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59" r:id="rId3"/>
    <p:sldId id="306" r:id="rId4"/>
    <p:sldId id="264" r:id="rId5"/>
    <p:sldId id="276" r:id="rId6"/>
    <p:sldId id="269" r:id="rId7"/>
    <p:sldId id="307" r:id="rId8"/>
    <p:sldId id="310" r:id="rId9"/>
    <p:sldId id="257" r:id="rId10"/>
    <p:sldId id="313" r:id="rId11"/>
    <p:sldId id="312" r:id="rId12"/>
    <p:sldId id="261" r:id="rId13"/>
    <p:sldId id="309" r:id="rId14"/>
    <p:sldId id="308" r:id="rId15"/>
    <p:sldId id="281" r:id="rId16"/>
  </p:sldIdLst>
  <p:sldSz cx="9144000" cy="5143500" type="screen16x9"/>
  <p:notesSz cx="6858000" cy="9144000"/>
  <p:embeddedFontLst>
    <p:embeddedFont>
      <p:font typeface="Ink Free" panose="03080402000500000000" pitchFamily="66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atrick Hand" panose="020B0604020202020204" charset="0"/>
      <p:regular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2955CB-C04A-4971-8565-77BF251502AC}">
  <a:tblStyle styleId="{9B2955CB-C04A-4971-8565-77BF25150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45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8" name="Google Shape;3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918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81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g9a54481165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4" name="Google Shape;3574;g9a54481165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g9a54481165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4" name="Google Shape;3574;g9a54481165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25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g9a54481165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4" name="Google Shape;3574;g9a54481165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60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9a5448116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9a5448116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9" name="Google Shape;3559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g9a54481165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7" name="Google Shape;3637;g9a54481165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4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g9a54481165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7" name="Google Shape;3637;g9a54481165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9a5448116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9a5448116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g9a069941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Google Shape;3968;g9a069941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97767bb796_0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97767bb796_0_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6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g9a54481165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4" name="Google Shape;3574;g9a54481165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5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44162" y="86239"/>
            <a:ext cx="5185390" cy="5028206"/>
            <a:chOff x="3087375" y="761075"/>
            <a:chExt cx="1152975" cy="1118050"/>
          </a:xfrm>
        </p:grpSpPr>
        <p:sp>
          <p:nvSpPr>
            <p:cNvPr id="10" name="Google Shape;10;p2"/>
            <p:cNvSpPr/>
            <p:nvPr/>
          </p:nvSpPr>
          <p:spPr>
            <a:xfrm>
              <a:off x="3391550" y="1127500"/>
              <a:ext cx="67175" cy="602250"/>
            </a:xfrm>
            <a:custGeom>
              <a:avLst/>
              <a:gdLst/>
              <a:ahLst/>
              <a:cxnLst/>
              <a:rect l="l" t="t" r="r" b="b"/>
              <a:pathLst>
                <a:path w="2687" h="24090" extrusionOk="0">
                  <a:moveTo>
                    <a:pt x="1071" y="1"/>
                  </a:moveTo>
                  <a:cubicBezTo>
                    <a:pt x="952" y="1"/>
                    <a:pt x="836" y="159"/>
                    <a:pt x="818" y="340"/>
                  </a:cubicBezTo>
                  <a:cubicBezTo>
                    <a:pt x="771" y="489"/>
                    <a:pt x="747" y="663"/>
                    <a:pt x="794" y="812"/>
                  </a:cubicBezTo>
                  <a:cubicBezTo>
                    <a:pt x="842" y="937"/>
                    <a:pt x="872" y="1063"/>
                    <a:pt x="896" y="1188"/>
                  </a:cubicBezTo>
                  <a:cubicBezTo>
                    <a:pt x="872" y="1236"/>
                    <a:pt x="872" y="1313"/>
                    <a:pt x="872" y="1385"/>
                  </a:cubicBezTo>
                  <a:cubicBezTo>
                    <a:pt x="818" y="2107"/>
                    <a:pt x="818" y="2877"/>
                    <a:pt x="794" y="3624"/>
                  </a:cubicBezTo>
                  <a:cubicBezTo>
                    <a:pt x="723" y="4597"/>
                    <a:pt x="645" y="5588"/>
                    <a:pt x="621" y="6585"/>
                  </a:cubicBezTo>
                  <a:cubicBezTo>
                    <a:pt x="597" y="6835"/>
                    <a:pt x="574" y="7110"/>
                    <a:pt x="574" y="7355"/>
                  </a:cubicBezTo>
                  <a:cubicBezTo>
                    <a:pt x="520" y="8006"/>
                    <a:pt x="520" y="8674"/>
                    <a:pt x="544" y="9349"/>
                  </a:cubicBezTo>
                  <a:cubicBezTo>
                    <a:pt x="424" y="10937"/>
                    <a:pt x="275" y="12531"/>
                    <a:pt x="323" y="14149"/>
                  </a:cubicBezTo>
                  <a:cubicBezTo>
                    <a:pt x="323" y="14298"/>
                    <a:pt x="371" y="14423"/>
                    <a:pt x="424" y="14495"/>
                  </a:cubicBezTo>
                  <a:cubicBezTo>
                    <a:pt x="395" y="14966"/>
                    <a:pt x="371" y="15438"/>
                    <a:pt x="323" y="15916"/>
                  </a:cubicBezTo>
                  <a:lnTo>
                    <a:pt x="323" y="16065"/>
                  </a:lnTo>
                  <a:cubicBezTo>
                    <a:pt x="299" y="16089"/>
                    <a:pt x="275" y="16113"/>
                    <a:pt x="275" y="16160"/>
                  </a:cubicBezTo>
                  <a:cubicBezTo>
                    <a:pt x="245" y="16363"/>
                    <a:pt x="245" y="16560"/>
                    <a:pt x="275" y="16734"/>
                  </a:cubicBezTo>
                  <a:cubicBezTo>
                    <a:pt x="221" y="18125"/>
                    <a:pt x="0" y="19468"/>
                    <a:pt x="72" y="20865"/>
                  </a:cubicBezTo>
                  <a:cubicBezTo>
                    <a:pt x="126" y="21957"/>
                    <a:pt x="347" y="23402"/>
                    <a:pt x="1368" y="23897"/>
                  </a:cubicBezTo>
                  <a:cubicBezTo>
                    <a:pt x="1368" y="23921"/>
                    <a:pt x="1391" y="23945"/>
                    <a:pt x="1391" y="23975"/>
                  </a:cubicBezTo>
                  <a:cubicBezTo>
                    <a:pt x="1440" y="24050"/>
                    <a:pt x="1517" y="24090"/>
                    <a:pt x="1597" y="24090"/>
                  </a:cubicBezTo>
                  <a:cubicBezTo>
                    <a:pt x="1645" y="24090"/>
                    <a:pt x="1693" y="24076"/>
                    <a:pt x="1738" y="24047"/>
                  </a:cubicBezTo>
                  <a:cubicBezTo>
                    <a:pt x="1815" y="24047"/>
                    <a:pt x="1887" y="24071"/>
                    <a:pt x="1965" y="24071"/>
                  </a:cubicBezTo>
                  <a:cubicBezTo>
                    <a:pt x="1974" y="24072"/>
                    <a:pt x="1983" y="24073"/>
                    <a:pt x="1992" y="24073"/>
                  </a:cubicBezTo>
                  <a:cubicBezTo>
                    <a:pt x="2107" y="24073"/>
                    <a:pt x="2215" y="23937"/>
                    <a:pt x="2215" y="23826"/>
                  </a:cubicBezTo>
                  <a:cubicBezTo>
                    <a:pt x="1887" y="21360"/>
                    <a:pt x="2311" y="18901"/>
                    <a:pt x="2114" y="16411"/>
                  </a:cubicBezTo>
                  <a:cubicBezTo>
                    <a:pt x="2138" y="16411"/>
                    <a:pt x="2162" y="16387"/>
                    <a:pt x="2162" y="16363"/>
                  </a:cubicBezTo>
                  <a:cubicBezTo>
                    <a:pt x="2263" y="16310"/>
                    <a:pt x="2365" y="16137"/>
                    <a:pt x="2365" y="15940"/>
                  </a:cubicBezTo>
                  <a:lnTo>
                    <a:pt x="2365" y="13128"/>
                  </a:lnTo>
                  <a:cubicBezTo>
                    <a:pt x="2365" y="13002"/>
                    <a:pt x="2335" y="12901"/>
                    <a:pt x="2287" y="12853"/>
                  </a:cubicBezTo>
                  <a:cubicBezTo>
                    <a:pt x="2365" y="12304"/>
                    <a:pt x="2412" y="11784"/>
                    <a:pt x="2412" y="11235"/>
                  </a:cubicBezTo>
                  <a:cubicBezTo>
                    <a:pt x="2412" y="11086"/>
                    <a:pt x="2365" y="10961"/>
                    <a:pt x="2311" y="10913"/>
                  </a:cubicBezTo>
                  <a:cubicBezTo>
                    <a:pt x="2365" y="9223"/>
                    <a:pt x="2412" y="7528"/>
                    <a:pt x="2412" y="5838"/>
                  </a:cubicBezTo>
                  <a:cubicBezTo>
                    <a:pt x="2412" y="5737"/>
                    <a:pt x="2388" y="5665"/>
                    <a:pt x="2365" y="5618"/>
                  </a:cubicBezTo>
                  <a:cubicBezTo>
                    <a:pt x="2388" y="5319"/>
                    <a:pt x="2388" y="5044"/>
                    <a:pt x="2388" y="4746"/>
                  </a:cubicBezTo>
                  <a:cubicBezTo>
                    <a:pt x="2412" y="4692"/>
                    <a:pt x="2436" y="4644"/>
                    <a:pt x="2436" y="4573"/>
                  </a:cubicBezTo>
                  <a:cubicBezTo>
                    <a:pt x="2562" y="3701"/>
                    <a:pt x="2585" y="2806"/>
                    <a:pt x="2609" y="1886"/>
                  </a:cubicBezTo>
                  <a:cubicBezTo>
                    <a:pt x="2609" y="1683"/>
                    <a:pt x="2538" y="1558"/>
                    <a:pt x="2460" y="1510"/>
                  </a:cubicBezTo>
                  <a:cubicBezTo>
                    <a:pt x="2687" y="1313"/>
                    <a:pt x="2609" y="740"/>
                    <a:pt x="2365" y="692"/>
                  </a:cubicBezTo>
                  <a:cubicBezTo>
                    <a:pt x="2195" y="667"/>
                    <a:pt x="2117" y="525"/>
                    <a:pt x="2008" y="525"/>
                  </a:cubicBezTo>
                  <a:cubicBezTo>
                    <a:pt x="1987" y="525"/>
                    <a:pt x="1965" y="531"/>
                    <a:pt x="1941" y="543"/>
                  </a:cubicBezTo>
                  <a:cubicBezTo>
                    <a:pt x="1714" y="316"/>
                    <a:pt x="1391" y="292"/>
                    <a:pt x="1194" y="66"/>
                  </a:cubicBezTo>
                  <a:cubicBezTo>
                    <a:pt x="1156" y="20"/>
                    <a:pt x="1113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202425" y="894800"/>
              <a:ext cx="8075" cy="6150"/>
            </a:xfrm>
            <a:custGeom>
              <a:avLst/>
              <a:gdLst/>
              <a:ahLst/>
              <a:cxnLst/>
              <a:rect l="l" t="t" r="r" b="b"/>
              <a:pathLst>
                <a:path w="323" h="246" extrusionOk="0">
                  <a:moveTo>
                    <a:pt x="149" y="1"/>
                  </a:moveTo>
                  <a:cubicBezTo>
                    <a:pt x="0" y="1"/>
                    <a:pt x="0" y="246"/>
                    <a:pt x="149" y="246"/>
                  </a:cubicBezTo>
                  <a:cubicBezTo>
                    <a:pt x="322" y="246"/>
                    <a:pt x="322" y="1"/>
                    <a:pt x="1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163900" y="858700"/>
              <a:ext cx="8100" cy="6275"/>
            </a:xfrm>
            <a:custGeom>
              <a:avLst/>
              <a:gdLst/>
              <a:ahLst/>
              <a:cxnLst/>
              <a:rect l="l" t="t" r="r" b="b"/>
              <a:pathLst>
                <a:path w="324" h="251" extrusionOk="0">
                  <a:moveTo>
                    <a:pt x="150" y="0"/>
                  </a:moveTo>
                  <a:cubicBezTo>
                    <a:pt x="1" y="0"/>
                    <a:pt x="1" y="251"/>
                    <a:pt x="150" y="251"/>
                  </a:cubicBezTo>
                  <a:cubicBezTo>
                    <a:pt x="323" y="251"/>
                    <a:pt x="323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19125" y="887350"/>
              <a:ext cx="8100" cy="6150"/>
            </a:xfrm>
            <a:custGeom>
              <a:avLst/>
              <a:gdLst/>
              <a:ahLst/>
              <a:cxnLst/>
              <a:rect l="l" t="t" r="r" b="b"/>
              <a:pathLst>
                <a:path w="324" h="246" extrusionOk="0">
                  <a:moveTo>
                    <a:pt x="150" y="0"/>
                  </a:moveTo>
                  <a:cubicBezTo>
                    <a:pt x="1" y="0"/>
                    <a:pt x="1" y="245"/>
                    <a:pt x="150" y="245"/>
                  </a:cubicBezTo>
                  <a:cubicBezTo>
                    <a:pt x="323" y="245"/>
                    <a:pt x="323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19325" y="761075"/>
              <a:ext cx="15675" cy="12425"/>
            </a:xfrm>
            <a:custGeom>
              <a:avLst/>
              <a:gdLst/>
              <a:ahLst/>
              <a:cxnLst/>
              <a:rect l="l" t="t" r="r" b="b"/>
              <a:pathLst>
                <a:path w="627" h="497" extrusionOk="0">
                  <a:moveTo>
                    <a:pt x="299" y="1"/>
                  </a:moveTo>
                  <a:cubicBezTo>
                    <a:pt x="0" y="1"/>
                    <a:pt x="0" y="496"/>
                    <a:pt x="299" y="496"/>
                  </a:cubicBezTo>
                  <a:cubicBezTo>
                    <a:pt x="627" y="496"/>
                    <a:pt x="627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13200" y="796450"/>
              <a:ext cx="15550" cy="12575"/>
            </a:xfrm>
            <a:custGeom>
              <a:avLst/>
              <a:gdLst/>
              <a:ahLst/>
              <a:cxnLst/>
              <a:rect l="l" t="t" r="r" b="b"/>
              <a:pathLst>
                <a:path w="622" h="503" extrusionOk="0">
                  <a:moveTo>
                    <a:pt x="299" y="1"/>
                  </a:moveTo>
                  <a:cubicBezTo>
                    <a:pt x="0" y="1"/>
                    <a:pt x="0" y="502"/>
                    <a:pt x="299" y="502"/>
                  </a:cubicBezTo>
                  <a:cubicBezTo>
                    <a:pt x="621" y="502"/>
                    <a:pt x="621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23050" y="887350"/>
              <a:ext cx="8075" cy="6150"/>
            </a:xfrm>
            <a:custGeom>
              <a:avLst/>
              <a:gdLst/>
              <a:ahLst/>
              <a:cxnLst/>
              <a:rect l="l" t="t" r="r" b="b"/>
              <a:pathLst>
                <a:path w="323" h="246" extrusionOk="0">
                  <a:moveTo>
                    <a:pt x="150" y="0"/>
                  </a:moveTo>
                  <a:cubicBezTo>
                    <a:pt x="0" y="0"/>
                    <a:pt x="0" y="245"/>
                    <a:pt x="150" y="245"/>
                  </a:cubicBezTo>
                  <a:cubicBezTo>
                    <a:pt x="323" y="245"/>
                    <a:pt x="323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13200" y="1866700"/>
              <a:ext cx="15550" cy="12425"/>
            </a:xfrm>
            <a:custGeom>
              <a:avLst/>
              <a:gdLst/>
              <a:ahLst/>
              <a:cxnLst/>
              <a:rect l="l" t="t" r="r" b="b"/>
              <a:pathLst>
                <a:path w="622" h="497" extrusionOk="0">
                  <a:moveTo>
                    <a:pt x="299" y="1"/>
                  </a:moveTo>
                  <a:cubicBezTo>
                    <a:pt x="0" y="1"/>
                    <a:pt x="0" y="496"/>
                    <a:pt x="299" y="496"/>
                  </a:cubicBezTo>
                  <a:cubicBezTo>
                    <a:pt x="621" y="496"/>
                    <a:pt x="621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77075" y="1851175"/>
              <a:ext cx="15550" cy="12425"/>
            </a:xfrm>
            <a:custGeom>
              <a:avLst/>
              <a:gdLst/>
              <a:ahLst/>
              <a:cxnLst/>
              <a:rect l="l" t="t" r="r" b="b"/>
              <a:pathLst>
                <a:path w="622" h="497" extrusionOk="0">
                  <a:moveTo>
                    <a:pt x="299" y="1"/>
                  </a:moveTo>
                  <a:cubicBezTo>
                    <a:pt x="1" y="1"/>
                    <a:pt x="1" y="496"/>
                    <a:pt x="299" y="496"/>
                  </a:cubicBezTo>
                  <a:cubicBezTo>
                    <a:pt x="621" y="496"/>
                    <a:pt x="621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9625" y="1774625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50" y="0"/>
                  </a:moveTo>
                  <a:cubicBezTo>
                    <a:pt x="0" y="0"/>
                    <a:pt x="0" y="251"/>
                    <a:pt x="150" y="251"/>
                  </a:cubicBezTo>
                  <a:cubicBezTo>
                    <a:pt x="323" y="251"/>
                    <a:pt x="323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33500" y="1784625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50" y="0"/>
                  </a:moveTo>
                  <a:cubicBezTo>
                    <a:pt x="1" y="0"/>
                    <a:pt x="1" y="251"/>
                    <a:pt x="150" y="251"/>
                  </a:cubicBezTo>
                  <a:cubicBezTo>
                    <a:pt x="323" y="251"/>
                    <a:pt x="323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78275" y="1810750"/>
              <a:ext cx="8075" cy="6275"/>
            </a:xfrm>
            <a:custGeom>
              <a:avLst/>
              <a:gdLst/>
              <a:ahLst/>
              <a:cxnLst/>
              <a:rect l="l" t="t" r="r" b="b"/>
              <a:pathLst>
                <a:path w="323" h="251" extrusionOk="0">
                  <a:moveTo>
                    <a:pt x="150" y="0"/>
                  </a:moveTo>
                  <a:cubicBezTo>
                    <a:pt x="0" y="0"/>
                    <a:pt x="0" y="251"/>
                    <a:pt x="150" y="251"/>
                  </a:cubicBezTo>
                  <a:cubicBezTo>
                    <a:pt x="323" y="251"/>
                    <a:pt x="323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23050" y="1782075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50" y="1"/>
                  </a:moveTo>
                  <a:cubicBezTo>
                    <a:pt x="0" y="1"/>
                    <a:pt x="0" y="252"/>
                    <a:pt x="150" y="252"/>
                  </a:cubicBezTo>
                  <a:cubicBezTo>
                    <a:pt x="323" y="252"/>
                    <a:pt x="32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57500" y="1851175"/>
              <a:ext cx="15550" cy="12425"/>
            </a:xfrm>
            <a:custGeom>
              <a:avLst/>
              <a:gdLst/>
              <a:ahLst/>
              <a:cxnLst/>
              <a:rect l="l" t="t" r="r" b="b"/>
              <a:pathLst>
                <a:path w="622" h="497" extrusionOk="0">
                  <a:moveTo>
                    <a:pt x="299" y="1"/>
                  </a:moveTo>
                  <a:cubicBezTo>
                    <a:pt x="0" y="1"/>
                    <a:pt x="0" y="496"/>
                    <a:pt x="299" y="496"/>
                  </a:cubicBezTo>
                  <a:cubicBezTo>
                    <a:pt x="621" y="496"/>
                    <a:pt x="621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02425" y="1774625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49" y="0"/>
                  </a:moveTo>
                  <a:cubicBezTo>
                    <a:pt x="0" y="0"/>
                    <a:pt x="0" y="251"/>
                    <a:pt x="149" y="251"/>
                  </a:cubicBezTo>
                  <a:cubicBezTo>
                    <a:pt x="322" y="251"/>
                    <a:pt x="322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08675" y="1784625"/>
              <a:ext cx="8100" cy="6300"/>
            </a:xfrm>
            <a:custGeom>
              <a:avLst/>
              <a:gdLst/>
              <a:ahLst/>
              <a:cxnLst/>
              <a:rect l="l" t="t" r="r" b="b"/>
              <a:pathLst>
                <a:path w="324" h="252" extrusionOk="0">
                  <a:moveTo>
                    <a:pt x="150" y="0"/>
                  </a:moveTo>
                  <a:cubicBezTo>
                    <a:pt x="1" y="0"/>
                    <a:pt x="1" y="251"/>
                    <a:pt x="150" y="251"/>
                  </a:cubicBezTo>
                  <a:cubicBezTo>
                    <a:pt x="323" y="251"/>
                    <a:pt x="323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63900" y="1810750"/>
              <a:ext cx="8100" cy="6275"/>
            </a:xfrm>
            <a:custGeom>
              <a:avLst/>
              <a:gdLst/>
              <a:ahLst/>
              <a:cxnLst/>
              <a:rect l="l" t="t" r="r" b="b"/>
              <a:pathLst>
                <a:path w="324" h="251" extrusionOk="0">
                  <a:moveTo>
                    <a:pt x="150" y="0"/>
                  </a:moveTo>
                  <a:cubicBezTo>
                    <a:pt x="1" y="0"/>
                    <a:pt x="1" y="251"/>
                    <a:pt x="150" y="251"/>
                  </a:cubicBezTo>
                  <a:cubicBezTo>
                    <a:pt x="323" y="251"/>
                    <a:pt x="323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19125" y="1782075"/>
              <a:ext cx="8100" cy="6300"/>
            </a:xfrm>
            <a:custGeom>
              <a:avLst/>
              <a:gdLst/>
              <a:ahLst/>
              <a:cxnLst/>
              <a:rect l="l" t="t" r="r" b="b"/>
              <a:pathLst>
                <a:path w="324" h="252" extrusionOk="0">
                  <a:moveTo>
                    <a:pt x="150" y="1"/>
                  </a:moveTo>
                  <a:cubicBezTo>
                    <a:pt x="1" y="1"/>
                    <a:pt x="1" y="252"/>
                    <a:pt x="150" y="252"/>
                  </a:cubicBezTo>
                  <a:cubicBezTo>
                    <a:pt x="323" y="252"/>
                    <a:pt x="32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73025" y="911150"/>
              <a:ext cx="33625" cy="35925"/>
            </a:xfrm>
            <a:custGeom>
              <a:avLst/>
              <a:gdLst/>
              <a:ahLst/>
              <a:cxnLst/>
              <a:rect l="l" t="t" r="r" b="b"/>
              <a:pathLst>
                <a:path w="1345" h="1437" extrusionOk="0">
                  <a:moveTo>
                    <a:pt x="756" y="1"/>
                  </a:moveTo>
                  <a:cubicBezTo>
                    <a:pt x="618" y="1"/>
                    <a:pt x="452" y="84"/>
                    <a:pt x="252" y="290"/>
                  </a:cubicBezTo>
                  <a:cubicBezTo>
                    <a:pt x="1" y="589"/>
                    <a:pt x="31" y="1084"/>
                    <a:pt x="1" y="1436"/>
                  </a:cubicBezTo>
                  <a:lnTo>
                    <a:pt x="55" y="1383"/>
                  </a:lnTo>
                  <a:cubicBezTo>
                    <a:pt x="240" y="1359"/>
                    <a:pt x="458" y="1359"/>
                    <a:pt x="681" y="1359"/>
                  </a:cubicBezTo>
                  <a:cubicBezTo>
                    <a:pt x="905" y="1359"/>
                    <a:pt x="1135" y="1359"/>
                    <a:pt x="1344" y="1335"/>
                  </a:cubicBezTo>
                  <a:cubicBezTo>
                    <a:pt x="1344" y="879"/>
                    <a:pt x="1201" y="1"/>
                    <a:pt x="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38125" y="1063900"/>
              <a:ext cx="473875" cy="666600"/>
            </a:xfrm>
            <a:custGeom>
              <a:avLst/>
              <a:gdLst/>
              <a:ahLst/>
              <a:cxnLst/>
              <a:rect l="l" t="t" r="r" b="b"/>
              <a:pathLst>
                <a:path w="18955" h="26664" extrusionOk="0">
                  <a:moveTo>
                    <a:pt x="18955" y="1"/>
                  </a:moveTo>
                  <a:lnTo>
                    <a:pt x="9056" y="1989"/>
                  </a:lnTo>
                  <a:cubicBezTo>
                    <a:pt x="5624" y="2586"/>
                    <a:pt x="699" y="3033"/>
                    <a:pt x="699" y="3033"/>
                  </a:cubicBezTo>
                  <a:lnTo>
                    <a:pt x="0" y="26519"/>
                  </a:lnTo>
                  <a:cubicBezTo>
                    <a:pt x="329" y="26620"/>
                    <a:pt x="865" y="26664"/>
                    <a:pt x="1551" y="26664"/>
                  </a:cubicBezTo>
                  <a:cubicBezTo>
                    <a:pt x="6277" y="26664"/>
                    <a:pt x="18113" y="24579"/>
                    <a:pt x="18113" y="24579"/>
                  </a:cubicBezTo>
                  <a:lnTo>
                    <a:pt x="18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60350" y="1140650"/>
              <a:ext cx="147925" cy="80625"/>
            </a:xfrm>
            <a:custGeom>
              <a:avLst/>
              <a:gdLst/>
              <a:ahLst/>
              <a:cxnLst/>
              <a:rect l="l" t="t" r="r" b="b"/>
              <a:pathLst>
                <a:path w="5917" h="3225" extrusionOk="0">
                  <a:moveTo>
                    <a:pt x="3227" y="1"/>
                  </a:moveTo>
                  <a:cubicBezTo>
                    <a:pt x="3162" y="1"/>
                    <a:pt x="3097" y="6"/>
                    <a:pt x="3033" y="17"/>
                  </a:cubicBezTo>
                  <a:cubicBezTo>
                    <a:pt x="2633" y="113"/>
                    <a:pt x="2310" y="214"/>
                    <a:pt x="2060" y="710"/>
                  </a:cubicBezTo>
                  <a:cubicBezTo>
                    <a:pt x="2036" y="734"/>
                    <a:pt x="1988" y="1157"/>
                    <a:pt x="1988" y="1157"/>
                  </a:cubicBezTo>
                  <a:cubicBezTo>
                    <a:pt x="2024" y="1365"/>
                    <a:pt x="2105" y="1700"/>
                    <a:pt x="1883" y="1700"/>
                  </a:cubicBezTo>
                  <a:cubicBezTo>
                    <a:pt x="1812" y="1700"/>
                    <a:pt x="1709" y="1665"/>
                    <a:pt x="1564" y="1581"/>
                  </a:cubicBezTo>
                  <a:cubicBezTo>
                    <a:pt x="1424" y="1506"/>
                    <a:pt x="1213" y="1454"/>
                    <a:pt x="1003" y="1454"/>
                  </a:cubicBezTo>
                  <a:cubicBezTo>
                    <a:pt x="730" y="1454"/>
                    <a:pt x="458" y="1542"/>
                    <a:pt x="346" y="1778"/>
                  </a:cubicBezTo>
                  <a:cubicBezTo>
                    <a:pt x="299" y="1856"/>
                    <a:pt x="245" y="1928"/>
                    <a:pt x="173" y="1957"/>
                  </a:cubicBezTo>
                  <a:cubicBezTo>
                    <a:pt x="0" y="2626"/>
                    <a:pt x="496" y="3074"/>
                    <a:pt x="1140" y="3175"/>
                  </a:cubicBezTo>
                  <a:cubicBezTo>
                    <a:pt x="1322" y="3210"/>
                    <a:pt x="1507" y="3225"/>
                    <a:pt x="1693" y="3225"/>
                  </a:cubicBezTo>
                  <a:cubicBezTo>
                    <a:pt x="2296" y="3225"/>
                    <a:pt x="2916" y="3075"/>
                    <a:pt x="3504" y="3002"/>
                  </a:cubicBezTo>
                  <a:cubicBezTo>
                    <a:pt x="4275" y="2924"/>
                    <a:pt x="5075" y="2823"/>
                    <a:pt x="5869" y="2823"/>
                  </a:cubicBezTo>
                  <a:lnTo>
                    <a:pt x="5916" y="734"/>
                  </a:lnTo>
                  <a:cubicBezTo>
                    <a:pt x="5738" y="611"/>
                    <a:pt x="5514" y="518"/>
                    <a:pt x="5311" y="518"/>
                  </a:cubicBezTo>
                  <a:cubicBezTo>
                    <a:pt x="5147" y="518"/>
                    <a:pt x="4997" y="579"/>
                    <a:pt x="4895" y="734"/>
                  </a:cubicBezTo>
                  <a:cubicBezTo>
                    <a:pt x="4723" y="992"/>
                    <a:pt x="4602" y="1084"/>
                    <a:pt x="4514" y="1084"/>
                  </a:cubicBezTo>
                  <a:cubicBezTo>
                    <a:pt x="4336" y="1084"/>
                    <a:pt x="4287" y="712"/>
                    <a:pt x="4203" y="560"/>
                  </a:cubicBezTo>
                  <a:cubicBezTo>
                    <a:pt x="4009" y="197"/>
                    <a:pt x="3617" y="1"/>
                    <a:pt x="3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62075" y="1118675"/>
              <a:ext cx="86350" cy="59250"/>
            </a:xfrm>
            <a:custGeom>
              <a:avLst/>
              <a:gdLst/>
              <a:ahLst/>
              <a:cxnLst/>
              <a:rect l="l" t="t" r="r" b="b"/>
              <a:pathLst>
                <a:path w="3454" h="2370" extrusionOk="0">
                  <a:moveTo>
                    <a:pt x="2976" y="1"/>
                  </a:moveTo>
                  <a:cubicBezTo>
                    <a:pt x="2134" y="120"/>
                    <a:pt x="1239" y="245"/>
                    <a:pt x="367" y="347"/>
                  </a:cubicBezTo>
                  <a:cubicBezTo>
                    <a:pt x="367" y="419"/>
                    <a:pt x="367" y="496"/>
                    <a:pt x="343" y="568"/>
                  </a:cubicBezTo>
                  <a:cubicBezTo>
                    <a:pt x="1" y="1494"/>
                    <a:pt x="991" y="2369"/>
                    <a:pt x="1922" y="2369"/>
                  </a:cubicBezTo>
                  <a:cubicBezTo>
                    <a:pt x="2144" y="2369"/>
                    <a:pt x="2362" y="2320"/>
                    <a:pt x="2558" y="2210"/>
                  </a:cubicBezTo>
                  <a:cubicBezTo>
                    <a:pt x="2976" y="1989"/>
                    <a:pt x="3227" y="1541"/>
                    <a:pt x="3328" y="1069"/>
                  </a:cubicBezTo>
                  <a:cubicBezTo>
                    <a:pt x="3454" y="568"/>
                    <a:pt x="3275" y="269"/>
                    <a:pt x="29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669125" y="1211900"/>
              <a:ext cx="57675" cy="40400"/>
            </a:xfrm>
            <a:custGeom>
              <a:avLst/>
              <a:gdLst/>
              <a:ahLst/>
              <a:cxnLst/>
              <a:rect l="l" t="t" r="r" b="b"/>
              <a:pathLst>
                <a:path w="2307" h="1616" extrusionOk="0">
                  <a:moveTo>
                    <a:pt x="1214" y="0"/>
                  </a:moveTo>
                  <a:cubicBezTo>
                    <a:pt x="1188" y="0"/>
                    <a:pt x="1162" y="1"/>
                    <a:pt x="1136" y="3"/>
                  </a:cubicBezTo>
                  <a:cubicBezTo>
                    <a:pt x="0" y="74"/>
                    <a:pt x="160" y="1615"/>
                    <a:pt x="1010" y="1615"/>
                  </a:cubicBezTo>
                  <a:cubicBezTo>
                    <a:pt x="1018" y="1615"/>
                    <a:pt x="1026" y="1615"/>
                    <a:pt x="1034" y="1615"/>
                  </a:cubicBezTo>
                  <a:cubicBezTo>
                    <a:pt x="2300" y="1591"/>
                    <a:pt x="2306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36900" y="1274050"/>
              <a:ext cx="248825" cy="195400"/>
            </a:xfrm>
            <a:custGeom>
              <a:avLst/>
              <a:gdLst/>
              <a:ahLst/>
              <a:cxnLst/>
              <a:rect l="l" t="t" r="r" b="b"/>
              <a:pathLst>
                <a:path w="9953" h="7816" extrusionOk="0">
                  <a:moveTo>
                    <a:pt x="5224" y="0"/>
                  </a:moveTo>
                  <a:cubicBezTo>
                    <a:pt x="4227" y="0"/>
                    <a:pt x="4030" y="1696"/>
                    <a:pt x="3779" y="2293"/>
                  </a:cubicBezTo>
                  <a:cubicBezTo>
                    <a:pt x="3467" y="1753"/>
                    <a:pt x="3436" y="765"/>
                    <a:pt x="2737" y="765"/>
                  </a:cubicBezTo>
                  <a:cubicBezTo>
                    <a:pt x="2663" y="765"/>
                    <a:pt x="2581" y="776"/>
                    <a:pt x="2490" y="800"/>
                  </a:cubicBezTo>
                  <a:cubicBezTo>
                    <a:pt x="1792" y="997"/>
                    <a:pt x="1392" y="2042"/>
                    <a:pt x="1147" y="2639"/>
                  </a:cubicBezTo>
                  <a:cubicBezTo>
                    <a:pt x="747" y="3487"/>
                    <a:pt x="550" y="4382"/>
                    <a:pt x="198" y="5224"/>
                  </a:cubicBezTo>
                  <a:lnTo>
                    <a:pt x="198" y="5325"/>
                  </a:lnTo>
                  <a:cubicBezTo>
                    <a:pt x="48" y="6818"/>
                    <a:pt x="1" y="6442"/>
                    <a:pt x="150" y="7713"/>
                  </a:cubicBezTo>
                  <a:cubicBezTo>
                    <a:pt x="606" y="7792"/>
                    <a:pt x="1376" y="7815"/>
                    <a:pt x="2213" y="7815"/>
                  </a:cubicBezTo>
                  <a:cubicBezTo>
                    <a:pt x="3482" y="7815"/>
                    <a:pt x="4905" y="7761"/>
                    <a:pt x="5624" y="7761"/>
                  </a:cubicBezTo>
                  <a:cubicBezTo>
                    <a:pt x="6167" y="7761"/>
                    <a:pt x="7266" y="7713"/>
                    <a:pt x="7511" y="7069"/>
                  </a:cubicBezTo>
                  <a:cubicBezTo>
                    <a:pt x="7863" y="6370"/>
                    <a:pt x="6914" y="5922"/>
                    <a:pt x="6418" y="5576"/>
                  </a:cubicBezTo>
                  <a:cubicBezTo>
                    <a:pt x="7015" y="5176"/>
                    <a:pt x="8705" y="5325"/>
                    <a:pt x="9057" y="4579"/>
                  </a:cubicBezTo>
                  <a:cubicBezTo>
                    <a:pt x="9552" y="3433"/>
                    <a:pt x="7361" y="3487"/>
                    <a:pt x="6764" y="3385"/>
                  </a:cubicBezTo>
                  <a:cubicBezTo>
                    <a:pt x="7164" y="2938"/>
                    <a:pt x="9952" y="1248"/>
                    <a:pt x="8609" y="597"/>
                  </a:cubicBezTo>
                  <a:cubicBezTo>
                    <a:pt x="8478" y="535"/>
                    <a:pt x="8338" y="508"/>
                    <a:pt x="8194" y="508"/>
                  </a:cubicBezTo>
                  <a:cubicBezTo>
                    <a:pt x="7294" y="508"/>
                    <a:pt x="6214" y="1583"/>
                    <a:pt x="5869" y="2144"/>
                  </a:cubicBezTo>
                  <a:cubicBezTo>
                    <a:pt x="5869" y="1547"/>
                    <a:pt x="6167" y="0"/>
                    <a:pt x="5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36300" y="1308125"/>
              <a:ext cx="200300" cy="129525"/>
            </a:xfrm>
            <a:custGeom>
              <a:avLst/>
              <a:gdLst/>
              <a:ahLst/>
              <a:cxnLst/>
              <a:rect l="l" t="t" r="r" b="b"/>
              <a:pathLst>
                <a:path w="8012" h="5181" extrusionOk="0">
                  <a:moveTo>
                    <a:pt x="7883" y="0"/>
                  </a:moveTo>
                  <a:cubicBezTo>
                    <a:pt x="7859" y="0"/>
                    <a:pt x="7834" y="10"/>
                    <a:pt x="7809" y="34"/>
                  </a:cubicBezTo>
                  <a:cubicBezTo>
                    <a:pt x="6717" y="978"/>
                    <a:pt x="5672" y="1975"/>
                    <a:pt x="4526" y="2840"/>
                  </a:cubicBezTo>
                  <a:cubicBezTo>
                    <a:pt x="3260" y="3813"/>
                    <a:pt x="1768" y="4810"/>
                    <a:pt x="126" y="4983"/>
                  </a:cubicBezTo>
                  <a:cubicBezTo>
                    <a:pt x="1" y="4983"/>
                    <a:pt x="1" y="5180"/>
                    <a:pt x="126" y="5180"/>
                  </a:cubicBezTo>
                  <a:cubicBezTo>
                    <a:pt x="1714" y="5007"/>
                    <a:pt x="3135" y="4112"/>
                    <a:pt x="4400" y="3192"/>
                  </a:cubicBezTo>
                  <a:cubicBezTo>
                    <a:pt x="5648" y="2273"/>
                    <a:pt x="6765" y="1198"/>
                    <a:pt x="7935" y="154"/>
                  </a:cubicBezTo>
                  <a:cubicBezTo>
                    <a:pt x="8012" y="99"/>
                    <a:pt x="7958" y="0"/>
                    <a:pt x="7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054350" y="1316475"/>
              <a:ext cx="72700" cy="64650"/>
            </a:xfrm>
            <a:custGeom>
              <a:avLst/>
              <a:gdLst/>
              <a:ahLst/>
              <a:cxnLst/>
              <a:rect l="l" t="t" r="r" b="b"/>
              <a:pathLst>
                <a:path w="2908" h="2586" extrusionOk="0">
                  <a:moveTo>
                    <a:pt x="408" y="0"/>
                  </a:moveTo>
                  <a:cubicBezTo>
                    <a:pt x="358" y="0"/>
                    <a:pt x="314" y="32"/>
                    <a:pt x="329" y="94"/>
                  </a:cubicBezTo>
                  <a:cubicBezTo>
                    <a:pt x="353" y="864"/>
                    <a:pt x="329" y="1688"/>
                    <a:pt x="31" y="2387"/>
                  </a:cubicBezTo>
                  <a:cubicBezTo>
                    <a:pt x="1" y="2458"/>
                    <a:pt x="31" y="2536"/>
                    <a:pt x="126" y="2536"/>
                  </a:cubicBezTo>
                  <a:cubicBezTo>
                    <a:pt x="608" y="2536"/>
                    <a:pt x="1091" y="2512"/>
                    <a:pt x="1569" y="2512"/>
                  </a:cubicBezTo>
                  <a:cubicBezTo>
                    <a:pt x="1955" y="2512"/>
                    <a:pt x="2338" y="2528"/>
                    <a:pt x="2717" y="2584"/>
                  </a:cubicBezTo>
                  <a:cubicBezTo>
                    <a:pt x="2724" y="2585"/>
                    <a:pt x="2731" y="2586"/>
                    <a:pt x="2737" y="2586"/>
                  </a:cubicBezTo>
                  <a:cubicBezTo>
                    <a:pt x="2845" y="2586"/>
                    <a:pt x="2907" y="2411"/>
                    <a:pt x="2789" y="2411"/>
                  </a:cubicBezTo>
                  <a:cubicBezTo>
                    <a:pt x="2332" y="2334"/>
                    <a:pt x="1875" y="2316"/>
                    <a:pt x="1421" y="2316"/>
                  </a:cubicBezTo>
                  <a:cubicBezTo>
                    <a:pt x="1033" y="2316"/>
                    <a:pt x="646" y="2330"/>
                    <a:pt x="264" y="2332"/>
                  </a:cubicBezTo>
                  <a:lnTo>
                    <a:pt x="264" y="2332"/>
                  </a:lnTo>
                  <a:cubicBezTo>
                    <a:pt x="529" y="1627"/>
                    <a:pt x="549" y="863"/>
                    <a:pt x="526" y="94"/>
                  </a:cubicBezTo>
                  <a:cubicBezTo>
                    <a:pt x="514" y="32"/>
                    <a:pt x="45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94975" y="1332725"/>
              <a:ext cx="10300" cy="85575"/>
            </a:xfrm>
            <a:custGeom>
              <a:avLst/>
              <a:gdLst/>
              <a:ahLst/>
              <a:cxnLst/>
              <a:rect l="l" t="t" r="r" b="b"/>
              <a:pathLst>
                <a:path w="412" h="3423" extrusionOk="0">
                  <a:moveTo>
                    <a:pt x="265" y="1"/>
                  </a:moveTo>
                  <a:cubicBezTo>
                    <a:pt x="216" y="1"/>
                    <a:pt x="167" y="32"/>
                    <a:pt x="167" y="95"/>
                  </a:cubicBezTo>
                  <a:cubicBezTo>
                    <a:pt x="167" y="1164"/>
                    <a:pt x="215" y="2256"/>
                    <a:pt x="18" y="3301"/>
                  </a:cubicBezTo>
                  <a:cubicBezTo>
                    <a:pt x="0" y="3375"/>
                    <a:pt x="56" y="3422"/>
                    <a:pt x="109" y="3422"/>
                  </a:cubicBezTo>
                  <a:cubicBezTo>
                    <a:pt x="146" y="3422"/>
                    <a:pt x="181" y="3400"/>
                    <a:pt x="191" y="3349"/>
                  </a:cubicBezTo>
                  <a:cubicBezTo>
                    <a:pt x="412" y="2280"/>
                    <a:pt x="364" y="1188"/>
                    <a:pt x="364" y="95"/>
                  </a:cubicBezTo>
                  <a:cubicBezTo>
                    <a:pt x="364" y="32"/>
                    <a:pt x="315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91275" y="1415050"/>
              <a:ext cx="92950" cy="29475"/>
            </a:xfrm>
            <a:custGeom>
              <a:avLst/>
              <a:gdLst/>
              <a:ahLst/>
              <a:cxnLst/>
              <a:rect l="l" t="t" r="r" b="b"/>
              <a:pathLst>
                <a:path w="3718" h="1179" extrusionOk="0">
                  <a:moveTo>
                    <a:pt x="151" y="0"/>
                  </a:moveTo>
                  <a:cubicBezTo>
                    <a:pt x="50" y="0"/>
                    <a:pt x="0" y="160"/>
                    <a:pt x="112" y="181"/>
                  </a:cubicBezTo>
                  <a:cubicBezTo>
                    <a:pt x="1263" y="498"/>
                    <a:pt x="2315" y="1179"/>
                    <a:pt x="3536" y="1179"/>
                  </a:cubicBezTo>
                  <a:cubicBezTo>
                    <a:pt x="3557" y="1179"/>
                    <a:pt x="3578" y="1178"/>
                    <a:pt x="3598" y="1178"/>
                  </a:cubicBezTo>
                  <a:cubicBezTo>
                    <a:pt x="3718" y="1178"/>
                    <a:pt x="3718" y="981"/>
                    <a:pt x="3598" y="981"/>
                  </a:cubicBezTo>
                  <a:cubicBezTo>
                    <a:pt x="3578" y="981"/>
                    <a:pt x="3558" y="982"/>
                    <a:pt x="3537" y="982"/>
                  </a:cubicBezTo>
                  <a:cubicBezTo>
                    <a:pt x="2339" y="982"/>
                    <a:pt x="1287" y="301"/>
                    <a:pt x="190" y="8"/>
                  </a:cubicBezTo>
                  <a:cubicBezTo>
                    <a:pt x="176" y="3"/>
                    <a:pt x="16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24500" y="1359275"/>
              <a:ext cx="8250" cy="6275"/>
            </a:xfrm>
            <a:custGeom>
              <a:avLst/>
              <a:gdLst/>
              <a:ahLst/>
              <a:cxnLst/>
              <a:rect l="l" t="t" r="r" b="b"/>
              <a:pathLst>
                <a:path w="330" h="251" extrusionOk="0">
                  <a:moveTo>
                    <a:pt x="180" y="0"/>
                  </a:moveTo>
                  <a:cubicBezTo>
                    <a:pt x="1" y="0"/>
                    <a:pt x="1" y="251"/>
                    <a:pt x="180" y="251"/>
                  </a:cubicBezTo>
                  <a:cubicBezTo>
                    <a:pt x="329" y="251"/>
                    <a:pt x="329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31975" y="1348075"/>
              <a:ext cx="8225" cy="6300"/>
            </a:xfrm>
            <a:custGeom>
              <a:avLst/>
              <a:gdLst/>
              <a:ahLst/>
              <a:cxnLst/>
              <a:rect l="l" t="t" r="r" b="b"/>
              <a:pathLst>
                <a:path w="329" h="252" extrusionOk="0">
                  <a:moveTo>
                    <a:pt x="179" y="0"/>
                  </a:moveTo>
                  <a:cubicBezTo>
                    <a:pt x="0" y="0"/>
                    <a:pt x="0" y="251"/>
                    <a:pt x="179" y="251"/>
                  </a:cubicBezTo>
                  <a:cubicBezTo>
                    <a:pt x="329" y="251"/>
                    <a:pt x="329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34500" y="1356725"/>
              <a:ext cx="8100" cy="6300"/>
            </a:xfrm>
            <a:custGeom>
              <a:avLst/>
              <a:gdLst/>
              <a:ahLst/>
              <a:cxnLst/>
              <a:rect l="l" t="t" r="r" b="b"/>
              <a:pathLst>
                <a:path w="324" h="252" extrusionOk="0">
                  <a:moveTo>
                    <a:pt x="174" y="1"/>
                  </a:moveTo>
                  <a:cubicBezTo>
                    <a:pt x="1" y="1"/>
                    <a:pt x="1" y="251"/>
                    <a:pt x="174" y="251"/>
                  </a:cubicBezTo>
                  <a:cubicBezTo>
                    <a:pt x="323" y="251"/>
                    <a:pt x="323" y="1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61825" y="1408975"/>
              <a:ext cx="8225" cy="6275"/>
            </a:xfrm>
            <a:custGeom>
              <a:avLst/>
              <a:gdLst/>
              <a:ahLst/>
              <a:cxnLst/>
              <a:rect l="l" t="t" r="r" b="b"/>
              <a:pathLst>
                <a:path w="329" h="251" extrusionOk="0">
                  <a:moveTo>
                    <a:pt x="179" y="0"/>
                  </a:moveTo>
                  <a:cubicBezTo>
                    <a:pt x="0" y="0"/>
                    <a:pt x="0" y="251"/>
                    <a:pt x="179" y="251"/>
                  </a:cubicBezTo>
                  <a:cubicBezTo>
                    <a:pt x="329" y="251"/>
                    <a:pt x="329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065550" y="1396575"/>
              <a:ext cx="8225" cy="6300"/>
            </a:xfrm>
            <a:custGeom>
              <a:avLst/>
              <a:gdLst/>
              <a:ahLst/>
              <a:cxnLst/>
              <a:rect l="l" t="t" r="r" b="b"/>
              <a:pathLst>
                <a:path w="329" h="252" extrusionOk="0">
                  <a:moveTo>
                    <a:pt x="180" y="1"/>
                  </a:moveTo>
                  <a:cubicBezTo>
                    <a:pt x="1" y="1"/>
                    <a:pt x="1" y="251"/>
                    <a:pt x="180" y="251"/>
                  </a:cubicBezTo>
                  <a:cubicBezTo>
                    <a:pt x="329" y="251"/>
                    <a:pt x="329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071825" y="1408975"/>
              <a:ext cx="8075" cy="6275"/>
            </a:xfrm>
            <a:custGeom>
              <a:avLst/>
              <a:gdLst/>
              <a:ahLst/>
              <a:cxnLst/>
              <a:rect l="l" t="t" r="r" b="b"/>
              <a:pathLst>
                <a:path w="323" h="251" extrusionOk="0">
                  <a:moveTo>
                    <a:pt x="173" y="0"/>
                  </a:moveTo>
                  <a:cubicBezTo>
                    <a:pt x="0" y="0"/>
                    <a:pt x="0" y="251"/>
                    <a:pt x="173" y="251"/>
                  </a:cubicBezTo>
                  <a:cubicBezTo>
                    <a:pt x="323" y="251"/>
                    <a:pt x="323" y="0"/>
                    <a:pt x="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40175" y="1295825"/>
              <a:ext cx="8225" cy="6300"/>
            </a:xfrm>
            <a:custGeom>
              <a:avLst/>
              <a:gdLst/>
              <a:ahLst/>
              <a:cxnLst/>
              <a:rect l="l" t="t" r="r" b="b"/>
              <a:pathLst>
                <a:path w="329" h="252" extrusionOk="0">
                  <a:moveTo>
                    <a:pt x="180" y="1"/>
                  </a:moveTo>
                  <a:cubicBezTo>
                    <a:pt x="1" y="1"/>
                    <a:pt x="1" y="252"/>
                    <a:pt x="180" y="252"/>
                  </a:cubicBezTo>
                  <a:cubicBezTo>
                    <a:pt x="329" y="252"/>
                    <a:pt x="329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140175" y="1305825"/>
              <a:ext cx="8225" cy="6150"/>
            </a:xfrm>
            <a:custGeom>
              <a:avLst/>
              <a:gdLst/>
              <a:ahLst/>
              <a:cxnLst/>
              <a:rect l="l" t="t" r="r" b="b"/>
              <a:pathLst>
                <a:path w="329" h="246" extrusionOk="0">
                  <a:moveTo>
                    <a:pt x="180" y="1"/>
                  </a:moveTo>
                  <a:cubicBezTo>
                    <a:pt x="1" y="1"/>
                    <a:pt x="1" y="246"/>
                    <a:pt x="180" y="246"/>
                  </a:cubicBezTo>
                  <a:cubicBezTo>
                    <a:pt x="329" y="246"/>
                    <a:pt x="329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37800" y="1386575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73" y="1"/>
                  </a:moveTo>
                  <a:cubicBezTo>
                    <a:pt x="0" y="1"/>
                    <a:pt x="0" y="251"/>
                    <a:pt x="173" y="251"/>
                  </a:cubicBezTo>
                  <a:cubicBezTo>
                    <a:pt x="322" y="251"/>
                    <a:pt x="322" y="1"/>
                    <a:pt x="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41525" y="1374200"/>
              <a:ext cx="8075" cy="6275"/>
            </a:xfrm>
            <a:custGeom>
              <a:avLst/>
              <a:gdLst/>
              <a:ahLst/>
              <a:cxnLst/>
              <a:rect l="l" t="t" r="r" b="b"/>
              <a:pathLst>
                <a:path w="323" h="251" extrusionOk="0">
                  <a:moveTo>
                    <a:pt x="173" y="0"/>
                  </a:moveTo>
                  <a:cubicBezTo>
                    <a:pt x="0" y="0"/>
                    <a:pt x="0" y="251"/>
                    <a:pt x="173" y="251"/>
                  </a:cubicBezTo>
                  <a:cubicBezTo>
                    <a:pt x="323" y="251"/>
                    <a:pt x="323" y="0"/>
                    <a:pt x="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83475" y="1323150"/>
              <a:ext cx="8225" cy="6300"/>
            </a:xfrm>
            <a:custGeom>
              <a:avLst/>
              <a:gdLst/>
              <a:ahLst/>
              <a:cxnLst/>
              <a:rect l="l" t="t" r="r" b="b"/>
              <a:pathLst>
                <a:path w="329" h="252" extrusionOk="0">
                  <a:moveTo>
                    <a:pt x="179" y="0"/>
                  </a:moveTo>
                  <a:cubicBezTo>
                    <a:pt x="0" y="0"/>
                    <a:pt x="0" y="251"/>
                    <a:pt x="179" y="251"/>
                  </a:cubicBezTo>
                  <a:cubicBezTo>
                    <a:pt x="329" y="251"/>
                    <a:pt x="329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990925" y="1314500"/>
              <a:ext cx="8225" cy="6275"/>
            </a:xfrm>
            <a:custGeom>
              <a:avLst/>
              <a:gdLst/>
              <a:ahLst/>
              <a:cxnLst/>
              <a:rect l="l" t="t" r="r" b="b"/>
              <a:pathLst>
                <a:path w="329" h="251" extrusionOk="0">
                  <a:moveTo>
                    <a:pt x="180" y="0"/>
                  </a:moveTo>
                  <a:cubicBezTo>
                    <a:pt x="1" y="0"/>
                    <a:pt x="1" y="251"/>
                    <a:pt x="180" y="251"/>
                  </a:cubicBezTo>
                  <a:cubicBezTo>
                    <a:pt x="329" y="251"/>
                    <a:pt x="329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05125" y="1137725"/>
              <a:ext cx="73475" cy="75450"/>
            </a:xfrm>
            <a:custGeom>
              <a:avLst/>
              <a:gdLst/>
              <a:ahLst/>
              <a:cxnLst/>
              <a:rect l="l" t="t" r="r" b="b"/>
              <a:pathLst>
                <a:path w="2939" h="3018" extrusionOk="0">
                  <a:moveTo>
                    <a:pt x="1562" y="0"/>
                  </a:moveTo>
                  <a:cubicBezTo>
                    <a:pt x="1516" y="0"/>
                    <a:pt x="1467" y="3"/>
                    <a:pt x="1416" y="9"/>
                  </a:cubicBezTo>
                  <a:cubicBezTo>
                    <a:pt x="1" y="182"/>
                    <a:pt x="693" y="2618"/>
                    <a:pt x="1541" y="3018"/>
                  </a:cubicBezTo>
                  <a:lnTo>
                    <a:pt x="1613" y="2994"/>
                  </a:lnTo>
                  <a:cubicBezTo>
                    <a:pt x="1879" y="2439"/>
                    <a:pt x="2938" y="0"/>
                    <a:pt x="1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64825" y="1203850"/>
              <a:ext cx="30475" cy="49175"/>
            </a:xfrm>
            <a:custGeom>
              <a:avLst/>
              <a:gdLst/>
              <a:ahLst/>
              <a:cxnLst/>
              <a:rect l="l" t="t" r="r" b="b"/>
              <a:pathLst>
                <a:path w="1219" h="1967" extrusionOk="0">
                  <a:moveTo>
                    <a:pt x="678" y="0"/>
                  </a:moveTo>
                  <a:cubicBezTo>
                    <a:pt x="411" y="0"/>
                    <a:pt x="117" y="450"/>
                    <a:pt x="49" y="820"/>
                  </a:cubicBezTo>
                  <a:cubicBezTo>
                    <a:pt x="1" y="1143"/>
                    <a:pt x="25" y="1543"/>
                    <a:pt x="120" y="1865"/>
                  </a:cubicBezTo>
                  <a:lnTo>
                    <a:pt x="246" y="1967"/>
                  </a:lnTo>
                  <a:cubicBezTo>
                    <a:pt x="646" y="1913"/>
                    <a:pt x="1219" y="922"/>
                    <a:pt x="1016" y="373"/>
                  </a:cubicBezTo>
                  <a:cubicBezTo>
                    <a:pt x="928" y="105"/>
                    <a:pt x="806" y="0"/>
                    <a:pt x="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295775" y="1256675"/>
              <a:ext cx="82675" cy="39625"/>
            </a:xfrm>
            <a:custGeom>
              <a:avLst/>
              <a:gdLst/>
              <a:ahLst/>
              <a:cxnLst/>
              <a:rect l="l" t="t" r="r" b="b"/>
              <a:pathLst>
                <a:path w="3307" h="1585" extrusionOk="0">
                  <a:moveTo>
                    <a:pt x="1601" y="1"/>
                  </a:moveTo>
                  <a:cubicBezTo>
                    <a:pt x="845" y="1"/>
                    <a:pt x="1" y="912"/>
                    <a:pt x="918" y="1418"/>
                  </a:cubicBezTo>
                  <a:cubicBezTo>
                    <a:pt x="1134" y="1534"/>
                    <a:pt x="1349" y="1584"/>
                    <a:pt x="1558" y="1584"/>
                  </a:cubicBezTo>
                  <a:cubicBezTo>
                    <a:pt x="2294" y="1584"/>
                    <a:pt x="2958" y="964"/>
                    <a:pt x="3306" y="421"/>
                  </a:cubicBezTo>
                  <a:lnTo>
                    <a:pt x="3306" y="421"/>
                  </a:lnTo>
                  <a:lnTo>
                    <a:pt x="3211" y="451"/>
                  </a:lnTo>
                  <a:cubicBezTo>
                    <a:pt x="2763" y="248"/>
                    <a:pt x="2190" y="27"/>
                    <a:pt x="1664" y="3"/>
                  </a:cubicBezTo>
                  <a:cubicBezTo>
                    <a:pt x="1643" y="1"/>
                    <a:pt x="1622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186250" y="1447175"/>
              <a:ext cx="156825" cy="141950"/>
            </a:xfrm>
            <a:custGeom>
              <a:avLst/>
              <a:gdLst/>
              <a:ahLst/>
              <a:cxnLst/>
              <a:rect l="l" t="t" r="r" b="b"/>
              <a:pathLst>
                <a:path w="6273" h="5678" extrusionOk="0">
                  <a:moveTo>
                    <a:pt x="144" y="0"/>
                  </a:moveTo>
                  <a:cubicBezTo>
                    <a:pt x="73" y="0"/>
                    <a:pt x="1" y="72"/>
                    <a:pt x="52" y="144"/>
                  </a:cubicBezTo>
                  <a:cubicBezTo>
                    <a:pt x="350" y="711"/>
                    <a:pt x="774" y="1188"/>
                    <a:pt x="1371" y="1433"/>
                  </a:cubicBezTo>
                  <a:cubicBezTo>
                    <a:pt x="1992" y="1684"/>
                    <a:pt x="2690" y="1756"/>
                    <a:pt x="3335" y="1935"/>
                  </a:cubicBezTo>
                  <a:cubicBezTo>
                    <a:pt x="4231" y="2132"/>
                    <a:pt x="4929" y="2579"/>
                    <a:pt x="5401" y="3373"/>
                  </a:cubicBezTo>
                  <a:cubicBezTo>
                    <a:pt x="5801" y="4048"/>
                    <a:pt x="5974" y="4842"/>
                    <a:pt x="6069" y="5612"/>
                  </a:cubicBezTo>
                  <a:cubicBezTo>
                    <a:pt x="6080" y="5658"/>
                    <a:pt x="6111" y="5678"/>
                    <a:pt x="6144" y="5678"/>
                  </a:cubicBezTo>
                  <a:cubicBezTo>
                    <a:pt x="6203" y="5678"/>
                    <a:pt x="6272" y="5620"/>
                    <a:pt x="6272" y="5541"/>
                  </a:cubicBezTo>
                  <a:cubicBezTo>
                    <a:pt x="6045" y="4120"/>
                    <a:pt x="5598" y="2651"/>
                    <a:pt x="4207" y="2006"/>
                  </a:cubicBezTo>
                  <a:cubicBezTo>
                    <a:pt x="3586" y="1708"/>
                    <a:pt x="2863" y="1636"/>
                    <a:pt x="2189" y="1487"/>
                  </a:cubicBezTo>
                  <a:cubicBezTo>
                    <a:pt x="1293" y="1284"/>
                    <a:pt x="649" y="860"/>
                    <a:pt x="225" y="42"/>
                  </a:cubicBezTo>
                  <a:cubicBezTo>
                    <a:pt x="204" y="12"/>
                    <a:pt x="174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25975" y="1426525"/>
              <a:ext cx="26200" cy="61975"/>
            </a:xfrm>
            <a:custGeom>
              <a:avLst/>
              <a:gdLst/>
              <a:ahLst/>
              <a:cxnLst/>
              <a:rect l="l" t="t" r="r" b="b"/>
              <a:pathLst>
                <a:path w="1048" h="2479" extrusionOk="0">
                  <a:moveTo>
                    <a:pt x="122" y="1"/>
                  </a:moveTo>
                  <a:cubicBezTo>
                    <a:pt x="59" y="1"/>
                    <a:pt x="1" y="48"/>
                    <a:pt x="33" y="122"/>
                  </a:cubicBezTo>
                  <a:cubicBezTo>
                    <a:pt x="331" y="868"/>
                    <a:pt x="851" y="1567"/>
                    <a:pt x="827" y="2385"/>
                  </a:cubicBezTo>
                  <a:cubicBezTo>
                    <a:pt x="827" y="2447"/>
                    <a:pt x="876" y="2479"/>
                    <a:pt x="925" y="2479"/>
                  </a:cubicBezTo>
                  <a:cubicBezTo>
                    <a:pt x="974" y="2479"/>
                    <a:pt x="1024" y="2447"/>
                    <a:pt x="1024" y="2385"/>
                  </a:cubicBezTo>
                  <a:cubicBezTo>
                    <a:pt x="1048" y="1537"/>
                    <a:pt x="528" y="844"/>
                    <a:pt x="230" y="74"/>
                  </a:cubicBezTo>
                  <a:cubicBezTo>
                    <a:pt x="210" y="23"/>
                    <a:pt x="16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180675" y="1484800"/>
              <a:ext cx="66150" cy="29450"/>
            </a:xfrm>
            <a:custGeom>
              <a:avLst/>
              <a:gdLst/>
              <a:ahLst/>
              <a:cxnLst/>
              <a:rect l="l" t="t" r="r" b="b"/>
              <a:pathLst>
                <a:path w="2646" h="1178" extrusionOk="0">
                  <a:moveTo>
                    <a:pt x="2508" y="0"/>
                  </a:moveTo>
                  <a:cubicBezTo>
                    <a:pt x="2470" y="0"/>
                    <a:pt x="2431" y="17"/>
                    <a:pt x="2412" y="54"/>
                  </a:cubicBezTo>
                  <a:cubicBezTo>
                    <a:pt x="2089" y="877"/>
                    <a:pt x="872" y="973"/>
                    <a:pt x="125" y="973"/>
                  </a:cubicBezTo>
                  <a:cubicBezTo>
                    <a:pt x="7" y="995"/>
                    <a:pt x="0" y="1178"/>
                    <a:pt x="106" y="1178"/>
                  </a:cubicBezTo>
                  <a:cubicBezTo>
                    <a:pt x="112" y="1178"/>
                    <a:pt x="118" y="1177"/>
                    <a:pt x="125" y="1176"/>
                  </a:cubicBezTo>
                  <a:cubicBezTo>
                    <a:pt x="973" y="1176"/>
                    <a:pt x="2239" y="1027"/>
                    <a:pt x="2615" y="131"/>
                  </a:cubicBezTo>
                  <a:cubicBezTo>
                    <a:pt x="2645" y="51"/>
                    <a:pt x="2576" y="0"/>
                    <a:pt x="2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177525" y="1440150"/>
              <a:ext cx="22425" cy="17350"/>
            </a:xfrm>
            <a:custGeom>
              <a:avLst/>
              <a:gdLst/>
              <a:ahLst/>
              <a:cxnLst/>
              <a:rect l="l" t="t" r="r" b="b"/>
              <a:pathLst>
                <a:path w="897" h="694" extrusionOk="0">
                  <a:moveTo>
                    <a:pt x="448" y="1"/>
                  </a:moveTo>
                  <a:cubicBezTo>
                    <a:pt x="1" y="1"/>
                    <a:pt x="1" y="693"/>
                    <a:pt x="448" y="693"/>
                  </a:cubicBezTo>
                  <a:cubicBezTo>
                    <a:pt x="896" y="693"/>
                    <a:pt x="896" y="1"/>
                    <a:pt x="448" y="1"/>
                  </a:cubicBezTo>
                  <a:close/>
                </a:path>
              </a:pathLst>
            </a:custGeom>
            <a:solidFill>
              <a:srgbClr val="FFA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218575" y="1417775"/>
              <a:ext cx="21800" cy="16725"/>
            </a:xfrm>
            <a:custGeom>
              <a:avLst/>
              <a:gdLst/>
              <a:ahLst/>
              <a:cxnLst/>
              <a:rect l="l" t="t" r="r" b="b"/>
              <a:pathLst>
                <a:path w="872" h="669" extrusionOk="0">
                  <a:moveTo>
                    <a:pt x="424" y="0"/>
                  </a:moveTo>
                  <a:cubicBezTo>
                    <a:pt x="0" y="0"/>
                    <a:pt x="0" y="669"/>
                    <a:pt x="424" y="669"/>
                  </a:cubicBezTo>
                  <a:cubicBezTo>
                    <a:pt x="872" y="669"/>
                    <a:pt x="872" y="0"/>
                    <a:pt x="424" y="0"/>
                  </a:cubicBezTo>
                  <a:close/>
                </a:path>
              </a:pathLst>
            </a:custGeom>
            <a:solidFill>
              <a:srgbClr val="FFA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172600" y="1501050"/>
              <a:ext cx="22425" cy="18075"/>
            </a:xfrm>
            <a:custGeom>
              <a:avLst/>
              <a:gdLst/>
              <a:ahLst/>
              <a:cxnLst/>
              <a:rect l="l" t="t" r="r" b="b"/>
              <a:pathLst>
                <a:path w="897" h="723" extrusionOk="0">
                  <a:moveTo>
                    <a:pt x="448" y="1"/>
                  </a:moveTo>
                  <a:cubicBezTo>
                    <a:pt x="1" y="1"/>
                    <a:pt x="1" y="723"/>
                    <a:pt x="448" y="723"/>
                  </a:cubicBezTo>
                  <a:cubicBezTo>
                    <a:pt x="896" y="723"/>
                    <a:pt x="896" y="1"/>
                    <a:pt x="448" y="1"/>
                  </a:cubicBezTo>
                  <a:close/>
                </a:path>
              </a:pathLst>
            </a:custGeom>
            <a:solidFill>
              <a:srgbClr val="FFA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160800" y="1623050"/>
              <a:ext cx="251825" cy="123275"/>
            </a:xfrm>
            <a:custGeom>
              <a:avLst/>
              <a:gdLst/>
              <a:ahLst/>
              <a:cxnLst/>
              <a:rect l="l" t="t" r="r" b="b"/>
              <a:pathLst>
                <a:path w="10073" h="4931" extrusionOk="0">
                  <a:moveTo>
                    <a:pt x="5853" y="1"/>
                  </a:moveTo>
                  <a:cubicBezTo>
                    <a:pt x="5433" y="1"/>
                    <a:pt x="5009" y="31"/>
                    <a:pt x="4580" y="94"/>
                  </a:cubicBezTo>
                  <a:cubicBezTo>
                    <a:pt x="3732" y="219"/>
                    <a:pt x="2938" y="493"/>
                    <a:pt x="2114" y="744"/>
                  </a:cubicBezTo>
                  <a:cubicBezTo>
                    <a:pt x="1416" y="965"/>
                    <a:pt x="699" y="1090"/>
                    <a:pt x="73" y="1467"/>
                  </a:cubicBezTo>
                  <a:cubicBezTo>
                    <a:pt x="25" y="1490"/>
                    <a:pt x="1" y="1562"/>
                    <a:pt x="25" y="1616"/>
                  </a:cubicBezTo>
                  <a:cubicBezTo>
                    <a:pt x="1368" y="3478"/>
                    <a:pt x="3505" y="4625"/>
                    <a:pt x="5774" y="4869"/>
                  </a:cubicBezTo>
                  <a:cubicBezTo>
                    <a:pt x="6184" y="4906"/>
                    <a:pt x="6595" y="4931"/>
                    <a:pt x="7004" y="4931"/>
                  </a:cubicBezTo>
                  <a:cubicBezTo>
                    <a:pt x="7459" y="4931"/>
                    <a:pt x="7912" y="4900"/>
                    <a:pt x="8359" y="4822"/>
                  </a:cubicBezTo>
                  <a:cubicBezTo>
                    <a:pt x="8908" y="4720"/>
                    <a:pt x="10024" y="4398"/>
                    <a:pt x="10072" y="3675"/>
                  </a:cubicBezTo>
                  <a:cubicBezTo>
                    <a:pt x="10072" y="3616"/>
                    <a:pt x="10023" y="3586"/>
                    <a:pt x="9974" y="3586"/>
                  </a:cubicBezTo>
                  <a:cubicBezTo>
                    <a:pt x="9924" y="3586"/>
                    <a:pt x="9875" y="3616"/>
                    <a:pt x="9875" y="3675"/>
                  </a:cubicBezTo>
                  <a:cubicBezTo>
                    <a:pt x="9851" y="4004"/>
                    <a:pt x="9380" y="4249"/>
                    <a:pt x="9153" y="4374"/>
                  </a:cubicBezTo>
                  <a:cubicBezTo>
                    <a:pt x="8759" y="4571"/>
                    <a:pt x="8281" y="4649"/>
                    <a:pt x="7863" y="4696"/>
                  </a:cubicBezTo>
                  <a:cubicBezTo>
                    <a:pt x="7604" y="4723"/>
                    <a:pt x="7345" y="4734"/>
                    <a:pt x="7085" y="4734"/>
                  </a:cubicBezTo>
                  <a:cubicBezTo>
                    <a:pt x="6598" y="4734"/>
                    <a:pt x="6111" y="4695"/>
                    <a:pt x="5625" y="4649"/>
                  </a:cubicBezTo>
                  <a:cubicBezTo>
                    <a:pt x="3513" y="4425"/>
                    <a:pt x="1529" y="3292"/>
                    <a:pt x="255" y="1592"/>
                  </a:cubicBezTo>
                  <a:lnTo>
                    <a:pt x="255" y="1592"/>
                  </a:lnTo>
                  <a:cubicBezTo>
                    <a:pt x="810" y="1273"/>
                    <a:pt x="1445" y="1130"/>
                    <a:pt x="2043" y="965"/>
                  </a:cubicBezTo>
                  <a:cubicBezTo>
                    <a:pt x="2789" y="768"/>
                    <a:pt x="3505" y="517"/>
                    <a:pt x="4281" y="368"/>
                  </a:cubicBezTo>
                  <a:cubicBezTo>
                    <a:pt x="4825" y="260"/>
                    <a:pt x="5367" y="207"/>
                    <a:pt x="5905" y="207"/>
                  </a:cubicBezTo>
                  <a:cubicBezTo>
                    <a:pt x="7085" y="207"/>
                    <a:pt x="8244" y="461"/>
                    <a:pt x="9356" y="941"/>
                  </a:cubicBezTo>
                  <a:cubicBezTo>
                    <a:pt x="9370" y="947"/>
                    <a:pt x="9384" y="949"/>
                    <a:pt x="9397" y="949"/>
                  </a:cubicBezTo>
                  <a:cubicBezTo>
                    <a:pt x="9496" y="949"/>
                    <a:pt x="9562" y="810"/>
                    <a:pt x="9451" y="768"/>
                  </a:cubicBezTo>
                  <a:cubicBezTo>
                    <a:pt x="8284" y="265"/>
                    <a:pt x="7088" y="1"/>
                    <a:pt x="5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163950" y="1660300"/>
              <a:ext cx="234900" cy="26350"/>
            </a:xfrm>
            <a:custGeom>
              <a:avLst/>
              <a:gdLst/>
              <a:ahLst/>
              <a:cxnLst/>
              <a:rect l="l" t="t" r="r" b="b"/>
              <a:pathLst>
                <a:path w="9396" h="1054" extrusionOk="0">
                  <a:moveTo>
                    <a:pt x="126" y="0"/>
                  </a:moveTo>
                  <a:cubicBezTo>
                    <a:pt x="0" y="0"/>
                    <a:pt x="0" y="197"/>
                    <a:pt x="126" y="197"/>
                  </a:cubicBezTo>
                  <a:cubicBezTo>
                    <a:pt x="1517" y="323"/>
                    <a:pt x="2908" y="544"/>
                    <a:pt x="4305" y="693"/>
                  </a:cubicBezTo>
                  <a:cubicBezTo>
                    <a:pt x="5272" y="794"/>
                    <a:pt x="6245" y="896"/>
                    <a:pt x="7212" y="968"/>
                  </a:cubicBezTo>
                  <a:cubicBezTo>
                    <a:pt x="7643" y="1002"/>
                    <a:pt x="8091" y="1053"/>
                    <a:pt x="8534" y="1053"/>
                  </a:cubicBezTo>
                  <a:cubicBezTo>
                    <a:pt x="8784" y="1053"/>
                    <a:pt x="9034" y="1037"/>
                    <a:pt x="9278" y="991"/>
                  </a:cubicBezTo>
                  <a:cubicBezTo>
                    <a:pt x="9396" y="969"/>
                    <a:pt x="9355" y="792"/>
                    <a:pt x="9250" y="792"/>
                  </a:cubicBezTo>
                  <a:cubicBezTo>
                    <a:pt x="9243" y="792"/>
                    <a:pt x="9237" y="793"/>
                    <a:pt x="9230" y="794"/>
                  </a:cubicBezTo>
                  <a:cubicBezTo>
                    <a:pt x="9000" y="839"/>
                    <a:pt x="8761" y="855"/>
                    <a:pt x="8519" y="855"/>
                  </a:cubicBezTo>
                  <a:cubicBezTo>
                    <a:pt x="8078" y="855"/>
                    <a:pt x="7629" y="801"/>
                    <a:pt x="7212" y="771"/>
                  </a:cubicBezTo>
                  <a:cubicBezTo>
                    <a:pt x="6245" y="693"/>
                    <a:pt x="5272" y="597"/>
                    <a:pt x="4305" y="496"/>
                  </a:cubicBezTo>
                  <a:cubicBezTo>
                    <a:pt x="2908" y="347"/>
                    <a:pt x="1517" y="126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95425" y="1642950"/>
              <a:ext cx="38100" cy="59175"/>
            </a:xfrm>
            <a:custGeom>
              <a:avLst/>
              <a:gdLst/>
              <a:ahLst/>
              <a:cxnLst/>
              <a:rect l="l" t="t" r="r" b="b"/>
              <a:pathLst>
                <a:path w="1524" h="2367" extrusionOk="0">
                  <a:moveTo>
                    <a:pt x="878" y="0"/>
                  </a:moveTo>
                  <a:cubicBezTo>
                    <a:pt x="823" y="0"/>
                    <a:pt x="775" y="47"/>
                    <a:pt x="807" y="121"/>
                  </a:cubicBezTo>
                  <a:cubicBezTo>
                    <a:pt x="879" y="318"/>
                    <a:pt x="956" y="491"/>
                    <a:pt x="1052" y="671"/>
                  </a:cubicBezTo>
                  <a:cubicBezTo>
                    <a:pt x="1153" y="868"/>
                    <a:pt x="1350" y="1017"/>
                    <a:pt x="1129" y="1214"/>
                  </a:cubicBezTo>
                  <a:cubicBezTo>
                    <a:pt x="753" y="1512"/>
                    <a:pt x="383" y="1811"/>
                    <a:pt x="61" y="2187"/>
                  </a:cubicBezTo>
                  <a:cubicBezTo>
                    <a:pt x="1" y="2261"/>
                    <a:pt x="62" y="2367"/>
                    <a:pt x="140" y="2367"/>
                  </a:cubicBezTo>
                  <a:cubicBezTo>
                    <a:pt x="163" y="2367"/>
                    <a:pt x="187" y="2358"/>
                    <a:pt x="210" y="2336"/>
                  </a:cubicBezTo>
                  <a:cubicBezTo>
                    <a:pt x="580" y="1888"/>
                    <a:pt x="1052" y="1536"/>
                    <a:pt x="1499" y="1166"/>
                  </a:cubicBezTo>
                  <a:cubicBezTo>
                    <a:pt x="1523" y="1142"/>
                    <a:pt x="1523" y="1088"/>
                    <a:pt x="1499" y="1041"/>
                  </a:cubicBezTo>
                  <a:cubicBezTo>
                    <a:pt x="1302" y="742"/>
                    <a:pt x="1129" y="420"/>
                    <a:pt x="980" y="74"/>
                  </a:cubicBezTo>
                  <a:cubicBezTo>
                    <a:pt x="958" y="22"/>
                    <a:pt x="916" y="0"/>
                    <a:pt x="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258400" y="1626450"/>
              <a:ext cx="52875" cy="106800"/>
            </a:xfrm>
            <a:custGeom>
              <a:avLst/>
              <a:gdLst/>
              <a:ahLst/>
              <a:cxnLst/>
              <a:rect l="l" t="t" r="r" b="b"/>
              <a:pathLst>
                <a:path w="2115" h="4272" extrusionOk="0">
                  <a:moveTo>
                    <a:pt x="423" y="1"/>
                  </a:moveTo>
                  <a:cubicBezTo>
                    <a:pt x="344" y="1"/>
                    <a:pt x="275" y="101"/>
                    <a:pt x="348" y="160"/>
                  </a:cubicBezTo>
                  <a:cubicBezTo>
                    <a:pt x="974" y="704"/>
                    <a:pt x="1470" y="1402"/>
                    <a:pt x="1870" y="2101"/>
                  </a:cubicBezTo>
                  <a:cubicBezTo>
                    <a:pt x="1918" y="2148"/>
                    <a:pt x="945" y="2996"/>
                    <a:pt x="849" y="3068"/>
                  </a:cubicBezTo>
                  <a:cubicBezTo>
                    <a:pt x="551" y="3390"/>
                    <a:pt x="276" y="3742"/>
                    <a:pt x="49" y="4113"/>
                  </a:cubicBezTo>
                  <a:cubicBezTo>
                    <a:pt x="1" y="4197"/>
                    <a:pt x="64" y="4271"/>
                    <a:pt x="135" y="4271"/>
                  </a:cubicBezTo>
                  <a:cubicBezTo>
                    <a:pt x="168" y="4271"/>
                    <a:pt x="203" y="4255"/>
                    <a:pt x="228" y="4214"/>
                  </a:cubicBezTo>
                  <a:cubicBezTo>
                    <a:pt x="700" y="3444"/>
                    <a:pt x="1368" y="2793"/>
                    <a:pt x="2091" y="2226"/>
                  </a:cubicBezTo>
                  <a:cubicBezTo>
                    <a:pt x="2115" y="2196"/>
                    <a:pt x="2115" y="2148"/>
                    <a:pt x="2115" y="2101"/>
                  </a:cubicBezTo>
                  <a:cubicBezTo>
                    <a:pt x="1691" y="1354"/>
                    <a:pt x="1148" y="584"/>
                    <a:pt x="497" y="35"/>
                  </a:cubicBezTo>
                  <a:cubicBezTo>
                    <a:pt x="474" y="11"/>
                    <a:pt x="448" y="1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7825" y="1627075"/>
              <a:ext cx="50025" cy="117125"/>
            </a:xfrm>
            <a:custGeom>
              <a:avLst/>
              <a:gdLst/>
              <a:ahLst/>
              <a:cxnLst/>
              <a:rect l="l" t="t" r="r" b="b"/>
              <a:pathLst>
                <a:path w="2001" h="4685" extrusionOk="0">
                  <a:moveTo>
                    <a:pt x="137" y="0"/>
                  </a:moveTo>
                  <a:cubicBezTo>
                    <a:pt x="60" y="0"/>
                    <a:pt x="1" y="106"/>
                    <a:pt x="60" y="183"/>
                  </a:cubicBezTo>
                  <a:cubicBezTo>
                    <a:pt x="579" y="732"/>
                    <a:pt x="1027" y="1353"/>
                    <a:pt x="1499" y="1950"/>
                  </a:cubicBezTo>
                  <a:cubicBezTo>
                    <a:pt x="1526" y="1972"/>
                    <a:pt x="1690" y="2259"/>
                    <a:pt x="1774" y="2259"/>
                  </a:cubicBezTo>
                  <a:cubicBezTo>
                    <a:pt x="1783" y="2259"/>
                    <a:pt x="1791" y="2256"/>
                    <a:pt x="1797" y="2249"/>
                  </a:cubicBezTo>
                  <a:lnTo>
                    <a:pt x="1797" y="2249"/>
                  </a:lnTo>
                  <a:cubicBezTo>
                    <a:pt x="1749" y="2297"/>
                    <a:pt x="1702" y="2350"/>
                    <a:pt x="1678" y="2398"/>
                  </a:cubicBezTo>
                  <a:cubicBezTo>
                    <a:pt x="1529" y="2571"/>
                    <a:pt x="1379" y="2720"/>
                    <a:pt x="1254" y="2894"/>
                  </a:cubicBezTo>
                  <a:cubicBezTo>
                    <a:pt x="979" y="3246"/>
                    <a:pt x="729" y="3592"/>
                    <a:pt x="508" y="3962"/>
                  </a:cubicBezTo>
                  <a:cubicBezTo>
                    <a:pt x="406" y="4141"/>
                    <a:pt x="233" y="4410"/>
                    <a:pt x="305" y="4613"/>
                  </a:cubicBezTo>
                  <a:cubicBezTo>
                    <a:pt x="326" y="4663"/>
                    <a:pt x="370" y="4684"/>
                    <a:pt x="412" y="4684"/>
                  </a:cubicBezTo>
                  <a:cubicBezTo>
                    <a:pt x="476" y="4684"/>
                    <a:pt x="537" y="4635"/>
                    <a:pt x="508" y="4559"/>
                  </a:cubicBezTo>
                  <a:cubicBezTo>
                    <a:pt x="382" y="4291"/>
                    <a:pt x="932" y="3664"/>
                    <a:pt x="1081" y="3467"/>
                  </a:cubicBezTo>
                  <a:cubicBezTo>
                    <a:pt x="1350" y="3097"/>
                    <a:pt x="1648" y="2697"/>
                    <a:pt x="1976" y="2374"/>
                  </a:cubicBezTo>
                  <a:cubicBezTo>
                    <a:pt x="2000" y="2320"/>
                    <a:pt x="2000" y="2273"/>
                    <a:pt x="1976" y="2225"/>
                  </a:cubicBezTo>
                  <a:cubicBezTo>
                    <a:pt x="1350" y="1503"/>
                    <a:pt x="854" y="732"/>
                    <a:pt x="209" y="34"/>
                  </a:cubicBezTo>
                  <a:cubicBezTo>
                    <a:pt x="185" y="10"/>
                    <a:pt x="160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198125" y="1508800"/>
              <a:ext cx="218975" cy="210450"/>
            </a:xfrm>
            <a:custGeom>
              <a:avLst/>
              <a:gdLst/>
              <a:ahLst/>
              <a:cxnLst/>
              <a:rect l="l" t="t" r="r" b="b"/>
              <a:pathLst>
                <a:path w="8759" h="8418" extrusionOk="0">
                  <a:moveTo>
                    <a:pt x="1945" y="0"/>
                  </a:moveTo>
                  <a:cubicBezTo>
                    <a:pt x="1909" y="0"/>
                    <a:pt x="1873" y="5"/>
                    <a:pt x="1839" y="13"/>
                  </a:cubicBezTo>
                  <a:cubicBezTo>
                    <a:pt x="0" y="413"/>
                    <a:pt x="3111" y="3147"/>
                    <a:pt x="3433" y="3398"/>
                  </a:cubicBezTo>
                  <a:cubicBezTo>
                    <a:pt x="2639" y="3672"/>
                    <a:pt x="645" y="3470"/>
                    <a:pt x="1320" y="4741"/>
                  </a:cubicBezTo>
                  <a:cubicBezTo>
                    <a:pt x="1839" y="5589"/>
                    <a:pt x="3505" y="5386"/>
                    <a:pt x="4376" y="5535"/>
                  </a:cubicBezTo>
                  <a:cubicBezTo>
                    <a:pt x="3385" y="6132"/>
                    <a:pt x="1917" y="6383"/>
                    <a:pt x="3308" y="7451"/>
                  </a:cubicBezTo>
                  <a:cubicBezTo>
                    <a:pt x="4030" y="8048"/>
                    <a:pt x="5027" y="8174"/>
                    <a:pt x="5970" y="8323"/>
                  </a:cubicBezTo>
                  <a:cubicBezTo>
                    <a:pt x="6394" y="8386"/>
                    <a:pt x="6873" y="8417"/>
                    <a:pt x="7355" y="8417"/>
                  </a:cubicBezTo>
                  <a:cubicBezTo>
                    <a:pt x="7837" y="8417"/>
                    <a:pt x="8323" y="8386"/>
                    <a:pt x="8758" y="8323"/>
                  </a:cubicBezTo>
                  <a:cubicBezTo>
                    <a:pt x="7809" y="8323"/>
                    <a:pt x="7887" y="4341"/>
                    <a:pt x="7684" y="3273"/>
                  </a:cubicBezTo>
                  <a:cubicBezTo>
                    <a:pt x="7599" y="2537"/>
                    <a:pt x="7381" y="2227"/>
                    <a:pt x="7164" y="2227"/>
                  </a:cubicBezTo>
                  <a:cubicBezTo>
                    <a:pt x="6876" y="2227"/>
                    <a:pt x="6588" y="2774"/>
                    <a:pt x="6615" y="3595"/>
                  </a:cubicBezTo>
                  <a:cubicBezTo>
                    <a:pt x="6293" y="2753"/>
                    <a:pt x="6167" y="1482"/>
                    <a:pt x="5624" y="759"/>
                  </a:cubicBezTo>
                  <a:cubicBezTo>
                    <a:pt x="5391" y="449"/>
                    <a:pt x="5203" y="323"/>
                    <a:pt x="5052" y="323"/>
                  </a:cubicBezTo>
                  <a:cubicBezTo>
                    <a:pt x="4528" y="323"/>
                    <a:pt x="4463" y="1857"/>
                    <a:pt x="4579" y="2479"/>
                  </a:cubicBezTo>
                  <a:cubicBezTo>
                    <a:pt x="4054" y="2027"/>
                    <a:pt x="2757" y="0"/>
                    <a:pt x="1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403575" y="992350"/>
              <a:ext cx="513175" cy="148725"/>
            </a:xfrm>
            <a:custGeom>
              <a:avLst/>
              <a:gdLst/>
              <a:ahLst/>
              <a:cxnLst/>
              <a:rect l="l" t="t" r="r" b="b"/>
              <a:pathLst>
                <a:path w="20527" h="5949" extrusionOk="0">
                  <a:moveTo>
                    <a:pt x="18593" y="1"/>
                  </a:moveTo>
                  <a:cubicBezTo>
                    <a:pt x="18585" y="1"/>
                    <a:pt x="18578" y="2"/>
                    <a:pt x="18569" y="3"/>
                  </a:cubicBezTo>
                  <a:cubicBezTo>
                    <a:pt x="15388" y="672"/>
                    <a:pt x="12152" y="1245"/>
                    <a:pt x="8922" y="1818"/>
                  </a:cubicBezTo>
                  <a:cubicBezTo>
                    <a:pt x="7627" y="2069"/>
                    <a:pt x="6307" y="2313"/>
                    <a:pt x="4988" y="2516"/>
                  </a:cubicBezTo>
                  <a:cubicBezTo>
                    <a:pt x="3943" y="2666"/>
                    <a:pt x="2928" y="2839"/>
                    <a:pt x="1955" y="3233"/>
                  </a:cubicBezTo>
                  <a:cubicBezTo>
                    <a:pt x="1257" y="3507"/>
                    <a:pt x="463" y="3979"/>
                    <a:pt x="266" y="4755"/>
                  </a:cubicBezTo>
                  <a:cubicBezTo>
                    <a:pt x="1" y="5690"/>
                    <a:pt x="1331" y="5949"/>
                    <a:pt x="2878" y="5949"/>
                  </a:cubicBezTo>
                  <a:cubicBezTo>
                    <a:pt x="4540" y="5949"/>
                    <a:pt x="6453" y="5650"/>
                    <a:pt x="6904" y="5573"/>
                  </a:cubicBezTo>
                  <a:cubicBezTo>
                    <a:pt x="10886" y="4976"/>
                    <a:pt x="14868" y="4182"/>
                    <a:pt x="18796" y="3287"/>
                  </a:cubicBezTo>
                  <a:cubicBezTo>
                    <a:pt x="19346" y="3185"/>
                    <a:pt x="19865" y="3060"/>
                    <a:pt x="20414" y="2910"/>
                  </a:cubicBezTo>
                  <a:cubicBezTo>
                    <a:pt x="20526" y="2889"/>
                    <a:pt x="20476" y="2730"/>
                    <a:pt x="20375" y="2730"/>
                  </a:cubicBezTo>
                  <a:cubicBezTo>
                    <a:pt x="20363" y="2730"/>
                    <a:pt x="20350" y="2732"/>
                    <a:pt x="20337" y="2737"/>
                  </a:cubicBezTo>
                  <a:cubicBezTo>
                    <a:pt x="16707" y="3657"/>
                    <a:pt x="12976" y="4331"/>
                    <a:pt x="9292" y="4976"/>
                  </a:cubicBezTo>
                  <a:cubicBezTo>
                    <a:pt x="7651" y="5275"/>
                    <a:pt x="5985" y="5573"/>
                    <a:pt x="4319" y="5698"/>
                  </a:cubicBezTo>
                  <a:cubicBezTo>
                    <a:pt x="3942" y="5726"/>
                    <a:pt x="3562" y="5738"/>
                    <a:pt x="3187" y="5738"/>
                  </a:cubicBezTo>
                  <a:cubicBezTo>
                    <a:pt x="2922" y="5738"/>
                    <a:pt x="2660" y="5732"/>
                    <a:pt x="2403" y="5722"/>
                  </a:cubicBezTo>
                  <a:cubicBezTo>
                    <a:pt x="1830" y="5698"/>
                    <a:pt x="839" y="5675"/>
                    <a:pt x="487" y="5149"/>
                  </a:cubicBezTo>
                  <a:cubicBezTo>
                    <a:pt x="290" y="4827"/>
                    <a:pt x="612" y="4403"/>
                    <a:pt x="809" y="4206"/>
                  </a:cubicBezTo>
                  <a:cubicBezTo>
                    <a:pt x="1185" y="3782"/>
                    <a:pt x="1734" y="3507"/>
                    <a:pt x="2254" y="3310"/>
                  </a:cubicBezTo>
                  <a:cubicBezTo>
                    <a:pt x="3173" y="2964"/>
                    <a:pt x="4146" y="2839"/>
                    <a:pt x="5113" y="2690"/>
                  </a:cubicBezTo>
                  <a:cubicBezTo>
                    <a:pt x="6457" y="2487"/>
                    <a:pt x="7776" y="2242"/>
                    <a:pt x="9095" y="1991"/>
                  </a:cubicBezTo>
                  <a:cubicBezTo>
                    <a:pt x="12277" y="1418"/>
                    <a:pt x="15465" y="875"/>
                    <a:pt x="18623" y="176"/>
                  </a:cubicBezTo>
                  <a:cubicBezTo>
                    <a:pt x="18741" y="154"/>
                    <a:pt x="18701" y="1"/>
                    <a:pt x="1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392750" y="1060350"/>
              <a:ext cx="522975" cy="673725"/>
            </a:xfrm>
            <a:custGeom>
              <a:avLst/>
              <a:gdLst/>
              <a:ahLst/>
              <a:cxnLst/>
              <a:rect l="l" t="t" r="r" b="b"/>
              <a:pathLst>
                <a:path w="20919" h="26949" extrusionOk="0">
                  <a:moveTo>
                    <a:pt x="20820" y="1"/>
                  </a:moveTo>
                  <a:cubicBezTo>
                    <a:pt x="20771" y="1"/>
                    <a:pt x="20722" y="32"/>
                    <a:pt x="20722" y="95"/>
                  </a:cubicBezTo>
                  <a:cubicBezTo>
                    <a:pt x="20495" y="3999"/>
                    <a:pt x="20447" y="7927"/>
                    <a:pt x="20322" y="11832"/>
                  </a:cubicBezTo>
                  <a:cubicBezTo>
                    <a:pt x="20196" y="15139"/>
                    <a:pt x="20077" y="18452"/>
                    <a:pt x="19976" y="21784"/>
                  </a:cubicBezTo>
                  <a:cubicBezTo>
                    <a:pt x="19952" y="22554"/>
                    <a:pt x="19928" y="23300"/>
                    <a:pt x="19850" y="24070"/>
                  </a:cubicBezTo>
                  <a:cubicBezTo>
                    <a:pt x="19850" y="24148"/>
                    <a:pt x="19802" y="24745"/>
                    <a:pt x="19802" y="24745"/>
                  </a:cubicBezTo>
                  <a:cubicBezTo>
                    <a:pt x="19779" y="24769"/>
                    <a:pt x="19725" y="24769"/>
                    <a:pt x="19701" y="24769"/>
                  </a:cubicBezTo>
                  <a:cubicBezTo>
                    <a:pt x="19379" y="24840"/>
                    <a:pt x="19080" y="24894"/>
                    <a:pt x="18782" y="24942"/>
                  </a:cubicBezTo>
                  <a:cubicBezTo>
                    <a:pt x="17540" y="25169"/>
                    <a:pt x="16268" y="25342"/>
                    <a:pt x="15027" y="25515"/>
                  </a:cubicBezTo>
                  <a:cubicBezTo>
                    <a:pt x="11689" y="25986"/>
                    <a:pt x="8358" y="26434"/>
                    <a:pt x="5003" y="26661"/>
                  </a:cubicBezTo>
                  <a:cubicBezTo>
                    <a:pt x="4366" y="26704"/>
                    <a:pt x="3697" y="26756"/>
                    <a:pt x="3034" y="26756"/>
                  </a:cubicBezTo>
                  <a:cubicBezTo>
                    <a:pt x="2579" y="26756"/>
                    <a:pt x="2127" y="26732"/>
                    <a:pt x="1690" y="26661"/>
                  </a:cubicBezTo>
                  <a:cubicBezTo>
                    <a:pt x="746" y="26482"/>
                    <a:pt x="376" y="25586"/>
                    <a:pt x="275" y="24721"/>
                  </a:cubicBezTo>
                  <a:cubicBezTo>
                    <a:pt x="197" y="23945"/>
                    <a:pt x="251" y="23127"/>
                    <a:pt x="275" y="22333"/>
                  </a:cubicBezTo>
                  <a:cubicBezTo>
                    <a:pt x="323" y="21037"/>
                    <a:pt x="376" y="19742"/>
                    <a:pt x="424" y="18452"/>
                  </a:cubicBezTo>
                  <a:cubicBezTo>
                    <a:pt x="448" y="17330"/>
                    <a:pt x="400" y="16184"/>
                    <a:pt x="376" y="15067"/>
                  </a:cubicBezTo>
                  <a:cubicBezTo>
                    <a:pt x="376" y="13700"/>
                    <a:pt x="347" y="12333"/>
                    <a:pt x="400" y="10960"/>
                  </a:cubicBezTo>
                  <a:cubicBezTo>
                    <a:pt x="496" y="8154"/>
                    <a:pt x="746" y="5342"/>
                    <a:pt x="896" y="2507"/>
                  </a:cubicBezTo>
                  <a:cubicBezTo>
                    <a:pt x="896" y="2444"/>
                    <a:pt x="846" y="2413"/>
                    <a:pt x="797" y="2413"/>
                  </a:cubicBezTo>
                  <a:cubicBezTo>
                    <a:pt x="748" y="2413"/>
                    <a:pt x="699" y="2444"/>
                    <a:pt x="699" y="2507"/>
                  </a:cubicBezTo>
                  <a:cubicBezTo>
                    <a:pt x="496" y="6483"/>
                    <a:pt x="149" y="10417"/>
                    <a:pt x="173" y="14369"/>
                  </a:cubicBezTo>
                  <a:cubicBezTo>
                    <a:pt x="197" y="15712"/>
                    <a:pt x="197" y="17032"/>
                    <a:pt x="197" y="18375"/>
                  </a:cubicBezTo>
                  <a:cubicBezTo>
                    <a:pt x="227" y="20315"/>
                    <a:pt x="0" y="22231"/>
                    <a:pt x="48" y="24172"/>
                  </a:cubicBezTo>
                  <a:cubicBezTo>
                    <a:pt x="78" y="25139"/>
                    <a:pt x="227" y="26112"/>
                    <a:pt x="1123" y="26661"/>
                  </a:cubicBezTo>
                  <a:cubicBezTo>
                    <a:pt x="1517" y="26902"/>
                    <a:pt x="2042" y="26949"/>
                    <a:pt x="2555" y="26949"/>
                  </a:cubicBezTo>
                  <a:cubicBezTo>
                    <a:pt x="2881" y="26949"/>
                    <a:pt x="3202" y="26930"/>
                    <a:pt x="3481" y="26930"/>
                  </a:cubicBezTo>
                  <a:cubicBezTo>
                    <a:pt x="6693" y="26858"/>
                    <a:pt x="9928" y="26410"/>
                    <a:pt x="13110" y="25986"/>
                  </a:cubicBezTo>
                  <a:cubicBezTo>
                    <a:pt x="14579" y="25789"/>
                    <a:pt x="16047" y="25586"/>
                    <a:pt x="17510" y="25342"/>
                  </a:cubicBezTo>
                  <a:cubicBezTo>
                    <a:pt x="18286" y="25240"/>
                    <a:pt x="19056" y="25139"/>
                    <a:pt x="19826" y="24942"/>
                  </a:cubicBezTo>
                  <a:cubicBezTo>
                    <a:pt x="19898" y="24942"/>
                    <a:pt x="19952" y="24918"/>
                    <a:pt x="19976" y="24816"/>
                  </a:cubicBezTo>
                  <a:cubicBezTo>
                    <a:pt x="20077" y="23998"/>
                    <a:pt x="20125" y="23175"/>
                    <a:pt x="20149" y="22357"/>
                  </a:cubicBezTo>
                  <a:cubicBezTo>
                    <a:pt x="20226" y="20763"/>
                    <a:pt x="20226" y="19169"/>
                    <a:pt x="20322" y="17581"/>
                  </a:cubicBezTo>
                  <a:cubicBezTo>
                    <a:pt x="20399" y="16536"/>
                    <a:pt x="20399" y="15491"/>
                    <a:pt x="20423" y="14470"/>
                  </a:cubicBezTo>
                  <a:cubicBezTo>
                    <a:pt x="20573" y="9671"/>
                    <a:pt x="20644" y="4895"/>
                    <a:pt x="20919" y="95"/>
                  </a:cubicBezTo>
                  <a:cubicBezTo>
                    <a:pt x="20919" y="32"/>
                    <a:pt x="20870" y="1"/>
                    <a:pt x="20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441550" y="1134975"/>
              <a:ext cx="16600" cy="595900"/>
            </a:xfrm>
            <a:custGeom>
              <a:avLst/>
              <a:gdLst/>
              <a:ahLst/>
              <a:cxnLst/>
              <a:rect l="l" t="t" r="r" b="b"/>
              <a:pathLst>
                <a:path w="664" h="23836" extrusionOk="0">
                  <a:moveTo>
                    <a:pt x="562" y="1"/>
                  </a:moveTo>
                  <a:cubicBezTo>
                    <a:pt x="511" y="1"/>
                    <a:pt x="460" y="32"/>
                    <a:pt x="460" y="95"/>
                  </a:cubicBezTo>
                  <a:cubicBezTo>
                    <a:pt x="215" y="7283"/>
                    <a:pt x="36" y="14447"/>
                    <a:pt x="12" y="21634"/>
                  </a:cubicBezTo>
                  <a:lnTo>
                    <a:pt x="12" y="23724"/>
                  </a:lnTo>
                  <a:cubicBezTo>
                    <a:pt x="0" y="23798"/>
                    <a:pt x="44" y="23836"/>
                    <a:pt x="94" y="23836"/>
                  </a:cubicBezTo>
                  <a:cubicBezTo>
                    <a:pt x="144" y="23836"/>
                    <a:pt x="200" y="23798"/>
                    <a:pt x="215" y="23724"/>
                  </a:cubicBezTo>
                  <a:cubicBezTo>
                    <a:pt x="287" y="20291"/>
                    <a:pt x="215" y="16835"/>
                    <a:pt x="311" y="13378"/>
                  </a:cubicBezTo>
                  <a:cubicBezTo>
                    <a:pt x="388" y="9820"/>
                    <a:pt x="436" y="6262"/>
                    <a:pt x="562" y="2704"/>
                  </a:cubicBezTo>
                  <a:cubicBezTo>
                    <a:pt x="585" y="1832"/>
                    <a:pt x="609" y="961"/>
                    <a:pt x="663" y="95"/>
                  </a:cubicBezTo>
                  <a:cubicBezTo>
                    <a:pt x="663" y="32"/>
                    <a:pt x="612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427875" y="1025550"/>
              <a:ext cx="468625" cy="80850"/>
            </a:xfrm>
            <a:custGeom>
              <a:avLst/>
              <a:gdLst/>
              <a:ahLst/>
              <a:cxnLst/>
              <a:rect l="l" t="t" r="r" b="b"/>
              <a:pathLst>
                <a:path w="18745" h="3234" extrusionOk="0">
                  <a:moveTo>
                    <a:pt x="16513" y="0"/>
                  </a:moveTo>
                  <a:cubicBezTo>
                    <a:pt x="16278" y="0"/>
                    <a:pt x="16033" y="54"/>
                    <a:pt x="15807" y="90"/>
                  </a:cubicBezTo>
                  <a:cubicBezTo>
                    <a:pt x="14541" y="293"/>
                    <a:pt x="13299" y="514"/>
                    <a:pt x="12028" y="741"/>
                  </a:cubicBezTo>
                  <a:cubicBezTo>
                    <a:pt x="8696" y="1338"/>
                    <a:pt x="5335" y="1935"/>
                    <a:pt x="2004" y="2627"/>
                  </a:cubicBezTo>
                  <a:cubicBezTo>
                    <a:pt x="1383" y="2753"/>
                    <a:pt x="732" y="2878"/>
                    <a:pt x="112" y="3051"/>
                  </a:cubicBezTo>
                  <a:cubicBezTo>
                    <a:pt x="1" y="3072"/>
                    <a:pt x="49" y="3233"/>
                    <a:pt x="148" y="3233"/>
                  </a:cubicBezTo>
                  <a:cubicBezTo>
                    <a:pt x="161" y="3233"/>
                    <a:pt x="175" y="3230"/>
                    <a:pt x="189" y="3224"/>
                  </a:cubicBezTo>
                  <a:cubicBezTo>
                    <a:pt x="1234" y="2950"/>
                    <a:pt x="2326" y="2753"/>
                    <a:pt x="3395" y="2532"/>
                  </a:cubicBezTo>
                  <a:cubicBezTo>
                    <a:pt x="5091" y="2203"/>
                    <a:pt x="6804" y="1881"/>
                    <a:pt x="8523" y="1559"/>
                  </a:cubicBezTo>
                  <a:cubicBezTo>
                    <a:pt x="11132" y="1087"/>
                    <a:pt x="13771" y="514"/>
                    <a:pt x="16380" y="215"/>
                  </a:cubicBezTo>
                  <a:cubicBezTo>
                    <a:pt x="16449" y="207"/>
                    <a:pt x="16517" y="203"/>
                    <a:pt x="16582" y="203"/>
                  </a:cubicBezTo>
                  <a:cubicBezTo>
                    <a:pt x="17520" y="203"/>
                    <a:pt x="18032" y="1012"/>
                    <a:pt x="18523" y="1732"/>
                  </a:cubicBezTo>
                  <a:cubicBezTo>
                    <a:pt x="18546" y="1772"/>
                    <a:pt x="18580" y="1789"/>
                    <a:pt x="18613" y="1789"/>
                  </a:cubicBezTo>
                  <a:cubicBezTo>
                    <a:pt x="18681" y="1789"/>
                    <a:pt x="18744" y="1717"/>
                    <a:pt x="18696" y="1636"/>
                  </a:cubicBezTo>
                  <a:cubicBezTo>
                    <a:pt x="18194" y="890"/>
                    <a:pt x="17699" y="90"/>
                    <a:pt x="16732" y="18"/>
                  </a:cubicBezTo>
                  <a:cubicBezTo>
                    <a:pt x="16660" y="5"/>
                    <a:pt x="16587" y="0"/>
                    <a:pt x="16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419850" y="1093975"/>
              <a:ext cx="22625" cy="44850"/>
            </a:xfrm>
            <a:custGeom>
              <a:avLst/>
              <a:gdLst/>
              <a:ahLst/>
              <a:cxnLst/>
              <a:rect l="l" t="t" r="r" b="b"/>
              <a:pathLst>
                <a:path w="905" h="1794" extrusionOk="0">
                  <a:moveTo>
                    <a:pt x="133" y="0"/>
                  </a:moveTo>
                  <a:cubicBezTo>
                    <a:pt x="64" y="0"/>
                    <a:pt x="0" y="69"/>
                    <a:pt x="39" y="141"/>
                  </a:cubicBezTo>
                  <a:cubicBezTo>
                    <a:pt x="158" y="362"/>
                    <a:pt x="361" y="541"/>
                    <a:pt x="486" y="762"/>
                  </a:cubicBezTo>
                  <a:cubicBezTo>
                    <a:pt x="659" y="1036"/>
                    <a:pt x="707" y="1383"/>
                    <a:pt x="707" y="1681"/>
                  </a:cubicBezTo>
                  <a:cubicBezTo>
                    <a:pt x="695" y="1756"/>
                    <a:pt x="739" y="1793"/>
                    <a:pt x="788" y="1793"/>
                  </a:cubicBezTo>
                  <a:cubicBezTo>
                    <a:pt x="837" y="1793"/>
                    <a:pt x="892" y="1756"/>
                    <a:pt x="904" y="1681"/>
                  </a:cubicBezTo>
                  <a:cubicBezTo>
                    <a:pt x="904" y="1407"/>
                    <a:pt x="856" y="1084"/>
                    <a:pt x="731" y="839"/>
                  </a:cubicBezTo>
                  <a:cubicBezTo>
                    <a:pt x="606" y="541"/>
                    <a:pt x="361" y="338"/>
                    <a:pt x="212" y="39"/>
                  </a:cubicBezTo>
                  <a:cubicBezTo>
                    <a:pt x="189" y="12"/>
                    <a:pt x="160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433200" y="1031475"/>
              <a:ext cx="432650" cy="84150"/>
            </a:xfrm>
            <a:custGeom>
              <a:avLst/>
              <a:gdLst/>
              <a:ahLst/>
              <a:cxnLst/>
              <a:rect l="l" t="t" r="r" b="b"/>
              <a:pathLst>
                <a:path w="17306" h="3366" extrusionOk="0">
                  <a:moveTo>
                    <a:pt x="17136" y="0"/>
                  </a:moveTo>
                  <a:cubicBezTo>
                    <a:pt x="17129" y="0"/>
                    <a:pt x="17123" y="1"/>
                    <a:pt x="17116" y="2"/>
                  </a:cubicBezTo>
                  <a:cubicBezTo>
                    <a:pt x="14973" y="325"/>
                    <a:pt x="12859" y="802"/>
                    <a:pt x="10722" y="1196"/>
                  </a:cubicBezTo>
                  <a:cubicBezTo>
                    <a:pt x="7713" y="1769"/>
                    <a:pt x="4675" y="2366"/>
                    <a:pt x="1642" y="2916"/>
                  </a:cubicBezTo>
                  <a:cubicBezTo>
                    <a:pt x="1146" y="3011"/>
                    <a:pt x="645" y="3136"/>
                    <a:pt x="149" y="3160"/>
                  </a:cubicBezTo>
                  <a:cubicBezTo>
                    <a:pt x="9" y="3188"/>
                    <a:pt x="1" y="3365"/>
                    <a:pt x="125" y="3365"/>
                  </a:cubicBezTo>
                  <a:cubicBezTo>
                    <a:pt x="133" y="3365"/>
                    <a:pt x="141" y="3365"/>
                    <a:pt x="149" y="3363"/>
                  </a:cubicBezTo>
                  <a:cubicBezTo>
                    <a:pt x="818" y="3310"/>
                    <a:pt x="1493" y="3136"/>
                    <a:pt x="2161" y="3011"/>
                  </a:cubicBezTo>
                  <a:cubicBezTo>
                    <a:pt x="3606" y="2766"/>
                    <a:pt x="5027" y="2492"/>
                    <a:pt x="6466" y="2217"/>
                  </a:cubicBezTo>
                  <a:cubicBezTo>
                    <a:pt x="9504" y="1644"/>
                    <a:pt x="12537" y="1047"/>
                    <a:pt x="15570" y="474"/>
                  </a:cubicBezTo>
                  <a:cubicBezTo>
                    <a:pt x="16119" y="378"/>
                    <a:pt x="16638" y="277"/>
                    <a:pt x="17187" y="175"/>
                  </a:cubicBezTo>
                  <a:cubicBezTo>
                    <a:pt x="17306" y="175"/>
                    <a:pt x="17243" y="0"/>
                    <a:pt x="17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36925" y="1041450"/>
              <a:ext cx="439500" cy="83425"/>
            </a:xfrm>
            <a:custGeom>
              <a:avLst/>
              <a:gdLst/>
              <a:ahLst/>
              <a:cxnLst/>
              <a:rect l="l" t="t" r="r" b="b"/>
              <a:pathLst>
                <a:path w="17580" h="3337" extrusionOk="0">
                  <a:moveTo>
                    <a:pt x="17408" y="1"/>
                  </a:moveTo>
                  <a:cubicBezTo>
                    <a:pt x="17401" y="1"/>
                    <a:pt x="17393" y="2"/>
                    <a:pt x="17385" y="3"/>
                  </a:cubicBezTo>
                  <a:cubicBezTo>
                    <a:pt x="15200" y="451"/>
                    <a:pt x="12961" y="821"/>
                    <a:pt x="10722" y="1245"/>
                  </a:cubicBezTo>
                  <a:cubicBezTo>
                    <a:pt x="7684" y="1794"/>
                    <a:pt x="4651" y="2367"/>
                    <a:pt x="1594" y="2911"/>
                  </a:cubicBezTo>
                  <a:cubicBezTo>
                    <a:pt x="1117" y="2988"/>
                    <a:pt x="621" y="3114"/>
                    <a:pt x="150" y="3137"/>
                  </a:cubicBezTo>
                  <a:cubicBezTo>
                    <a:pt x="9" y="3160"/>
                    <a:pt x="1" y="3336"/>
                    <a:pt x="126" y="3336"/>
                  </a:cubicBezTo>
                  <a:cubicBezTo>
                    <a:pt x="133" y="3336"/>
                    <a:pt x="141" y="3336"/>
                    <a:pt x="150" y="3334"/>
                  </a:cubicBezTo>
                  <a:cubicBezTo>
                    <a:pt x="818" y="3287"/>
                    <a:pt x="1493" y="3137"/>
                    <a:pt x="2161" y="3012"/>
                  </a:cubicBezTo>
                  <a:cubicBezTo>
                    <a:pt x="3630" y="2737"/>
                    <a:pt x="5075" y="2493"/>
                    <a:pt x="6519" y="2218"/>
                  </a:cubicBezTo>
                  <a:cubicBezTo>
                    <a:pt x="9600" y="1645"/>
                    <a:pt x="12686" y="1096"/>
                    <a:pt x="15773" y="499"/>
                  </a:cubicBezTo>
                  <a:cubicBezTo>
                    <a:pt x="16340" y="403"/>
                    <a:pt x="16889" y="302"/>
                    <a:pt x="17462" y="176"/>
                  </a:cubicBezTo>
                  <a:cubicBezTo>
                    <a:pt x="17580" y="154"/>
                    <a:pt x="17519" y="1"/>
                    <a:pt x="1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437525" y="1050725"/>
              <a:ext cx="446975" cy="84750"/>
            </a:xfrm>
            <a:custGeom>
              <a:avLst/>
              <a:gdLst/>
              <a:ahLst/>
              <a:cxnLst/>
              <a:rect l="l" t="t" r="r" b="b"/>
              <a:pathLst>
                <a:path w="17879" h="3390" extrusionOk="0">
                  <a:moveTo>
                    <a:pt x="17711" y="0"/>
                  </a:moveTo>
                  <a:cubicBezTo>
                    <a:pt x="17704" y="0"/>
                    <a:pt x="17697" y="1"/>
                    <a:pt x="17689" y="2"/>
                  </a:cubicBezTo>
                  <a:cubicBezTo>
                    <a:pt x="15522" y="450"/>
                    <a:pt x="13307" y="826"/>
                    <a:pt x="11122" y="1226"/>
                  </a:cubicBezTo>
                  <a:cubicBezTo>
                    <a:pt x="8036" y="1793"/>
                    <a:pt x="4973" y="2366"/>
                    <a:pt x="1893" y="2916"/>
                  </a:cubicBezTo>
                  <a:cubicBezTo>
                    <a:pt x="1320" y="3017"/>
                    <a:pt x="723" y="3137"/>
                    <a:pt x="149" y="3190"/>
                  </a:cubicBezTo>
                  <a:cubicBezTo>
                    <a:pt x="9" y="3213"/>
                    <a:pt x="1" y="3389"/>
                    <a:pt x="125" y="3389"/>
                  </a:cubicBezTo>
                  <a:cubicBezTo>
                    <a:pt x="133" y="3389"/>
                    <a:pt x="141" y="3389"/>
                    <a:pt x="149" y="3387"/>
                  </a:cubicBezTo>
                  <a:cubicBezTo>
                    <a:pt x="794" y="3340"/>
                    <a:pt x="1469" y="3190"/>
                    <a:pt x="2137" y="3065"/>
                  </a:cubicBezTo>
                  <a:cubicBezTo>
                    <a:pt x="3558" y="2814"/>
                    <a:pt x="5003" y="2540"/>
                    <a:pt x="6418" y="2295"/>
                  </a:cubicBezTo>
                  <a:cubicBezTo>
                    <a:pt x="9528" y="1722"/>
                    <a:pt x="12662" y="1149"/>
                    <a:pt x="15773" y="552"/>
                  </a:cubicBezTo>
                  <a:cubicBezTo>
                    <a:pt x="16441" y="450"/>
                    <a:pt x="17092" y="331"/>
                    <a:pt x="17761" y="181"/>
                  </a:cubicBezTo>
                  <a:cubicBezTo>
                    <a:pt x="17878" y="153"/>
                    <a:pt x="17818" y="0"/>
                    <a:pt x="177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74450" y="1060125"/>
              <a:ext cx="418700" cy="80300"/>
            </a:xfrm>
            <a:custGeom>
              <a:avLst/>
              <a:gdLst/>
              <a:ahLst/>
              <a:cxnLst/>
              <a:rect l="l" t="t" r="r" b="b"/>
              <a:pathLst>
                <a:path w="16748" h="3212" extrusionOk="0">
                  <a:moveTo>
                    <a:pt x="16582" y="0"/>
                  </a:moveTo>
                  <a:cubicBezTo>
                    <a:pt x="16574" y="0"/>
                    <a:pt x="16566" y="1"/>
                    <a:pt x="16558" y="2"/>
                  </a:cubicBezTo>
                  <a:cubicBezTo>
                    <a:pt x="11084" y="1071"/>
                    <a:pt x="5586" y="1967"/>
                    <a:pt x="117" y="3011"/>
                  </a:cubicBezTo>
                  <a:cubicBezTo>
                    <a:pt x="0" y="3034"/>
                    <a:pt x="34" y="3211"/>
                    <a:pt x="140" y="3211"/>
                  </a:cubicBezTo>
                  <a:cubicBezTo>
                    <a:pt x="148" y="3211"/>
                    <a:pt x="156" y="3210"/>
                    <a:pt x="165" y="3208"/>
                  </a:cubicBezTo>
                  <a:cubicBezTo>
                    <a:pt x="5639" y="2164"/>
                    <a:pt x="11138" y="1244"/>
                    <a:pt x="16630" y="176"/>
                  </a:cubicBezTo>
                  <a:cubicBezTo>
                    <a:pt x="16747" y="153"/>
                    <a:pt x="16692" y="0"/>
                    <a:pt x="16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67200" y="993200"/>
              <a:ext cx="5100" cy="48600"/>
            </a:xfrm>
            <a:custGeom>
              <a:avLst/>
              <a:gdLst/>
              <a:ahLst/>
              <a:cxnLst/>
              <a:rect l="l" t="t" r="r" b="b"/>
              <a:pathLst>
                <a:path w="204" h="1944" extrusionOk="0">
                  <a:moveTo>
                    <a:pt x="102" y="0"/>
                  </a:moveTo>
                  <a:cubicBezTo>
                    <a:pt x="51" y="0"/>
                    <a:pt x="1" y="32"/>
                    <a:pt x="1" y="94"/>
                  </a:cubicBezTo>
                  <a:lnTo>
                    <a:pt x="1" y="1832"/>
                  </a:lnTo>
                  <a:cubicBezTo>
                    <a:pt x="1" y="1906"/>
                    <a:pt x="51" y="1944"/>
                    <a:pt x="102" y="1944"/>
                  </a:cubicBezTo>
                  <a:cubicBezTo>
                    <a:pt x="153" y="1944"/>
                    <a:pt x="204" y="1906"/>
                    <a:pt x="204" y="1832"/>
                  </a:cubicBezTo>
                  <a:lnTo>
                    <a:pt x="204" y="94"/>
                  </a:lnTo>
                  <a:cubicBezTo>
                    <a:pt x="204" y="32"/>
                    <a:pt x="153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356000" y="1307925"/>
              <a:ext cx="46375" cy="71075"/>
            </a:xfrm>
            <a:custGeom>
              <a:avLst/>
              <a:gdLst/>
              <a:ahLst/>
              <a:cxnLst/>
              <a:rect l="l" t="t" r="r" b="b"/>
              <a:pathLst>
                <a:path w="1855" h="2843" extrusionOk="0">
                  <a:moveTo>
                    <a:pt x="1713" y="0"/>
                  </a:moveTo>
                  <a:cubicBezTo>
                    <a:pt x="1685" y="0"/>
                    <a:pt x="1659" y="12"/>
                    <a:pt x="1643" y="42"/>
                  </a:cubicBezTo>
                  <a:cubicBezTo>
                    <a:pt x="1196" y="986"/>
                    <a:pt x="676" y="1857"/>
                    <a:pt x="55" y="2699"/>
                  </a:cubicBezTo>
                  <a:cubicBezTo>
                    <a:pt x="0" y="2771"/>
                    <a:pt x="71" y="2842"/>
                    <a:pt x="144" y="2842"/>
                  </a:cubicBezTo>
                  <a:cubicBezTo>
                    <a:pt x="175" y="2842"/>
                    <a:pt x="206" y="2830"/>
                    <a:pt x="229" y="2800"/>
                  </a:cubicBezTo>
                  <a:cubicBezTo>
                    <a:pt x="849" y="1953"/>
                    <a:pt x="1369" y="1087"/>
                    <a:pt x="1817" y="138"/>
                  </a:cubicBezTo>
                  <a:cubicBezTo>
                    <a:pt x="1854" y="70"/>
                    <a:pt x="1779" y="0"/>
                    <a:pt x="17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94550" y="1473275"/>
              <a:ext cx="45750" cy="61625"/>
            </a:xfrm>
            <a:custGeom>
              <a:avLst/>
              <a:gdLst/>
              <a:ahLst/>
              <a:cxnLst/>
              <a:rect l="l" t="t" r="r" b="b"/>
              <a:pathLst>
                <a:path w="1830" h="2465" extrusionOk="0">
                  <a:moveTo>
                    <a:pt x="1686" y="1"/>
                  </a:moveTo>
                  <a:cubicBezTo>
                    <a:pt x="1659" y="1"/>
                    <a:pt x="1633" y="13"/>
                    <a:pt x="1617" y="43"/>
                  </a:cubicBezTo>
                  <a:cubicBezTo>
                    <a:pt x="1247" y="891"/>
                    <a:pt x="572" y="1559"/>
                    <a:pt x="53" y="2306"/>
                  </a:cubicBezTo>
                  <a:cubicBezTo>
                    <a:pt x="0" y="2390"/>
                    <a:pt x="65" y="2464"/>
                    <a:pt x="135" y="2464"/>
                  </a:cubicBezTo>
                  <a:cubicBezTo>
                    <a:pt x="168" y="2464"/>
                    <a:pt x="203" y="2448"/>
                    <a:pt x="226" y="2407"/>
                  </a:cubicBezTo>
                  <a:cubicBezTo>
                    <a:pt x="751" y="1661"/>
                    <a:pt x="1420" y="1010"/>
                    <a:pt x="1796" y="144"/>
                  </a:cubicBezTo>
                  <a:cubicBezTo>
                    <a:pt x="1830" y="73"/>
                    <a:pt x="1753" y="1"/>
                    <a:pt x="1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78550" y="1239275"/>
              <a:ext cx="13175" cy="10025"/>
            </a:xfrm>
            <a:custGeom>
              <a:avLst/>
              <a:gdLst/>
              <a:ahLst/>
              <a:cxnLst/>
              <a:rect l="l" t="t" r="r" b="b"/>
              <a:pathLst>
                <a:path w="527" h="401" extrusionOk="0">
                  <a:moveTo>
                    <a:pt x="276" y="0"/>
                  </a:moveTo>
                  <a:cubicBezTo>
                    <a:pt x="1" y="0"/>
                    <a:pt x="1" y="400"/>
                    <a:pt x="276" y="400"/>
                  </a:cubicBezTo>
                  <a:cubicBezTo>
                    <a:pt x="526" y="400"/>
                    <a:pt x="526" y="0"/>
                    <a:pt x="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490950" y="1224950"/>
              <a:ext cx="12550" cy="10025"/>
            </a:xfrm>
            <a:custGeom>
              <a:avLst/>
              <a:gdLst/>
              <a:ahLst/>
              <a:cxnLst/>
              <a:rect l="l" t="t" r="r" b="b"/>
              <a:pathLst>
                <a:path w="502" h="401" extrusionOk="0">
                  <a:moveTo>
                    <a:pt x="251" y="0"/>
                  </a:moveTo>
                  <a:cubicBezTo>
                    <a:pt x="0" y="0"/>
                    <a:pt x="0" y="400"/>
                    <a:pt x="251" y="400"/>
                  </a:cubicBezTo>
                  <a:cubicBezTo>
                    <a:pt x="502" y="400"/>
                    <a:pt x="502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494675" y="1243000"/>
              <a:ext cx="13175" cy="10025"/>
            </a:xfrm>
            <a:custGeom>
              <a:avLst/>
              <a:gdLst/>
              <a:ahLst/>
              <a:cxnLst/>
              <a:rect l="l" t="t" r="r" b="b"/>
              <a:pathLst>
                <a:path w="527" h="401" extrusionOk="0">
                  <a:moveTo>
                    <a:pt x="251" y="1"/>
                  </a:moveTo>
                  <a:cubicBezTo>
                    <a:pt x="1" y="1"/>
                    <a:pt x="1" y="401"/>
                    <a:pt x="251" y="401"/>
                  </a:cubicBezTo>
                  <a:cubicBezTo>
                    <a:pt x="526" y="401"/>
                    <a:pt x="526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43025" y="1298975"/>
              <a:ext cx="13000" cy="10025"/>
            </a:xfrm>
            <a:custGeom>
              <a:avLst/>
              <a:gdLst/>
              <a:ahLst/>
              <a:cxnLst/>
              <a:rect l="l" t="t" r="r" b="b"/>
              <a:pathLst>
                <a:path w="520" h="401" extrusionOk="0">
                  <a:moveTo>
                    <a:pt x="275" y="0"/>
                  </a:moveTo>
                  <a:cubicBezTo>
                    <a:pt x="0" y="0"/>
                    <a:pt x="0" y="400"/>
                    <a:pt x="275" y="400"/>
                  </a:cubicBezTo>
                  <a:cubicBezTo>
                    <a:pt x="520" y="400"/>
                    <a:pt x="520" y="0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55400" y="1284650"/>
              <a:ext cx="12425" cy="10025"/>
            </a:xfrm>
            <a:custGeom>
              <a:avLst/>
              <a:gdLst/>
              <a:ahLst/>
              <a:cxnLst/>
              <a:rect l="l" t="t" r="r" b="b"/>
              <a:pathLst>
                <a:path w="497" h="401" extrusionOk="0">
                  <a:moveTo>
                    <a:pt x="252" y="0"/>
                  </a:moveTo>
                  <a:cubicBezTo>
                    <a:pt x="1" y="0"/>
                    <a:pt x="1" y="400"/>
                    <a:pt x="252" y="400"/>
                  </a:cubicBezTo>
                  <a:cubicBezTo>
                    <a:pt x="496" y="400"/>
                    <a:pt x="496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859150" y="1302700"/>
              <a:ext cx="13150" cy="10025"/>
            </a:xfrm>
            <a:custGeom>
              <a:avLst/>
              <a:gdLst/>
              <a:ahLst/>
              <a:cxnLst/>
              <a:rect l="l" t="t" r="r" b="b"/>
              <a:pathLst>
                <a:path w="526" h="401" extrusionOk="0">
                  <a:moveTo>
                    <a:pt x="251" y="1"/>
                  </a:moveTo>
                  <a:cubicBezTo>
                    <a:pt x="0" y="1"/>
                    <a:pt x="0" y="401"/>
                    <a:pt x="251" y="401"/>
                  </a:cubicBezTo>
                  <a:cubicBezTo>
                    <a:pt x="526" y="401"/>
                    <a:pt x="526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78550" y="1665825"/>
              <a:ext cx="13175" cy="10025"/>
            </a:xfrm>
            <a:custGeom>
              <a:avLst/>
              <a:gdLst/>
              <a:ahLst/>
              <a:cxnLst/>
              <a:rect l="l" t="t" r="r" b="b"/>
              <a:pathLst>
                <a:path w="527" h="401" extrusionOk="0">
                  <a:moveTo>
                    <a:pt x="276" y="0"/>
                  </a:moveTo>
                  <a:cubicBezTo>
                    <a:pt x="1" y="0"/>
                    <a:pt x="1" y="400"/>
                    <a:pt x="276" y="400"/>
                  </a:cubicBezTo>
                  <a:cubicBezTo>
                    <a:pt x="526" y="400"/>
                    <a:pt x="526" y="0"/>
                    <a:pt x="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490950" y="1651500"/>
              <a:ext cx="12550" cy="10025"/>
            </a:xfrm>
            <a:custGeom>
              <a:avLst/>
              <a:gdLst/>
              <a:ahLst/>
              <a:cxnLst/>
              <a:rect l="l" t="t" r="r" b="b"/>
              <a:pathLst>
                <a:path w="502" h="401" extrusionOk="0">
                  <a:moveTo>
                    <a:pt x="251" y="0"/>
                  </a:moveTo>
                  <a:cubicBezTo>
                    <a:pt x="0" y="0"/>
                    <a:pt x="0" y="400"/>
                    <a:pt x="251" y="400"/>
                  </a:cubicBezTo>
                  <a:cubicBezTo>
                    <a:pt x="502" y="400"/>
                    <a:pt x="502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94675" y="1669550"/>
              <a:ext cx="13175" cy="10025"/>
            </a:xfrm>
            <a:custGeom>
              <a:avLst/>
              <a:gdLst/>
              <a:ahLst/>
              <a:cxnLst/>
              <a:rect l="l" t="t" r="r" b="b"/>
              <a:pathLst>
                <a:path w="527" h="401" extrusionOk="0">
                  <a:moveTo>
                    <a:pt x="251" y="1"/>
                  </a:moveTo>
                  <a:cubicBezTo>
                    <a:pt x="1" y="1"/>
                    <a:pt x="1" y="401"/>
                    <a:pt x="251" y="401"/>
                  </a:cubicBezTo>
                  <a:cubicBezTo>
                    <a:pt x="526" y="401"/>
                    <a:pt x="526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528250" y="1598075"/>
              <a:ext cx="40475" cy="9425"/>
            </a:xfrm>
            <a:custGeom>
              <a:avLst/>
              <a:gdLst/>
              <a:ahLst/>
              <a:cxnLst/>
              <a:rect l="l" t="t" r="r" b="b"/>
              <a:pathLst>
                <a:path w="1619" h="377" extrusionOk="0">
                  <a:moveTo>
                    <a:pt x="252" y="0"/>
                  </a:moveTo>
                  <a:cubicBezTo>
                    <a:pt x="1" y="0"/>
                    <a:pt x="1" y="376"/>
                    <a:pt x="252" y="376"/>
                  </a:cubicBezTo>
                  <a:lnTo>
                    <a:pt x="1374" y="376"/>
                  </a:lnTo>
                  <a:cubicBezTo>
                    <a:pt x="1619" y="376"/>
                    <a:pt x="1619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551400" y="1576750"/>
              <a:ext cx="17325" cy="16525"/>
            </a:xfrm>
            <a:custGeom>
              <a:avLst/>
              <a:gdLst/>
              <a:ahLst/>
              <a:cxnLst/>
              <a:rect l="l" t="t" r="r" b="b"/>
              <a:pathLst>
                <a:path w="693" h="661" extrusionOk="0">
                  <a:moveTo>
                    <a:pt x="209" y="1"/>
                  </a:moveTo>
                  <a:cubicBezTo>
                    <a:pt x="160" y="1"/>
                    <a:pt x="111" y="20"/>
                    <a:pt x="72" y="59"/>
                  </a:cubicBezTo>
                  <a:cubicBezTo>
                    <a:pt x="0" y="131"/>
                    <a:pt x="0" y="256"/>
                    <a:pt x="72" y="334"/>
                  </a:cubicBezTo>
                  <a:cubicBezTo>
                    <a:pt x="173" y="429"/>
                    <a:pt x="269" y="507"/>
                    <a:pt x="347" y="602"/>
                  </a:cubicBezTo>
                  <a:cubicBezTo>
                    <a:pt x="382" y="641"/>
                    <a:pt x="432" y="660"/>
                    <a:pt x="482" y="660"/>
                  </a:cubicBezTo>
                  <a:cubicBezTo>
                    <a:pt x="532" y="660"/>
                    <a:pt x="582" y="641"/>
                    <a:pt x="621" y="602"/>
                  </a:cubicBezTo>
                  <a:cubicBezTo>
                    <a:pt x="693" y="531"/>
                    <a:pt x="693" y="405"/>
                    <a:pt x="621" y="334"/>
                  </a:cubicBezTo>
                  <a:cubicBezTo>
                    <a:pt x="544" y="232"/>
                    <a:pt x="448" y="155"/>
                    <a:pt x="347" y="59"/>
                  </a:cubicBezTo>
                  <a:cubicBezTo>
                    <a:pt x="308" y="20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549250" y="1612200"/>
              <a:ext cx="21050" cy="17725"/>
            </a:xfrm>
            <a:custGeom>
              <a:avLst/>
              <a:gdLst/>
              <a:ahLst/>
              <a:cxnLst/>
              <a:rect l="l" t="t" r="r" b="b"/>
              <a:pathLst>
                <a:path w="842" h="709" extrusionOk="0">
                  <a:moveTo>
                    <a:pt x="558" y="1"/>
                  </a:moveTo>
                  <a:cubicBezTo>
                    <a:pt x="515" y="1"/>
                    <a:pt x="471" y="17"/>
                    <a:pt x="433" y="56"/>
                  </a:cubicBezTo>
                  <a:cubicBezTo>
                    <a:pt x="331" y="181"/>
                    <a:pt x="236" y="283"/>
                    <a:pt x="134" y="378"/>
                  </a:cubicBezTo>
                  <a:cubicBezTo>
                    <a:pt x="0" y="517"/>
                    <a:pt x="134" y="709"/>
                    <a:pt x="282" y="709"/>
                  </a:cubicBezTo>
                  <a:cubicBezTo>
                    <a:pt x="325" y="709"/>
                    <a:pt x="369" y="692"/>
                    <a:pt x="409" y="653"/>
                  </a:cubicBezTo>
                  <a:cubicBezTo>
                    <a:pt x="504" y="557"/>
                    <a:pt x="606" y="456"/>
                    <a:pt x="707" y="330"/>
                  </a:cubicBezTo>
                  <a:cubicBezTo>
                    <a:pt x="841" y="196"/>
                    <a:pt x="706" y="1"/>
                    <a:pt x="5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752125" y="1599250"/>
              <a:ext cx="40475" cy="9425"/>
            </a:xfrm>
            <a:custGeom>
              <a:avLst/>
              <a:gdLst/>
              <a:ahLst/>
              <a:cxnLst/>
              <a:rect l="l" t="t" r="r" b="b"/>
              <a:pathLst>
                <a:path w="1619" h="377" extrusionOk="0">
                  <a:moveTo>
                    <a:pt x="252" y="1"/>
                  </a:moveTo>
                  <a:cubicBezTo>
                    <a:pt x="1" y="1"/>
                    <a:pt x="1" y="377"/>
                    <a:pt x="252" y="377"/>
                  </a:cubicBezTo>
                  <a:lnTo>
                    <a:pt x="1374" y="377"/>
                  </a:lnTo>
                  <a:cubicBezTo>
                    <a:pt x="1619" y="377"/>
                    <a:pt x="1619" y="1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752125" y="1613475"/>
              <a:ext cx="17500" cy="16525"/>
            </a:xfrm>
            <a:custGeom>
              <a:avLst/>
              <a:gdLst/>
              <a:ahLst/>
              <a:cxnLst/>
              <a:rect l="l" t="t" r="r" b="b"/>
              <a:pathLst>
                <a:path w="700" h="661" extrusionOk="0">
                  <a:moveTo>
                    <a:pt x="213" y="0"/>
                  </a:moveTo>
                  <a:cubicBezTo>
                    <a:pt x="163" y="0"/>
                    <a:pt x="114" y="20"/>
                    <a:pt x="78" y="59"/>
                  </a:cubicBezTo>
                  <a:cubicBezTo>
                    <a:pt x="1" y="130"/>
                    <a:pt x="1" y="256"/>
                    <a:pt x="78" y="327"/>
                  </a:cubicBezTo>
                  <a:lnTo>
                    <a:pt x="353" y="602"/>
                  </a:lnTo>
                  <a:cubicBezTo>
                    <a:pt x="389" y="641"/>
                    <a:pt x="438" y="660"/>
                    <a:pt x="488" y="660"/>
                  </a:cubicBezTo>
                  <a:cubicBezTo>
                    <a:pt x="538" y="660"/>
                    <a:pt x="589" y="641"/>
                    <a:pt x="628" y="602"/>
                  </a:cubicBezTo>
                  <a:cubicBezTo>
                    <a:pt x="699" y="530"/>
                    <a:pt x="699" y="405"/>
                    <a:pt x="628" y="327"/>
                  </a:cubicBezTo>
                  <a:cubicBezTo>
                    <a:pt x="526" y="232"/>
                    <a:pt x="449" y="154"/>
                    <a:pt x="353" y="59"/>
                  </a:cubicBezTo>
                  <a:cubicBezTo>
                    <a:pt x="314" y="20"/>
                    <a:pt x="263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750725" y="1576825"/>
              <a:ext cx="21500" cy="17725"/>
            </a:xfrm>
            <a:custGeom>
              <a:avLst/>
              <a:gdLst/>
              <a:ahLst/>
              <a:cxnLst/>
              <a:rect l="l" t="t" r="r" b="b"/>
              <a:pathLst>
                <a:path w="860" h="709" extrusionOk="0">
                  <a:moveTo>
                    <a:pt x="584" y="0"/>
                  </a:moveTo>
                  <a:cubicBezTo>
                    <a:pt x="541" y="0"/>
                    <a:pt x="496" y="17"/>
                    <a:pt x="457" y="56"/>
                  </a:cubicBezTo>
                  <a:cubicBezTo>
                    <a:pt x="331" y="152"/>
                    <a:pt x="236" y="253"/>
                    <a:pt x="134" y="378"/>
                  </a:cubicBezTo>
                  <a:cubicBezTo>
                    <a:pt x="0" y="513"/>
                    <a:pt x="135" y="708"/>
                    <a:pt x="283" y="708"/>
                  </a:cubicBezTo>
                  <a:cubicBezTo>
                    <a:pt x="326" y="708"/>
                    <a:pt x="370" y="692"/>
                    <a:pt x="409" y="653"/>
                  </a:cubicBezTo>
                  <a:cubicBezTo>
                    <a:pt x="505" y="528"/>
                    <a:pt x="606" y="426"/>
                    <a:pt x="708" y="331"/>
                  </a:cubicBezTo>
                  <a:cubicBezTo>
                    <a:pt x="860" y="192"/>
                    <a:pt x="730" y="0"/>
                    <a:pt x="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58250" y="1537525"/>
              <a:ext cx="140350" cy="139400"/>
            </a:xfrm>
            <a:custGeom>
              <a:avLst/>
              <a:gdLst/>
              <a:ahLst/>
              <a:cxnLst/>
              <a:rect l="l" t="t" r="r" b="b"/>
              <a:pathLst>
                <a:path w="5614" h="5576" extrusionOk="0">
                  <a:moveTo>
                    <a:pt x="135" y="0"/>
                  </a:moveTo>
                  <a:cubicBezTo>
                    <a:pt x="61" y="0"/>
                    <a:pt x="0" y="106"/>
                    <a:pt x="55" y="183"/>
                  </a:cubicBezTo>
                  <a:cubicBezTo>
                    <a:pt x="503" y="607"/>
                    <a:pt x="801" y="1127"/>
                    <a:pt x="1201" y="1574"/>
                  </a:cubicBezTo>
                  <a:cubicBezTo>
                    <a:pt x="1625" y="2052"/>
                    <a:pt x="2097" y="2523"/>
                    <a:pt x="2545" y="3019"/>
                  </a:cubicBezTo>
                  <a:cubicBezTo>
                    <a:pt x="3440" y="3938"/>
                    <a:pt x="4336" y="4858"/>
                    <a:pt x="5428" y="5556"/>
                  </a:cubicBezTo>
                  <a:cubicBezTo>
                    <a:pt x="5445" y="5570"/>
                    <a:pt x="5463" y="5575"/>
                    <a:pt x="5479" y="5575"/>
                  </a:cubicBezTo>
                  <a:cubicBezTo>
                    <a:pt x="5558" y="5575"/>
                    <a:pt x="5614" y="5442"/>
                    <a:pt x="5529" y="5383"/>
                  </a:cubicBezTo>
                  <a:cubicBezTo>
                    <a:pt x="4461" y="4685"/>
                    <a:pt x="3565" y="3789"/>
                    <a:pt x="2694" y="2870"/>
                  </a:cubicBezTo>
                  <a:cubicBezTo>
                    <a:pt x="2198" y="2374"/>
                    <a:pt x="1673" y="1873"/>
                    <a:pt x="1249" y="1330"/>
                  </a:cubicBezTo>
                  <a:cubicBezTo>
                    <a:pt x="903" y="882"/>
                    <a:pt x="604" y="434"/>
                    <a:pt x="204" y="34"/>
                  </a:cubicBezTo>
                  <a:cubicBezTo>
                    <a:pt x="182" y="10"/>
                    <a:pt x="158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260950" y="1540300"/>
              <a:ext cx="72725" cy="81350"/>
            </a:xfrm>
            <a:custGeom>
              <a:avLst/>
              <a:gdLst/>
              <a:ahLst/>
              <a:cxnLst/>
              <a:rect l="l" t="t" r="r" b="b"/>
              <a:pathLst>
                <a:path w="2909" h="3254" extrusionOk="0">
                  <a:moveTo>
                    <a:pt x="2480" y="1"/>
                  </a:moveTo>
                  <a:cubicBezTo>
                    <a:pt x="2417" y="1"/>
                    <a:pt x="2357" y="49"/>
                    <a:pt x="2389" y="120"/>
                  </a:cubicBezTo>
                  <a:cubicBezTo>
                    <a:pt x="2687" y="992"/>
                    <a:pt x="2687" y="1887"/>
                    <a:pt x="2711" y="2807"/>
                  </a:cubicBezTo>
                  <a:cubicBezTo>
                    <a:pt x="2711" y="3008"/>
                    <a:pt x="2621" y="3041"/>
                    <a:pt x="2486" y="3041"/>
                  </a:cubicBezTo>
                  <a:cubicBezTo>
                    <a:pt x="2420" y="3041"/>
                    <a:pt x="2345" y="3033"/>
                    <a:pt x="2263" y="3033"/>
                  </a:cubicBezTo>
                  <a:cubicBezTo>
                    <a:pt x="2037" y="3033"/>
                    <a:pt x="1792" y="3057"/>
                    <a:pt x="1541" y="3057"/>
                  </a:cubicBezTo>
                  <a:cubicBezTo>
                    <a:pt x="1069" y="3057"/>
                    <a:pt x="598" y="3057"/>
                    <a:pt x="126" y="3033"/>
                  </a:cubicBezTo>
                  <a:cubicBezTo>
                    <a:pt x="1" y="3033"/>
                    <a:pt x="1" y="3230"/>
                    <a:pt x="126" y="3230"/>
                  </a:cubicBezTo>
                  <a:cubicBezTo>
                    <a:pt x="406" y="3247"/>
                    <a:pt x="686" y="3253"/>
                    <a:pt x="965" y="3253"/>
                  </a:cubicBezTo>
                  <a:cubicBezTo>
                    <a:pt x="1581" y="3253"/>
                    <a:pt x="2197" y="3223"/>
                    <a:pt x="2813" y="3206"/>
                  </a:cubicBezTo>
                  <a:cubicBezTo>
                    <a:pt x="2860" y="3206"/>
                    <a:pt x="2908" y="3159"/>
                    <a:pt x="2908" y="3105"/>
                  </a:cubicBezTo>
                  <a:cubicBezTo>
                    <a:pt x="2884" y="2090"/>
                    <a:pt x="2908" y="1045"/>
                    <a:pt x="2586" y="72"/>
                  </a:cubicBezTo>
                  <a:cubicBezTo>
                    <a:pt x="2567" y="22"/>
                    <a:pt x="2523" y="1"/>
                    <a:pt x="2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88475" y="1602500"/>
              <a:ext cx="99975" cy="77725"/>
            </a:xfrm>
            <a:custGeom>
              <a:avLst/>
              <a:gdLst/>
              <a:ahLst/>
              <a:cxnLst/>
              <a:rect l="l" t="t" r="r" b="b"/>
              <a:pathLst>
                <a:path w="3999" h="3109" extrusionOk="0">
                  <a:moveTo>
                    <a:pt x="3236" y="0"/>
                  </a:moveTo>
                  <a:cubicBezTo>
                    <a:pt x="3180" y="0"/>
                    <a:pt x="3122" y="47"/>
                    <a:pt x="3150" y="122"/>
                  </a:cubicBezTo>
                  <a:cubicBezTo>
                    <a:pt x="3389" y="906"/>
                    <a:pt x="3465" y="1727"/>
                    <a:pt x="3729" y="2515"/>
                  </a:cubicBezTo>
                  <a:lnTo>
                    <a:pt x="3729" y="2515"/>
                  </a:lnTo>
                  <a:cubicBezTo>
                    <a:pt x="3157" y="2537"/>
                    <a:pt x="2585" y="2565"/>
                    <a:pt x="2034" y="2659"/>
                  </a:cubicBezTo>
                  <a:cubicBezTo>
                    <a:pt x="1383" y="2760"/>
                    <a:pt x="762" y="2736"/>
                    <a:pt x="118" y="2909"/>
                  </a:cubicBezTo>
                  <a:cubicBezTo>
                    <a:pt x="0" y="2954"/>
                    <a:pt x="61" y="3109"/>
                    <a:pt x="167" y="3109"/>
                  </a:cubicBezTo>
                  <a:cubicBezTo>
                    <a:pt x="174" y="3109"/>
                    <a:pt x="182" y="3108"/>
                    <a:pt x="189" y="3106"/>
                  </a:cubicBezTo>
                  <a:cubicBezTo>
                    <a:pt x="739" y="2957"/>
                    <a:pt x="1336" y="2957"/>
                    <a:pt x="1909" y="2886"/>
                  </a:cubicBezTo>
                  <a:cubicBezTo>
                    <a:pt x="2553" y="2784"/>
                    <a:pt x="3204" y="2736"/>
                    <a:pt x="3873" y="2706"/>
                  </a:cubicBezTo>
                  <a:cubicBezTo>
                    <a:pt x="3921" y="2706"/>
                    <a:pt x="3998" y="2659"/>
                    <a:pt x="3974" y="2587"/>
                  </a:cubicBezTo>
                  <a:cubicBezTo>
                    <a:pt x="3652" y="1763"/>
                    <a:pt x="3574" y="892"/>
                    <a:pt x="3324" y="74"/>
                  </a:cubicBezTo>
                  <a:cubicBezTo>
                    <a:pt x="3314" y="23"/>
                    <a:pt x="3275" y="0"/>
                    <a:pt x="3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17525" y="1654625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50" y="1"/>
                  </a:moveTo>
                  <a:cubicBezTo>
                    <a:pt x="0" y="1"/>
                    <a:pt x="0" y="251"/>
                    <a:pt x="150" y="251"/>
                  </a:cubicBezTo>
                  <a:cubicBezTo>
                    <a:pt x="323" y="251"/>
                    <a:pt x="323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320650" y="1640300"/>
              <a:ext cx="8100" cy="6300"/>
            </a:xfrm>
            <a:custGeom>
              <a:avLst/>
              <a:gdLst/>
              <a:ahLst/>
              <a:cxnLst/>
              <a:rect l="l" t="t" r="r" b="b"/>
              <a:pathLst>
                <a:path w="324" h="252" extrusionOk="0">
                  <a:moveTo>
                    <a:pt x="174" y="0"/>
                  </a:moveTo>
                  <a:cubicBezTo>
                    <a:pt x="1" y="0"/>
                    <a:pt x="1" y="251"/>
                    <a:pt x="174" y="251"/>
                  </a:cubicBezTo>
                  <a:cubicBezTo>
                    <a:pt x="323" y="251"/>
                    <a:pt x="323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333050" y="1651500"/>
              <a:ext cx="8075" cy="6275"/>
            </a:xfrm>
            <a:custGeom>
              <a:avLst/>
              <a:gdLst/>
              <a:ahLst/>
              <a:cxnLst/>
              <a:rect l="l" t="t" r="r" b="b"/>
              <a:pathLst>
                <a:path w="323" h="251" extrusionOk="0">
                  <a:moveTo>
                    <a:pt x="173" y="0"/>
                  </a:moveTo>
                  <a:cubicBezTo>
                    <a:pt x="0" y="0"/>
                    <a:pt x="0" y="251"/>
                    <a:pt x="173" y="251"/>
                  </a:cubicBezTo>
                  <a:cubicBezTo>
                    <a:pt x="323" y="251"/>
                    <a:pt x="323" y="0"/>
                    <a:pt x="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39900" y="1560750"/>
              <a:ext cx="8100" cy="6300"/>
            </a:xfrm>
            <a:custGeom>
              <a:avLst/>
              <a:gdLst/>
              <a:ahLst/>
              <a:cxnLst/>
              <a:rect l="l" t="t" r="r" b="b"/>
              <a:pathLst>
                <a:path w="324" h="252" extrusionOk="0">
                  <a:moveTo>
                    <a:pt x="150" y="1"/>
                  </a:moveTo>
                  <a:cubicBezTo>
                    <a:pt x="1" y="1"/>
                    <a:pt x="1" y="251"/>
                    <a:pt x="150" y="251"/>
                  </a:cubicBezTo>
                  <a:cubicBezTo>
                    <a:pt x="323" y="251"/>
                    <a:pt x="323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342450" y="1574475"/>
              <a:ext cx="8075" cy="6150"/>
            </a:xfrm>
            <a:custGeom>
              <a:avLst/>
              <a:gdLst/>
              <a:ahLst/>
              <a:cxnLst/>
              <a:rect l="l" t="t" r="r" b="b"/>
              <a:pathLst>
                <a:path w="323" h="246" extrusionOk="0">
                  <a:moveTo>
                    <a:pt x="150" y="1"/>
                  </a:moveTo>
                  <a:cubicBezTo>
                    <a:pt x="0" y="1"/>
                    <a:pt x="0" y="246"/>
                    <a:pt x="150" y="246"/>
                  </a:cubicBezTo>
                  <a:cubicBezTo>
                    <a:pt x="323" y="246"/>
                    <a:pt x="323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244100" y="1529700"/>
              <a:ext cx="8075" cy="6150"/>
            </a:xfrm>
            <a:custGeom>
              <a:avLst/>
              <a:gdLst/>
              <a:ahLst/>
              <a:cxnLst/>
              <a:rect l="l" t="t" r="r" b="b"/>
              <a:pathLst>
                <a:path w="323" h="246" extrusionOk="0">
                  <a:moveTo>
                    <a:pt x="173" y="1"/>
                  </a:moveTo>
                  <a:cubicBezTo>
                    <a:pt x="0" y="1"/>
                    <a:pt x="0" y="246"/>
                    <a:pt x="173" y="246"/>
                  </a:cubicBezTo>
                  <a:cubicBezTo>
                    <a:pt x="323" y="246"/>
                    <a:pt x="323" y="1"/>
                    <a:pt x="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253500" y="1525975"/>
              <a:ext cx="8075" cy="6150"/>
            </a:xfrm>
            <a:custGeom>
              <a:avLst/>
              <a:gdLst/>
              <a:ahLst/>
              <a:cxnLst/>
              <a:rect l="l" t="t" r="r" b="b"/>
              <a:pathLst>
                <a:path w="323" h="246" extrusionOk="0">
                  <a:moveTo>
                    <a:pt x="173" y="1"/>
                  </a:moveTo>
                  <a:cubicBezTo>
                    <a:pt x="0" y="1"/>
                    <a:pt x="0" y="245"/>
                    <a:pt x="173" y="245"/>
                  </a:cubicBezTo>
                  <a:cubicBezTo>
                    <a:pt x="323" y="245"/>
                    <a:pt x="323" y="1"/>
                    <a:pt x="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246625" y="1518525"/>
              <a:ext cx="8100" cy="6125"/>
            </a:xfrm>
            <a:custGeom>
              <a:avLst/>
              <a:gdLst/>
              <a:ahLst/>
              <a:cxnLst/>
              <a:rect l="l" t="t" r="r" b="b"/>
              <a:pathLst>
                <a:path w="324" h="245" extrusionOk="0">
                  <a:moveTo>
                    <a:pt x="174" y="0"/>
                  </a:moveTo>
                  <a:cubicBezTo>
                    <a:pt x="1" y="0"/>
                    <a:pt x="1" y="245"/>
                    <a:pt x="174" y="245"/>
                  </a:cubicBezTo>
                  <a:cubicBezTo>
                    <a:pt x="323" y="245"/>
                    <a:pt x="323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372300" y="1682675"/>
              <a:ext cx="8075" cy="6150"/>
            </a:xfrm>
            <a:custGeom>
              <a:avLst/>
              <a:gdLst/>
              <a:ahLst/>
              <a:cxnLst/>
              <a:rect l="l" t="t" r="r" b="b"/>
              <a:pathLst>
                <a:path w="323" h="246" extrusionOk="0">
                  <a:moveTo>
                    <a:pt x="150" y="1"/>
                  </a:moveTo>
                  <a:cubicBezTo>
                    <a:pt x="0" y="1"/>
                    <a:pt x="0" y="246"/>
                    <a:pt x="150" y="246"/>
                  </a:cubicBezTo>
                  <a:cubicBezTo>
                    <a:pt x="323" y="246"/>
                    <a:pt x="323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372300" y="1694475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50" y="1"/>
                  </a:moveTo>
                  <a:cubicBezTo>
                    <a:pt x="0" y="1"/>
                    <a:pt x="0" y="251"/>
                    <a:pt x="150" y="251"/>
                  </a:cubicBezTo>
                  <a:cubicBezTo>
                    <a:pt x="323" y="251"/>
                    <a:pt x="323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168900" y="1284525"/>
              <a:ext cx="54775" cy="52575"/>
            </a:xfrm>
            <a:custGeom>
              <a:avLst/>
              <a:gdLst/>
              <a:ahLst/>
              <a:cxnLst/>
              <a:rect l="l" t="t" r="r" b="b"/>
              <a:pathLst>
                <a:path w="2191" h="2103" extrusionOk="0">
                  <a:moveTo>
                    <a:pt x="1149" y="173"/>
                  </a:moveTo>
                  <a:cubicBezTo>
                    <a:pt x="1624" y="173"/>
                    <a:pt x="1951" y="1461"/>
                    <a:pt x="1984" y="1862"/>
                  </a:cubicBezTo>
                  <a:lnTo>
                    <a:pt x="1984" y="1862"/>
                  </a:lnTo>
                  <a:cubicBezTo>
                    <a:pt x="1354" y="1570"/>
                    <a:pt x="1" y="899"/>
                    <a:pt x="972" y="232"/>
                  </a:cubicBezTo>
                  <a:cubicBezTo>
                    <a:pt x="1033" y="191"/>
                    <a:pt x="1092" y="173"/>
                    <a:pt x="1149" y="173"/>
                  </a:cubicBezTo>
                  <a:close/>
                  <a:moveTo>
                    <a:pt x="1153" y="0"/>
                  </a:moveTo>
                  <a:cubicBezTo>
                    <a:pt x="1079" y="0"/>
                    <a:pt x="1001" y="17"/>
                    <a:pt x="919" y="53"/>
                  </a:cubicBezTo>
                  <a:cubicBezTo>
                    <a:pt x="471" y="232"/>
                    <a:pt x="298" y="853"/>
                    <a:pt x="596" y="1223"/>
                  </a:cubicBezTo>
                  <a:cubicBezTo>
                    <a:pt x="943" y="1647"/>
                    <a:pt x="1516" y="1844"/>
                    <a:pt x="1987" y="2095"/>
                  </a:cubicBezTo>
                  <a:cubicBezTo>
                    <a:pt x="2002" y="2100"/>
                    <a:pt x="2017" y="2103"/>
                    <a:pt x="2031" y="2103"/>
                  </a:cubicBezTo>
                  <a:cubicBezTo>
                    <a:pt x="2089" y="2103"/>
                    <a:pt x="2136" y="2059"/>
                    <a:pt x="2150" y="2013"/>
                  </a:cubicBezTo>
                  <a:lnTo>
                    <a:pt x="2150" y="2013"/>
                  </a:lnTo>
                  <a:cubicBezTo>
                    <a:pt x="2174" y="1995"/>
                    <a:pt x="2190" y="1964"/>
                    <a:pt x="2190" y="1922"/>
                  </a:cubicBezTo>
                  <a:cubicBezTo>
                    <a:pt x="2169" y="1426"/>
                    <a:pt x="184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183300" y="1366600"/>
              <a:ext cx="63350" cy="32025"/>
            </a:xfrm>
            <a:custGeom>
              <a:avLst/>
              <a:gdLst/>
              <a:ahLst/>
              <a:cxnLst/>
              <a:rect l="l" t="t" r="r" b="b"/>
              <a:pathLst>
                <a:path w="2534" h="1281" extrusionOk="0">
                  <a:moveTo>
                    <a:pt x="1112" y="210"/>
                  </a:moveTo>
                  <a:cubicBezTo>
                    <a:pt x="1508" y="210"/>
                    <a:pt x="1944" y="291"/>
                    <a:pt x="2199" y="362"/>
                  </a:cubicBezTo>
                  <a:lnTo>
                    <a:pt x="2199" y="362"/>
                  </a:lnTo>
                  <a:cubicBezTo>
                    <a:pt x="1938" y="600"/>
                    <a:pt x="1739" y="898"/>
                    <a:pt x="1364" y="1003"/>
                  </a:cubicBezTo>
                  <a:cubicBezTo>
                    <a:pt x="1227" y="1043"/>
                    <a:pt x="1011" y="1089"/>
                    <a:pt x="804" y="1089"/>
                  </a:cubicBezTo>
                  <a:cubicBezTo>
                    <a:pt x="523" y="1089"/>
                    <a:pt x="261" y="1004"/>
                    <a:pt x="247" y="704"/>
                  </a:cubicBezTo>
                  <a:cubicBezTo>
                    <a:pt x="232" y="324"/>
                    <a:pt x="644" y="210"/>
                    <a:pt x="1112" y="210"/>
                  </a:cubicBezTo>
                  <a:close/>
                  <a:moveTo>
                    <a:pt x="1201" y="1"/>
                  </a:moveTo>
                  <a:cubicBezTo>
                    <a:pt x="633" y="1"/>
                    <a:pt x="101" y="163"/>
                    <a:pt x="44" y="704"/>
                  </a:cubicBezTo>
                  <a:cubicBezTo>
                    <a:pt x="1" y="1156"/>
                    <a:pt x="514" y="1280"/>
                    <a:pt x="868" y="1280"/>
                  </a:cubicBezTo>
                  <a:cubicBezTo>
                    <a:pt x="901" y="1280"/>
                    <a:pt x="933" y="1279"/>
                    <a:pt x="964" y="1277"/>
                  </a:cubicBezTo>
                  <a:cubicBezTo>
                    <a:pt x="1214" y="1277"/>
                    <a:pt x="1441" y="1200"/>
                    <a:pt x="1662" y="1128"/>
                  </a:cubicBezTo>
                  <a:cubicBezTo>
                    <a:pt x="2008" y="979"/>
                    <a:pt x="2158" y="603"/>
                    <a:pt x="2456" y="406"/>
                  </a:cubicBezTo>
                  <a:cubicBezTo>
                    <a:pt x="2534" y="346"/>
                    <a:pt x="2493" y="231"/>
                    <a:pt x="2426" y="215"/>
                  </a:cubicBezTo>
                  <a:lnTo>
                    <a:pt x="2426" y="215"/>
                  </a:lnTo>
                  <a:cubicBezTo>
                    <a:pt x="2421" y="210"/>
                    <a:pt x="2415" y="206"/>
                    <a:pt x="2408" y="203"/>
                  </a:cubicBezTo>
                  <a:cubicBezTo>
                    <a:pt x="2133" y="105"/>
                    <a:pt x="1655" y="1"/>
                    <a:pt x="1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251550" y="1350125"/>
              <a:ext cx="30300" cy="49775"/>
            </a:xfrm>
            <a:custGeom>
              <a:avLst/>
              <a:gdLst/>
              <a:ahLst/>
              <a:cxnLst/>
              <a:rect l="l" t="t" r="r" b="b"/>
              <a:pathLst>
                <a:path w="1212" h="1991" extrusionOk="0">
                  <a:moveTo>
                    <a:pt x="602" y="199"/>
                  </a:moveTo>
                  <a:cubicBezTo>
                    <a:pt x="687" y="199"/>
                    <a:pt x="735" y="249"/>
                    <a:pt x="771" y="342"/>
                  </a:cubicBezTo>
                  <a:cubicBezTo>
                    <a:pt x="896" y="563"/>
                    <a:pt x="872" y="891"/>
                    <a:pt x="848" y="1136"/>
                  </a:cubicBezTo>
                  <a:cubicBezTo>
                    <a:pt x="848" y="1262"/>
                    <a:pt x="825" y="1411"/>
                    <a:pt x="801" y="1536"/>
                  </a:cubicBezTo>
                  <a:cubicBezTo>
                    <a:pt x="772" y="1606"/>
                    <a:pt x="703" y="1749"/>
                    <a:pt x="721" y="1757"/>
                  </a:cubicBezTo>
                  <a:lnTo>
                    <a:pt x="721" y="1757"/>
                  </a:lnTo>
                  <a:cubicBezTo>
                    <a:pt x="715" y="1756"/>
                    <a:pt x="709" y="1755"/>
                    <a:pt x="703" y="1755"/>
                  </a:cubicBezTo>
                  <a:cubicBezTo>
                    <a:pt x="698" y="1755"/>
                    <a:pt x="692" y="1756"/>
                    <a:pt x="687" y="1756"/>
                  </a:cubicBezTo>
                  <a:lnTo>
                    <a:pt x="687" y="1756"/>
                  </a:lnTo>
                  <a:cubicBezTo>
                    <a:pt x="554" y="1460"/>
                    <a:pt x="443" y="1160"/>
                    <a:pt x="377" y="814"/>
                  </a:cubicBezTo>
                  <a:cubicBezTo>
                    <a:pt x="323" y="641"/>
                    <a:pt x="299" y="318"/>
                    <a:pt x="502" y="217"/>
                  </a:cubicBezTo>
                  <a:cubicBezTo>
                    <a:pt x="540" y="205"/>
                    <a:pt x="574" y="199"/>
                    <a:pt x="602" y="199"/>
                  </a:cubicBezTo>
                  <a:close/>
                  <a:moveTo>
                    <a:pt x="604" y="1"/>
                  </a:moveTo>
                  <a:cubicBezTo>
                    <a:pt x="421" y="1"/>
                    <a:pt x="238" y="130"/>
                    <a:pt x="174" y="318"/>
                  </a:cubicBezTo>
                  <a:cubicBezTo>
                    <a:pt x="1" y="814"/>
                    <a:pt x="353" y="1512"/>
                    <a:pt x="550" y="1936"/>
                  </a:cubicBezTo>
                  <a:cubicBezTo>
                    <a:pt x="565" y="1975"/>
                    <a:pt x="594" y="1991"/>
                    <a:pt x="624" y="1991"/>
                  </a:cubicBezTo>
                  <a:cubicBezTo>
                    <a:pt x="648" y="1991"/>
                    <a:pt x="673" y="1980"/>
                    <a:pt x="693" y="1963"/>
                  </a:cubicBezTo>
                  <a:lnTo>
                    <a:pt x="693" y="1963"/>
                  </a:lnTo>
                  <a:cubicBezTo>
                    <a:pt x="702" y="1964"/>
                    <a:pt x="710" y="1964"/>
                    <a:pt x="719" y="1964"/>
                  </a:cubicBezTo>
                  <a:cubicBezTo>
                    <a:pt x="1212" y="1964"/>
                    <a:pt x="1094" y="383"/>
                    <a:pt x="896" y="145"/>
                  </a:cubicBezTo>
                  <a:cubicBezTo>
                    <a:pt x="815" y="44"/>
                    <a:pt x="710" y="1"/>
                    <a:pt x="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192650" y="1308850"/>
              <a:ext cx="28725" cy="23875"/>
            </a:xfrm>
            <a:custGeom>
              <a:avLst/>
              <a:gdLst/>
              <a:ahLst/>
              <a:cxnLst/>
              <a:rect l="l" t="t" r="r" b="b"/>
              <a:pathLst>
                <a:path w="1149" h="955" extrusionOk="0">
                  <a:moveTo>
                    <a:pt x="73" y="1"/>
                  </a:moveTo>
                  <a:cubicBezTo>
                    <a:pt x="17" y="1"/>
                    <a:pt x="1" y="103"/>
                    <a:pt x="70" y="125"/>
                  </a:cubicBezTo>
                  <a:cubicBezTo>
                    <a:pt x="440" y="274"/>
                    <a:pt x="816" y="549"/>
                    <a:pt x="1013" y="925"/>
                  </a:cubicBezTo>
                  <a:cubicBezTo>
                    <a:pt x="1030" y="946"/>
                    <a:pt x="1050" y="955"/>
                    <a:pt x="1068" y="955"/>
                  </a:cubicBezTo>
                  <a:cubicBezTo>
                    <a:pt x="1112" y="955"/>
                    <a:pt x="1148" y="908"/>
                    <a:pt x="1115" y="871"/>
                  </a:cubicBezTo>
                  <a:cubicBezTo>
                    <a:pt x="918" y="477"/>
                    <a:pt x="494" y="155"/>
                    <a:pt x="94" y="5"/>
                  </a:cubicBezTo>
                  <a:cubicBezTo>
                    <a:pt x="87" y="2"/>
                    <a:pt x="79" y="1"/>
                    <a:pt x="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199625" y="1299175"/>
              <a:ext cx="19725" cy="30150"/>
            </a:xfrm>
            <a:custGeom>
              <a:avLst/>
              <a:gdLst/>
              <a:ahLst/>
              <a:cxnLst/>
              <a:rect l="l" t="t" r="r" b="b"/>
              <a:pathLst>
                <a:path w="789" h="1206" extrusionOk="0">
                  <a:moveTo>
                    <a:pt x="98" y="1"/>
                  </a:moveTo>
                  <a:cubicBezTo>
                    <a:pt x="51" y="1"/>
                    <a:pt x="1" y="52"/>
                    <a:pt x="42" y="94"/>
                  </a:cubicBezTo>
                  <a:cubicBezTo>
                    <a:pt x="340" y="362"/>
                    <a:pt x="609" y="786"/>
                    <a:pt x="663" y="1162"/>
                  </a:cubicBezTo>
                  <a:cubicBezTo>
                    <a:pt x="673" y="1192"/>
                    <a:pt x="696" y="1206"/>
                    <a:pt x="721" y="1206"/>
                  </a:cubicBezTo>
                  <a:cubicBezTo>
                    <a:pt x="754" y="1206"/>
                    <a:pt x="788" y="1180"/>
                    <a:pt x="788" y="1139"/>
                  </a:cubicBezTo>
                  <a:cubicBezTo>
                    <a:pt x="734" y="715"/>
                    <a:pt x="436" y="291"/>
                    <a:pt x="137" y="16"/>
                  </a:cubicBezTo>
                  <a:cubicBezTo>
                    <a:pt x="126" y="5"/>
                    <a:pt x="113" y="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211850" y="1372675"/>
              <a:ext cx="30150" cy="13325"/>
            </a:xfrm>
            <a:custGeom>
              <a:avLst/>
              <a:gdLst/>
              <a:ahLst/>
              <a:cxnLst/>
              <a:rect l="l" t="t" r="r" b="b"/>
              <a:pathLst>
                <a:path w="1206" h="533" extrusionOk="0">
                  <a:moveTo>
                    <a:pt x="1152" y="0"/>
                  </a:moveTo>
                  <a:cubicBezTo>
                    <a:pt x="1142" y="0"/>
                    <a:pt x="1130" y="4"/>
                    <a:pt x="1117" y="13"/>
                  </a:cubicBezTo>
                  <a:cubicBezTo>
                    <a:pt x="771" y="139"/>
                    <a:pt x="448" y="336"/>
                    <a:pt x="96" y="407"/>
                  </a:cubicBezTo>
                  <a:cubicBezTo>
                    <a:pt x="1" y="407"/>
                    <a:pt x="48" y="533"/>
                    <a:pt x="120" y="533"/>
                  </a:cubicBezTo>
                  <a:cubicBezTo>
                    <a:pt x="496" y="461"/>
                    <a:pt x="795" y="258"/>
                    <a:pt x="1141" y="139"/>
                  </a:cubicBezTo>
                  <a:cubicBezTo>
                    <a:pt x="1205" y="94"/>
                    <a:pt x="1200" y="0"/>
                    <a:pt x="1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205575" y="1370975"/>
              <a:ext cx="35975" cy="6750"/>
            </a:xfrm>
            <a:custGeom>
              <a:avLst/>
              <a:gdLst/>
              <a:ahLst/>
              <a:cxnLst/>
              <a:rect l="l" t="t" r="r" b="b"/>
              <a:pathLst>
                <a:path w="1439" h="270" extrusionOk="0">
                  <a:moveTo>
                    <a:pt x="1362" y="1"/>
                  </a:moveTo>
                  <a:cubicBezTo>
                    <a:pt x="1356" y="1"/>
                    <a:pt x="1350" y="2"/>
                    <a:pt x="1344" y="4"/>
                  </a:cubicBezTo>
                  <a:cubicBezTo>
                    <a:pt x="1013" y="83"/>
                    <a:pt x="681" y="144"/>
                    <a:pt x="364" y="144"/>
                  </a:cubicBezTo>
                  <a:cubicBezTo>
                    <a:pt x="276" y="144"/>
                    <a:pt x="188" y="140"/>
                    <a:pt x="102" y="129"/>
                  </a:cubicBezTo>
                  <a:cubicBezTo>
                    <a:pt x="1" y="129"/>
                    <a:pt x="1" y="255"/>
                    <a:pt x="102" y="255"/>
                  </a:cubicBezTo>
                  <a:cubicBezTo>
                    <a:pt x="193" y="265"/>
                    <a:pt x="285" y="270"/>
                    <a:pt x="376" y="270"/>
                  </a:cubicBezTo>
                  <a:cubicBezTo>
                    <a:pt x="705" y="270"/>
                    <a:pt x="1037" y="209"/>
                    <a:pt x="1368" y="129"/>
                  </a:cubicBezTo>
                  <a:cubicBezTo>
                    <a:pt x="1439" y="107"/>
                    <a:pt x="1420" y="1"/>
                    <a:pt x="1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265275" y="1362850"/>
              <a:ext cx="4950" cy="33650"/>
            </a:xfrm>
            <a:custGeom>
              <a:avLst/>
              <a:gdLst/>
              <a:ahLst/>
              <a:cxnLst/>
              <a:rect l="l" t="t" r="r" b="b"/>
              <a:pathLst>
                <a:path w="198" h="1346" extrusionOk="0">
                  <a:moveTo>
                    <a:pt x="64" y="0"/>
                  </a:moveTo>
                  <a:cubicBezTo>
                    <a:pt x="32" y="0"/>
                    <a:pt x="1" y="18"/>
                    <a:pt x="1" y="54"/>
                  </a:cubicBezTo>
                  <a:cubicBezTo>
                    <a:pt x="1" y="454"/>
                    <a:pt x="73" y="878"/>
                    <a:pt x="25" y="1278"/>
                  </a:cubicBezTo>
                  <a:cubicBezTo>
                    <a:pt x="25" y="1320"/>
                    <a:pt x="59" y="1345"/>
                    <a:pt x="92" y="1345"/>
                  </a:cubicBezTo>
                  <a:cubicBezTo>
                    <a:pt x="117" y="1345"/>
                    <a:pt x="140" y="1332"/>
                    <a:pt x="150" y="1302"/>
                  </a:cubicBezTo>
                  <a:cubicBezTo>
                    <a:pt x="198" y="878"/>
                    <a:pt x="126" y="478"/>
                    <a:pt x="126" y="54"/>
                  </a:cubicBezTo>
                  <a:cubicBezTo>
                    <a:pt x="126" y="18"/>
                    <a:pt x="95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216000" y="1331100"/>
              <a:ext cx="143400" cy="168400"/>
            </a:xfrm>
            <a:custGeom>
              <a:avLst/>
              <a:gdLst/>
              <a:ahLst/>
              <a:cxnLst/>
              <a:rect l="l" t="t" r="r" b="b"/>
              <a:pathLst>
                <a:path w="5736" h="6736" extrusionOk="0">
                  <a:moveTo>
                    <a:pt x="145" y="1"/>
                  </a:moveTo>
                  <a:cubicBezTo>
                    <a:pt x="75" y="1"/>
                    <a:pt x="1" y="106"/>
                    <a:pt x="56" y="184"/>
                  </a:cubicBezTo>
                  <a:cubicBezTo>
                    <a:pt x="402" y="554"/>
                    <a:pt x="605" y="1002"/>
                    <a:pt x="850" y="1450"/>
                  </a:cubicBezTo>
                  <a:cubicBezTo>
                    <a:pt x="1076" y="1873"/>
                    <a:pt x="1399" y="2172"/>
                    <a:pt x="1721" y="2494"/>
                  </a:cubicBezTo>
                  <a:cubicBezTo>
                    <a:pt x="2193" y="2966"/>
                    <a:pt x="2718" y="3414"/>
                    <a:pt x="3238" y="3861"/>
                  </a:cubicBezTo>
                  <a:cubicBezTo>
                    <a:pt x="3715" y="4261"/>
                    <a:pt x="4014" y="4685"/>
                    <a:pt x="4282" y="5234"/>
                  </a:cubicBezTo>
                  <a:cubicBezTo>
                    <a:pt x="4611" y="5855"/>
                    <a:pt x="4933" y="6452"/>
                    <a:pt x="5578" y="6727"/>
                  </a:cubicBezTo>
                  <a:cubicBezTo>
                    <a:pt x="5593" y="6733"/>
                    <a:pt x="5607" y="6735"/>
                    <a:pt x="5619" y="6735"/>
                  </a:cubicBezTo>
                  <a:cubicBezTo>
                    <a:pt x="5712" y="6735"/>
                    <a:pt x="5736" y="6595"/>
                    <a:pt x="5626" y="6548"/>
                  </a:cubicBezTo>
                  <a:cubicBezTo>
                    <a:pt x="4879" y="6225"/>
                    <a:pt x="4581" y="5354"/>
                    <a:pt x="4211" y="4685"/>
                  </a:cubicBezTo>
                  <a:cubicBezTo>
                    <a:pt x="3960" y="4237"/>
                    <a:pt x="3638" y="3939"/>
                    <a:pt x="3238" y="3593"/>
                  </a:cubicBezTo>
                  <a:cubicBezTo>
                    <a:pt x="2766" y="3193"/>
                    <a:pt x="2294" y="2793"/>
                    <a:pt x="1847" y="2369"/>
                  </a:cubicBezTo>
                  <a:cubicBezTo>
                    <a:pt x="1447" y="1975"/>
                    <a:pt x="1124" y="1575"/>
                    <a:pt x="879" y="1079"/>
                  </a:cubicBezTo>
                  <a:cubicBezTo>
                    <a:pt x="676" y="703"/>
                    <a:pt x="503" y="357"/>
                    <a:pt x="205" y="35"/>
                  </a:cubicBezTo>
                  <a:cubicBezTo>
                    <a:pt x="188" y="11"/>
                    <a:pt x="167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330500" y="1160325"/>
              <a:ext cx="69725" cy="150900"/>
            </a:xfrm>
            <a:custGeom>
              <a:avLst/>
              <a:gdLst/>
              <a:ahLst/>
              <a:cxnLst/>
              <a:rect l="l" t="t" r="r" b="b"/>
              <a:pathLst>
                <a:path w="2789" h="6036" extrusionOk="0">
                  <a:moveTo>
                    <a:pt x="361" y="1"/>
                  </a:moveTo>
                  <a:cubicBezTo>
                    <a:pt x="323" y="1"/>
                    <a:pt x="285" y="22"/>
                    <a:pt x="275" y="72"/>
                  </a:cubicBezTo>
                  <a:cubicBezTo>
                    <a:pt x="1" y="1069"/>
                    <a:pt x="299" y="2066"/>
                    <a:pt x="801" y="2931"/>
                  </a:cubicBezTo>
                  <a:cubicBezTo>
                    <a:pt x="1374" y="3928"/>
                    <a:pt x="2568" y="4699"/>
                    <a:pt x="2592" y="5946"/>
                  </a:cubicBezTo>
                  <a:cubicBezTo>
                    <a:pt x="2592" y="6006"/>
                    <a:pt x="2641" y="6036"/>
                    <a:pt x="2690" y="6036"/>
                  </a:cubicBezTo>
                  <a:cubicBezTo>
                    <a:pt x="2739" y="6036"/>
                    <a:pt x="2789" y="6006"/>
                    <a:pt x="2789" y="5946"/>
                  </a:cubicBezTo>
                  <a:cubicBezTo>
                    <a:pt x="2765" y="5021"/>
                    <a:pt x="2144" y="4352"/>
                    <a:pt x="1595" y="3678"/>
                  </a:cubicBezTo>
                  <a:cubicBezTo>
                    <a:pt x="747" y="2711"/>
                    <a:pt x="126" y="1415"/>
                    <a:pt x="449" y="126"/>
                  </a:cubicBezTo>
                  <a:cubicBezTo>
                    <a:pt x="481" y="50"/>
                    <a:pt x="420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338725" y="1147775"/>
              <a:ext cx="6725" cy="5100"/>
            </a:xfrm>
            <a:custGeom>
              <a:avLst/>
              <a:gdLst/>
              <a:ahLst/>
              <a:cxnLst/>
              <a:rect l="l" t="t" r="r" b="b"/>
              <a:pathLst>
                <a:path w="269" h="204" extrusionOk="0">
                  <a:moveTo>
                    <a:pt x="149" y="1"/>
                  </a:moveTo>
                  <a:cubicBezTo>
                    <a:pt x="0" y="1"/>
                    <a:pt x="0" y="204"/>
                    <a:pt x="149" y="204"/>
                  </a:cubicBezTo>
                  <a:cubicBezTo>
                    <a:pt x="269" y="204"/>
                    <a:pt x="269" y="1"/>
                    <a:pt x="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344825" y="1155250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126" y="0"/>
                  </a:moveTo>
                  <a:cubicBezTo>
                    <a:pt x="1" y="0"/>
                    <a:pt x="1" y="203"/>
                    <a:pt x="126" y="203"/>
                  </a:cubicBezTo>
                  <a:cubicBezTo>
                    <a:pt x="252" y="203"/>
                    <a:pt x="252" y="0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347375" y="1146000"/>
              <a:ext cx="6300" cy="4950"/>
            </a:xfrm>
            <a:custGeom>
              <a:avLst/>
              <a:gdLst/>
              <a:ahLst/>
              <a:cxnLst/>
              <a:rect l="l" t="t" r="r" b="b"/>
              <a:pathLst>
                <a:path w="252" h="198" extrusionOk="0">
                  <a:moveTo>
                    <a:pt x="126" y="0"/>
                  </a:moveTo>
                  <a:cubicBezTo>
                    <a:pt x="0" y="0"/>
                    <a:pt x="0" y="197"/>
                    <a:pt x="126" y="197"/>
                  </a:cubicBezTo>
                  <a:cubicBezTo>
                    <a:pt x="251" y="197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72300" y="1226925"/>
              <a:ext cx="4950" cy="5325"/>
            </a:xfrm>
            <a:custGeom>
              <a:avLst/>
              <a:gdLst/>
              <a:ahLst/>
              <a:cxnLst/>
              <a:rect l="l" t="t" r="r" b="b"/>
              <a:pathLst>
                <a:path w="198" h="213" extrusionOk="0">
                  <a:moveTo>
                    <a:pt x="99" y="0"/>
                  </a:moveTo>
                  <a:cubicBezTo>
                    <a:pt x="50" y="0"/>
                    <a:pt x="0" y="32"/>
                    <a:pt x="0" y="94"/>
                  </a:cubicBezTo>
                  <a:lnTo>
                    <a:pt x="0" y="118"/>
                  </a:lnTo>
                  <a:cubicBezTo>
                    <a:pt x="0" y="181"/>
                    <a:pt x="50" y="212"/>
                    <a:pt x="99" y="212"/>
                  </a:cubicBezTo>
                  <a:cubicBezTo>
                    <a:pt x="148" y="212"/>
                    <a:pt x="197" y="181"/>
                    <a:pt x="197" y="118"/>
                  </a:cubicBezTo>
                  <a:lnTo>
                    <a:pt x="197" y="94"/>
                  </a:lnTo>
                  <a:cubicBezTo>
                    <a:pt x="197" y="32"/>
                    <a:pt x="148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373500" y="1217475"/>
              <a:ext cx="6875" cy="4950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49" y="1"/>
                  </a:moveTo>
                  <a:cubicBezTo>
                    <a:pt x="0" y="1"/>
                    <a:pt x="0" y="198"/>
                    <a:pt x="149" y="198"/>
                  </a:cubicBezTo>
                  <a:cubicBezTo>
                    <a:pt x="275" y="198"/>
                    <a:pt x="275" y="1"/>
                    <a:pt x="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79750" y="1224950"/>
              <a:ext cx="6150" cy="4950"/>
            </a:xfrm>
            <a:custGeom>
              <a:avLst/>
              <a:gdLst/>
              <a:ahLst/>
              <a:cxnLst/>
              <a:rect l="l" t="t" r="r" b="b"/>
              <a:pathLst>
                <a:path w="246" h="198" extrusionOk="0">
                  <a:moveTo>
                    <a:pt x="120" y="0"/>
                  </a:moveTo>
                  <a:cubicBezTo>
                    <a:pt x="1" y="0"/>
                    <a:pt x="1" y="197"/>
                    <a:pt x="120" y="197"/>
                  </a:cubicBezTo>
                  <a:cubicBezTo>
                    <a:pt x="246" y="197"/>
                    <a:pt x="246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329900" y="1277375"/>
              <a:ext cx="5100" cy="5750"/>
            </a:xfrm>
            <a:custGeom>
              <a:avLst/>
              <a:gdLst/>
              <a:ahLst/>
              <a:cxnLst/>
              <a:rect l="l" t="t" r="r" b="b"/>
              <a:pathLst>
                <a:path w="204" h="230" extrusionOk="0">
                  <a:moveTo>
                    <a:pt x="102" y="0"/>
                  </a:moveTo>
                  <a:cubicBezTo>
                    <a:pt x="52" y="0"/>
                    <a:pt x="1" y="31"/>
                    <a:pt x="1" y="94"/>
                  </a:cubicBezTo>
                  <a:lnTo>
                    <a:pt x="1" y="118"/>
                  </a:lnTo>
                  <a:cubicBezTo>
                    <a:pt x="1" y="193"/>
                    <a:pt x="52" y="230"/>
                    <a:pt x="102" y="230"/>
                  </a:cubicBezTo>
                  <a:cubicBezTo>
                    <a:pt x="153" y="230"/>
                    <a:pt x="204" y="193"/>
                    <a:pt x="204" y="118"/>
                  </a:cubicBezTo>
                  <a:lnTo>
                    <a:pt x="204" y="94"/>
                  </a:lnTo>
                  <a:cubicBezTo>
                    <a:pt x="204" y="31"/>
                    <a:pt x="153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333050" y="1265400"/>
              <a:ext cx="6300" cy="4950"/>
            </a:xfrm>
            <a:custGeom>
              <a:avLst/>
              <a:gdLst/>
              <a:ahLst/>
              <a:cxnLst/>
              <a:rect l="l" t="t" r="r" b="b"/>
              <a:pathLst>
                <a:path w="252" h="198" extrusionOk="0">
                  <a:moveTo>
                    <a:pt x="126" y="0"/>
                  </a:moveTo>
                  <a:cubicBezTo>
                    <a:pt x="0" y="0"/>
                    <a:pt x="0" y="197"/>
                    <a:pt x="126" y="197"/>
                  </a:cubicBezTo>
                  <a:cubicBezTo>
                    <a:pt x="251" y="197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338725" y="1272850"/>
              <a:ext cx="6725" cy="4950"/>
            </a:xfrm>
            <a:custGeom>
              <a:avLst/>
              <a:gdLst/>
              <a:ahLst/>
              <a:cxnLst/>
              <a:rect l="l" t="t" r="r" b="b"/>
              <a:pathLst>
                <a:path w="269" h="198" extrusionOk="0">
                  <a:moveTo>
                    <a:pt x="149" y="1"/>
                  </a:moveTo>
                  <a:cubicBezTo>
                    <a:pt x="0" y="1"/>
                    <a:pt x="0" y="198"/>
                    <a:pt x="149" y="198"/>
                  </a:cubicBezTo>
                  <a:cubicBezTo>
                    <a:pt x="269" y="198"/>
                    <a:pt x="269" y="1"/>
                    <a:pt x="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893600" y="1480975"/>
              <a:ext cx="235400" cy="160275"/>
            </a:xfrm>
            <a:custGeom>
              <a:avLst/>
              <a:gdLst/>
              <a:ahLst/>
              <a:cxnLst/>
              <a:rect l="l" t="t" r="r" b="b"/>
              <a:pathLst>
                <a:path w="9416" h="6411" extrusionOk="0">
                  <a:moveTo>
                    <a:pt x="1844" y="1"/>
                  </a:moveTo>
                  <a:cubicBezTo>
                    <a:pt x="1658" y="1"/>
                    <a:pt x="1471" y="11"/>
                    <a:pt x="1285" y="33"/>
                  </a:cubicBezTo>
                  <a:cubicBezTo>
                    <a:pt x="1167" y="56"/>
                    <a:pt x="1139" y="232"/>
                    <a:pt x="1261" y="232"/>
                  </a:cubicBezTo>
                  <a:cubicBezTo>
                    <a:pt x="1268" y="232"/>
                    <a:pt x="1276" y="232"/>
                    <a:pt x="1285" y="230"/>
                  </a:cubicBezTo>
                  <a:cubicBezTo>
                    <a:pt x="1455" y="212"/>
                    <a:pt x="1626" y="203"/>
                    <a:pt x="1796" y="203"/>
                  </a:cubicBezTo>
                  <a:cubicBezTo>
                    <a:pt x="3216" y="203"/>
                    <a:pt x="4613" y="817"/>
                    <a:pt x="5834" y="1526"/>
                  </a:cubicBezTo>
                  <a:cubicBezTo>
                    <a:pt x="7202" y="2327"/>
                    <a:pt x="8255" y="3488"/>
                    <a:pt x="9138" y="4774"/>
                  </a:cubicBezTo>
                  <a:lnTo>
                    <a:pt x="9138" y="4774"/>
                  </a:lnTo>
                  <a:cubicBezTo>
                    <a:pt x="7827" y="5309"/>
                    <a:pt x="6471" y="5837"/>
                    <a:pt x="5040" y="6105"/>
                  </a:cubicBezTo>
                  <a:cubicBezTo>
                    <a:pt x="4613" y="6181"/>
                    <a:pt x="4190" y="6215"/>
                    <a:pt x="3769" y="6215"/>
                  </a:cubicBezTo>
                  <a:cubicBezTo>
                    <a:pt x="2547" y="6215"/>
                    <a:pt x="1348" y="5930"/>
                    <a:pt x="162" y="5579"/>
                  </a:cubicBezTo>
                  <a:cubicBezTo>
                    <a:pt x="150" y="5574"/>
                    <a:pt x="138" y="5572"/>
                    <a:pt x="126" y="5572"/>
                  </a:cubicBezTo>
                  <a:cubicBezTo>
                    <a:pt x="33" y="5572"/>
                    <a:pt x="0" y="5731"/>
                    <a:pt x="91" y="5753"/>
                  </a:cubicBezTo>
                  <a:cubicBezTo>
                    <a:pt x="1313" y="6127"/>
                    <a:pt x="2520" y="6411"/>
                    <a:pt x="3762" y="6411"/>
                  </a:cubicBezTo>
                  <a:cubicBezTo>
                    <a:pt x="4086" y="6411"/>
                    <a:pt x="4412" y="6392"/>
                    <a:pt x="4741" y="6350"/>
                  </a:cubicBezTo>
                  <a:cubicBezTo>
                    <a:pt x="6335" y="6153"/>
                    <a:pt x="7852" y="5532"/>
                    <a:pt x="9320" y="4911"/>
                  </a:cubicBezTo>
                  <a:cubicBezTo>
                    <a:pt x="9368" y="4881"/>
                    <a:pt x="9416" y="4833"/>
                    <a:pt x="9368" y="4762"/>
                  </a:cubicBezTo>
                  <a:cubicBezTo>
                    <a:pt x="8473" y="3442"/>
                    <a:pt x="7404" y="2248"/>
                    <a:pt x="6013" y="1401"/>
                  </a:cubicBezTo>
                  <a:cubicBezTo>
                    <a:pt x="4774" y="649"/>
                    <a:pt x="3306" y="1"/>
                    <a:pt x="1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897075" y="1532775"/>
              <a:ext cx="227000" cy="68500"/>
            </a:xfrm>
            <a:custGeom>
              <a:avLst/>
              <a:gdLst/>
              <a:ahLst/>
              <a:cxnLst/>
              <a:rect l="l" t="t" r="r" b="b"/>
              <a:pathLst>
                <a:path w="9080" h="2740" extrusionOk="0">
                  <a:moveTo>
                    <a:pt x="240" y="1"/>
                  </a:moveTo>
                  <a:cubicBezTo>
                    <a:pt x="209" y="1"/>
                    <a:pt x="179" y="2"/>
                    <a:pt x="149" y="3"/>
                  </a:cubicBezTo>
                  <a:cubicBezTo>
                    <a:pt x="8" y="26"/>
                    <a:pt x="0" y="202"/>
                    <a:pt x="125" y="202"/>
                  </a:cubicBezTo>
                  <a:cubicBezTo>
                    <a:pt x="132" y="202"/>
                    <a:pt x="140" y="202"/>
                    <a:pt x="149" y="200"/>
                  </a:cubicBezTo>
                  <a:cubicBezTo>
                    <a:pt x="172" y="199"/>
                    <a:pt x="196" y="199"/>
                    <a:pt x="220" y="199"/>
                  </a:cubicBezTo>
                  <a:cubicBezTo>
                    <a:pt x="819" y="199"/>
                    <a:pt x="1443" y="482"/>
                    <a:pt x="2017" y="672"/>
                  </a:cubicBezTo>
                  <a:cubicBezTo>
                    <a:pt x="2859" y="946"/>
                    <a:pt x="3731" y="1197"/>
                    <a:pt x="4602" y="1466"/>
                  </a:cubicBezTo>
                  <a:cubicBezTo>
                    <a:pt x="5955" y="1930"/>
                    <a:pt x="7336" y="2739"/>
                    <a:pt x="8828" y="2739"/>
                  </a:cubicBezTo>
                  <a:cubicBezTo>
                    <a:pt x="8870" y="2739"/>
                    <a:pt x="8912" y="2739"/>
                    <a:pt x="8954" y="2737"/>
                  </a:cubicBezTo>
                  <a:cubicBezTo>
                    <a:pt x="9080" y="2737"/>
                    <a:pt x="9080" y="2540"/>
                    <a:pt x="8954" y="2540"/>
                  </a:cubicBezTo>
                  <a:cubicBezTo>
                    <a:pt x="8914" y="2542"/>
                    <a:pt x="8874" y="2542"/>
                    <a:pt x="8834" y="2542"/>
                  </a:cubicBezTo>
                  <a:cubicBezTo>
                    <a:pt x="7313" y="2542"/>
                    <a:pt x="5861" y="1680"/>
                    <a:pt x="4477" y="1221"/>
                  </a:cubicBezTo>
                  <a:cubicBezTo>
                    <a:pt x="3635" y="946"/>
                    <a:pt x="2788" y="696"/>
                    <a:pt x="1940" y="421"/>
                  </a:cubicBezTo>
                  <a:cubicBezTo>
                    <a:pt x="1396" y="257"/>
                    <a:pt x="809" y="1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060625" y="1568000"/>
              <a:ext cx="43900" cy="52050"/>
            </a:xfrm>
            <a:custGeom>
              <a:avLst/>
              <a:gdLst/>
              <a:ahLst/>
              <a:cxnLst/>
              <a:rect l="l" t="t" r="r" b="b"/>
              <a:pathLst>
                <a:path w="1756" h="2082" extrusionOk="0">
                  <a:moveTo>
                    <a:pt x="1584" y="1"/>
                  </a:moveTo>
                  <a:cubicBezTo>
                    <a:pt x="1570" y="1"/>
                    <a:pt x="1556" y="3"/>
                    <a:pt x="1541" y="9"/>
                  </a:cubicBezTo>
                  <a:cubicBezTo>
                    <a:pt x="1069" y="236"/>
                    <a:pt x="526" y="355"/>
                    <a:pt x="48" y="654"/>
                  </a:cubicBezTo>
                  <a:cubicBezTo>
                    <a:pt x="24" y="684"/>
                    <a:pt x="1" y="731"/>
                    <a:pt x="24" y="779"/>
                  </a:cubicBezTo>
                  <a:cubicBezTo>
                    <a:pt x="227" y="1203"/>
                    <a:pt x="401" y="1651"/>
                    <a:pt x="675" y="2027"/>
                  </a:cubicBezTo>
                  <a:cubicBezTo>
                    <a:pt x="698" y="2065"/>
                    <a:pt x="732" y="2082"/>
                    <a:pt x="765" y="2082"/>
                  </a:cubicBezTo>
                  <a:cubicBezTo>
                    <a:pt x="833" y="2082"/>
                    <a:pt x="897" y="2010"/>
                    <a:pt x="848" y="1925"/>
                  </a:cubicBezTo>
                  <a:cubicBezTo>
                    <a:pt x="596" y="1580"/>
                    <a:pt x="429" y="1174"/>
                    <a:pt x="247" y="786"/>
                  </a:cubicBezTo>
                  <a:lnTo>
                    <a:pt x="247" y="786"/>
                  </a:lnTo>
                  <a:cubicBezTo>
                    <a:pt x="680" y="521"/>
                    <a:pt x="1197" y="397"/>
                    <a:pt x="1666" y="182"/>
                  </a:cubicBezTo>
                  <a:cubicBezTo>
                    <a:pt x="1756" y="140"/>
                    <a:pt x="1688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999725" y="1534450"/>
              <a:ext cx="70650" cy="103150"/>
            </a:xfrm>
            <a:custGeom>
              <a:avLst/>
              <a:gdLst/>
              <a:ahLst/>
              <a:cxnLst/>
              <a:rect l="l" t="t" r="r" b="b"/>
              <a:pathLst>
                <a:path w="2826" h="4126" extrusionOk="0">
                  <a:moveTo>
                    <a:pt x="2700" y="0"/>
                  </a:moveTo>
                  <a:cubicBezTo>
                    <a:pt x="2688" y="0"/>
                    <a:pt x="2676" y="3"/>
                    <a:pt x="2663" y="8"/>
                  </a:cubicBezTo>
                  <a:cubicBezTo>
                    <a:pt x="1792" y="330"/>
                    <a:pt x="968" y="778"/>
                    <a:pt x="73" y="1053"/>
                  </a:cubicBezTo>
                  <a:cubicBezTo>
                    <a:pt x="49" y="1053"/>
                    <a:pt x="1" y="1100"/>
                    <a:pt x="25" y="1130"/>
                  </a:cubicBezTo>
                  <a:cubicBezTo>
                    <a:pt x="126" y="2097"/>
                    <a:pt x="449" y="3041"/>
                    <a:pt x="472" y="4014"/>
                  </a:cubicBezTo>
                  <a:cubicBezTo>
                    <a:pt x="472" y="4088"/>
                    <a:pt x="522" y="4126"/>
                    <a:pt x="571" y="4126"/>
                  </a:cubicBezTo>
                  <a:cubicBezTo>
                    <a:pt x="620" y="4126"/>
                    <a:pt x="670" y="4088"/>
                    <a:pt x="670" y="4014"/>
                  </a:cubicBezTo>
                  <a:cubicBezTo>
                    <a:pt x="646" y="3220"/>
                    <a:pt x="425" y="2444"/>
                    <a:pt x="299" y="1650"/>
                  </a:cubicBezTo>
                  <a:cubicBezTo>
                    <a:pt x="246" y="1399"/>
                    <a:pt x="174" y="1226"/>
                    <a:pt x="472" y="1130"/>
                  </a:cubicBezTo>
                  <a:cubicBezTo>
                    <a:pt x="693" y="1053"/>
                    <a:pt x="920" y="951"/>
                    <a:pt x="1141" y="856"/>
                  </a:cubicBezTo>
                  <a:cubicBezTo>
                    <a:pt x="1666" y="629"/>
                    <a:pt x="2186" y="384"/>
                    <a:pt x="2735" y="181"/>
                  </a:cubicBezTo>
                  <a:cubicBezTo>
                    <a:pt x="2826" y="160"/>
                    <a:pt x="2793" y="0"/>
                    <a:pt x="2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939450" y="1545425"/>
              <a:ext cx="18675" cy="90975"/>
            </a:xfrm>
            <a:custGeom>
              <a:avLst/>
              <a:gdLst/>
              <a:ahLst/>
              <a:cxnLst/>
              <a:rect l="l" t="t" r="r" b="b"/>
              <a:pathLst>
                <a:path w="747" h="3639" extrusionOk="0">
                  <a:moveTo>
                    <a:pt x="197" y="0"/>
                  </a:moveTo>
                  <a:cubicBezTo>
                    <a:pt x="146" y="0"/>
                    <a:pt x="96" y="31"/>
                    <a:pt x="96" y="94"/>
                  </a:cubicBezTo>
                  <a:cubicBezTo>
                    <a:pt x="0" y="1258"/>
                    <a:pt x="472" y="2381"/>
                    <a:pt x="543" y="3527"/>
                  </a:cubicBezTo>
                  <a:cubicBezTo>
                    <a:pt x="543" y="3601"/>
                    <a:pt x="594" y="3639"/>
                    <a:pt x="645" y="3639"/>
                  </a:cubicBezTo>
                  <a:cubicBezTo>
                    <a:pt x="696" y="3639"/>
                    <a:pt x="746" y="3601"/>
                    <a:pt x="746" y="3527"/>
                  </a:cubicBezTo>
                  <a:cubicBezTo>
                    <a:pt x="669" y="2381"/>
                    <a:pt x="197" y="1258"/>
                    <a:pt x="299" y="94"/>
                  </a:cubicBezTo>
                  <a:cubicBezTo>
                    <a:pt x="299" y="31"/>
                    <a:pt x="248" y="0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40425" y="1497225"/>
              <a:ext cx="70000" cy="51000"/>
            </a:xfrm>
            <a:custGeom>
              <a:avLst/>
              <a:gdLst/>
              <a:ahLst/>
              <a:cxnLst/>
              <a:rect l="l" t="t" r="r" b="b"/>
              <a:pathLst>
                <a:path w="2800" h="2040" extrusionOk="0">
                  <a:moveTo>
                    <a:pt x="2679" y="0"/>
                  </a:moveTo>
                  <a:cubicBezTo>
                    <a:pt x="2660" y="0"/>
                    <a:pt x="2639" y="8"/>
                    <a:pt x="2618" y="28"/>
                  </a:cubicBezTo>
                  <a:cubicBezTo>
                    <a:pt x="1800" y="649"/>
                    <a:pt x="952" y="1246"/>
                    <a:pt x="80" y="1843"/>
                  </a:cubicBezTo>
                  <a:cubicBezTo>
                    <a:pt x="1" y="1908"/>
                    <a:pt x="54" y="2039"/>
                    <a:pt x="147" y="2039"/>
                  </a:cubicBezTo>
                  <a:cubicBezTo>
                    <a:pt x="165" y="2039"/>
                    <a:pt x="185" y="2034"/>
                    <a:pt x="206" y="2022"/>
                  </a:cubicBezTo>
                  <a:cubicBezTo>
                    <a:pt x="1054" y="1425"/>
                    <a:pt x="1901" y="798"/>
                    <a:pt x="2719" y="177"/>
                  </a:cubicBezTo>
                  <a:cubicBezTo>
                    <a:pt x="2800" y="121"/>
                    <a:pt x="2752" y="0"/>
                    <a:pt x="2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050525" y="1442250"/>
              <a:ext cx="156475" cy="84625"/>
            </a:xfrm>
            <a:custGeom>
              <a:avLst/>
              <a:gdLst/>
              <a:ahLst/>
              <a:cxnLst/>
              <a:rect l="l" t="t" r="r" b="b"/>
              <a:pathLst>
                <a:path w="6259" h="3385" extrusionOk="0">
                  <a:moveTo>
                    <a:pt x="6118" y="0"/>
                  </a:moveTo>
                  <a:cubicBezTo>
                    <a:pt x="6091" y="0"/>
                    <a:pt x="6066" y="12"/>
                    <a:pt x="6052" y="42"/>
                  </a:cubicBezTo>
                  <a:cubicBezTo>
                    <a:pt x="5557" y="985"/>
                    <a:pt x="4088" y="1182"/>
                    <a:pt x="3169" y="1409"/>
                  </a:cubicBezTo>
                  <a:cubicBezTo>
                    <a:pt x="1975" y="1732"/>
                    <a:pt x="828" y="2227"/>
                    <a:pt x="58" y="3224"/>
                  </a:cubicBezTo>
                  <a:cubicBezTo>
                    <a:pt x="1" y="3299"/>
                    <a:pt x="55" y="3385"/>
                    <a:pt x="118" y="3385"/>
                  </a:cubicBezTo>
                  <a:cubicBezTo>
                    <a:pt x="140" y="3385"/>
                    <a:pt x="164" y="3374"/>
                    <a:pt x="184" y="3350"/>
                  </a:cubicBezTo>
                  <a:cubicBezTo>
                    <a:pt x="1079" y="2251"/>
                    <a:pt x="2345" y="1833"/>
                    <a:pt x="3664" y="1481"/>
                  </a:cubicBezTo>
                  <a:cubicBezTo>
                    <a:pt x="4536" y="1260"/>
                    <a:pt x="5754" y="1009"/>
                    <a:pt x="6225" y="138"/>
                  </a:cubicBezTo>
                  <a:cubicBezTo>
                    <a:pt x="6259" y="70"/>
                    <a:pt x="6183" y="0"/>
                    <a:pt x="6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136325" y="1421050"/>
              <a:ext cx="41375" cy="57100"/>
            </a:xfrm>
            <a:custGeom>
              <a:avLst/>
              <a:gdLst/>
              <a:ahLst/>
              <a:cxnLst/>
              <a:rect l="l" t="t" r="r" b="b"/>
              <a:pathLst>
                <a:path w="1655" h="2284" extrusionOk="0">
                  <a:moveTo>
                    <a:pt x="1508" y="0"/>
                  </a:moveTo>
                  <a:cubicBezTo>
                    <a:pt x="1477" y="0"/>
                    <a:pt x="1447" y="13"/>
                    <a:pt x="1426" y="42"/>
                  </a:cubicBezTo>
                  <a:cubicBezTo>
                    <a:pt x="931" y="741"/>
                    <a:pt x="358" y="1362"/>
                    <a:pt x="35" y="2156"/>
                  </a:cubicBezTo>
                  <a:cubicBezTo>
                    <a:pt x="1" y="2236"/>
                    <a:pt x="59" y="2284"/>
                    <a:pt x="119" y="2284"/>
                  </a:cubicBezTo>
                  <a:cubicBezTo>
                    <a:pt x="153" y="2284"/>
                    <a:pt x="189" y="2268"/>
                    <a:pt x="208" y="2233"/>
                  </a:cubicBezTo>
                  <a:cubicBezTo>
                    <a:pt x="531" y="1433"/>
                    <a:pt x="1104" y="813"/>
                    <a:pt x="1599" y="144"/>
                  </a:cubicBezTo>
                  <a:cubicBezTo>
                    <a:pt x="1654" y="72"/>
                    <a:pt x="1581" y="0"/>
                    <a:pt x="1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20150" y="1480800"/>
              <a:ext cx="82525" cy="43425"/>
            </a:xfrm>
            <a:custGeom>
              <a:avLst/>
              <a:gdLst/>
              <a:ahLst/>
              <a:cxnLst/>
              <a:rect l="l" t="t" r="r" b="b"/>
              <a:pathLst>
                <a:path w="3301" h="1737" extrusionOk="0">
                  <a:moveTo>
                    <a:pt x="132" y="1"/>
                  </a:moveTo>
                  <a:cubicBezTo>
                    <a:pt x="71" y="1"/>
                    <a:pt x="1" y="61"/>
                    <a:pt x="31" y="142"/>
                  </a:cubicBezTo>
                  <a:cubicBezTo>
                    <a:pt x="306" y="1135"/>
                    <a:pt x="1598" y="1737"/>
                    <a:pt x="2664" y="1737"/>
                  </a:cubicBezTo>
                  <a:cubicBezTo>
                    <a:pt x="2848" y="1737"/>
                    <a:pt x="3025" y="1719"/>
                    <a:pt x="3190" y="1682"/>
                  </a:cubicBezTo>
                  <a:cubicBezTo>
                    <a:pt x="3300" y="1661"/>
                    <a:pt x="3257" y="1500"/>
                    <a:pt x="3159" y="1500"/>
                  </a:cubicBezTo>
                  <a:cubicBezTo>
                    <a:pt x="3146" y="1500"/>
                    <a:pt x="3132" y="1503"/>
                    <a:pt x="3118" y="1509"/>
                  </a:cubicBezTo>
                  <a:cubicBezTo>
                    <a:pt x="2979" y="1540"/>
                    <a:pt x="2829" y="1555"/>
                    <a:pt x="2672" y="1555"/>
                  </a:cubicBezTo>
                  <a:cubicBezTo>
                    <a:pt x="1703" y="1555"/>
                    <a:pt x="487" y="984"/>
                    <a:pt x="205" y="64"/>
                  </a:cubicBezTo>
                  <a:cubicBezTo>
                    <a:pt x="196" y="19"/>
                    <a:pt x="165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161975" y="1411500"/>
              <a:ext cx="24350" cy="18675"/>
            </a:xfrm>
            <a:custGeom>
              <a:avLst/>
              <a:gdLst/>
              <a:ahLst/>
              <a:cxnLst/>
              <a:rect l="l" t="t" r="r" b="b"/>
              <a:pathLst>
                <a:path w="974" h="747" extrusionOk="0">
                  <a:moveTo>
                    <a:pt x="502" y="1"/>
                  </a:moveTo>
                  <a:cubicBezTo>
                    <a:pt x="0" y="1"/>
                    <a:pt x="0" y="747"/>
                    <a:pt x="502" y="747"/>
                  </a:cubicBezTo>
                  <a:cubicBezTo>
                    <a:pt x="973" y="747"/>
                    <a:pt x="973" y="1"/>
                    <a:pt x="502" y="1"/>
                  </a:cubicBezTo>
                  <a:close/>
                </a:path>
              </a:pathLst>
            </a:custGeom>
            <a:solidFill>
              <a:srgbClr val="FFA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93150" y="1432700"/>
              <a:ext cx="24200" cy="18675"/>
            </a:xfrm>
            <a:custGeom>
              <a:avLst/>
              <a:gdLst/>
              <a:ahLst/>
              <a:cxnLst/>
              <a:rect l="l" t="t" r="r" b="b"/>
              <a:pathLst>
                <a:path w="968" h="747" extrusionOk="0">
                  <a:moveTo>
                    <a:pt x="496" y="0"/>
                  </a:moveTo>
                  <a:cubicBezTo>
                    <a:pt x="1" y="0"/>
                    <a:pt x="1" y="747"/>
                    <a:pt x="496" y="747"/>
                  </a:cubicBezTo>
                  <a:cubicBezTo>
                    <a:pt x="968" y="747"/>
                    <a:pt x="968" y="0"/>
                    <a:pt x="496" y="0"/>
                  </a:cubicBezTo>
                  <a:close/>
                </a:path>
              </a:pathLst>
            </a:custGeom>
            <a:solidFill>
              <a:srgbClr val="FFA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188075" y="1509700"/>
              <a:ext cx="24350" cy="18700"/>
            </a:xfrm>
            <a:custGeom>
              <a:avLst/>
              <a:gdLst/>
              <a:ahLst/>
              <a:cxnLst/>
              <a:rect l="l" t="t" r="r" b="b"/>
              <a:pathLst>
                <a:path w="974" h="748" extrusionOk="0">
                  <a:moveTo>
                    <a:pt x="502" y="1"/>
                  </a:moveTo>
                  <a:cubicBezTo>
                    <a:pt x="1" y="1"/>
                    <a:pt x="1" y="747"/>
                    <a:pt x="502" y="747"/>
                  </a:cubicBezTo>
                  <a:cubicBezTo>
                    <a:pt x="974" y="747"/>
                    <a:pt x="974" y="1"/>
                    <a:pt x="502" y="1"/>
                  </a:cubicBezTo>
                  <a:close/>
                </a:path>
              </a:pathLst>
            </a:custGeom>
            <a:solidFill>
              <a:srgbClr val="FFA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936875" y="1146200"/>
              <a:ext cx="84100" cy="203925"/>
            </a:xfrm>
            <a:custGeom>
              <a:avLst/>
              <a:gdLst/>
              <a:ahLst/>
              <a:cxnLst/>
              <a:rect l="l" t="t" r="r" b="b"/>
              <a:pathLst>
                <a:path w="3364" h="8157" extrusionOk="0">
                  <a:moveTo>
                    <a:pt x="3217" y="0"/>
                  </a:moveTo>
                  <a:cubicBezTo>
                    <a:pt x="3187" y="0"/>
                    <a:pt x="3157" y="12"/>
                    <a:pt x="3136" y="40"/>
                  </a:cubicBezTo>
                  <a:cubicBezTo>
                    <a:pt x="1345" y="2380"/>
                    <a:pt x="1542" y="5538"/>
                    <a:pt x="49" y="8004"/>
                  </a:cubicBezTo>
                  <a:cubicBezTo>
                    <a:pt x="1" y="8084"/>
                    <a:pt x="64" y="8157"/>
                    <a:pt x="132" y="8157"/>
                  </a:cubicBezTo>
                  <a:cubicBezTo>
                    <a:pt x="165" y="8157"/>
                    <a:pt x="199" y="8140"/>
                    <a:pt x="222" y="8099"/>
                  </a:cubicBezTo>
                  <a:cubicBezTo>
                    <a:pt x="1691" y="5640"/>
                    <a:pt x="1518" y="2482"/>
                    <a:pt x="3309" y="141"/>
                  </a:cubicBezTo>
                  <a:cubicBezTo>
                    <a:pt x="3364" y="69"/>
                    <a:pt x="3290" y="0"/>
                    <a:pt x="3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016150" y="1068050"/>
              <a:ext cx="75550" cy="81950"/>
            </a:xfrm>
            <a:custGeom>
              <a:avLst/>
              <a:gdLst/>
              <a:ahLst/>
              <a:cxnLst/>
              <a:rect l="l" t="t" r="r" b="b"/>
              <a:pathLst>
                <a:path w="3022" h="3278" extrusionOk="0">
                  <a:moveTo>
                    <a:pt x="1711" y="203"/>
                  </a:moveTo>
                  <a:cubicBezTo>
                    <a:pt x="2020" y="203"/>
                    <a:pt x="2526" y="377"/>
                    <a:pt x="2526" y="730"/>
                  </a:cubicBezTo>
                  <a:cubicBezTo>
                    <a:pt x="2550" y="1303"/>
                    <a:pt x="1708" y="1876"/>
                    <a:pt x="1332" y="2175"/>
                  </a:cubicBezTo>
                  <a:cubicBezTo>
                    <a:pt x="979" y="2438"/>
                    <a:pt x="551" y="2679"/>
                    <a:pt x="218" y="2990"/>
                  </a:cubicBezTo>
                  <a:lnTo>
                    <a:pt x="218" y="2990"/>
                  </a:lnTo>
                  <a:cubicBezTo>
                    <a:pt x="235" y="2273"/>
                    <a:pt x="363" y="1527"/>
                    <a:pt x="711" y="903"/>
                  </a:cubicBezTo>
                  <a:cubicBezTo>
                    <a:pt x="908" y="533"/>
                    <a:pt x="1230" y="235"/>
                    <a:pt x="1654" y="205"/>
                  </a:cubicBezTo>
                  <a:cubicBezTo>
                    <a:pt x="1672" y="203"/>
                    <a:pt x="1691" y="203"/>
                    <a:pt x="1711" y="203"/>
                  </a:cubicBezTo>
                  <a:close/>
                  <a:moveTo>
                    <a:pt x="1814" y="1"/>
                  </a:moveTo>
                  <a:cubicBezTo>
                    <a:pt x="1394" y="1"/>
                    <a:pt x="954" y="218"/>
                    <a:pt x="711" y="533"/>
                  </a:cubicBezTo>
                  <a:cubicBezTo>
                    <a:pt x="162" y="1226"/>
                    <a:pt x="13" y="2294"/>
                    <a:pt x="13" y="3166"/>
                  </a:cubicBezTo>
                  <a:cubicBezTo>
                    <a:pt x="1" y="3241"/>
                    <a:pt x="44" y="3278"/>
                    <a:pt x="94" y="3278"/>
                  </a:cubicBezTo>
                  <a:cubicBezTo>
                    <a:pt x="106" y="3278"/>
                    <a:pt x="119" y="3276"/>
                    <a:pt x="131" y="3271"/>
                  </a:cubicBezTo>
                  <a:lnTo>
                    <a:pt x="131" y="3271"/>
                  </a:lnTo>
                  <a:cubicBezTo>
                    <a:pt x="139" y="3273"/>
                    <a:pt x="147" y="3274"/>
                    <a:pt x="155" y="3274"/>
                  </a:cubicBezTo>
                  <a:cubicBezTo>
                    <a:pt x="176" y="3274"/>
                    <a:pt x="198" y="3265"/>
                    <a:pt x="215" y="3244"/>
                  </a:cubicBezTo>
                  <a:cubicBezTo>
                    <a:pt x="687" y="2742"/>
                    <a:pt x="1356" y="2396"/>
                    <a:pt x="1881" y="1948"/>
                  </a:cubicBezTo>
                  <a:cubicBezTo>
                    <a:pt x="2251" y="1626"/>
                    <a:pt x="3021" y="951"/>
                    <a:pt x="2627" y="408"/>
                  </a:cubicBezTo>
                  <a:cubicBezTo>
                    <a:pt x="2426" y="120"/>
                    <a:pt x="2126" y="1"/>
                    <a:pt x="1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981675" y="1169525"/>
              <a:ext cx="106300" cy="53700"/>
            </a:xfrm>
            <a:custGeom>
              <a:avLst/>
              <a:gdLst/>
              <a:ahLst/>
              <a:cxnLst/>
              <a:rect l="l" t="t" r="r" b="b"/>
              <a:pathLst>
                <a:path w="4252" h="2148" extrusionOk="0">
                  <a:moveTo>
                    <a:pt x="3466" y="0"/>
                  </a:moveTo>
                  <a:cubicBezTo>
                    <a:pt x="3100" y="0"/>
                    <a:pt x="2678" y="113"/>
                    <a:pt x="2490" y="152"/>
                  </a:cubicBezTo>
                  <a:cubicBezTo>
                    <a:pt x="1493" y="426"/>
                    <a:pt x="771" y="922"/>
                    <a:pt x="126" y="1746"/>
                  </a:cubicBezTo>
                  <a:cubicBezTo>
                    <a:pt x="68" y="1821"/>
                    <a:pt x="122" y="1906"/>
                    <a:pt x="186" y="1906"/>
                  </a:cubicBezTo>
                  <a:cubicBezTo>
                    <a:pt x="208" y="1906"/>
                    <a:pt x="231" y="1896"/>
                    <a:pt x="251" y="1871"/>
                  </a:cubicBezTo>
                  <a:cubicBezTo>
                    <a:pt x="795" y="1196"/>
                    <a:pt x="1392" y="725"/>
                    <a:pt x="2215" y="450"/>
                  </a:cubicBezTo>
                  <a:cubicBezTo>
                    <a:pt x="2402" y="390"/>
                    <a:pt x="3009" y="192"/>
                    <a:pt x="3442" y="192"/>
                  </a:cubicBezTo>
                  <a:cubicBezTo>
                    <a:pt x="3700" y="192"/>
                    <a:pt x="3896" y="262"/>
                    <a:pt x="3905" y="474"/>
                  </a:cubicBezTo>
                  <a:cubicBezTo>
                    <a:pt x="3953" y="1274"/>
                    <a:pt x="2788" y="1471"/>
                    <a:pt x="2239" y="1620"/>
                  </a:cubicBezTo>
                  <a:cubicBezTo>
                    <a:pt x="1565" y="1769"/>
                    <a:pt x="848" y="1895"/>
                    <a:pt x="150" y="1943"/>
                  </a:cubicBezTo>
                  <a:cubicBezTo>
                    <a:pt x="9" y="1965"/>
                    <a:pt x="1" y="2148"/>
                    <a:pt x="126" y="2148"/>
                  </a:cubicBezTo>
                  <a:cubicBezTo>
                    <a:pt x="134" y="2148"/>
                    <a:pt x="141" y="2147"/>
                    <a:pt x="150" y="2146"/>
                  </a:cubicBezTo>
                  <a:cubicBezTo>
                    <a:pt x="1045" y="2068"/>
                    <a:pt x="1965" y="1919"/>
                    <a:pt x="2836" y="1668"/>
                  </a:cubicBezTo>
                  <a:cubicBezTo>
                    <a:pt x="3409" y="1495"/>
                    <a:pt x="4251" y="1125"/>
                    <a:pt x="4102" y="355"/>
                  </a:cubicBezTo>
                  <a:cubicBezTo>
                    <a:pt x="4047" y="81"/>
                    <a:pt x="3777" y="0"/>
                    <a:pt x="3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936900" y="1160150"/>
              <a:ext cx="48525" cy="99000"/>
            </a:xfrm>
            <a:custGeom>
              <a:avLst/>
              <a:gdLst/>
              <a:ahLst/>
              <a:cxnLst/>
              <a:rect l="l" t="t" r="r" b="b"/>
              <a:pathLst>
                <a:path w="1941" h="3960" extrusionOk="0">
                  <a:moveTo>
                    <a:pt x="1195" y="236"/>
                  </a:moveTo>
                  <a:cubicBezTo>
                    <a:pt x="1311" y="236"/>
                    <a:pt x="1418" y="293"/>
                    <a:pt x="1493" y="431"/>
                  </a:cubicBezTo>
                  <a:cubicBezTo>
                    <a:pt x="1744" y="927"/>
                    <a:pt x="1618" y="1673"/>
                    <a:pt x="1565" y="2168"/>
                  </a:cubicBezTo>
                  <a:cubicBezTo>
                    <a:pt x="1520" y="2684"/>
                    <a:pt x="1428" y="3153"/>
                    <a:pt x="1357" y="3643"/>
                  </a:cubicBezTo>
                  <a:lnTo>
                    <a:pt x="1357" y="3643"/>
                  </a:lnTo>
                  <a:cubicBezTo>
                    <a:pt x="803" y="3102"/>
                    <a:pt x="391" y="2337"/>
                    <a:pt x="299" y="1571"/>
                  </a:cubicBezTo>
                  <a:cubicBezTo>
                    <a:pt x="251" y="1100"/>
                    <a:pt x="424" y="652"/>
                    <a:pt x="848" y="377"/>
                  </a:cubicBezTo>
                  <a:cubicBezTo>
                    <a:pt x="958" y="291"/>
                    <a:pt x="1081" y="236"/>
                    <a:pt x="1195" y="236"/>
                  </a:cubicBezTo>
                  <a:close/>
                  <a:moveTo>
                    <a:pt x="1152" y="0"/>
                  </a:moveTo>
                  <a:cubicBezTo>
                    <a:pt x="610" y="0"/>
                    <a:pt x="165" y="816"/>
                    <a:pt x="102" y="1249"/>
                  </a:cubicBezTo>
                  <a:cubicBezTo>
                    <a:pt x="1" y="2222"/>
                    <a:pt x="699" y="3362"/>
                    <a:pt x="1415" y="3935"/>
                  </a:cubicBezTo>
                  <a:cubicBezTo>
                    <a:pt x="1438" y="3953"/>
                    <a:pt x="1462" y="3960"/>
                    <a:pt x="1484" y="3960"/>
                  </a:cubicBezTo>
                  <a:cubicBezTo>
                    <a:pt x="1561" y="3960"/>
                    <a:pt x="1620" y="3871"/>
                    <a:pt x="1541" y="3810"/>
                  </a:cubicBezTo>
                  <a:cubicBezTo>
                    <a:pt x="1534" y="3804"/>
                    <a:pt x="1527" y="3798"/>
                    <a:pt x="1520" y="3792"/>
                  </a:cubicBezTo>
                  <a:lnTo>
                    <a:pt x="1520" y="3792"/>
                  </a:lnTo>
                  <a:cubicBezTo>
                    <a:pt x="1644" y="3106"/>
                    <a:pt x="1768" y="2413"/>
                    <a:pt x="1815" y="1721"/>
                  </a:cubicBezTo>
                  <a:cubicBezTo>
                    <a:pt x="1839" y="1273"/>
                    <a:pt x="1941" y="306"/>
                    <a:pt x="1392" y="55"/>
                  </a:cubicBezTo>
                  <a:cubicBezTo>
                    <a:pt x="1310" y="17"/>
                    <a:pt x="1230" y="0"/>
                    <a:pt x="1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019150" y="1091075"/>
              <a:ext cx="25200" cy="54225"/>
            </a:xfrm>
            <a:custGeom>
              <a:avLst/>
              <a:gdLst/>
              <a:ahLst/>
              <a:cxnLst/>
              <a:rect l="l" t="t" r="r" b="b"/>
              <a:pathLst>
                <a:path w="1008" h="2169" extrusionOk="0">
                  <a:moveTo>
                    <a:pt x="916" y="1"/>
                  </a:moveTo>
                  <a:cubicBezTo>
                    <a:pt x="898" y="1"/>
                    <a:pt x="879" y="9"/>
                    <a:pt x="866" y="30"/>
                  </a:cubicBezTo>
                  <a:cubicBezTo>
                    <a:pt x="567" y="705"/>
                    <a:pt x="442" y="1475"/>
                    <a:pt x="18" y="2072"/>
                  </a:cubicBezTo>
                  <a:cubicBezTo>
                    <a:pt x="1" y="2128"/>
                    <a:pt x="49" y="2168"/>
                    <a:pt x="95" y="2168"/>
                  </a:cubicBezTo>
                  <a:cubicBezTo>
                    <a:pt x="113" y="2168"/>
                    <a:pt x="130" y="2163"/>
                    <a:pt x="143" y="2149"/>
                  </a:cubicBezTo>
                  <a:cubicBezTo>
                    <a:pt x="567" y="1523"/>
                    <a:pt x="692" y="776"/>
                    <a:pt x="991" y="108"/>
                  </a:cubicBezTo>
                  <a:cubicBezTo>
                    <a:pt x="1008" y="53"/>
                    <a:pt x="962" y="1"/>
                    <a:pt x="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021775" y="1094925"/>
              <a:ext cx="40350" cy="49100"/>
            </a:xfrm>
            <a:custGeom>
              <a:avLst/>
              <a:gdLst/>
              <a:ahLst/>
              <a:cxnLst/>
              <a:rect l="l" t="t" r="r" b="b"/>
              <a:pathLst>
                <a:path w="1614" h="1964" extrusionOk="0">
                  <a:moveTo>
                    <a:pt x="1525" y="0"/>
                  </a:moveTo>
                  <a:cubicBezTo>
                    <a:pt x="1510" y="0"/>
                    <a:pt x="1495" y="8"/>
                    <a:pt x="1483" y="25"/>
                  </a:cubicBezTo>
                  <a:cubicBezTo>
                    <a:pt x="910" y="575"/>
                    <a:pt x="289" y="1124"/>
                    <a:pt x="14" y="1894"/>
                  </a:cubicBezTo>
                  <a:cubicBezTo>
                    <a:pt x="0" y="1936"/>
                    <a:pt x="36" y="1964"/>
                    <a:pt x="73" y="1964"/>
                  </a:cubicBezTo>
                  <a:cubicBezTo>
                    <a:pt x="100" y="1964"/>
                    <a:pt x="127" y="1950"/>
                    <a:pt x="140" y="1918"/>
                  </a:cubicBezTo>
                  <a:cubicBezTo>
                    <a:pt x="408" y="1172"/>
                    <a:pt x="1005" y="652"/>
                    <a:pt x="1555" y="103"/>
                  </a:cubicBezTo>
                  <a:cubicBezTo>
                    <a:pt x="1613" y="67"/>
                    <a:pt x="1570" y="0"/>
                    <a:pt x="1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981825" y="1184400"/>
              <a:ext cx="64325" cy="38175"/>
            </a:xfrm>
            <a:custGeom>
              <a:avLst/>
              <a:gdLst/>
              <a:ahLst/>
              <a:cxnLst/>
              <a:rect l="l" t="t" r="r" b="b"/>
              <a:pathLst>
                <a:path w="2573" h="1527" extrusionOk="0">
                  <a:moveTo>
                    <a:pt x="2454" y="1"/>
                  </a:moveTo>
                  <a:cubicBezTo>
                    <a:pt x="2446" y="1"/>
                    <a:pt x="2438" y="2"/>
                    <a:pt x="2430" y="4"/>
                  </a:cubicBezTo>
                  <a:cubicBezTo>
                    <a:pt x="1636" y="452"/>
                    <a:pt x="812" y="900"/>
                    <a:pt x="42" y="1401"/>
                  </a:cubicBezTo>
                  <a:cubicBezTo>
                    <a:pt x="0" y="1443"/>
                    <a:pt x="32" y="1526"/>
                    <a:pt x="92" y="1526"/>
                  </a:cubicBezTo>
                  <a:cubicBezTo>
                    <a:pt x="101" y="1526"/>
                    <a:pt x="110" y="1524"/>
                    <a:pt x="120" y="1521"/>
                  </a:cubicBezTo>
                  <a:cubicBezTo>
                    <a:pt x="890" y="1001"/>
                    <a:pt x="1684" y="577"/>
                    <a:pt x="2508" y="130"/>
                  </a:cubicBezTo>
                  <a:cubicBezTo>
                    <a:pt x="2572" y="87"/>
                    <a:pt x="2521" y="1"/>
                    <a:pt x="2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986775" y="1196900"/>
              <a:ext cx="66800" cy="24400"/>
            </a:xfrm>
            <a:custGeom>
              <a:avLst/>
              <a:gdLst/>
              <a:ahLst/>
              <a:cxnLst/>
              <a:rect l="l" t="t" r="r" b="b"/>
              <a:pathLst>
                <a:path w="2672" h="976" extrusionOk="0">
                  <a:moveTo>
                    <a:pt x="2559" y="0"/>
                  </a:moveTo>
                  <a:cubicBezTo>
                    <a:pt x="2550" y="0"/>
                    <a:pt x="2540" y="2"/>
                    <a:pt x="2531" y="6"/>
                  </a:cubicBezTo>
                  <a:cubicBezTo>
                    <a:pt x="1737" y="352"/>
                    <a:pt x="889" y="573"/>
                    <a:pt x="71" y="848"/>
                  </a:cubicBezTo>
                  <a:cubicBezTo>
                    <a:pt x="0" y="869"/>
                    <a:pt x="14" y="976"/>
                    <a:pt x="76" y="976"/>
                  </a:cubicBezTo>
                  <a:cubicBezTo>
                    <a:pt x="82" y="976"/>
                    <a:pt x="88" y="975"/>
                    <a:pt x="95" y="973"/>
                  </a:cubicBezTo>
                  <a:cubicBezTo>
                    <a:pt x="943" y="674"/>
                    <a:pt x="1784" y="454"/>
                    <a:pt x="2608" y="125"/>
                  </a:cubicBezTo>
                  <a:cubicBezTo>
                    <a:pt x="2671" y="83"/>
                    <a:pt x="2624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953025" y="1206775"/>
              <a:ext cx="21625" cy="48175"/>
            </a:xfrm>
            <a:custGeom>
              <a:avLst/>
              <a:gdLst/>
              <a:ahLst/>
              <a:cxnLst/>
              <a:rect l="l" t="t" r="r" b="b"/>
              <a:pathLst>
                <a:path w="865" h="1927" extrusionOk="0">
                  <a:moveTo>
                    <a:pt x="87" y="0"/>
                  </a:moveTo>
                  <a:cubicBezTo>
                    <a:pt x="56" y="0"/>
                    <a:pt x="24" y="20"/>
                    <a:pt x="24" y="59"/>
                  </a:cubicBezTo>
                  <a:cubicBezTo>
                    <a:pt x="0" y="775"/>
                    <a:pt x="448" y="1300"/>
                    <a:pt x="723" y="1897"/>
                  </a:cubicBezTo>
                  <a:cubicBezTo>
                    <a:pt x="737" y="1918"/>
                    <a:pt x="755" y="1927"/>
                    <a:pt x="773" y="1927"/>
                  </a:cubicBezTo>
                  <a:cubicBezTo>
                    <a:pt x="819" y="1927"/>
                    <a:pt x="865" y="1875"/>
                    <a:pt x="848" y="1820"/>
                  </a:cubicBezTo>
                  <a:cubicBezTo>
                    <a:pt x="573" y="1253"/>
                    <a:pt x="126" y="751"/>
                    <a:pt x="150" y="59"/>
                  </a:cubicBezTo>
                  <a:cubicBezTo>
                    <a:pt x="150" y="20"/>
                    <a:pt x="118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964225" y="1193050"/>
              <a:ext cx="9425" cy="58025"/>
            </a:xfrm>
            <a:custGeom>
              <a:avLst/>
              <a:gdLst/>
              <a:ahLst/>
              <a:cxnLst/>
              <a:rect l="l" t="t" r="r" b="b"/>
              <a:pathLst>
                <a:path w="377" h="2321" extrusionOk="0">
                  <a:moveTo>
                    <a:pt x="87" y="0"/>
                  </a:moveTo>
                  <a:cubicBezTo>
                    <a:pt x="55" y="0"/>
                    <a:pt x="24" y="20"/>
                    <a:pt x="24" y="58"/>
                  </a:cubicBezTo>
                  <a:cubicBezTo>
                    <a:pt x="0" y="805"/>
                    <a:pt x="251" y="1527"/>
                    <a:pt x="227" y="2249"/>
                  </a:cubicBezTo>
                  <a:cubicBezTo>
                    <a:pt x="227" y="2297"/>
                    <a:pt x="258" y="2321"/>
                    <a:pt x="290" y="2321"/>
                  </a:cubicBezTo>
                  <a:cubicBezTo>
                    <a:pt x="321" y="2321"/>
                    <a:pt x="352" y="2297"/>
                    <a:pt x="352" y="2249"/>
                  </a:cubicBezTo>
                  <a:cubicBezTo>
                    <a:pt x="376" y="1527"/>
                    <a:pt x="125" y="805"/>
                    <a:pt x="149" y="58"/>
                  </a:cubicBezTo>
                  <a:cubicBezTo>
                    <a:pt x="149" y="20"/>
                    <a:pt x="118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854825" y="1565250"/>
              <a:ext cx="31100" cy="40900"/>
            </a:xfrm>
            <a:custGeom>
              <a:avLst/>
              <a:gdLst/>
              <a:ahLst/>
              <a:cxnLst/>
              <a:rect l="l" t="t" r="r" b="b"/>
              <a:pathLst>
                <a:path w="1244" h="1636" extrusionOk="0">
                  <a:moveTo>
                    <a:pt x="658" y="1"/>
                  </a:moveTo>
                  <a:cubicBezTo>
                    <a:pt x="599" y="1"/>
                    <a:pt x="530" y="15"/>
                    <a:pt x="448" y="47"/>
                  </a:cubicBezTo>
                  <a:cubicBezTo>
                    <a:pt x="0" y="197"/>
                    <a:pt x="149" y="1188"/>
                    <a:pt x="149" y="1540"/>
                  </a:cubicBezTo>
                  <a:lnTo>
                    <a:pt x="251" y="1635"/>
                  </a:lnTo>
                  <a:cubicBezTo>
                    <a:pt x="744" y="1456"/>
                    <a:pt x="1243" y="1"/>
                    <a:pt x="6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832375" y="1575500"/>
              <a:ext cx="37400" cy="75825"/>
            </a:xfrm>
            <a:custGeom>
              <a:avLst/>
              <a:gdLst/>
              <a:ahLst/>
              <a:cxnLst/>
              <a:rect l="l" t="t" r="r" b="b"/>
              <a:pathLst>
                <a:path w="1496" h="3033" extrusionOk="0">
                  <a:moveTo>
                    <a:pt x="142" y="0"/>
                  </a:moveTo>
                  <a:cubicBezTo>
                    <a:pt x="72" y="0"/>
                    <a:pt x="1" y="102"/>
                    <a:pt x="74" y="157"/>
                  </a:cubicBezTo>
                  <a:cubicBezTo>
                    <a:pt x="922" y="927"/>
                    <a:pt x="1268" y="1798"/>
                    <a:pt x="1298" y="2921"/>
                  </a:cubicBezTo>
                  <a:cubicBezTo>
                    <a:pt x="1298" y="2995"/>
                    <a:pt x="1347" y="3033"/>
                    <a:pt x="1397" y="3033"/>
                  </a:cubicBezTo>
                  <a:cubicBezTo>
                    <a:pt x="1446" y="3033"/>
                    <a:pt x="1495" y="2995"/>
                    <a:pt x="1495" y="2921"/>
                  </a:cubicBezTo>
                  <a:cubicBezTo>
                    <a:pt x="1471" y="1751"/>
                    <a:pt x="1095" y="831"/>
                    <a:pt x="200" y="31"/>
                  </a:cubicBezTo>
                  <a:cubicBezTo>
                    <a:pt x="183" y="9"/>
                    <a:pt x="163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801750" y="1619175"/>
              <a:ext cx="136375" cy="105675"/>
            </a:xfrm>
            <a:custGeom>
              <a:avLst/>
              <a:gdLst/>
              <a:ahLst/>
              <a:cxnLst/>
              <a:rect l="l" t="t" r="r" b="b"/>
              <a:pathLst>
                <a:path w="5455" h="4227" extrusionOk="0">
                  <a:moveTo>
                    <a:pt x="3897" y="0"/>
                  </a:moveTo>
                  <a:cubicBezTo>
                    <a:pt x="3657" y="0"/>
                    <a:pt x="3408" y="69"/>
                    <a:pt x="3168" y="225"/>
                  </a:cubicBezTo>
                  <a:cubicBezTo>
                    <a:pt x="2971" y="374"/>
                    <a:pt x="2822" y="577"/>
                    <a:pt x="2720" y="774"/>
                  </a:cubicBezTo>
                  <a:cubicBezTo>
                    <a:pt x="2316" y="448"/>
                    <a:pt x="1898" y="306"/>
                    <a:pt x="1515" y="306"/>
                  </a:cubicBezTo>
                  <a:cubicBezTo>
                    <a:pt x="672" y="306"/>
                    <a:pt x="1" y="996"/>
                    <a:pt x="34" y="1920"/>
                  </a:cubicBezTo>
                  <a:cubicBezTo>
                    <a:pt x="75" y="3278"/>
                    <a:pt x="1318" y="4226"/>
                    <a:pt x="2590" y="4226"/>
                  </a:cubicBezTo>
                  <a:cubicBezTo>
                    <a:pt x="2783" y="4226"/>
                    <a:pt x="2977" y="4204"/>
                    <a:pt x="3168" y="4159"/>
                  </a:cubicBezTo>
                  <a:cubicBezTo>
                    <a:pt x="4314" y="3860"/>
                    <a:pt x="5454" y="2714"/>
                    <a:pt x="5359" y="1472"/>
                  </a:cubicBezTo>
                  <a:cubicBezTo>
                    <a:pt x="5318" y="680"/>
                    <a:pt x="4652" y="0"/>
                    <a:pt x="3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862275" y="1585075"/>
              <a:ext cx="6900" cy="4950"/>
            </a:xfrm>
            <a:custGeom>
              <a:avLst/>
              <a:gdLst/>
              <a:ahLst/>
              <a:cxnLst/>
              <a:rect l="l" t="t" r="r" b="b"/>
              <a:pathLst>
                <a:path w="276" h="198" extrusionOk="0">
                  <a:moveTo>
                    <a:pt x="150" y="1"/>
                  </a:moveTo>
                  <a:cubicBezTo>
                    <a:pt x="1" y="1"/>
                    <a:pt x="1" y="198"/>
                    <a:pt x="150" y="198"/>
                  </a:cubicBezTo>
                  <a:cubicBezTo>
                    <a:pt x="275" y="198"/>
                    <a:pt x="275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864825" y="1576275"/>
              <a:ext cx="6725" cy="5100"/>
            </a:xfrm>
            <a:custGeom>
              <a:avLst/>
              <a:gdLst/>
              <a:ahLst/>
              <a:cxnLst/>
              <a:rect l="l" t="t" r="r" b="b"/>
              <a:pathLst>
                <a:path w="269" h="204" extrusionOk="0">
                  <a:moveTo>
                    <a:pt x="149" y="0"/>
                  </a:moveTo>
                  <a:cubicBezTo>
                    <a:pt x="0" y="0"/>
                    <a:pt x="0" y="203"/>
                    <a:pt x="149" y="203"/>
                  </a:cubicBezTo>
                  <a:cubicBezTo>
                    <a:pt x="269" y="203"/>
                    <a:pt x="269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814375" y="1638925"/>
              <a:ext cx="23750" cy="49550"/>
            </a:xfrm>
            <a:custGeom>
              <a:avLst/>
              <a:gdLst/>
              <a:ahLst/>
              <a:cxnLst/>
              <a:rect l="l" t="t" r="r" b="b"/>
              <a:pathLst>
                <a:path w="950" h="1982" extrusionOk="0">
                  <a:moveTo>
                    <a:pt x="817" y="1"/>
                  </a:moveTo>
                  <a:cubicBezTo>
                    <a:pt x="794" y="1"/>
                    <a:pt x="770" y="10"/>
                    <a:pt x="746" y="32"/>
                  </a:cubicBezTo>
                  <a:cubicBezTo>
                    <a:pt x="102" y="533"/>
                    <a:pt x="0" y="1226"/>
                    <a:pt x="376" y="1924"/>
                  </a:cubicBezTo>
                  <a:cubicBezTo>
                    <a:pt x="392" y="1965"/>
                    <a:pt x="420" y="1981"/>
                    <a:pt x="450" y="1981"/>
                  </a:cubicBezTo>
                  <a:cubicBezTo>
                    <a:pt x="513" y="1981"/>
                    <a:pt x="582" y="1907"/>
                    <a:pt x="549" y="1823"/>
                  </a:cubicBezTo>
                  <a:cubicBezTo>
                    <a:pt x="197" y="1202"/>
                    <a:pt x="323" y="605"/>
                    <a:pt x="872" y="157"/>
                  </a:cubicBezTo>
                  <a:cubicBezTo>
                    <a:pt x="950" y="102"/>
                    <a:pt x="894" y="1"/>
                    <a:pt x="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760350" y="1138725"/>
              <a:ext cx="150450" cy="86175"/>
            </a:xfrm>
            <a:custGeom>
              <a:avLst/>
              <a:gdLst/>
              <a:ahLst/>
              <a:cxnLst/>
              <a:rect l="l" t="t" r="r" b="b"/>
              <a:pathLst>
                <a:path w="6018" h="3447" extrusionOk="0">
                  <a:moveTo>
                    <a:pt x="3128" y="1"/>
                  </a:moveTo>
                  <a:cubicBezTo>
                    <a:pt x="3058" y="1"/>
                    <a:pt x="2985" y="6"/>
                    <a:pt x="2907" y="17"/>
                  </a:cubicBezTo>
                  <a:cubicBezTo>
                    <a:pt x="2134" y="158"/>
                    <a:pt x="1846" y="945"/>
                    <a:pt x="1878" y="1621"/>
                  </a:cubicBezTo>
                  <a:lnTo>
                    <a:pt x="1878" y="1621"/>
                  </a:lnTo>
                  <a:cubicBezTo>
                    <a:pt x="1624" y="1553"/>
                    <a:pt x="1351" y="1491"/>
                    <a:pt x="1094" y="1491"/>
                  </a:cubicBezTo>
                  <a:cubicBezTo>
                    <a:pt x="750" y="1491"/>
                    <a:pt x="433" y="1602"/>
                    <a:pt x="221" y="1957"/>
                  </a:cubicBezTo>
                  <a:cubicBezTo>
                    <a:pt x="0" y="2357"/>
                    <a:pt x="197" y="3001"/>
                    <a:pt x="597" y="3228"/>
                  </a:cubicBezTo>
                  <a:cubicBezTo>
                    <a:pt x="875" y="3394"/>
                    <a:pt x="1183" y="3446"/>
                    <a:pt x="1501" y="3446"/>
                  </a:cubicBezTo>
                  <a:cubicBezTo>
                    <a:pt x="1893" y="3446"/>
                    <a:pt x="2301" y="3367"/>
                    <a:pt x="2687" y="3324"/>
                  </a:cubicBezTo>
                  <a:cubicBezTo>
                    <a:pt x="3731" y="3198"/>
                    <a:pt x="4776" y="3127"/>
                    <a:pt x="5821" y="3025"/>
                  </a:cubicBezTo>
                  <a:cubicBezTo>
                    <a:pt x="5940" y="3025"/>
                    <a:pt x="5940" y="2828"/>
                    <a:pt x="5821" y="2828"/>
                  </a:cubicBezTo>
                  <a:cubicBezTo>
                    <a:pt x="4597" y="2954"/>
                    <a:pt x="3379" y="3001"/>
                    <a:pt x="2161" y="3175"/>
                  </a:cubicBezTo>
                  <a:cubicBezTo>
                    <a:pt x="1935" y="3215"/>
                    <a:pt x="1682" y="3255"/>
                    <a:pt x="1435" y="3255"/>
                  </a:cubicBezTo>
                  <a:cubicBezTo>
                    <a:pt x="1057" y="3255"/>
                    <a:pt x="696" y="3161"/>
                    <a:pt x="472" y="2828"/>
                  </a:cubicBezTo>
                  <a:cubicBezTo>
                    <a:pt x="299" y="2554"/>
                    <a:pt x="299" y="2154"/>
                    <a:pt x="496" y="1909"/>
                  </a:cubicBezTo>
                  <a:cubicBezTo>
                    <a:pt x="643" y="1729"/>
                    <a:pt x="850" y="1670"/>
                    <a:pt x="1073" y="1670"/>
                  </a:cubicBezTo>
                  <a:cubicBezTo>
                    <a:pt x="1375" y="1670"/>
                    <a:pt x="1707" y="1777"/>
                    <a:pt x="1964" y="1831"/>
                  </a:cubicBezTo>
                  <a:cubicBezTo>
                    <a:pt x="1973" y="1836"/>
                    <a:pt x="1982" y="1838"/>
                    <a:pt x="1992" y="1838"/>
                  </a:cubicBezTo>
                  <a:cubicBezTo>
                    <a:pt x="2037" y="1838"/>
                    <a:pt x="2090" y="1795"/>
                    <a:pt x="2090" y="1736"/>
                  </a:cubicBezTo>
                  <a:cubicBezTo>
                    <a:pt x="2036" y="1061"/>
                    <a:pt x="2209" y="417"/>
                    <a:pt x="2955" y="214"/>
                  </a:cubicBezTo>
                  <a:cubicBezTo>
                    <a:pt x="3040" y="192"/>
                    <a:pt x="3120" y="182"/>
                    <a:pt x="3196" y="182"/>
                  </a:cubicBezTo>
                  <a:cubicBezTo>
                    <a:pt x="3812" y="182"/>
                    <a:pt x="4139" y="844"/>
                    <a:pt x="4448" y="1312"/>
                  </a:cubicBezTo>
                  <a:cubicBezTo>
                    <a:pt x="4475" y="1348"/>
                    <a:pt x="4512" y="1366"/>
                    <a:pt x="4546" y="1366"/>
                  </a:cubicBezTo>
                  <a:cubicBezTo>
                    <a:pt x="4581" y="1366"/>
                    <a:pt x="4612" y="1348"/>
                    <a:pt x="4627" y="1312"/>
                  </a:cubicBezTo>
                  <a:cubicBezTo>
                    <a:pt x="4777" y="1043"/>
                    <a:pt x="5147" y="663"/>
                    <a:pt x="5502" y="663"/>
                  </a:cubicBezTo>
                  <a:cubicBezTo>
                    <a:pt x="5612" y="663"/>
                    <a:pt x="5721" y="699"/>
                    <a:pt x="5821" y="787"/>
                  </a:cubicBezTo>
                  <a:cubicBezTo>
                    <a:pt x="5844" y="811"/>
                    <a:pt x="5868" y="821"/>
                    <a:pt x="5891" y="821"/>
                  </a:cubicBezTo>
                  <a:cubicBezTo>
                    <a:pt x="5963" y="821"/>
                    <a:pt x="6017" y="720"/>
                    <a:pt x="5940" y="661"/>
                  </a:cubicBezTo>
                  <a:cubicBezTo>
                    <a:pt x="5805" y="526"/>
                    <a:pt x="5653" y="471"/>
                    <a:pt x="5498" y="471"/>
                  </a:cubicBezTo>
                  <a:cubicBezTo>
                    <a:pt x="5138" y="471"/>
                    <a:pt x="4761" y="771"/>
                    <a:pt x="4537" y="1075"/>
                  </a:cubicBezTo>
                  <a:lnTo>
                    <a:pt x="4537" y="1075"/>
                  </a:lnTo>
                  <a:cubicBezTo>
                    <a:pt x="4166" y="513"/>
                    <a:pt x="3831" y="1"/>
                    <a:pt x="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62250" y="1119625"/>
              <a:ext cx="97975" cy="60175"/>
            </a:xfrm>
            <a:custGeom>
              <a:avLst/>
              <a:gdLst/>
              <a:ahLst/>
              <a:cxnLst/>
              <a:rect l="l" t="t" r="r" b="b"/>
              <a:pathLst>
                <a:path w="3919" h="2407" extrusionOk="0">
                  <a:moveTo>
                    <a:pt x="3034" y="0"/>
                  </a:moveTo>
                  <a:cubicBezTo>
                    <a:pt x="2965" y="0"/>
                    <a:pt x="2896" y="101"/>
                    <a:pt x="2969" y="160"/>
                  </a:cubicBezTo>
                  <a:cubicBezTo>
                    <a:pt x="3297" y="482"/>
                    <a:pt x="3220" y="978"/>
                    <a:pt x="3118" y="1378"/>
                  </a:cubicBezTo>
                  <a:cubicBezTo>
                    <a:pt x="2969" y="1873"/>
                    <a:pt x="2599" y="2172"/>
                    <a:pt x="2074" y="2201"/>
                  </a:cubicBezTo>
                  <a:cubicBezTo>
                    <a:pt x="2035" y="2204"/>
                    <a:pt x="1996" y="2206"/>
                    <a:pt x="1957" y="2206"/>
                  </a:cubicBezTo>
                  <a:cubicBezTo>
                    <a:pt x="1097" y="2206"/>
                    <a:pt x="223" y="1463"/>
                    <a:pt x="486" y="584"/>
                  </a:cubicBezTo>
                  <a:cubicBezTo>
                    <a:pt x="501" y="503"/>
                    <a:pt x="425" y="442"/>
                    <a:pt x="361" y="442"/>
                  </a:cubicBezTo>
                  <a:cubicBezTo>
                    <a:pt x="325" y="442"/>
                    <a:pt x="293" y="461"/>
                    <a:pt x="283" y="506"/>
                  </a:cubicBezTo>
                  <a:cubicBezTo>
                    <a:pt x="0" y="1590"/>
                    <a:pt x="1010" y="2407"/>
                    <a:pt x="2004" y="2407"/>
                  </a:cubicBezTo>
                  <a:cubicBezTo>
                    <a:pt x="2061" y="2407"/>
                    <a:pt x="2118" y="2404"/>
                    <a:pt x="2175" y="2398"/>
                  </a:cubicBezTo>
                  <a:cubicBezTo>
                    <a:pt x="3172" y="2321"/>
                    <a:pt x="3918" y="757"/>
                    <a:pt x="3094" y="34"/>
                  </a:cubicBezTo>
                  <a:cubicBezTo>
                    <a:pt x="3077" y="10"/>
                    <a:pt x="3056" y="0"/>
                    <a:pt x="3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544450" y="1156350"/>
              <a:ext cx="19000" cy="10600"/>
            </a:xfrm>
            <a:custGeom>
              <a:avLst/>
              <a:gdLst/>
              <a:ahLst/>
              <a:cxnLst/>
              <a:rect l="l" t="t" r="r" b="b"/>
              <a:pathLst>
                <a:path w="760" h="424" extrusionOk="0">
                  <a:moveTo>
                    <a:pt x="641" y="1"/>
                  </a:moveTo>
                  <a:cubicBezTo>
                    <a:pt x="629" y="1"/>
                    <a:pt x="615" y="4"/>
                    <a:pt x="601" y="10"/>
                  </a:cubicBezTo>
                  <a:cubicBezTo>
                    <a:pt x="398" y="58"/>
                    <a:pt x="248" y="135"/>
                    <a:pt x="99" y="231"/>
                  </a:cubicBezTo>
                  <a:cubicBezTo>
                    <a:pt x="1" y="295"/>
                    <a:pt x="48" y="424"/>
                    <a:pt x="138" y="424"/>
                  </a:cubicBezTo>
                  <a:cubicBezTo>
                    <a:pt x="157" y="424"/>
                    <a:pt x="179" y="418"/>
                    <a:pt x="201" y="404"/>
                  </a:cubicBezTo>
                  <a:cubicBezTo>
                    <a:pt x="326" y="308"/>
                    <a:pt x="475" y="231"/>
                    <a:pt x="648" y="183"/>
                  </a:cubicBezTo>
                  <a:cubicBezTo>
                    <a:pt x="759" y="162"/>
                    <a:pt x="735" y="1"/>
                    <a:pt x="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559250" y="1177925"/>
              <a:ext cx="18900" cy="23600"/>
            </a:xfrm>
            <a:custGeom>
              <a:avLst/>
              <a:gdLst/>
              <a:ahLst/>
              <a:cxnLst/>
              <a:rect l="l" t="t" r="r" b="b"/>
              <a:pathLst>
                <a:path w="756" h="944" extrusionOk="0">
                  <a:moveTo>
                    <a:pt x="613" y="0"/>
                  </a:moveTo>
                  <a:cubicBezTo>
                    <a:pt x="582" y="0"/>
                    <a:pt x="551" y="13"/>
                    <a:pt x="528" y="42"/>
                  </a:cubicBezTo>
                  <a:cubicBezTo>
                    <a:pt x="355" y="287"/>
                    <a:pt x="182" y="538"/>
                    <a:pt x="33" y="789"/>
                  </a:cubicBezTo>
                  <a:cubicBezTo>
                    <a:pt x="1" y="873"/>
                    <a:pt x="57" y="943"/>
                    <a:pt x="119" y="943"/>
                  </a:cubicBezTo>
                  <a:cubicBezTo>
                    <a:pt x="150" y="943"/>
                    <a:pt x="182" y="926"/>
                    <a:pt x="206" y="884"/>
                  </a:cubicBezTo>
                  <a:cubicBezTo>
                    <a:pt x="355" y="639"/>
                    <a:pt x="528" y="389"/>
                    <a:pt x="701" y="138"/>
                  </a:cubicBezTo>
                  <a:cubicBezTo>
                    <a:pt x="756" y="71"/>
                    <a:pt x="686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602500" y="1193350"/>
              <a:ext cx="6075" cy="12050"/>
            </a:xfrm>
            <a:custGeom>
              <a:avLst/>
              <a:gdLst/>
              <a:ahLst/>
              <a:cxnLst/>
              <a:rect l="l" t="t" r="r" b="b"/>
              <a:pathLst>
                <a:path w="243" h="482" extrusionOk="0">
                  <a:moveTo>
                    <a:pt x="144" y="0"/>
                  </a:moveTo>
                  <a:cubicBezTo>
                    <a:pt x="95" y="0"/>
                    <a:pt x="46" y="31"/>
                    <a:pt x="46" y="94"/>
                  </a:cubicBezTo>
                  <a:cubicBezTo>
                    <a:pt x="46" y="196"/>
                    <a:pt x="46" y="267"/>
                    <a:pt x="16" y="345"/>
                  </a:cubicBezTo>
                  <a:cubicBezTo>
                    <a:pt x="1" y="424"/>
                    <a:pt x="65" y="482"/>
                    <a:pt x="127" y="482"/>
                  </a:cubicBezTo>
                  <a:cubicBezTo>
                    <a:pt x="163" y="482"/>
                    <a:pt x="199" y="463"/>
                    <a:pt x="219" y="416"/>
                  </a:cubicBezTo>
                  <a:cubicBezTo>
                    <a:pt x="219" y="321"/>
                    <a:pt x="243" y="219"/>
                    <a:pt x="243" y="94"/>
                  </a:cubicBezTo>
                  <a:cubicBezTo>
                    <a:pt x="243" y="31"/>
                    <a:pt x="193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630775" y="1186300"/>
              <a:ext cx="18175" cy="22150"/>
            </a:xfrm>
            <a:custGeom>
              <a:avLst/>
              <a:gdLst/>
              <a:ahLst/>
              <a:cxnLst/>
              <a:rect l="l" t="t" r="r" b="b"/>
              <a:pathLst>
                <a:path w="727" h="886" extrusionOk="0">
                  <a:moveTo>
                    <a:pt x="136" y="1"/>
                  </a:moveTo>
                  <a:cubicBezTo>
                    <a:pt x="70" y="1"/>
                    <a:pt x="1" y="51"/>
                    <a:pt x="31" y="131"/>
                  </a:cubicBezTo>
                  <a:cubicBezTo>
                    <a:pt x="133" y="400"/>
                    <a:pt x="330" y="627"/>
                    <a:pt x="527" y="848"/>
                  </a:cubicBezTo>
                  <a:cubicBezTo>
                    <a:pt x="547" y="874"/>
                    <a:pt x="572" y="885"/>
                    <a:pt x="597" y="885"/>
                  </a:cubicBezTo>
                  <a:cubicBezTo>
                    <a:pt x="665" y="885"/>
                    <a:pt x="727" y="799"/>
                    <a:pt x="652" y="728"/>
                  </a:cubicBezTo>
                  <a:cubicBezTo>
                    <a:pt x="503" y="501"/>
                    <a:pt x="306" y="304"/>
                    <a:pt x="228" y="54"/>
                  </a:cubicBezTo>
                  <a:cubicBezTo>
                    <a:pt x="211" y="17"/>
                    <a:pt x="174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48975" y="1164400"/>
              <a:ext cx="13075" cy="11050"/>
            </a:xfrm>
            <a:custGeom>
              <a:avLst/>
              <a:gdLst/>
              <a:ahLst/>
              <a:cxnLst/>
              <a:rect l="l" t="t" r="r" b="b"/>
              <a:pathLst>
                <a:path w="523" h="442" extrusionOk="0">
                  <a:moveTo>
                    <a:pt x="138" y="0"/>
                  </a:moveTo>
                  <a:cubicBezTo>
                    <a:pt x="70" y="0"/>
                    <a:pt x="1" y="101"/>
                    <a:pt x="73" y="160"/>
                  </a:cubicBezTo>
                  <a:cubicBezTo>
                    <a:pt x="151" y="261"/>
                    <a:pt x="222" y="333"/>
                    <a:pt x="324" y="410"/>
                  </a:cubicBezTo>
                  <a:cubicBezTo>
                    <a:pt x="340" y="432"/>
                    <a:pt x="361" y="441"/>
                    <a:pt x="382" y="441"/>
                  </a:cubicBezTo>
                  <a:cubicBezTo>
                    <a:pt x="451" y="441"/>
                    <a:pt x="523" y="340"/>
                    <a:pt x="449" y="285"/>
                  </a:cubicBezTo>
                  <a:cubicBezTo>
                    <a:pt x="372" y="184"/>
                    <a:pt x="300" y="112"/>
                    <a:pt x="199" y="34"/>
                  </a:cubicBezTo>
                  <a:cubicBezTo>
                    <a:pt x="181" y="10"/>
                    <a:pt x="160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657050" y="1139725"/>
              <a:ext cx="23625" cy="5700"/>
            </a:xfrm>
            <a:custGeom>
              <a:avLst/>
              <a:gdLst/>
              <a:ahLst/>
              <a:cxnLst/>
              <a:rect l="l" t="t" r="r" b="b"/>
              <a:pathLst>
                <a:path w="945" h="228" extrusionOk="0">
                  <a:moveTo>
                    <a:pt x="126" y="0"/>
                  </a:moveTo>
                  <a:cubicBezTo>
                    <a:pt x="1" y="0"/>
                    <a:pt x="1" y="203"/>
                    <a:pt x="126" y="203"/>
                  </a:cubicBezTo>
                  <a:cubicBezTo>
                    <a:pt x="347" y="227"/>
                    <a:pt x="574" y="227"/>
                    <a:pt x="819" y="227"/>
                  </a:cubicBezTo>
                  <a:cubicBezTo>
                    <a:pt x="944" y="227"/>
                    <a:pt x="944" y="24"/>
                    <a:pt x="819" y="24"/>
                  </a:cubicBezTo>
                  <a:cubicBezTo>
                    <a:pt x="574" y="24"/>
                    <a:pt x="347" y="24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674525" y="1209425"/>
              <a:ext cx="47175" cy="45500"/>
            </a:xfrm>
            <a:custGeom>
              <a:avLst/>
              <a:gdLst/>
              <a:ahLst/>
              <a:cxnLst/>
              <a:rect l="l" t="t" r="r" b="b"/>
              <a:pathLst>
                <a:path w="1887" h="1820" extrusionOk="0">
                  <a:moveTo>
                    <a:pt x="947" y="197"/>
                  </a:moveTo>
                  <a:cubicBezTo>
                    <a:pt x="1887" y="197"/>
                    <a:pt x="1879" y="1417"/>
                    <a:pt x="1015" y="1618"/>
                  </a:cubicBezTo>
                  <a:cubicBezTo>
                    <a:pt x="963" y="1627"/>
                    <a:pt x="912" y="1632"/>
                    <a:pt x="864" y="1632"/>
                  </a:cubicBezTo>
                  <a:cubicBezTo>
                    <a:pt x="526" y="1632"/>
                    <a:pt x="289" y="1419"/>
                    <a:pt x="221" y="1069"/>
                  </a:cubicBezTo>
                  <a:cubicBezTo>
                    <a:pt x="121" y="601"/>
                    <a:pt x="466" y="257"/>
                    <a:pt x="908" y="199"/>
                  </a:cubicBezTo>
                  <a:lnTo>
                    <a:pt x="908" y="199"/>
                  </a:lnTo>
                  <a:cubicBezTo>
                    <a:pt x="912" y="198"/>
                    <a:pt x="916" y="198"/>
                    <a:pt x="920" y="197"/>
                  </a:cubicBezTo>
                  <a:lnTo>
                    <a:pt x="920" y="197"/>
                  </a:lnTo>
                  <a:cubicBezTo>
                    <a:pt x="920" y="197"/>
                    <a:pt x="920" y="197"/>
                    <a:pt x="920" y="197"/>
                  </a:cubicBezTo>
                  <a:cubicBezTo>
                    <a:pt x="922" y="197"/>
                    <a:pt x="923" y="197"/>
                    <a:pt x="925" y="197"/>
                  </a:cubicBezTo>
                  <a:lnTo>
                    <a:pt x="925" y="197"/>
                  </a:lnTo>
                  <a:cubicBezTo>
                    <a:pt x="932" y="197"/>
                    <a:pt x="940" y="197"/>
                    <a:pt x="947" y="197"/>
                  </a:cubicBezTo>
                  <a:close/>
                  <a:moveTo>
                    <a:pt x="920" y="0"/>
                  </a:moveTo>
                  <a:cubicBezTo>
                    <a:pt x="371" y="72"/>
                    <a:pt x="0" y="424"/>
                    <a:pt x="0" y="967"/>
                  </a:cubicBezTo>
                  <a:cubicBezTo>
                    <a:pt x="23" y="1483"/>
                    <a:pt x="398" y="1820"/>
                    <a:pt x="873" y="1820"/>
                  </a:cubicBezTo>
                  <a:cubicBezTo>
                    <a:pt x="904" y="1820"/>
                    <a:pt x="936" y="1818"/>
                    <a:pt x="968" y="1815"/>
                  </a:cubicBezTo>
                  <a:cubicBezTo>
                    <a:pt x="1463" y="1767"/>
                    <a:pt x="1863" y="1367"/>
                    <a:pt x="1887" y="848"/>
                  </a:cubicBezTo>
                  <a:cubicBezTo>
                    <a:pt x="1887" y="323"/>
                    <a:pt x="1415" y="0"/>
                    <a:pt x="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660200" y="1219350"/>
              <a:ext cx="74225" cy="27450"/>
            </a:xfrm>
            <a:custGeom>
              <a:avLst/>
              <a:gdLst/>
              <a:ahLst/>
              <a:cxnLst/>
              <a:rect l="l" t="t" r="r" b="b"/>
              <a:pathLst>
                <a:path w="2969" h="1098" extrusionOk="0">
                  <a:moveTo>
                    <a:pt x="2451" y="0"/>
                  </a:moveTo>
                  <a:cubicBezTo>
                    <a:pt x="2430" y="0"/>
                    <a:pt x="2409" y="1"/>
                    <a:pt x="2388" y="3"/>
                  </a:cubicBezTo>
                  <a:cubicBezTo>
                    <a:pt x="2270" y="26"/>
                    <a:pt x="2242" y="202"/>
                    <a:pt x="2364" y="202"/>
                  </a:cubicBezTo>
                  <a:cubicBezTo>
                    <a:pt x="2372" y="202"/>
                    <a:pt x="2380" y="202"/>
                    <a:pt x="2388" y="200"/>
                  </a:cubicBezTo>
                  <a:cubicBezTo>
                    <a:pt x="2609" y="200"/>
                    <a:pt x="2663" y="326"/>
                    <a:pt x="2436" y="475"/>
                  </a:cubicBezTo>
                  <a:cubicBezTo>
                    <a:pt x="2311" y="570"/>
                    <a:pt x="2138" y="600"/>
                    <a:pt x="1988" y="648"/>
                  </a:cubicBezTo>
                  <a:cubicBezTo>
                    <a:pt x="1738" y="720"/>
                    <a:pt x="1469" y="773"/>
                    <a:pt x="1218" y="821"/>
                  </a:cubicBezTo>
                  <a:cubicBezTo>
                    <a:pt x="1069" y="845"/>
                    <a:pt x="920" y="869"/>
                    <a:pt x="770" y="869"/>
                  </a:cubicBezTo>
                  <a:lnTo>
                    <a:pt x="496" y="869"/>
                  </a:lnTo>
                  <a:cubicBezTo>
                    <a:pt x="245" y="845"/>
                    <a:pt x="520" y="624"/>
                    <a:pt x="669" y="600"/>
                  </a:cubicBezTo>
                  <a:cubicBezTo>
                    <a:pt x="794" y="600"/>
                    <a:pt x="794" y="397"/>
                    <a:pt x="669" y="397"/>
                  </a:cubicBezTo>
                  <a:cubicBezTo>
                    <a:pt x="394" y="421"/>
                    <a:pt x="0" y="624"/>
                    <a:pt x="221" y="947"/>
                  </a:cubicBezTo>
                  <a:cubicBezTo>
                    <a:pt x="301" y="1062"/>
                    <a:pt x="454" y="1097"/>
                    <a:pt x="621" y="1097"/>
                  </a:cubicBezTo>
                  <a:cubicBezTo>
                    <a:pt x="818" y="1097"/>
                    <a:pt x="1035" y="1047"/>
                    <a:pt x="1170" y="1018"/>
                  </a:cubicBezTo>
                  <a:cubicBezTo>
                    <a:pt x="1618" y="947"/>
                    <a:pt x="2412" y="899"/>
                    <a:pt x="2735" y="499"/>
                  </a:cubicBezTo>
                  <a:cubicBezTo>
                    <a:pt x="2969" y="197"/>
                    <a:pt x="2744" y="0"/>
                    <a:pt x="2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474300" y="1167125"/>
              <a:ext cx="36075" cy="34900"/>
            </a:xfrm>
            <a:custGeom>
              <a:avLst/>
              <a:gdLst/>
              <a:ahLst/>
              <a:cxnLst/>
              <a:rect l="l" t="t" r="r" b="b"/>
              <a:pathLst>
                <a:path w="1443" h="1396" extrusionOk="0">
                  <a:moveTo>
                    <a:pt x="692" y="196"/>
                  </a:moveTo>
                  <a:cubicBezTo>
                    <a:pt x="912" y="196"/>
                    <a:pt x="1100" y="296"/>
                    <a:pt x="1192" y="522"/>
                  </a:cubicBezTo>
                  <a:cubicBezTo>
                    <a:pt x="1240" y="749"/>
                    <a:pt x="1168" y="1018"/>
                    <a:pt x="995" y="1143"/>
                  </a:cubicBezTo>
                  <a:cubicBezTo>
                    <a:pt x="903" y="1202"/>
                    <a:pt x="814" y="1227"/>
                    <a:pt x="732" y="1227"/>
                  </a:cubicBezTo>
                  <a:cubicBezTo>
                    <a:pt x="256" y="1227"/>
                    <a:pt x="6" y="368"/>
                    <a:pt x="643" y="200"/>
                  </a:cubicBezTo>
                  <a:cubicBezTo>
                    <a:pt x="646" y="199"/>
                    <a:pt x="650" y="198"/>
                    <a:pt x="653" y="197"/>
                  </a:cubicBezTo>
                  <a:lnTo>
                    <a:pt x="653" y="197"/>
                  </a:lnTo>
                  <a:cubicBezTo>
                    <a:pt x="666" y="197"/>
                    <a:pt x="679" y="196"/>
                    <a:pt x="692" y="196"/>
                  </a:cubicBezTo>
                  <a:close/>
                  <a:moveTo>
                    <a:pt x="685" y="0"/>
                  </a:moveTo>
                  <a:cubicBezTo>
                    <a:pt x="663" y="0"/>
                    <a:pt x="641" y="1"/>
                    <a:pt x="619" y="3"/>
                  </a:cubicBezTo>
                  <a:cubicBezTo>
                    <a:pt x="592" y="8"/>
                    <a:pt x="572" y="20"/>
                    <a:pt x="557" y="37"/>
                  </a:cubicBezTo>
                  <a:lnTo>
                    <a:pt x="557" y="37"/>
                  </a:lnTo>
                  <a:cubicBezTo>
                    <a:pt x="182" y="147"/>
                    <a:pt x="0" y="511"/>
                    <a:pt x="69" y="898"/>
                  </a:cubicBezTo>
                  <a:cubicBezTo>
                    <a:pt x="133" y="1221"/>
                    <a:pt x="429" y="1396"/>
                    <a:pt x="738" y="1396"/>
                  </a:cubicBezTo>
                  <a:cubicBezTo>
                    <a:pt x="806" y="1396"/>
                    <a:pt x="874" y="1387"/>
                    <a:pt x="941" y="1370"/>
                  </a:cubicBezTo>
                  <a:cubicBezTo>
                    <a:pt x="1293" y="1268"/>
                    <a:pt x="1443" y="898"/>
                    <a:pt x="1389" y="600"/>
                  </a:cubicBezTo>
                  <a:cubicBezTo>
                    <a:pt x="1344" y="223"/>
                    <a:pt x="1034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476775" y="1171750"/>
              <a:ext cx="29875" cy="27800"/>
            </a:xfrm>
            <a:custGeom>
              <a:avLst/>
              <a:gdLst/>
              <a:ahLst/>
              <a:cxnLst/>
              <a:rect l="l" t="t" r="r" b="b"/>
              <a:pathLst>
                <a:path w="1195" h="1112" extrusionOk="0">
                  <a:moveTo>
                    <a:pt x="529" y="1"/>
                  </a:moveTo>
                  <a:cubicBezTo>
                    <a:pt x="473" y="1"/>
                    <a:pt x="411" y="17"/>
                    <a:pt x="347" y="63"/>
                  </a:cubicBezTo>
                  <a:lnTo>
                    <a:pt x="347" y="87"/>
                  </a:lnTo>
                  <a:lnTo>
                    <a:pt x="323" y="87"/>
                  </a:lnTo>
                  <a:cubicBezTo>
                    <a:pt x="72" y="236"/>
                    <a:pt x="0" y="564"/>
                    <a:pt x="197" y="785"/>
                  </a:cubicBezTo>
                  <a:cubicBezTo>
                    <a:pt x="173" y="934"/>
                    <a:pt x="245" y="1060"/>
                    <a:pt x="472" y="1083"/>
                  </a:cubicBezTo>
                  <a:lnTo>
                    <a:pt x="520" y="1083"/>
                  </a:lnTo>
                  <a:cubicBezTo>
                    <a:pt x="557" y="1103"/>
                    <a:pt x="597" y="1111"/>
                    <a:pt x="636" y="1111"/>
                  </a:cubicBezTo>
                  <a:cubicBezTo>
                    <a:pt x="753" y="1111"/>
                    <a:pt x="874" y="1040"/>
                    <a:pt x="967" y="982"/>
                  </a:cubicBezTo>
                  <a:cubicBezTo>
                    <a:pt x="991" y="958"/>
                    <a:pt x="1015" y="934"/>
                    <a:pt x="1045" y="910"/>
                  </a:cubicBezTo>
                  <a:cubicBezTo>
                    <a:pt x="1069" y="886"/>
                    <a:pt x="1093" y="863"/>
                    <a:pt x="1117" y="833"/>
                  </a:cubicBezTo>
                  <a:cubicBezTo>
                    <a:pt x="1194" y="684"/>
                    <a:pt x="1194" y="534"/>
                    <a:pt x="1093" y="385"/>
                  </a:cubicBezTo>
                  <a:cubicBezTo>
                    <a:pt x="1093" y="266"/>
                    <a:pt x="1045" y="140"/>
                    <a:pt x="944" y="87"/>
                  </a:cubicBezTo>
                  <a:cubicBezTo>
                    <a:pt x="896" y="39"/>
                    <a:pt x="818" y="39"/>
                    <a:pt x="770" y="39"/>
                  </a:cubicBezTo>
                  <a:cubicBezTo>
                    <a:pt x="717" y="15"/>
                    <a:pt x="669" y="15"/>
                    <a:pt x="621" y="15"/>
                  </a:cubicBezTo>
                  <a:cubicBezTo>
                    <a:pt x="593" y="6"/>
                    <a:pt x="562" y="1"/>
                    <a:pt x="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481700" y="1183650"/>
              <a:ext cx="6300" cy="6650"/>
            </a:xfrm>
            <a:custGeom>
              <a:avLst/>
              <a:gdLst/>
              <a:ahLst/>
              <a:cxnLst/>
              <a:rect l="l" t="t" r="r" b="b"/>
              <a:pathLst>
                <a:path w="252" h="266" extrusionOk="0">
                  <a:moveTo>
                    <a:pt x="126" y="0"/>
                  </a:moveTo>
                  <a:cubicBezTo>
                    <a:pt x="63" y="0"/>
                    <a:pt x="0" y="37"/>
                    <a:pt x="0" y="112"/>
                  </a:cubicBezTo>
                  <a:lnTo>
                    <a:pt x="0" y="136"/>
                  </a:lnTo>
                  <a:cubicBezTo>
                    <a:pt x="0" y="222"/>
                    <a:pt x="63" y="266"/>
                    <a:pt x="126" y="266"/>
                  </a:cubicBezTo>
                  <a:cubicBezTo>
                    <a:pt x="188" y="266"/>
                    <a:pt x="251" y="222"/>
                    <a:pt x="251" y="136"/>
                  </a:cubicBezTo>
                  <a:lnTo>
                    <a:pt x="251" y="112"/>
                  </a:lnTo>
                  <a:cubicBezTo>
                    <a:pt x="251" y="37"/>
                    <a:pt x="188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486625" y="1172700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73" y="1"/>
                  </a:moveTo>
                  <a:cubicBezTo>
                    <a:pt x="0" y="1"/>
                    <a:pt x="0" y="251"/>
                    <a:pt x="173" y="251"/>
                  </a:cubicBezTo>
                  <a:cubicBezTo>
                    <a:pt x="323" y="251"/>
                    <a:pt x="323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491700" y="1185850"/>
              <a:ext cx="8075" cy="6125"/>
            </a:xfrm>
            <a:custGeom>
              <a:avLst/>
              <a:gdLst/>
              <a:ahLst/>
              <a:cxnLst/>
              <a:rect l="l" t="t" r="r" b="b"/>
              <a:pathLst>
                <a:path w="323" h="245" extrusionOk="0">
                  <a:moveTo>
                    <a:pt x="173" y="0"/>
                  </a:moveTo>
                  <a:cubicBezTo>
                    <a:pt x="0" y="0"/>
                    <a:pt x="0" y="245"/>
                    <a:pt x="173" y="245"/>
                  </a:cubicBezTo>
                  <a:cubicBezTo>
                    <a:pt x="323" y="245"/>
                    <a:pt x="323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497825" y="1175850"/>
              <a:ext cx="8075" cy="6275"/>
            </a:xfrm>
            <a:custGeom>
              <a:avLst/>
              <a:gdLst/>
              <a:ahLst/>
              <a:cxnLst/>
              <a:rect l="l" t="t" r="r" b="b"/>
              <a:pathLst>
                <a:path w="323" h="251" extrusionOk="0">
                  <a:moveTo>
                    <a:pt x="173" y="0"/>
                  </a:moveTo>
                  <a:cubicBezTo>
                    <a:pt x="0" y="0"/>
                    <a:pt x="0" y="251"/>
                    <a:pt x="173" y="251"/>
                  </a:cubicBezTo>
                  <a:cubicBezTo>
                    <a:pt x="322" y="251"/>
                    <a:pt x="32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468550" y="1305600"/>
              <a:ext cx="38475" cy="36925"/>
            </a:xfrm>
            <a:custGeom>
              <a:avLst/>
              <a:gdLst/>
              <a:ahLst/>
              <a:cxnLst/>
              <a:rect l="l" t="t" r="r" b="b"/>
              <a:pathLst>
                <a:path w="1539" h="1477" extrusionOk="0">
                  <a:moveTo>
                    <a:pt x="654" y="1"/>
                  </a:moveTo>
                  <a:cubicBezTo>
                    <a:pt x="612" y="1"/>
                    <a:pt x="574" y="18"/>
                    <a:pt x="574" y="58"/>
                  </a:cubicBezTo>
                  <a:cubicBezTo>
                    <a:pt x="526" y="255"/>
                    <a:pt x="526" y="458"/>
                    <a:pt x="526" y="655"/>
                  </a:cubicBezTo>
                  <a:cubicBezTo>
                    <a:pt x="377" y="702"/>
                    <a:pt x="228" y="780"/>
                    <a:pt x="102" y="828"/>
                  </a:cubicBezTo>
                  <a:cubicBezTo>
                    <a:pt x="1" y="852"/>
                    <a:pt x="31" y="1001"/>
                    <a:pt x="126" y="1001"/>
                  </a:cubicBezTo>
                  <a:cubicBezTo>
                    <a:pt x="252" y="1031"/>
                    <a:pt x="401" y="1055"/>
                    <a:pt x="526" y="1079"/>
                  </a:cubicBezTo>
                  <a:cubicBezTo>
                    <a:pt x="526" y="1180"/>
                    <a:pt x="526" y="1276"/>
                    <a:pt x="550" y="1377"/>
                  </a:cubicBezTo>
                  <a:cubicBezTo>
                    <a:pt x="550" y="1443"/>
                    <a:pt x="604" y="1477"/>
                    <a:pt x="654" y="1477"/>
                  </a:cubicBezTo>
                  <a:cubicBezTo>
                    <a:pt x="681" y="1477"/>
                    <a:pt x="707" y="1467"/>
                    <a:pt x="723" y="1449"/>
                  </a:cubicBezTo>
                  <a:cubicBezTo>
                    <a:pt x="825" y="1425"/>
                    <a:pt x="926" y="1276"/>
                    <a:pt x="974" y="1180"/>
                  </a:cubicBezTo>
                  <a:cubicBezTo>
                    <a:pt x="1099" y="1228"/>
                    <a:pt x="1195" y="1252"/>
                    <a:pt x="1320" y="1299"/>
                  </a:cubicBezTo>
                  <a:cubicBezTo>
                    <a:pt x="1332" y="1304"/>
                    <a:pt x="1344" y="1306"/>
                    <a:pt x="1357" y="1306"/>
                  </a:cubicBezTo>
                  <a:cubicBezTo>
                    <a:pt x="1430" y="1306"/>
                    <a:pt x="1512" y="1237"/>
                    <a:pt x="1446" y="1150"/>
                  </a:cubicBezTo>
                  <a:cubicBezTo>
                    <a:pt x="1374" y="1055"/>
                    <a:pt x="1320" y="953"/>
                    <a:pt x="1249" y="828"/>
                  </a:cubicBezTo>
                  <a:cubicBezTo>
                    <a:pt x="1320" y="732"/>
                    <a:pt x="1422" y="607"/>
                    <a:pt x="1493" y="482"/>
                  </a:cubicBezTo>
                  <a:cubicBezTo>
                    <a:pt x="1539" y="441"/>
                    <a:pt x="1491" y="346"/>
                    <a:pt x="1431" y="346"/>
                  </a:cubicBezTo>
                  <a:cubicBezTo>
                    <a:pt x="1420" y="346"/>
                    <a:pt x="1409" y="349"/>
                    <a:pt x="1398" y="356"/>
                  </a:cubicBezTo>
                  <a:cubicBezTo>
                    <a:pt x="1273" y="404"/>
                    <a:pt x="1147" y="434"/>
                    <a:pt x="1022" y="482"/>
                  </a:cubicBezTo>
                  <a:cubicBezTo>
                    <a:pt x="950" y="332"/>
                    <a:pt x="849" y="183"/>
                    <a:pt x="747" y="34"/>
                  </a:cubicBezTo>
                  <a:cubicBezTo>
                    <a:pt x="726" y="12"/>
                    <a:pt x="689" y="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717350" y="1142350"/>
              <a:ext cx="28100" cy="25475"/>
            </a:xfrm>
            <a:custGeom>
              <a:avLst/>
              <a:gdLst/>
              <a:ahLst/>
              <a:cxnLst/>
              <a:rect l="l" t="t" r="r" b="b"/>
              <a:pathLst>
                <a:path w="1124" h="1019" extrusionOk="0">
                  <a:moveTo>
                    <a:pt x="629" y="1"/>
                  </a:moveTo>
                  <a:cubicBezTo>
                    <a:pt x="616" y="1"/>
                    <a:pt x="605" y="7"/>
                    <a:pt x="598" y="21"/>
                  </a:cubicBezTo>
                  <a:cubicBezTo>
                    <a:pt x="526" y="146"/>
                    <a:pt x="449" y="272"/>
                    <a:pt x="401" y="397"/>
                  </a:cubicBezTo>
                  <a:lnTo>
                    <a:pt x="102" y="397"/>
                  </a:lnTo>
                  <a:cubicBezTo>
                    <a:pt x="25" y="397"/>
                    <a:pt x="1" y="492"/>
                    <a:pt x="49" y="516"/>
                  </a:cubicBezTo>
                  <a:cubicBezTo>
                    <a:pt x="150" y="570"/>
                    <a:pt x="228" y="618"/>
                    <a:pt x="299" y="666"/>
                  </a:cubicBezTo>
                  <a:cubicBezTo>
                    <a:pt x="275" y="719"/>
                    <a:pt x="252" y="791"/>
                    <a:pt x="228" y="868"/>
                  </a:cubicBezTo>
                  <a:cubicBezTo>
                    <a:pt x="203" y="907"/>
                    <a:pt x="251" y="946"/>
                    <a:pt x="295" y="946"/>
                  </a:cubicBezTo>
                  <a:cubicBezTo>
                    <a:pt x="305" y="946"/>
                    <a:pt x="314" y="945"/>
                    <a:pt x="323" y="940"/>
                  </a:cubicBezTo>
                  <a:cubicBezTo>
                    <a:pt x="334" y="943"/>
                    <a:pt x="345" y="945"/>
                    <a:pt x="356" y="945"/>
                  </a:cubicBezTo>
                  <a:cubicBezTo>
                    <a:pt x="427" y="945"/>
                    <a:pt x="507" y="886"/>
                    <a:pt x="574" y="845"/>
                  </a:cubicBezTo>
                  <a:cubicBezTo>
                    <a:pt x="622" y="892"/>
                    <a:pt x="675" y="940"/>
                    <a:pt x="747" y="994"/>
                  </a:cubicBezTo>
                  <a:cubicBezTo>
                    <a:pt x="755" y="1011"/>
                    <a:pt x="773" y="1018"/>
                    <a:pt x="793" y="1018"/>
                  </a:cubicBezTo>
                  <a:cubicBezTo>
                    <a:pt x="829" y="1018"/>
                    <a:pt x="872" y="991"/>
                    <a:pt x="872" y="940"/>
                  </a:cubicBezTo>
                  <a:cubicBezTo>
                    <a:pt x="849" y="868"/>
                    <a:pt x="825" y="767"/>
                    <a:pt x="825" y="695"/>
                  </a:cubicBezTo>
                  <a:cubicBezTo>
                    <a:pt x="896" y="642"/>
                    <a:pt x="974" y="594"/>
                    <a:pt x="1069" y="546"/>
                  </a:cubicBezTo>
                  <a:cubicBezTo>
                    <a:pt x="1123" y="516"/>
                    <a:pt x="1093" y="421"/>
                    <a:pt x="1022" y="421"/>
                  </a:cubicBezTo>
                  <a:lnTo>
                    <a:pt x="771" y="421"/>
                  </a:lnTo>
                  <a:cubicBezTo>
                    <a:pt x="747" y="295"/>
                    <a:pt x="723" y="170"/>
                    <a:pt x="699" y="69"/>
                  </a:cubicBezTo>
                  <a:cubicBezTo>
                    <a:pt x="699" y="35"/>
                    <a:pt x="660" y="1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870325" y="1102175"/>
              <a:ext cx="18575" cy="18125"/>
            </a:xfrm>
            <a:custGeom>
              <a:avLst/>
              <a:gdLst/>
              <a:ahLst/>
              <a:cxnLst/>
              <a:rect l="l" t="t" r="r" b="b"/>
              <a:pathLst>
                <a:path w="743" h="725" extrusionOk="0">
                  <a:moveTo>
                    <a:pt x="252" y="1"/>
                  </a:moveTo>
                  <a:cubicBezTo>
                    <a:pt x="227" y="1"/>
                    <a:pt x="198" y="24"/>
                    <a:pt x="198" y="64"/>
                  </a:cubicBezTo>
                  <a:cubicBezTo>
                    <a:pt x="198" y="135"/>
                    <a:pt x="198" y="237"/>
                    <a:pt x="228" y="332"/>
                  </a:cubicBezTo>
                  <a:cubicBezTo>
                    <a:pt x="174" y="386"/>
                    <a:pt x="102" y="410"/>
                    <a:pt x="49" y="458"/>
                  </a:cubicBezTo>
                  <a:cubicBezTo>
                    <a:pt x="1" y="482"/>
                    <a:pt x="25" y="535"/>
                    <a:pt x="79" y="535"/>
                  </a:cubicBezTo>
                  <a:lnTo>
                    <a:pt x="276" y="535"/>
                  </a:lnTo>
                  <a:cubicBezTo>
                    <a:pt x="276" y="583"/>
                    <a:pt x="299" y="631"/>
                    <a:pt x="299" y="685"/>
                  </a:cubicBezTo>
                  <a:cubicBezTo>
                    <a:pt x="313" y="712"/>
                    <a:pt x="338" y="724"/>
                    <a:pt x="360" y="724"/>
                  </a:cubicBezTo>
                  <a:cubicBezTo>
                    <a:pt x="376" y="724"/>
                    <a:pt x="391" y="718"/>
                    <a:pt x="401" y="708"/>
                  </a:cubicBezTo>
                  <a:cubicBezTo>
                    <a:pt x="449" y="685"/>
                    <a:pt x="473" y="607"/>
                    <a:pt x="496" y="535"/>
                  </a:cubicBezTo>
                  <a:cubicBezTo>
                    <a:pt x="550" y="559"/>
                    <a:pt x="598" y="559"/>
                    <a:pt x="676" y="559"/>
                  </a:cubicBezTo>
                  <a:cubicBezTo>
                    <a:pt x="680" y="563"/>
                    <a:pt x="685" y="565"/>
                    <a:pt x="690" y="565"/>
                  </a:cubicBezTo>
                  <a:cubicBezTo>
                    <a:pt x="714" y="565"/>
                    <a:pt x="743" y="526"/>
                    <a:pt x="723" y="482"/>
                  </a:cubicBezTo>
                  <a:cubicBezTo>
                    <a:pt x="676" y="434"/>
                    <a:pt x="622" y="410"/>
                    <a:pt x="598" y="362"/>
                  </a:cubicBezTo>
                  <a:cubicBezTo>
                    <a:pt x="622" y="285"/>
                    <a:pt x="646" y="237"/>
                    <a:pt x="676" y="159"/>
                  </a:cubicBezTo>
                  <a:cubicBezTo>
                    <a:pt x="695" y="140"/>
                    <a:pt x="663" y="105"/>
                    <a:pt x="625" y="105"/>
                  </a:cubicBezTo>
                  <a:cubicBezTo>
                    <a:pt x="616" y="105"/>
                    <a:pt x="607" y="107"/>
                    <a:pt x="598" y="111"/>
                  </a:cubicBezTo>
                  <a:cubicBezTo>
                    <a:pt x="550" y="135"/>
                    <a:pt x="496" y="183"/>
                    <a:pt x="449" y="213"/>
                  </a:cubicBezTo>
                  <a:cubicBezTo>
                    <a:pt x="401" y="135"/>
                    <a:pt x="347" y="88"/>
                    <a:pt x="276" y="10"/>
                  </a:cubicBezTo>
                  <a:cubicBezTo>
                    <a:pt x="269" y="4"/>
                    <a:pt x="261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593625" y="1240475"/>
              <a:ext cx="6900" cy="5100"/>
            </a:xfrm>
            <a:custGeom>
              <a:avLst/>
              <a:gdLst/>
              <a:ahLst/>
              <a:cxnLst/>
              <a:rect l="l" t="t" r="r" b="b"/>
              <a:pathLst>
                <a:path w="276" h="204" extrusionOk="0">
                  <a:moveTo>
                    <a:pt x="150" y="0"/>
                  </a:moveTo>
                  <a:cubicBezTo>
                    <a:pt x="1" y="0"/>
                    <a:pt x="1" y="203"/>
                    <a:pt x="150" y="203"/>
                  </a:cubicBezTo>
                  <a:cubicBezTo>
                    <a:pt x="275" y="203"/>
                    <a:pt x="275" y="0"/>
                    <a:pt x="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769000" y="1127325"/>
              <a:ext cx="6875" cy="4950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50" y="1"/>
                  </a:moveTo>
                  <a:cubicBezTo>
                    <a:pt x="0" y="1"/>
                    <a:pt x="0" y="198"/>
                    <a:pt x="150" y="198"/>
                  </a:cubicBezTo>
                  <a:cubicBezTo>
                    <a:pt x="275" y="198"/>
                    <a:pt x="27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3865400" y="1249875"/>
              <a:ext cx="6900" cy="4950"/>
            </a:xfrm>
            <a:custGeom>
              <a:avLst/>
              <a:gdLst/>
              <a:ahLst/>
              <a:cxnLst/>
              <a:rect l="l" t="t" r="r" b="b"/>
              <a:pathLst>
                <a:path w="276" h="198" extrusionOk="0">
                  <a:moveTo>
                    <a:pt x="150" y="0"/>
                  </a:moveTo>
                  <a:cubicBezTo>
                    <a:pt x="1" y="0"/>
                    <a:pt x="1" y="197"/>
                    <a:pt x="150" y="197"/>
                  </a:cubicBezTo>
                  <a:cubicBezTo>
                    <a:pt x="276" y="197"/>
                    <a:pt x="276" y="0"/>
                    <a:pt x="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55125" y="1652600"/>
              <a:ext cx="76450" cy="72575"/>
            </a:xfrm>
            <a:custGeom>
              <a:avLst/>
              <a:gdLst/>
              <a:ahLst/>
              <a:cxnLst/>
              <a:rect l="l" t="t" r="r" b="b"/>
              <a:pathLst>
                <a:path w="3058" h="2903" extrusionOk="0">
                  <a:moveTo>
                    <a:pt x="1359" y="0"/>
                  </a:moveTo>
                  <a:cubicBezTo>
                    <a:pt x="1345" y="0"/>
                    <a:pt x="1330" y="3"/>
                    <a:pt x="1314" y="10"/>
                  </a:cubicBezTo>
                  <a:cubicBezTo>
                    <a:pt x="920" y="255"/>
                    <a:pt x="472" y="458"/>
                    <a:pt x="72" y="702"/>
                  </a:cubicBezTo>
                  <a:cubicBezTo>
                    <a:pt x="24" y="732"/>
                    <a:pt x="1" y="804"/>
                    <a:pt x="24" y="828"/>
                  </a:cubicBezTo>
                  <a:cubicBezTo>
                    <a:pt x="395" y="1550"/>
                    <a:pt x="896" y="2147"/>
                    <a:pt x="1266" y="2846"/>
                  </a:cubicBezTo>
                  <a:cubicBezTo>
                    <a:pt x="1291" y="2886"/>
                    <a:pt x="1324" y="2903"/>
                    <a:pt x="1354" y="2903"/>
                  </a:cubicBezTo>
                  <a:cubicBezTo>
                    <a:pt x="1419" y="2903"/>
                    <a:pt x="1476" y="2829"/>
                    <a:pt x="1439" y="2744"/>
                  </a:cubicBezTo>
                  <a:cubicBezTo>
                    <a:pt x="1087" y="2079"/>
                    <a:pt x="615" y="1506"/>
                    <a:pt x="251" y="833"/>
                  </a:cubicBezTo>
                  <a:lnTo>
                    <a:pt x="251" y="833"/>
                  </a:lnTo>
                  <a:cubicBezTo>
                    <a:pt x="597" y="622"/>
                    <a:pt x="979" y="446"/>
                    <a:pt x="1331" y="235"/>
                  </a:cubicBezTo>
                  <a:lnTo>
                    <a:pt x="1331" y="235"/>
                  </a:lnTo>
                  <a:cubicBezTo>
                    <a:pt x="1849" y="1047"/>
                    <a:pt x="2263" y="1903"/>
                    <a:pt x="2836" y="2643"/>
                  </a:cubicBezTo>
                  <a:cubicBezTo>
                    <a:pt x="2860" y="2684"/>
                    <a:pt x="2895" y="2702"/>
                    <a:pt x="2928" y="2702"/>
                  </a:cubicBezTo>
                  <a:cubicBezTo>
                    <a:pt x="2996" y="2702"/>
                    <a:pt x="3057" y="2631"/>
                    <a:pt x="3009" y="2547"/>
                  </a:cubicBezTo>
                  <a:cubicBezTo>
                    <a:pt x="2412" y="1777"/>
                    <a:pt x="1988" y="882"/>
                    <a:pt x="1439" y="34"/>
                  </a:cubicBezTo>
                  <a:cubicBezTo>
                    <a:pt x="1422" y="17"/>
                    <a:pt x="1394" y="0"/>
                    <a:pt x="1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585500" y="1668525"/>
              <a:ext cx="17025" cy="11600"/>
            </a:xfrm>
            <a:custGeom>
              <a:avLst/>
              <a:gdLst/>
              <a:ahLst/>
              <a:cxnLst/>
              <a:rect l="l" t="t" r="r" b="b"/>
              <a:pathLst>
                <a:path w="681" h="464" extrusionOk="0">
                  <a:moveTo>
                    <a:pt x="548" y="1"/>
                  </a:moveTo>
                  <a:cubicBezTo>
                    <a:pt x="532" y="1"/>
                    <a:pt x="516" y="6"/>
                    <a:pt x="499" y="18"/>
                  </a:cubicBezTo>
                  <a:cubicBezTo>
                    <a:pt x="350" y="119"/>
                    <a:pt x="200" y="191"/>
                    <a:pt x="75" y="316"/>
                  </a:cubicBezTo>
                  <a:cubicBezTo>
                    <a:pt x="0" y="377"/>
                    <a:pt x="57" y="464"/>
                    <a:pt x="134" y="464"/>
                  </a:cubicBezTo>
                  <a:cubicBezTo>
                    <a:pt x="156" y="464"/>
                    <a:pt x="178" y="457"/>
                    <a:pt x="200" y="442"/>
                  </a:cubicBezTo>
                  <a:cubicBezTo>
                    <a:pt x="326" y="340"/>
                    <a:pt x="451" y="268"/>
                    <a:pt x="600" y="191"/>
                  </a:cubicBezTo>
                  <a:cubicBezTo>
                    <a:pt x="680" y="131"/>
                    <a:pt x="627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597350" y="1683675"/>
              <a:ext cx="13475" cy="9175"/>
            </a:xfrm>
            <a:custGeom>
              <a:avLst/>
              <a:gdLst/>
              <a:ahLst/>
              <a:cxnLst/>
              <a:rect l="l" t="t" r="r" b="b"/>
              <a:pathLst>
                <a:path w="539" h="367" extrusionOk="0">
                  <a:moveTo>
                    <a:pt x="383" y="0"/>
                  </a:moveTo>
                  <a:cubicBezTo>
                    <a:pt x="371" y="0"/>
                    <a:pt x="359" y="3"/>
                    <a:pt x="347" y="9"/>
                  </a:cubicBezTo>
                  <a:cubicBezTo>
                    <a:pt x="252" y="56"/>
                    <a:pt x="150" y="110"/>
                    <a:pt x="73" y="182"/>
                  </a:cubicBezTo>
                  <a:cubicBezTo>
                    <a:pt x="25" y="206"/>
                    <a:pt x="1" y="259"/>
                    <a:pt x="25" y="307"/>
                  </a:cubicBezTo>
                  <a:cubicBezTo>
                    <a:pt x="42" y="342"/>
                    <a:pt x="88" y="367"/>
                    <a:pt x="129" y="367"/>
                  </a:cubicBezTo>
                  <a:cubicBezTo>
                    <a:pt x="145" y="367"/>
                    <a:pt x="161" y="363"/>
                    <a:pt x="174" y="355"/>
                  </a:cubicBezTo>
                  <a:cubicBezTo>
                    <a:pt x="252" y="283"/>
                    <a:pt x="347" y="236"/>
                    <a:pt x="449" y="182"/>
                  </a:cubicBezTo>
                  <a:cubicBezTo>
                    <a:pt x="538" y="140"/>
                    <a:pt x="470" y="0"/>
                    <a:pt x="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609700" y="1703550"/>
              <a:ext cx="12875" cy="7550"/>
            </a:xfrm>
            <a:custGeom>
              <a:avLst/>
              <a:gdLst/>
              <a:ahLst/>
              <a:cxnLst/>
              <a:rect l="l" t="t" r="r" b="b"/>
              <a:pathLst>
                <a:path w="515" h="302" extrusionOk="0">
                  <a:moveTo>
                    <a:pt x="385" y="0"/>
                  </a:moveTo>
                  <a:cubicBezTo>
                    <a:pt x="375" y="0"/>
                    <a:pt x="365" y="3"/>
                    <a:pt x="355" y="8"/>
                  </a:cubicBezTo>
                  <a:cubicBezTo>
                    <a:pt x="253" y="38"/>
                    <a:pt x="176" y="61"/>
                    <a:pt x="104" y="109"/>
                  </a:cubicBezTo>
                  <a:cubicBezTo>
                    <a:pt x="1" y="173"/>
                    <a:pt x="51" y="302"/>
                    <a:pt x="143" y="302"/>
                  </a:cubicBezTo>
                  <a:cubicBezTo>
                    <a:pt x="162" y="302"/>
                    <a:pt x="183" y="296"/>
                    <a:pt x="205" y="282"/>
                  </a:cubicBezTo>
                  <a:cubicBezTo>
                    <a:pt x="253" y="235"/>
                    <a:pt x="325" y="211"/>
                    <a:pt x="402" y="187"/>
                  </a:cubicBezTo>
                  <a:cubicBezTo>
                    <a:pt x="514" y="160"/>
                    <a:pt x="465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891075" y="981375"/>
              <a:ext cx="91300" cy="148025"/>
            </a:xfrm>
            <a:custGeom>
              <a:avLst/>
              <a:gdLst/>
              <a:ahLst/>
              <a:cxnLst/>
              <a:rect l="l" t="t" r="r" b="b"/>
              <a:pathLst>
                <a:path w="3652" h="5921" extrusionOk="0">
                  <a:moveTo>
                    <a:pt x="849" y="1235"/>
                  </a:moveTo>
                  <a:cubicBezTo>
                    <a:pt x="1094" y="1235"/>
                    <a:pt x="1358" y="1303"/>
                    <a:pt x="1583" y="1361"/>
                  </a:cubicBezTo>
                  <a:cubicBezTo>
                    <a:pt x="1757" y="1414"/>
                    <a:pt x="1909" y="1500"/>
                    <a:pt x="2042" y="1610"/>
                  </a:cubicBezTo>
                  <a:lnTo>
                    <a:pt x="2042" y="1610"/>
                  </a:lnTo>
                  <a:cubicBezTo>
                    <a:pt x="1814" y="1832"/>
                    <a:pt x="1563" y="2032"/>
                    <a:pt x="1260" y="2155"/>
                  </a:cubicBezTo>
                  <a:cubicBezTo>
                    <a:pt x="1215" y="2171"/>
                    <a:pt x="1167" y="2178"/>
                    <a:pt x="1119" y="2178"/>
                  </a:cubicBezTo>
                  <a:cubicBezTo>
                    <a:pt x="612" y="2178"/>
                    <a:pt x="0" y="1418"/>
                    <a:pt x="616" y="1260"/>
                  </a:cubicBezTo>
                  <a:cubicBezTo>
                    <a:pt x="690" y="1242"/>
                    <a:pt x="768" y="1235"/>
                    <a:pt x="849" y="1235"/>
                  </a:cubicBezTo>
                  <a:close/>
                  <a:moveTo>
                    <a:pt x="3508" y="0"/>
                  </a:moveTo>
                  <a:cubicBezTo>
                    <a:pt x="3478" y="0"/>
                    <a:pt x="3448" y="12"/>
                    <a:pt x="3428" y="42"/>
                  </a:cubicBezTo>
                  <a:cubicBezTo>
                    <a:pt x="3099" y="514"/>
                    <a:pt x="2705" y="914"/>
                    <a:pt x="2305" y="1338"/>
                  </a:cubicBezTo>
                  <a:cubicBezTo>
                    <a:pt x="2253" y="1394"/>
                    <a:pt x="2199" y="1451"/>
                    <a:pt x="2145" y="1507"/>
                  </a:cubicBezTo>
                  <a:lnTo>
                    <a:pt x="2145" y="1507"/>
                  </a:lnTo>
                  <a:cubicBezTo>
                    <a:pt x="1849" y="1263"/>
                    <a:pt x="1472" y="1102"/>
                    <a:pt x="1010" y="1063"/>
                  </a:cubicBezTo>
                  <a:cubicBezTo>
                    <a:pt x="956" y="1058"/>
                    <a:pt x="891" y="1054"/>
                    <a:pt x="821" y="1054"/>
                  </a:cubicBezTo>
                  <a:cubicBezTo>
                    <a:pt x="574" y="1054"/>
                    <a:pt x="266" y="1105"/>
                    <a:pt x="168" y="1338"/>
                  </a:cubicBezTo>
                  <a:cubicBezTo>
                    <a:pt x="43" y="1708"/>
                    <a:pt x="413" y="2209"/>
                    <a:pt x="765" y="2329"/>
                  </a:cubicBezTo>
                  <a:cubicBezTo>
                    <a:pt x="858" y="2364"/>
                    <a:pt x="950" y="2379"/>
                    <a:pt x="1040" y="2379"/>
                  </a:cubicBezTo>
                  <a:cubicBezTo>
                    <a:pt x="1409" y="2379"/>
                    <a:pt x="1753" y="2121"/>
                    <a:pt x="2031" y="1881"/>
                  </a:cubicBezTo>
                  <a:cubicBezTo>
                    <a:pt x="2082" y="1836"/>
                    <a:pt x="2133" y="1791"/>
                    <a:pt x="2184" y="1744"/>
                  </a:cubicBezTo>
                  <a:lnTo>
                    <a:pt x="2184" y="1744"/>
                  </a:lnTo>
                  <a:cubicBezTo>
                    <a:pt x="2581" y="2170"/>
                    <a:pt x="2760" y="2827"/>
                    <a:pt x="2777" y="3373"/>
                  </a:cubicBezTo>
                  <a:cubicBezTo>
                    <a:pt x="2831" y="4221"/>
                    <a:pt x="2556" y="5164"/>
                    <a:pt x="1959" y="5761"/>
                  </a:cubicBezTo>
                  <a:cubicBezTo>
                    <a:pt x="1882" y="5820"/>
                    <a:pt x="1950" y="5921"/>
                    <a:pt x="2021" y="5921"/>
                  </a:cubicBezTo>
                  <a:cubicBezTo>
                    <a:pt x="2043" y="5921"/>
                    <a:pt x="2066" y="5911"/>
                    <a:pt x="2084" y="5887"/>
                  </a:cubicBezTo>
                  <a:cubicBezTo>
                    <a:pt x="3167" y="4840"/>
                    <a:pt x="3320" y="2685"/>
                    <a:pt x="2293" y="1643"/>
                  </a:cubicBezTo>
                  <a:lnTo>
                    <a:pt x="2293" y="1643"/>
                  </a:lnTo>
                  <a:cubicBezTo>
                    <a:pt x="2770" y="1194"/>
                    <a:pt x="3222" y="669"/>
                    <a:pt x="3601" y="144"/>
                  </a:cubicBezTo>
                  <a:cubicBezTo>
                    <a:pt x="3651" y="72"/>
                    <a:pt x="3580" y="0"/>
                    <a:pt x="3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955550" y="907550"/>
              <a:ext cx="97225" cy="39900"/>
            </a:xfrm>
            <a:custGeom>
              <a:avLst/>
              <a:gdLst/>
              <a:ahLst/>
              <a:cxnLst/>
              <a:rect l="l" t="t" r="r" b="b"/>
              <a:pathLst>
                <a:path w="3889" h="1596" extrusionOk="0">
                  <a:moveTo>
                    <a:pt x="3262" y="273"/>
                  </a:moveTo>
                  <a:cubicBezTo>
                    <a:pt x="2763" y="542"/>
                    <a:pt x="2252" y="786"/>
                    <a:pt x="1744" y="1031"/>
                  </a:cubicBezTo>
                  <a:cubicBezTo>
                    <a:pt x="1517" y="1156"/>
                    <a:pt x="1266" y="1252"/>
                    <a:pt x="1022" y="1353"/>
                  </a:cubicBezTo>
                  <a:cubicBezTo>
                    <a:pt x="1016" y="1357"/>
                    <a:pt x="1010" y="1359"/>
                    <a:pt x="1002" y="1359"/>
                  </a:cubicBezTo>
                  <a:cubicBezTo>
                    <a:pt x="888" y="1359"/>
                    <a:pt x="515" y="969"/>
                    <a:pt x="303" y="755"/>
                  </a:cubicBezTo>
                  <a:lnTo>
                    <a:pt x="303" y="755"/>
                  </a:lnTo>
                  <a:cubicBezTo>
                    <a:pt x="1289" y="596"/>
                    <a:pt x="2275" y="436"/>
                    <a:pt x="3262" y="273"/>
                  </a:cubicBezTo>
                  <a:close/>
                  <a:moveTo>
                    <a:pt x="3772" y="1"/>
                  </a:moveTo>
                  <a:cubicBezTo>
                    <a:pt x="3759" y="1"/>
                    <a:pt x="3746" y="4"/>
                    <a:pt x="3732" y="10"/>
                  </a:cubicBezTo>
                  <a:cubicBezTo>
                    <a:pt x="3729" y="12"/>
                    <a:pt x="3726" y="14"/>
                    <a:pt x="3723" y="15"/>
                  </a:cubicBezTo>
                  <a:lnTo>
                    <a:pt x="3723" y="15"/>
                  </a:lnTo>
                  <a:cubicBezTo>
                    <a:pt x="2516" y="210"/>
                    <a:pt x="1285" y="388"/>
                    <a:pt x="102" y="607"/>
                  </a:cubicBezTo>
                  <a:cubicBezTo>
                    <a:pt x="25" y="607"/>
                    <a:pt x="1" y="709"/>
                    <a:pt x="49" y="756"/>
                  </a:cubicBezTo>
                  <a:cubicBezTo>
                    <a:pt x="347" y="1007"/>
                    <a:pt x="622" y="1306"/>
                    <a:pt x="920" y="1550"/>
                  </a:cubicBezTo>
                  <a:cubicBezTo>
                    <a:pt x="934" y="1583"/>
                    <a:pt x="960" y="1596"/>
                    <a:pt x="988" y="1596"/>
                  </a:cubicBezTo>
                  <a:cubicBezTo>
                    <a:pt x="1006" y="1596"/>
                    <a:pt x="1026" y="1590"/>
                    <a:pt x="1046" y="1580"/>
                  </a:cubicBezTo>
                  <a:cubicBezTo>
                    <a:pt x="1989" y="1132"/>
                    <a:pt x="2908" y="685"/>
                    <a:pt x="3833" y="183"/>
                  </a:cubicBezTo>
                  <a:cubicBezTo>
                    <a:pt x="3837" y="180"/>
                    <a:pt x="3841" y="177"/>
                    <a:pt x="3844" y="174"/>
                  </a:cubicBezTo>
                  <a:lnTo>
                    <a:pt x="3844" y="174"/>
                  </a:lnTo>
                  <a:cubicBezTo>
                    <a:pt x="3889" y="150"/>
                    <a:pt x="3885" y="83"/>
                    <a:pt x="3850" y="42"/>
                  </a:cubicBezTo>
                  <a:lnTo>
                    <a:pt x="3850" y="42"/>
                  </a:lnTo>
                  <a:cubicBezTo>
                    <a:pt x="3831" y="18"/>
                    <a:pt x="3803" y="1"/>
                    <a:pt x="3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978550" y="908200"/>
              <a:ext cx="74050" cy="68325"/>
            </a:xfrm>
            <a:custGeom>
              <a:avLst/>
              <a:gdLst/>
              <a:ahLst/>
              <a:cxnLst/>
              <a:rect l="l" t="t" r="r" b="b"/>
              <a:pathLst>
                <a:path w="2962" h="2733" extrusionOk="0">
                  <a:moveTo>
                    <a:pt x="2822" y="1"/>
                  </a:moveTo>
                  <a:cubicBezTo>
                    <a:pt x="2801" y="1"/>
                    <a:pt x="2781" y="10"/>
                    <a:pt x="2764" y="32"/>
                  </a:cubicBezTo>
                  <a:cubicBezTo>
                    <a:pt x="2263" y="533"/>
                    <a:pt x="1743" y="981"/>
                    <a:pt x="1170" y="1405"/>
                  </a:cubicBezTo>
                  <a:cubicBezTo>
                    <a:pt x="781" y="1685"/>
                    <a:pt x="540" y="2061"/>
                    <a:pt x="241" y="2413"/>
                  </a:cubicBezTo>
                  <a:lnTo>
                    <a:pt x="241" y="2413"/>
                  </a:lnTo>
                  <a:cubicBezTo>
                    <a:pt x="197" y="2117"/>
                    <a:pt x="197" y="1811"/>
                    <a:pt x="197" y="1501"/>
                  </a:cubicBezTo>
                  <a:cubicBezTo>
                    <a:pt x="197" y="1438"/>
                    <a:pt x="148" y="1406"/>
                    <a:pt x="99" y="1406"/>
                  </a:cubicBezTo>
                  <a:cubicBezTo>
                    <a:pt x="49" y="1406"/>
                    <a:pt x="0" y="1438"/>
                    <a:pt x="0" y="1501"/>
                  </a:cubicBezTo>
                  <a:cubicBezTo>
                    <a:pt x="0" y="1900"/>
                    <a:pt x="0" y="2271"/>
                    <a:pt x="78" y="2671"/>
                  </a:cubicBezTo>
                  <a:cubicBezTo>
                    <a:pt x="78" y="2713"/>
                    <a:pt x="113" y="2732"/>
                    <a:pt x="150" y="2732"/>
                  </a:cubicBezTo>
                  <a:cubicBezTo>
                    <a:pt x="181" y="2732"/>
                    <a:pt x="213" y="2719"/>
                    <a:pt x="227" y="2694"/>
                  </a:cubicBezTo>
                  <a:cubicBezTo>
                    <a:pt x="400" y="2545"/>
                    <a:pt x="496" y="2372"/>
                    <a:pt x="621" y="2199"/>
                  </a:cubicBezTo>
                  <a:cubicBezTo>
                    <a:pt x="872" y="1877"/>
                    <a:pt x="1194" y="1626"/>
                    <a:pt x="1517" y="1375"/>
                  </a:cubicBezTo>
                  <a:cubicBezTo>
                    <a:pt x="2018" y="1029"/>
                    <a:pt x="2466" y="605"/>
                    <a:pt x="2884" y="157"/>
                  </a:cubicBezTo>
                  <a:cubicBezTo>
                    <a:pt x="2962" y="102"/>
                    <a:pt x="2891" y="1"/>
                    <a:pt x="2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995275" y="907725"/>
              <a:ext cx="57700" cy="75550"/>
            </a:xfrm>
            <a:custGeom>
              <a:avLst/>
              <a:gdLst/>
              <a:ahLst/>
              <a:cxnLst/>
              <a:rect l="l" t="t" r="r" b="b"/>
              <a:pathLst>
                <a:path w="2308" h="3022" extrusionOk="0">
                  <a:moveTo>
                    <a:pt x="2171" y="0"/>
                  </a:moveTo>
                  <a:cubicBezTo>
                    <a:pt x="2135" y="0"/>
                    <a:pt x="2104" y="16"/>
                    <a:pt x="2095" y="51"/>
                  </a:cubicBezTo>
                  <a:cubicBezTo>
                    <a:pt x="1807" y="968"/>
                    <a:pt x="1518" y="1903"/>
                    <a:pt x="1138" y="2773"/>
                  </a:cubicBezTo>
                  <a:lnTo>
                    <a:pt x="1138" y="2773"/>
                  </a:lnTo>
                  <a:cubicBezTo>
                    <a:pt x="808" y="2492"/>
                    <a:pt x="515" y="2162"/>
                    <a:pt x="203" y="1872"/>
                  </a:cubicBezTo>
                  <a:cubicBezTo>
                    <a:pt x="184" y="1847"/>
                    <a:pt x="161" y="1837"/>
                    <a:pt x="139" y="1837"/>
                  </a:cubicBezTo>
                  <a:cubicBezTo>
                    <a:pt x="68" y="1837"/>
                    <a:pt x="0" y="1937"/>
                    <a:pt x="77" y="1991"/>
                  </a:cubicBezTo>
                  <a:cubicBezTo>
                    <a:pt x="424" y="2343"/>
                    <a:pt x="752" y="2690"/>
                    <a:pt x="1122" y="2988"/>
                  </a:cubicBezTo>
                  <a:cubicBezTo>
                    <a:pt x="1144" y="3010"/>
                    <a:pt x="1171" y="3021"/>
                    <a:pt x="1197" y="3021"/>
                  </a:cubicBezTo>
                  <a:cubicBezTo>
                    <a:pt x="1229" y="3021"/>
                    <a:pt x="1258" y="3004"/>
                    <a:pt x="1271" y="2964"/>
                  </a:cubicBezTo>
                  <a:cubicBezTo>
                    <a:pt x="1695" y="2045"/>
                    <a:pt x="1970" y="1072"/>
                    <a:pt x="2292" y="129"/>
                  </a:cubicBezTo>
                  <a:cubicBezTo>
                    <a:pt x="2307" y="49"/>
                    <a:pt x="2233" y="0"/>
                    <a:pt x="2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936300" y="961975"/>
              <a:ext cx="33000" cy="5625"/>
            </a:xfrm>
            <a:custGeom>
              <a:avLst/>
              <a:gdLst/>
              <a:ahLst/>
              <a:cxnLst/>
              <a:rect l="l" t="t" r="r" b="b"/>
              <a:pathLst>
                <a:path w="1320" h="225" extrusionOk="0">
                  <a:moveTo>
                    <a:pt x="150" y="0"/>
                  </a:moveTo>
                  <a:cubicBezTo>
                    <a:pt x="1" y="0"/>
                    <a:pt x="1" y="197"/>
                    <a:pt x="150" y="197"/>
                  </a:cubicBezTo>
                  <a:cubicBezTo>
                    <a:pt x="350" y="211"/>
                    <a:pt x="550" y="225"/>
                    <a:pt x="751" y="225"/>
                  </a:cubicBezTo>
                  <a:cubicBezTo>
                    <a:pt x="898" y="225"/>
                    <a:pt x="1046" y="217"/>
                    <a:pt x="1195" y="197"/>
                  </a:cubicBezTo>
                  <a:cubicBezTo>
                    <a:pt x="1320" y="197"/>
                    <a:pt x="1320" y="0"/>
                    <a:pt x="1195" y="0"/>
                  </a:cubicBezTo>
                  <a:cubicBezTo>
                    <a:pt x="1046" y="20"/>
                    <a:pt x="898" y="28"/>
                    <a:pt x="751" y="28"/>
                  </a:cubicBezTo>
                  <a:cubicBezTo>
                    <a:pt x="550" y="28"/>
                    <a:pt x="350" y="14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952225" y="972000"/>
              <a:ext cx="18450" cy="11275"/>
            </a:xfrm>
            <a:custGeom>
              <a:avLst/>
              <a:gdLst/>
              <a:ahLst/>
              <a:cxnLst/>
              <a:rect l="l" t="t" r="r" b="b"/>
              <a:pathLst>
                <a:path w="738" h="451" extrusionOk="0">
                  <a:moveTo>
                    <a:pt x="605" y="0"/>
                  </a:moveTo>
                  <a:cubicBezTo>
                    <a:pt x="589" y="0"/>
                    <a:pt x="573" y="5"/>
                    <a:pt x="558" y="17"/>
                  </a:cubicBezTo>
                  <a:cubicBezTo>
                    <a:pt x="408" y="119"/>
                    <a:pt x="259" y="196"/>
                    <a:pt x="110" y="268"/>
                  </a:cubicBezTo>
                  <a:cubicBezTo>
                    <a:pt x="1" y="309"/>
                    <a:pt x="64" y="451"/>
                    <a:pt x="161" y="451"/>
                  </a:cubicBezTo>
                  <a:cubicBezTo>
                    <a:pt x="175" y="451"/>
                    <a:pt x="190" y="448"/>
                    <a:pt x="205" y="441"/>
                  </a:cubicBezTo>
                  <a:cubicBezTo>
                    <a:pt x="355" y="369"/>
                    <a:pt x="504" y="292"/>
                    <a:pt x="653" y="196"/>
                  </a:cubicBezTo>
                  <a:cubicBezTo>
                    <a:pt x="738" y="131"/>
                    <a:pt x="681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989350" y="982725"/>
              <a:ext cx="7275" cy="29225"/>
            </a:xfrm>
            <a:custGeom>
              <a:avLst/>
              <a:gdLst/>
              <a:ahLst/>
              <a:cxnLst/>
              <a:rect l="l" t="t" r="r" b="b"/>
              <a:pathLst>
                <a:path w="291" h="1169" extrusionOk="0">
                  <a:moveTo>
                    <a:pt x="126" y="0"/>
                  </a:moveTo>
                  <a:cubicBezTo>
                    <a:pt x="65" y="0"/>
                    <a:pt x="1" y="58"/>
                    <a:pt x="16" y="137"/>
                  </a:cubicBezTo>
                  <a:cubicBezTo>
                    <a:pt x="64" y="436"/>
                    <a:pt x="94" y="758"/>
                    <a:pt x="94" y="1057"/>
                  </a:cubicBezTo>
                  <a:cubicBezTo>
                    <a:pt x="94" y="1131"/>
                    <a:pt x="143" y="1169"/>
                    <a:pt x="192" y="1169"/>
                  </a:cubicBezTo>
                  <a:cubicBezTo>
                    <a:pt x="241" y="1169"/>
                    <a:pt x="291" y="1131"/>
                    <a:pt x="291" y="1057"/>
                  </a:cubicBezTo>
                  <a:cubicBezTo>
                    <a:pt x="291" y="734"/>
                    <a:pt x="267" y="412"/>
                    <a:pt x="213" y="66"/>
                  </a:cubicBezTo>
                  <a:cubicBezTo>
                    <a:pt x="195" y="20"/>
                    <a:pt x="161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995925" y="977600"/>
              <a:ext cx="18150" cy="14350"/>
            </a:xfrm>
            <a:custGeom>
              <a:avLst/>
              <a:gdLst/>
              <a:ahLst/>
              <a:cxnLst/>
              <a:rect l="l" t="t" r="r" b="b"/>
              <a:pathLst>
                <a:path w="726" h="574" extrusionOk="0">
                  <a:moveTo>
                    <a:pt x="139" y="1"/>
                  </a:moveTo>
                  <a:cubicBezTo>
                    <a:pt x="49" y="1"/>
                    <a:pt x="0" y="134"/>
                    <a:pt x="99" y="193"/>
                  </a:cubicBezTo>
                  <a:cubicBezTo>
                    <a:pt x="248" y="295"/>
                    <a:pt x="374" y="420"/>
                    <a:pt x="523" y="539"/>
                  </a:cubicBezTo>
                  <a:cubicBezTo>
                    <a:pt x="547" y="564"/>
                    <a:pt x="573" y="574"/>
                    <a:pt x="597" y="574"/>
                  </a:cubicBezTo>
                  <a:cubicBezTo>
                    <a:pt x="672" y="574"/>
                    <a:pt x="725" y="474"/>
                    <a:pt x="648" y="420"/>
                  </a:cubicBezTo>
                  <a:cubicBezTo>
                    <a:pt x="499" y="271"/>
                    <a:pt x="350" y="145"/>
                    <a:pt x="201" y="20"/>
                  </a:cubicBezTo>
                  <a:cubicBezTo>
                    <a:pt x="179" y="7"/>
                    <a:pt x="15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886450" y="964975"/>
              <a:ext cx="25800" cy="25075"/>
            </a:xfrm>
            <a:custGeom>
              <a:avLst/>
              <a:gdLst/>
              <a:ahLst/>
              <a:cxnLst/>
              <a:rect l="l" t="t" r="r" b="b"/>
              <a:pathLst>
                <a:path w="1032" h="1003" extrusionOk="0">
                  <a:moveTo>
                    <a:pt x="402" y="1"/>
                  </a:moveTo>
                  <a:cubicBezTo>
                    <a:pt x="367" y="1"/>
                    <a:pt x="329" y="28"/>
                    <a:pt x="329" y="77"/>
                  </a:cubicBezTo>
                  <a:lnTo>
                    <a:pt x="329" y="376"/>
                  </a:lnTo>
                  <a:cubicBezTo>
                    <a:pt x="251" y="423"/>
                    <a:pt x="180" y="477"/>
                    <a:pt x="102" y="501"/>
                  </a:cubicBezTo>
                  <a:cubicBezTo>
                    <a:pt x="1" y="525"/>
                    <a:pt x="31" y="626"/>
                    <a:pt x="126" y="626"/>
                  </a:cubicBezTo>
                  <a:cubicBezTo>
                    <a:pt x="204" y="650"/>
                    <a:pt x="275" y="650"/>
                    <a:pt x="353" y="650"/>
                  </a:cubicBezTo>
                  <a:cubicBezTo>
                    <a:pt x="377" y="722"/>
                    <a:pt x="377" y="823"/>
                    <a:pt x="377" y="895"/>
                  </a:cubicBezTo>
                  <a:lnTo>
                    <a:pt x="377" y="925"/>
                  </a:lnTo>
                  <a:cubicBezTo>
                    <a:pt x="362" y="968"/>
                    <a:pt x="402" y="1002"/>
                    <a:pt x="446" y="1002"/>
                  </a:cubicBezTo>
                  <a:cubicBezTo>
                    <a:pt x="475" y="1002"/>
                    <a:pt x="507" y="987"/>
                    <a:pt x="526" y="949"/>
                  </a:cubicBezTo>
                  <a:cubicBezTo>
                    <a:pt x="550" y="847"/>
                    <a:pt x="598" y="776"/>
                    <a:pt x="651" y="674"/>
                  </a:cubicBezTo>
                  <a:cubicBezTo>
                    <a:pt x="723" y="674"/>
                    <a:pt x="825" y="698"/>
                    <a:pt x="896" y="746"/>
                  </a:cubicBezTo>
                  <a:cubicBezTo>
                    <a:pt x="907" y="757"/>
                    <a:pt x="919" y="761"/>
                    <a:pt x="932" y="761"/>
                  </a:cubicBezTo>
                  <a:cubicBezTo>
                    <a:pt x="981" y="761"/>
                    <a:pt x="1031" y="689"/>
                    <a:pt x="974" y="650"/>
                  </a:cubicBezTo>
                  <a:cubicBezTo>
                    <a:pt x="896" y="573"/>
                    <a:pt x="825" y="501"/>
                    <a:pt x="777" y="447"/>
                  </a:cubicBezTo>
                  <a:cubicBezTo>
                    <a:pt x="825" y="352"/>
                    <a:pt x="872" y="274"/>
                    <a:pt x="926" y="203"/>
                  </a:cubicBezTo>
                  <a:cubicBezTo>
                    <a:pt x="946" y="139"/>
                    <a:pt x="896" y="95"/>
                    <a:pt x="852" y="95"/>
                  </a:cubicBezTo>
                  <a:cubicBezTo>
                    <a:pt x="842" y="95"/>
                    <a:pt x="833" y="97"/>
                    <a:pt x="825" y="101"/>
                  </a:cubicBezTo>
                  <a:cubicBezTo>
                    <a:pt x="723" y="125"/>
                    <a:pt x="651" y="179"/>
                    <a:pt x="574" y="226"/>
                  </a:cubicBezTo>
                  <a:cubicBezTo>
                    <a:pt x="526" y="179"/>
                    <a:pt x="502" y="101"/>
                    <a:pt x="448" y="29"/>
                  </a:cubicBezTo>
                  <a:cubicBezTo>
                    <a:pt x="440" y="10"/>
                    <a:pt x="421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79150" y="1041375"/>
              <a:ext cx="26725" cy="23450"/>
            </a:xfrm>
            <a:custGeom>
              <a:avLst/>
              <a:gdLst/>
              <a:ahLst/>
              <a:cxnLst/>
              <a:rect l="l" t="t" r="r" b="b"/>
              <a:pathLst>
                <a:path w="1069" h="938" extrusionOk="0">
                  <a:moveTo>
                    <a:pt x="323" y="1"/>
                  </a:moveTo>
                  <a:cubicBezTo>
                    <a:pt x="277" y="1"/>
                    <a:pt x="234" y="53"/>
                    <a:pt x="251" y="108"/>
                  </a:cubicBezTo>
                  <a:cubicBezTo>
                    <a:pt x="275" y="179"/>
                    <a:pt x="299" y="257"/>
                    <a:pt x="352" y="329"/>
                  </a:cubicBezTo>
                  <a:cubicBezTo>
                    <a:pt x="275" y="376"/>
                    <a:pt x="203" y="406"/>
                    <a:pt x="125" y="454"/>
                  </a:cubicBezTo>
                  <a:lnTo>
                    <a:pt x="102" y="454"/>
                  </a:lnTo>
                  <a:cubicBezTo>
                    <a:pt x="0" y="478"/>
                    <a:pt x="24" y="603"/>
                    <a:pt x="125" y="603"/>
                  </a:cubicBezTo>
                  <a:lnTo>
                    <a:pt x="424" y="603"/>
                  </a:lnTo>
                  <a:cubicBezTo>
                    <a:pt x="448" y="675"/>
                    <a:pt x="472" y="776"/>
                    <a:pt x="448" y="854"/>
                  </a:cubicBezTo>
                  <a:cubicBezTo>
                    <a:pt x="448" y="901"/>
                    <a:pt x="501" y="937"/>
                    <a:pt x="545" y="937"/>
                  </a:cubicBezTo>
                  <a:cubicBezTo>
                    <a:pt x="568" y="937"/>
                    <a:pt x="589" y="927"/>
                    <a:pt x="597" y="902"/>
                  </a:cubicBezTo>
                  <a:cubicBezTo>
                    <a:pt x="621" y="800"/>
                    <a:pt x="675" y="705"/>
                    <a:pt x="699" y="603"/>
                  </a:cubicBezTo>
                  <a:cubicBezTo>
                    <a:pt x="800" y="627"/>
                    <a:pt x="896" y="627"/>
                    <a:pt x="973" y="651"/>
                  </a:cubicBezTo>
                  <a:cubicBezTo>
                    <a:pt x="1045" y="651"/>
                    <a:pt x="1069" y="555"/>
                    <a:pt x="1021" y="526"/>
                  </a:cubicBezTo>
                  <a:cubicBezTo>
                    <a:pt x="973" y="454"/>
                    <a:pt x="896" y="406"/>
                    <a:pt x="824" y="352"/>
                  </a:cubicBezTo>
                  <a:cubicBezTo>
                    <a:pt x="848" y="305"/>
                    <a:pt x="896" y="227"/>
                    <a:pt x="949" y="155"/>
                  </a:cubicBezTo>
                  <a:cubicBezTo>
                    <a:pt x="991" y="114"/>
                    <a:pt x="937" y="49"/>
                    <a:pt x="875" y="49"/>
                  </a:cubicBezTo>
                  <a:cubicBezTo>
                    <a:pt x="866" y="49"/>
                    <a:pt x="857" y="51"/>
                    <a:pt x="848" y="54"/>
                  </a:cubicBezTo>
                  <a:cubicBezTo>
                    <a:pt x="746" y="108"/>
                    <a:pt x="675" y="155"/>
                    <a:pt x="573" y="203"/>
                  </a:cubicBezTo>
                  <a:cubicBezTo>
                    <a:pt x="502" y="155"/>
                    <a:pt x="424" y="108"/>
                    <a:pt x="376" y="30"/>
                  </a:cubicBezTo>
                  <a:cubicBezTo>
                    <a:pt x="361" y="9"/>
                    <a:pt x="341" y="1"/>
                    <a:pt x="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398425" y="921475"/>
              <a:ext cx="117000" cy="154475"/>
            </a:xfrm>
            <a:custGeom>
              <a:avLst/>
              <a:gdLst/>
              <a:ahLst/>
              <a:cxnLst/>
              <a:rect l="l" t="t" r="r" b="b"/>
              <a:pathLst>
                <a:path w="4680" h="6179" extrusionOk="0">
                  <a:moveTo>
                    <a:pt x="2267" y="0"/>
                  </a:moveTo>
                  <a:cubicBezTo>
                    <a:pt x="2249" y="0"/>
                    <a:pt x="2229" y="8"/>
                    <a:pt x="2209" y="26"/>
                  </a:cubicBezTo>
                  <a:cubicBezTo>
                    <a:pt x="1540" y="450"/>
                    <a:pt x="746" y="623"/>
                    <a:pt x="48" y="1023"/>
                  </a:cubicBezTo>
                  <a:cubicBezTo>
                    <a:pt x="24" y="1023"/>
                    <a:pt x="0" y="1095"/>
                    <a:pt x="0" y="1119"/>
                  </a:cubicBezTo>
                  <a:cubicBezTo>
                    <a:pt x="645" y="2838"/>
                    <a:pt x="1463" y="4456"/>
                    <a:pt x="2185" y="6122"/>
                  </a:cubicBezTo>
                  <a:cubicBezTo>
                    <a:pt x="2202" y="6162"/>
                    <a:pt x="2230" y="6179"/>
                    <a:pt x="2257" y="6179"/>
                  </a:cubicBezTo>
                  <a:cubicBezTo>
                    <a:pt x="2314" y="6179"/>
                    <a:pt x="2371" y="6105"/>
                    <a:pt x="2334" y="6020"/>
                  </a:cubicBezTo>
                  <a:cubicBezTo>
                    <a:pt x="1940" y="5053"/>
                    <a:pt x="1493" y="4104"/>
                    <a:pt x="1069" y="3137"/>
                  </a:cubicBezTo>
                  <a:cubicBezTo>
                    <a:pt x="794" y="2540"/>
                    <a:pt x="543" y="1943"/>
                    <a:pt x="299" y="1322"/>
                  </a:cubicBezTo>
                  <a:cubicBezTo>
                    <a:pt x="221" y="1119"/>
                    <a:pt x="245" y="1119"/>
                    <a:pt x="472" y="1023"/>
                  </a:cubicBezTo>
                  <a:cubicBezTo>
                    <a:pt x="693" y="922"/>
                    <a:pt x="967" y="820"/>
                    <a:pt x="1218" y="725"/>
                  </a:cubicBezTo>
                  <a:cubicBezTo>
                    <a:pt x="1585" y="586"/>
                    <a:pt x="1917" y="446"/>
                    <a:pt x="2240" y="244"/>
                  </a:cubicBezTo>
                  <a:lnTo>
                    <a:pt x="2240" y="244"/>
                  </a:lnTo>
                  <a:cubicBezTo>
                    <a:pt x="2681" y="996"/>
                    <a:pt x="2969" y="1898"/>
                    <a:pt x="3307" y="2689"/>
                  </a:cubicBezTo>
                  <a:cubicBezTo>
                    <a:pt x="3701" y="3632"/>
                    <a:pt x="4078" y="4551"/>
                    <a:pt x="4448" y="5501"/>
                  </a:cubicBezTo>
                  <a:cubicBezTo>
                    <a:pt x="4469" y="5548"/>
                    <a:pt x="4514" y="5569"/>
                    <a:pt x="4556" y="5569"/>
                  </a:cubicBezTo>
                  <a:cubicBezTo>
                    <a:pt x="4620" y="5569"/>
                    <a:pt x="4679" y="5522"/>
                    <a:pt x="4651" y="5447"/>
                  </a:cubicBezTo>
                  <a:cubicBezTo>
                    <a:pt x="4251" y="4480"/>
                    <a:pt x="3851" y="3507"/>
                    <a:pt x="3457" y="2540"/>
                  </a:cubicBezTo>
                  <a:cubicBezTo>
                    <a:pt x="3104" y="1716"/>
                    <a:pt x="2806" y="820"/>
                    <a:pt x="2334" y="50"/>
                  </a:cubicBezTo>
                  <a:cubicBezTo>
                    <a:pt x="2320" y="21"/>
                    <a:pt x="2296" y="0"/>
                    <a:pt x="2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445400" y="943100"/>
              <a:ext cx="21025" cy="10950"/>
            </a:xfrm>
            <a:custGeom>
              <a:avLst/>
              <a:gdLst/>
              <a:ahLst/>
              <a:cxnLst/>
              <a:rect l="l" t="t" r="r" b="b"/>
              <a:pathLst>
                <a:path w="841" h="438" extrusionOk="0">
                  <a:moveTo>
                    <a:pt x="722" y="0"/>
                  </a:moveTo>
                  <a:cubicBezTo>
                    <a:pt x="710" y="0"/>
                    <a:pt x="697" y="3"/>
                    <a:pt x="682" y="9"/>
                  </a:cubicBezTo>
                  <a:cubicBezTo>
                    <a:pt x="479" y="81"/>
                    <a:pt x="282" y="128"/>
                    <a:pt x="109" y="254"/>
                  </a:cubicBezTo>
                  <a:cubicBezTo>
                    <a:pt x="0" y="300"/>
                    <a:pt x="62" y="437"/>
                    <a:pt x="163" y="437"/>
                  </a:cubicBezTo>
                  <a:cubicBezTo>
                    <a:pt x="178" y="437"/>
                    <a:pt x="194" y="434"/>
                    <a:pt x="211" y="427"/>
                  </a:cubicBezTo>
                  <a:cubicBezTo>
                    <a:pt x="360" y="331"/>
                    <a:pt x="557" y="254"/>
                    <a:pt x="730" y="206"/>
                  </a:cubicBezTo>
                  <a:cubicBezTo>
                    <a:pt x="841" y="164"/>
                    <a:pt x="816" y="0"/>
                    <a:pt x="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446500" y="966050"/>
              <a:ext cx="30300" cy="17850"/>
            </a:xfrm>
            <a:custGeom>
              <a:avLst/>
              <a:gdLst/>
              <a:ahLst/>
              <a:cxnLst/>
              <a:rect l="l" t="t" r="r" b="b"/>
              <a:pathLst>
                <a:path w="1212" h="714" extrusionOk="0">
                  <a:moveTo>
                    <a:pt x="1060" y="0"/>
                  </a:moveTo>
                  <a:cubicBezTo>
                    <a:pt x="1035" y="0"/>
                    <a:pt x="1008" y="10"/>
                    <a:pt x="984" y="34"/>
                  </a:cubicBezTo>
                  <a:cubicBezTo>
                    <a:pt x="883" y="160"/>
                    <a:pt x="710" y="231"/>
                    <a:pt x="584" y="285"/>
                  </a:cubicBezTo>
                  <a:cubicBezTo>
                    <a:pt x="411" y="357"/>
                    <a:pt x="238" y="434"/>
                    <a:pt x="89" y="530"/>
                  </a:cubicBezTo>
                  <a:cubicBezTo>
                    <a:pt x="1" y="576"/>
                    <a:pt x="66" y="713"/>
                    <a:pt x="151" y="713"/>
                  </a:cubicBezTo>
                  <a:cubicBezTo>
                    <a:pt x="164" y="713"/>
                    <a:pt x="177" y="710"/>
                    <a:pt x="190" y="703"/>
                  </a:cubicBezTo>
                  <a:cubicBezTo>
                    <a:pt x="489" y="506"/>
                    <a:pt x="913" y="434"/>
                    <a:pt x="1134" y="183"/>
                  </a:cubicBezTo>
                  <a:cubicBezTo>
                    <a:pt x="1211" y="106"/>
                    <a:pt x="1142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68925" y="988625"/>
              <a:ext cx="18875" cy="9550"/>
            </a:xfrm>
            <a:custGeom>
              <a:avLst/>
              <a:gdLst/>
              <a:ahLst/>
              <a:cxnLst/>
              <a:rect l="l" t="t" r="r" b="b"/>
              <a:pathLst>
                <a:path w="755" h="382" extrusionOk="0">
                  <a:moveTo>
                    <a:pt x="604" y="1"/>
                  </a:moveTo>
                  <a:cubicBezTo>
                    <a:pt x="597" y="1"/>
                    <a:pt x="590" y="1"/>
                    <a:pt x="583" y="3"/>
                  </a:cubicBezTo>
                  <a:cubicBezTo>
                    <a:pt x="410" y="51"/>
                    <a:pt x="261" y="98"/>
                    <a:pt x="111" y="176"/>
                  </a:cubicBezTo>
                  <a:cubicBezTo>
                    <a:pt x="0" y="218"/>
                    <a:pt x="30" y="382"/>
                    <a:pt x="125" y="382"/>
                  </a:cubicBezTo>
                  <a:cubicBezTo>
                    <a:pt x="137" y="382"/>
                    <a:pt x="151" y="379"/>
                    <a:pt x="165" y="373"/>
                  </a:cubicBezTo>
                  <a:cubicBezTo>
                    <a:pt x="314" y="301"/>
                    <a:pt x="464" y="224"/>
                    <a:pt x="637" y="200"/>
                  </a:cubicBezTo>
                  <a:cubicBezTo>
                    <a:pt x="755" y="177"/>
                    <a:pt x="714" y="1"/>
                    <a:pt x="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468925" y="1013725"/>
              <a:ext cx="27175" cy="14300"/>
            </a:xfrm>
            <a:custGeom>
              <a:avLst/>
              <a:gdLst/>
              <a:ahLst/>
              <a:cxnLst/>
              <a:rect l="l" t="t" r="r" b="b"/>
              <a:pathLst>
                <a:path w="1087" h="572" extrusionOk="0">
                  <a:moveTo>
                    <a:pt x="944" y="0"/>
                  </a:moveTo>
                  <a:cubicBezTo>
                    <a:pt x="925" y="0"/>
                    <a:pt x="904" y="6"/>
                    <a:pt x="881" y="20"/>
                  </a:cubicBezTo>
                  <a:cubicBezTo>
                    <a:pt x="637" y="139"/>
                    <a:pt x="386" y="264"/>
                    <a:pt x="111" y="366"/>
                  </a:cubicBezTo>
                  <a:cubicBezTo>
                    <a:pt x="0" y="408"/>
                    <a:pt x="30" y="572"/>
                    <a:pt x="125" y="572"/>
                  </a:cubicBezTo>
                  <a:cubicBezTo>
                    <a:pt x="137" y="572"/>
                    <a:pt x="151" y="569"/>
                    <a:pt x="165" y="563"/>
                  </a:cubicBezTo>
                  <a:cubicBezTo>
                    <a:pt x="434" y="438"/>
                    <a:pt x="708" y="318"/>
                    <a:pt x="983" y="193"/>
                  </a:cubicBezTo>
                  <a:cubicBezTo>
                    <a:pt x="1086" y="129"/>
                    <a:pt x="1036" y="0"/>
                    <a:pt x="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484525" y="1039375"/>
              <a:ext cx="23000" cy="12375"/>
            </a:xfrm>
            <a:custGeom>
              <a:avLst/>
              <a:gdLst/>
              <a:ahLst/>
              <a:cxnLst/>
              <a:rect l="l" t="t" r="r" b="b"/>
              <a:pathLst>
                <a:path w="920" h="495" extrusionOk="0">
                  <a:moveTo>
                    <a:pt x="769" y="0"/>
                  </a:moveTo>
                  <a:cubicBezTo>
                    <a:pt x="758" y="0"/>
                    <a:pt x="746" y="3"/>
                    <a:pt x="735" y="9"/>
                  </a:cubicBezTo>
                  <a:cubicBezTo>
                    <a:pt x="508" y="110"/>
                    <a:pt x="311" y="212"/>
                    <a:pt x="84" y="307"/>
                  </a:cubicBezTo>
                  <a:cubicBezTo>
                    <a:pt x="0" y="354"/>
                    <a:pt x="64" y="494"/>
                    <a:pt x="150" y="494"/>
                  </a:cubicBezTo>
                  <a:cubicBezTo>
                    <a:pt x="162" y="494"/>
                    <a:pt x="174" y="492"/>
                    <a:pt x="186" y="486"/>
                  </a:cubicBezTo>
                  <a:cubicBezTo>
                    <a:pt x="407" y="385"/>
                    <a:pt x="610" y="283"/>
                    <a:pt x="831" y="188"/>
                  </a:cubicBezTo>
                  <a:cubicBezTo>
                    <a:pt x="920" y="140"/>
                    <a:pt x="852" y="0"/>
                    <a:pt x="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657050" y="938775"/>
              <a:ext cx="173650" cy="96500"/>
            </a:xfrm>
            <a:custGeom>
              <a:avLst/>
              <a:gdLst/>
              <a:ahLst/>
              <a:cxnLst/>
              <a:rect l="l" t="t" r="r" b="b"/>
              <a:pathLst>
                <a:path w="6946" h="3860" extrusionOk="0">
                  <a:moveTo>
                    <a:pt x="3662" y="0"/>
                  </a:moveTo>
                  <a:cubicBezTo>
                    <a:pt x="3610" y="0"/>
                    <a:pt x="3557" y="1"/>
                    <a:pt x="3505" y="3"/>
                  </a:cubicBezTo>
                  <a:cubicBezTo>
                    <a:pt x="2735" y="33"/>
                    <a:pt x="1864" y="278"/>
                    <a:pt x="1243" y="779"/>
                  </a:cubicBezTo>
                  <a:cubicBezTo>
                    <a:pt x="873" y="1101"/>
                    <a:pt x="598" y="1471"/>
                    <a:pt x="347" y="1919"/>
                  </a:cubicBezTo>
                  <a:cubicBezTo>
                    <a:pt x="49" y="2492"/>
                    <a:pt x="126" y="3089"/>
                    <a:pt x="1" y="3734"/>
                  </a:cubicBezTo>
                  <a:cubicBezTo>
                    <a:pt x="1" y="3810"/>
                    <a:pt x="64" y="3859"/>
                    <a:pt x="119" y="3859"/>
                  </a:cubicBezTo>
                  <a:cubicBezTo>
                    <a:pt x="155" y="3859"/>
                    <a:pt x="188" y="3838"/>
                    <a:pt x="198" y="3788"/>
                  </a:cubicBezTo>
                  <a:cubicBezTo>
                    <a:pt x="276" y="3316"/>
                    <a:pt x="222" y="2839"/>
                    <a:pt x="371" y="2391"/>
                  </a:cubicBezTo>
                  <a:cubicBezTo>
                    <a:pt x="496" y="1943"/>
                    <a:pt x="771" y="1549"/>
                    <a:pt x="1070" y="1197"/>
                  </a:cubicBezTo>
                  <a:cubicBezTo>
                    <a:pt x="1643" y="576"/>
                    <a:pt x="2461" y="301"/>
                    <a:pt x="3261" y="230"/>
                  </a:cubicBezTo>
                  <a:cubicBezTo>
                    <a:pt x="3399" y="215"/>
                    <a:pt x="3538" y="207"/>
                    <a:pt x="3678" y="207"/>
                  </a:cubicBezTo>
                  <a:cubicBezTo>
                    <a:pt x="4265" y="207"/>
                    <a:pt x="4853" y="339"/>
                    <a:pt x="5374" y="600"/>
                  </a:cubicBezTo>
                  <a:cubicBezTo>
                    <a:pt x="6019" y="928"/>
                    <a:pt x="6765" y="1770"/>
                    <a:pt x="6693" y="2540"/>
                  </a:cubicBezTo>
                  <a:cubicBezTo>
                    <a:pt x="6693" y="2594"/>
                    <a:pt x="6741" y="2618"/>
                    <a:pt x="6765" y="2642"/>
                  </a:cubicBezTo>
                  <a:lnTo>
                    <a:pt x="6789" y="2642"/>
                  </a:lnTo>
                  <a:cubicBezTo>
                    <a:pt x="6804" y="2649"/>
                    <a:pt x="6820" y="2651"/>
                    <a:pt x="6834" y="2651"/>
                  </a:cubicBezTo>
                  <a:cubicBezTo>
                    <a:pt x="6868" y="2651"/>
                    <a:pt x="6897" y="2635"/>
                    <a:pt x="6914" y="2618"/>
                  </a:cubicBezTo>
                  <a:lnTo>
                    <a:pt x="6914" y="2570"/>
                  </a:lnTo>
                  <a:cubicBezTo>
                    <a:pt x="6946" y="2529"/>
                    <a:pt x="6936" y="2487"/>
                    <a:pt x="6909" y="2460"/>
                  </a:cubicBezTo>
                  <a:lnTo>
                    <a:pt x="6909" y="2460"/>
                  </a:lnTo>
                  <a:cubicBezTo>
                    <a:pt x="6935" y="2430"/>
                    <a:pt x="6931" y="2373"/>
                    <a:pt x="6890" y="2295"/>
                  </a:cubicBezTo>
                  <a:cubicBezTo>
                    <a:pt x="6866" y="2170"/>
                    <a:pt x="6819" y="2045"/>
                    <a:pt x="6765" y="1943"/>
                  </a:cubicBezTo>
                  <a:cubicBezTo>
                    <a:pt x="6693" y="1746"/>
                    <a:pt x="6616" y="1549"/>
                    <a:pt x="6520" y="1376"/>
                  </a:cubicBezTo>
                  <a:cubicBezTo>
                    <a:pt x="6317" y="1048"/>
                    <a:pt x="6043" y="803"/>
                    <a:pt x="5774" y="600"/>
                  </a:cubicBezTo>
                  <a:cubicBezTo>
                    <a:pt x="5167" y="160"/>
                    <a:pt x="4393" y="0"/>
                    <a:pt x="3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83175" y="949975"/>
              <a:ext cx="40475" cy="79200"/>
            </a:xfrm>
            <a:custGeom>
              <a:avLst/>
              <a:gdLst/>
              <a:ahLst/>
              <a:cxnLst/>
              <a:rect l="l" t="t" r="r" b="b"/>
              <a:pathLst>
                <a:path w="1619" h="3168" extrusionOk="0">
                  <a:moveTo>
                    <a:pt x="748" y="0"/>
                  </a:moveTo>
                  <a:cubicBezTo>
                    <a:pt x="640" y="0"/>
                    <a:pt x="606" y="154"/>
                    <a:pt x="723" y="182"/>
                  </a:cubicBezTo>
                  <a:cubicBezTo>
                    <a:pt x="1242" y="277"/>
                    <a:pt x="1416" y="725"/>
                    <a:pt x="1171" y="1173"/>
                  </a:cubicBezTo>
                  <a:cubicBezTo>
                    <a:pt x="1022" y="1471"/>
                    <a:pt x="645" y="1644"/>
                    <a:pt x="425" y="1871"/>
                  </a:cubicBezTo>
                  <a:cubicBezTo>
                    <a:pt x="1" y="2319"/>
                    <a:pt x="496" y="2719"/>
                    <a:pt x="645" y="3113"/>
                  </a:cubicBezTo>
                  <a:cubicBezTo>
                    <a:pt x="666" y="3151"/>
                    <a:pt x="706" y="3168"/>
                    <a:pt x="745" y="3168"/>
                  </a:cubicBezTo>
                  <a:cubicBezTo>
                    <a:pt x="812" y="3168"/>
                    <a:pt x="878" y="3120"/>
                    <a:pt x="848" y="3041"/>
                  </a:cubicBezTo>
                  <a:cubicBezTo>
                    <a:pt x="699" y="2641"/>
                    <a:pt x="222" y="2295"/>
                    <a:pt x="723" y="1871"/>
                  </a:cubicBezTo>
                  <a:cubicBezTo>
                    <a:pt x="968" y="1644"/>
                    <a:pt x="1296" y="1495"/>
                    <a:pt x="1416" y="1149"/>
                  </a:cubicBezTo>
                  <a:cubicBezTo>
                    <a:pt x="1619" y="600"/>
                    <a:pt x="1368" y="104"/>
                    <a:pt x="771" y="3"/>
                  </a:cubicBezTo>
                  <a:cubicBezTo>
                    <a:pt x="763" y="1"/>
                    <a:pt x="755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726750" y="942150"/>
              <a:ext cx="56600" cy="71325"/>
            </a:xfrm>
            <a:custGeom>
              <a:avLst/>
              <a:gdLst/>
              <a:ahLst/>
              <a:cxnLst/>
              <a:rect l="l" t="t" r="r" b="b"/>
              <a:pathLst>
                <a:path w="2264" h="2853" extrusionOk="0">
                  <a:moveTo>
                    <a:pt x="1797" y="0"/>
                  </a:moveTo>
                  <a:cubicBezTo>
                    <a:pt x="1779" y="0"/>
                    <a:pt x="1759" y="5"/>
                    <a:pt x="1738" y="17"/>
                  </a:cubicBezTo>
                  <a:cubicBezTo>
                    <a:pt x="1267" y="345"/>
                    <a:pt x="1" y="1414"/>
                    <a:pt x="520" y="2107"/>
                  </a:cubicBezTo>
                  <a:cubicBezTo>
                    <a:pt x="670" y="2310"/>
                    <a:pt x="944" y="2310"/>
                    <a:pt x="1141" y="2310"/>
                  </a:cubicBezTo>
                  <a:cubicBezTo>
                    <a:pt x="1182" y="2312"/>
                    <a:pt x="1226" y="2313"/>
                    <a:pt x="1271" y="2313"/>
                  </a:cubicBezTo>
                  <a:cubicBezTo>
                    <a:pt x="1326" y="2313"/>
                    <a:pt x="1383" y="2312"/>
                    <a:pt x="1439" y="2312"/>
                  </a:cubicBezTo>
                  <a:cubicBezTo>
                    <a:pt x="1734" y="2312"/>
                    <a:pt x="2010" y="2343"/>
                    <a:pt x="1864" y="2733"/>
                  </a:cubicBezTo>
                  <a:cubicBezTo>
                    <a:pt x="1835" y="2805"/>
                    <a:pt x="1894" y="2853"/>
                    <a:pt x="1957" y="2853"/>
                  </a:cubicBezTo>
                  <a:cubicBezTo>
                    <a:pt x="1998" y="2853"/>
                    <a:pt x="2041" y="2831"/>
                    <a:pt x="2061" y="2781"/>
                  </a:cubicBezTo>
                  <a:cubicBezTo>
                    <a:pt x="2264" y="2208"/>
                    <a:pt x="1840" y="2107"/>
                    <a:pt x="1368" y="2107"/>
                  </a:cubicBezTo>
                  <a:cubicBezTo>
                    <a:pt x="1326" y="2107"/>
                    <a:pt x="1284" y="2107"/>
                    <a:pt x="1241" y="2107"/>
                  </a:cubicBezTo>
                  <a:cubicBezTo>
                    <a:pt x="899" y="2107"/>
                    <a:pt x="555" y="2083"/>
                    <a:pt x="646" y="1659"/>
                  </a:cubicBezTo>
                  <a:cubicBezTo>
                    <a:pt x="747" y="1062"/>
                    <a:pt x="1368" y="519"/>
                    <a:pt x="1840" y="196"/>
                  </a:cubicBezTo>
                  <a:cubicBezTo>
                    <a:pt x="1944" y="131"/>
                    <a:pt x="1891" y="0"/>
                    <a:pt x="1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760950" y="978675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125" y="1"/>
                  </a:moveTo>
                  <a:cubicBezTo>
                    <a:pt x="0" y="1"/>
                    <a:pt x="0" y="198"/>
                    <a:pt x="125" y="198"/>
                  </a:cubicBezTo>
                  <a:cubicBezTo>
                    <a:pt x="245" y="198"/>
                    <a:pt x="245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771525" y="961225"/>
              <a:ext cx="6750" cy="5100"/>
            </a:xfrm>
            <a:custGeom>
              <a:avLst/>
              <a:gdLst/>
              <a:ahLst/>
              <a:cxnLst/>
              <a:rect l="l" t="t" r="r" b="b"/>
              <a:pathLst>
                <a:path w="270" h="204" extrusionOk="0">
                  <a:moveTo>
                    <a:pt x="150" y="0"/>
                  </a:moveTo>
                  <a:cubicBezTo>
                    <a:pt x="1" y="0"/>
                    <a:pt x="1" y="203"/>
                    <a:pt x="150" y="203"/>
                  </a:cubicBezTo>
                  <a:cubicBezTo>
                    <a:pt x="270" y="203"/>
                    <a:pt x="270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86450" y="961225"/>
              <a:ext cx="6750" cy="5100"/>
            </a:xfrm>
            <a:custGeom>
              <a:avLst/>
              <a:gdLst/>
              <a:ahLst/>
              <a:cxnLst/>
              <a:rect l="l" t="t" r="r" b="b"/>
              <a:pathLst>
                <a:path w="270" h="204" extrusionOk="0">
                  <a:moveTo>
                    <a:pt x="150" y="0"/>
                  </a:moveTo>
                  <a:cubicBezTo>
                    <a:pt x="1" y="0"/>
                    <a:pt x="1" y="203"/>
                    <a:pt x="150" y="203"/>
                  </a:cubicBezTo>
                  <a:cubicBezTo>
                    <a:pt x="270" y="203"/>
                    <a:pt x="270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776450" y="975550"/>
              <a:ext cx="6900" cy="5100"/>
            </a:xfrm>
            <a:custGeom>
              <a:avLst/>
              <a:gdLst/>
              <a:ahLst/>
              <a:cxnLst/>
              <a:rect l="l" t="t" r="r" b="b"/>
              <a:pathLst>
                <a:path w="276" h="204" extrusionOk="0">
                  <a:moveTo>
                    <a:pt x="150" y="0"/>
                  </a:moveTo>
                  <a:cubicBezTo>
                    <a:pt x="1" y="0"/>
                    <a:pt x="1" y="203"/>
                    <a:pt x="150" y="203"/>
                  </a:cubicBezTo>
                  <a:cubicBezTo>
                    <a:pt x="276" y="203"/>
                    <a:pt x="276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80200" y="990475"/>
              <a:ext cx="6875" cy="5100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126" y="0"/>
                  </a:moveTo>
                  <a:cubicBezTo>
                    <a:pt x="0" y="0"/>
                    <a:pt x="0" y="203"/>
                    <a:pt x="126" y="203"/>
                  </a:cubicBezTo>
                  <a:lnTo>
                    <a:pt x="149" y="203"/>
                  </a:lnTo>
                  <a:cubicBezTo>
                    <a:pt x="275" y="203"/>
                    <a:pt x="275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798850" y="976900"/>
              <a:ext cx="6875" cy="4950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50" y="0"/>
                  </a:moveTo>
                  <a:cubicBezTo>
                    <a:pt x="0" y="0"/>
                    <a:pt x="0" y="197"/>
                    <a:pt x="150" y="197"/>
                  </a:cubicBezTo>
                  <a:cubicBezTo>
                    <a:pt x="275" y="197"/>
                    <a:pt x="275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797650" y="994200"/>
              <a:ext cx="6150" cy="5100"/>
            </a:xfrm>
            <a:custGeom>
              <a:avLst/>
              <a:gdLst/>
              <a:ahLst/>
              <a:cxnLst/>
              <a:rect l="l" t="t" r="r" b="b"/>
              <a:pathLst>
                <a:path w="246" h="204" extrusionOk="0">
                  <a:moveTo>
                    <a:pt x="120" y="1"/>
                  </a:moveTo>
                  <a:cubicBezTo>
                    <a:pt x="1" y="1"/>
                    <a:pt x="1" y="204"/>
                    <a:pt x="120" y="204"/>
                  </a:cubicBezTo>
                  <a:cubicBezTo>
                    <a:pt x="245" y="204"/>
                    <a:pt x="245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676900" y="1019125"/>
              <a:ext cx="6900" cy="4950"/>
            </a:xfrm>
            <a:custGeom>
              <a:avLst/>
              <a:gdLst/>
              <a:ahLst/>
              <a:cxnLst/>
              <a:rect l="l" t="t" r="r" b="b"/>
              <a:pathLst>
                <a:path w="276" h="198" extrusionOk="0">
                  <a:moveTo>
                    <a:pt x="150" y="1"/>
                  </a:moveTo>
                  <a:cubicBezTo>
                    <a:pt x="1" y="1"/>
                    <a:pt x="1" y="198"/>
                    <a:pt x="150" y="198"/>
                  </a:cubicBezTo>
                  <a:cubicBezTo>
                    <a:pt x="276" y="198"/>
                    <a:pt x="2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668250" y="1004200"/>
              <a:ext cx="6300" cy="4950"/>
            </a:xfrm>
            <a:custGeom>
              <a:avLst/>
              <a:gdLst/>
              <a:ahLst/>
              <a:cxnLst/>
              <a:rect l="l" t="t" r="r" b="b"/>
              <a:pathLst>
                <a:path w="252" h="198" extrusionOk="0">
                  <a:moveTo>
                    <a:pt x="126" y="1"/>
                  </a:moveTo>
                  <a:cubicBezTo>
                    <a:pt x="1" y="1"/>
                    <a:pt x="1" y="198"/>
                    <a:pt x="126" y="198"/>
                  </a:cubicBezTo>
                  <a:cubicBezTo>
                    <a:pt x="251" y="198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686325" y="988675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125" y="1"/>
                  </a:moveTo>
                  <a:cubicBezTo>
                    <a:pt x="0" y="1"/>
                    <a:pt x="0" y="198"/>
                    <a:pt x="125" y="198"/>
                  </a:cubicBezTo>
                  <a:cubicBezTo>
                    <a:pt x="245" y="198"/>
                    <a:pt x="245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683775" y="973750"/>
              <a:ext cx="6300" cy="4950"/>
            </a:xfrm>
            <a:custGeom>
              <a:avLst/>
              <a:gdLst/>
              <a:ahLst/>
              <a:cxnLst/>
              <a:rect l="l" t="t" r="r" b="b"/>
              <a:pathLst>
                <a:path w="252" h="198" extrusionOk="0">
                  <a:moveTo>
                    <a:pt x="126" y="1"/>
                  </a:moveTo>
                  <a:cubicBezTo>
                    <a:pt x="1" y="1"/>
                    <a:pt x="1" y="198"/>
                    <a:pt x="126" y="198"/>
                  </a:cubicBezTo>
                  <a:cubicBezTo>
                    <a:pt x="251" y="198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701825" y="966900"/>
              <a:ext cx="6900" cy="4950"/>
            </a:xfrm>
            <a:custGeom>
              <a:avLst/>
              <a:gdLst/>
              <a:ahLst/>
              <a:cxnLst/>
              <a:rect l="l" t="t" r="r" b="b"/>
              <a:pathLst>
                <a:path w="276" h="198" extrusionOk="0">
                  <a:moveTo>
                    <a:pt x="150" y="0"/>
                  </a:moveTo>
                  <a:cubicBezTo>
                    <a:pt x="1" y="0"/>
                    <a:pt x="1" y="197"/>
                    <a:pt x="150" y="197"/>
                  </a:cubicBezTo>
                  <a:cubicBezTo>
                    <a:pt x="276" y="197"/>
                    <a:pt x="276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966750" y="1598075"/>
              <a:ext cx="6900" cy="4950"/>
            </a:xfrm>
            <a:custGeom>
              <a:avLst/>
              <a:gdLst/>
              <a:ahLst/>
              <a:cxnLst/>
              <a:rect l="l" t="t" r="r" b="b"/>
              <a:pathLst>
                <a:path w="276" h="198" extrusionOk="0">
                  <a:moveTo>
                    <a:pt x="126" y="0"/>
                  </a:moveTo>
                  <a:cubicBezTo>
                    <a:pt x="1" y="0"/>
                    <a:pt x="1" y="197"/>
                    <a:pt x="126" y="197"/>
                  </a:cubicBezTo>
                  <a:cubicBezTo>
                    <a:pt x="275" y="197"/>
                    <a:pt x="275" y="0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973025" y="1586275"/>
              <a:ext cx="6150" cy="4950"/>
            </a:xfrm>
            <a:custGeom>
              <a:avLst/>
              <a:gdLst/>
              <a:ahLst/>
              <a:cxnLst/>
              <a:rect l="l" t="t" r="r" b="b"/>
              <a:pathLst>
                <a:path w="246" h="198" extrusionOk="0">
                  <a:moveTo>
                    <a:pt x="120" y="0"/>
                  </a:moveTo>
                  <a:cubicBezTo>
                    <a:pt x="0" y="0"/>
                    <a:pt x="0" y="197"/>
                    <a:pt x="120" y="197"/>
                  </a:cubicBezTo>
                  <a:cubicBezTo>
                    <a:pt x="245" y="197"/>
                    <a:pt x="245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980475" y="1595525"/>
              <a:ext cx="6150" cy="5100"/>
            </a:xfrm>
            <a:custGeom>
              <a:avLst/>
              <a:gdLst/>
              <a:ahLst/>
              <a:cxnLst/>
              <a:rect l="l" t="t" r="r" b="b"/>
              <a:pathLst>
                <a:path w="246" h="204" extrusionOk="0">
                  <a:moveTo>
                    <a:pt x="120" y="1"/>
                  </a:moveTo>
                  <a:cubicBezTo>
                    <a:pt x="1" y="1"/>
                    <a:pt x="1" y="203"/>
                    <a:pt x="120" y="203"/>
                  </a:cubicBezTo>
                  <a:cubicBezTo>
                    <a:pt x="246" y="203"/>
                    <a:pt x="246" y="1"/>
                    <a:pt x="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052575" y="1562700"/>
              <a:ext cx="6275" cy="4950"/>
            </a:xfrm>
            <a:custGeom>
              <a:avLst/>
              <a:gdLst/>
              <a:ahLst/>
              <a:cxnLst/>
              <a:rect l="l" t="t" r="r" b="b"/>
              <a:pathLst>
                <a:path w="251" h="198" extrusionOk="0">
                  <a:moveTo>
                    <a:pt x="126" y="0"/>
                  </a:moveTo>
                  <a:cubicBezTo>
                    <a:pt x="0" y="0"/>
                    <a:pt x="0" y="197"/>
                    <a:pt x="126" y="197"/>
                  </a:cubicBezTo>
                  <a:cubicBezTo>
                    <a:pt x="251" y="197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057500" y="1555225"/>
              <a:ext cx="6275" cy="4950"/>
            </a:xfrm>
            <a:custGeom>
              <a:avLst/>
              <a:gdLst/>
              <a:ahLst/>
              <a:cxnLst/>
              <a:rect l="l" t="t" r="r" b="b"/>
              <a:pathLst>
                <a:path w="251" h="198" extrusionOk="0">
                  <a:moveTo>
                    <a:pt x="126" y="1"/>
                  </a:moveTo>
                  <a:cubicBezTo>
                    <a:pt x="0" y="1"/>
                    <a:pt x="0" y="198"/>
                    <a:pt x="126" y="198"/>
                  </a:cubicBezTo>
                  <a:cubicBezTo>
                    <a:pt x="251" y="198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061225" y="1563300"/>
              <a:ext cx="6900" cy="4950"/>
            </a:xfrm>
            <a:custGeom>
              <a:avLst/>
              <a:gdLst/>
              <a:ahLst/>
              <a:cxnLst/>
              <a:rect l="l" t="t" r="r" b="b"/>
              <a:pathLst>
                <a:path w="276" h="198" extrusionOk="0">
                  <a:moveTo>
                    <a:pt x="126" y="0"/>
                  </a:moveTo>
                  <a:cubicBezTo>
                    <a:pt x="0" y="0"/>
                    <a:pt x="0" y="197"/>
                    <a:pt x="126" y="197"/>
                  </a:cubicBezTo>
                  <a:cubicBezTo>
                    <a:pt x="275" y="197"/>
                    <a:pt x="275" y="0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566925" y="941375"/>
              <a:ext cx="41650" cy="111175"/>
            </a:xfrm>
            <a:custGeom>
              <a:avLst/>
              <a:gdLst/>
              <a:ahLst/>
              <a:cxnLst/>
              <a:rect l="l" t="t" r="r" b="b"/>
              <a:pathLst>
                <a:path w="1666" h="4447" extrusionOk="0">
                  <a:moveTo>
                    <a:pt x="1564" y="0"/>
                  </a:moveTo>
                  <a:cubicBezTo>
                    <a:pt x="1140" y="48"/>
                    <a:pt x="693" y="48"/>
                    <a:pt x="275" y="102"/>
                  </a:cubicBezTo>
                  <a:cubicBezTo>
                    <a:pt x="221" y="102"/>
                    <a:pt x="173" y="150"/>
                    <a:pt x="173" y="197"/>
                  </a:cubicBezTo>
                  <a:cubicBezTo>
                    <a:pt x="72" y="1570"/>
                    <a:pt x="0" y="2961"/>
                    <a:pt x="48" y="4352"/>
                  </a:cubicBezTo>
                  <a:cubicBezTo>
                    <a:pt x="48" y="4415"/>
                    <a:pt x="97" y="4446"/>
                    <a:pt x="146" y="4446"/>
                  </a:cubicBezTo>
                  <a:cubicBezTo>
                    <a:pt x="196" y="4446"/>
                    <a:pt x="245" y="4415"/>
                    <a:pt x="245" y="4352"/>
                  </a:cubicBezTo>
                  <a:cubicBezTo>
                    <a:pt x="221" y="3684"/>
                    <a:pt x="245" y="3009"/>
                    <a:pt x="275" y="2341"/>
                  </a:cubicBezTo>
                  <a:cubicBezTo>
                    <a:pt x="275" y="1917"/>
                    <a:pt x="299" y="1493"/>
                    <a:pt x="323" y="1069"/>
                  </a:cubicBezTo>
                  <a:cubicBezTo>
                    <a:pt x="323" y="872"/>
                    <a:pt x="346" y="675"/>
                    <a:pt x="346" y="472"/>
                  </a:cubicBezTo>
                  <a:cubicBezTo>
                    <a:pt x="370" y="227"/>
                    <a:pt x="543" y="275"/>
                    <a:pt x="770" y="251"/>
                  </a:cubicBezTo>
                  <a:cubicBezTo>
                    <a:pt x="943" y="251"/>
                    <a:pt x="1093" y="227"/>
                    <a:pt x="1242" y="227"/>
                  </a:cubicBezTo>
                  <a:cubicBezTo>
                    <a:pt x="1310" y="220"/>
                    <a:pt x="1358" y="214"/>
                    <a:pt x="1392" y="214"/>
                  </a:cubicBezTo>
                  <a:cubicBezTo>
                    <a:pt x="1496" y="214"/>
                    <a:pt x="1469" y="265"/>
                    <a:pt x="1469" y="472"/>
                  </a:cubicBezTo>
                  <a:cubicBezTo>
                    <a:pt x="1439" y="920"/>
                    <a:pt x="1439" y="1367"/>
                    <a:pt x="1439" y="1815"/>
                  </a:cubicBezTo>
                  <a:cubicBezTo>
                    <a:pt x="1415" y="2585"/>
                    <a:pt x="1415" y="3361"/>
                    <a:pt x="1367" y="4108"/>
                  </a:cubicBezTo>
                  <a:cubicBezTo>
                    <a:pt x="1367" y="4167"/>
                    <a:pt x="1416" y="4197"/>
                    <a:pt x="1466" y="4197"/>
                  </a:cubicBezTo>
                  <a:cubicBezTo>
                    <a:pt x="1515" y="4197"/>
                    <a:pt x="1564" y="4167"/>
                    <a:pt x="1564" y="4108"/>
                  </a:cubicBezTo>
                  <a:cubicBezTo>
                    <a:pt x="1642" y="2788"/>
                    <a:pt x="1642" y="1445"/>
                    <a:pt x="1666" y="102"/>
                  </a:cubicBezTo>
                  <a:cubicBezTo>
                    <a:pt x="1666" y="48"/>
                    <a:pt x="1618" y="0"/>
                    <a:pt x="1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571250" y="958775"/>
              <a:ext cx="37750" cy="7000"/>
            </a:xfrm>
            <a:custGeom>
              <a:avLst/>
              <a:gdLst/>
              <a:ahLst/>
              <a:cxnLst/>
              <a:rect l="l" t="t" r="r" b="b"/>
              <a:pathLst>
                <a:path w="1510" h="280" extrusionOk="0">
                  <a:moveTo>
                    <a:pt x="1364" y="1"/>
                  </a:moveTo>
                  <a:cubicBezTo>
                    <a:pt x="1358" y="1"/>
                    <a:pt x="1351" y="2"/>
                    <a:pt x="1343" y="3"/>
                  </a:cubicBezTo>
                  <a:cubicBezTo>
                    <a:pt x="1077" y="67"/>
                    <a:pt x="813" y="77"/>
                    <a:pt x="541" y="77"/>
                  </a:cubicBezTo>
                  <a:cubicBezTo>
                    <a:pt x="405" y="77"/>
                    <a:pt x="267" y="75"/>
                    <a:pt x="126" y="75"/>
                  </a:cubicBezTo>
                  <a:cubicBezTo>
                    <a:pt x="0" y="75"/>
                    <a:pt x="0" y="277"/>
                    <a:pt x="126" y="277"/>
                  </a:cubicBezTo>
                  <a:cubicBezTo>
                    <a:pt x="261" y="277"/>
                    <a:pt x="396" y="280"/>
                    <a:pt x="531" y="280"/>
                  </a:cubicBezTo>
                  <a:cubicBezTo>
                    <a:pt x="818" y="280"/>
                    <a:pt x="1103" y="269"/>
                    <a:pt x="1391" y="200"/>
                  </a:cubicBezTo>
                  <a:cubicBezTo>
                    <a:pt x="1509" y="177"/>
                    <a:pt x="1474" y="1"/>
                    <a:pt x="1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580500" y="978075"/>
              <a:ext cx="13750" cy="70925"/>
            </a:xfrm>
            <a:custGeom>
              <a:avLst/>
              <a:gdLst/>
              <a:ahLst/>
              <a:cxnLst/>
              <a:rect l="l" t="t" r="r" b="b"/>
              <a:pathLst>
                <a:path w="550" h="2837" extrusionOk="0">
                  <a:moveTo>
                    <a:pt x="323" y="0"/>
                  </a:moveTo>
                  <a:cubicBezTo>
                    <a:pt x="124" y="0"/>
                    <a:pt x="30" y="2346"/>
                    <a:pt x="0" y="2837"/>
                  </a:cubicBezTo>
                  <a:lnTo>
                    <a:pt x="502" y="2735"/>
                  </a:lnTo>
                  <a:cubicBezTo>
                    <a:pt x="502" y="2192"/>
                    <a:pt x="550" y="1"/>
                    <a:pt x="329" y="1"/>
                  </a:cubicBezTo>
                  <a:cubicBezTo>
                    <a:pt x="327" y="1"/>
                    <a:pt x="325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192725" y="1185050"/>
              <a:ext cx="35225" cy="34450"/>
            </a:xfrm>
            <a:custGeom>
              <a:avLst/>
              <a:gdLst/>
              <a:ahLst/>
              <a:cxnLst/>
              <a:rect l="l" t="t" r="r" b="b"/>
              <a:pathLst>
                <a:path w="1409" h="1378" extrusionOk="0">
                  <a:moveTo>
                    <a:pt x="846" y="1"/>
                  </a:moveTo>
                  <a:cubicBezTo>
                    <a:pt x="814" y="1"/>
                    <a:pt x="782" y="18"/>
                    <a:pt x="764" y="56"/>
                  </a:cubicBezTo>
                  <a:cubicBezTo>
                    <a:pt x="687" y="152"/>
                    <a:pt x="639" y="253"/>
                    <a:pt x="561" y="354"/>
                  </a:cubicBezTo>
                  <a:cubicBezTo>
                    <a:pt x="466" y="301"/>
                    <a:pt x="364" y="253"/>
                    <a:pt x="263" y="205"/>
                  </a:cubicBezTo>
                  <a:lnTo>
                    <a:pt x="239" y="205"/>
                  </a:lnTo>
                  <a:lnTo>
                    <a:pt x="239" y="181"/>
                  </a:lnTo>
                  <a:cubicBezTo>
                    <a:pt x="217" y="164"/>
                    <a:pt x="194" y="157"/>
                    <a:pt x="172" y="157"/>
                  </a:cubicBezTo>
                  <a:cubicBezTo>
                    <a:pt x="94" y="157"/>
                    <a:pt x="33" y="251"/>
                    <a:pt x="90" y="331"/>
                  </a:cubicBezTo>
                  <a:cubicBezTo>
                    <a:pt x="191" y="450"/>
                    <a:pt x="263" y="551"/>
                    <a:pt x="364" y="677"/>
                  </a:cubicBezTo>
                  <a:cubicBezTo>
                    <a:pt x="287" y="778"/>
                    <a:pt x="191" y="850"/>
                    <a:pt x="90" y="928"/>
                  </a:cubicBezTo>
                  <a:cubicBezTo>
                    <a:pt x="0" y="970"/>
                    <a:pt x="50" y="1109"/>
                    <a:pt x="132" y="1109"/>
                  </a:cubicBezTo>
                  <a:cubicBezTo>
                    <a:pt x="143" y="1109"/>
                    <a:pt x="155" y="1106"/>
                    <a:pt x="167" y="1101"/>
                  </a:cubicBezTo>
                  <a:cubicBezTo>
                    <a:pt x="316" y="1077"/>
                    <a:pt x="436" y="1023"/>
                    <a:pt x="561" y="975"/>
                  </a:cubicBezTo>
                  <a:cubicBezTo>
                    <a:pt x="639" y="1101"/>
                    <a:pt x="710" y="1196"/>
                    <a:pt x="764" y="1322"/>
                  </a:cubicBezTo>
                  <a:cubicBezTo>
                    <a:pt x="783" y="1361"/>
                    <a:pt x="817" y="1378"/>
                    <a:pt x="851" y="1378"/>
                  </a:cubicBezTo>
                  <a:cubicBezTo>
                    <a:pt x="905" y="1378"/>
                    <a:pt x="961" y="1336"/>
                    <a:pt x="961" y="1274"/>
                  </a:cubicBezTo>
                  <a:cubicBezTo>
                    <a:pt x="961" y="1148"/>
                    <a:pt x="961" y="1023"/>
                    <a:pt x="937" y="898"/>
                  </a:cubicBezTo>
                  <a:cubicBezTo>
                    <a:pt x="1063" y="874"/>
                    <a:pt x="1158" y="874"/>
                    <a:pt x="1284" y="874"/>
                  </a:cubicBezTo>
                  <a:cubicBezTo>
                    <a:pt x="1385" y="874"/>
                    <a:pt x="1409" y="725"/>
                    <a:pt x="1307" y="677"/>
                  </a:cubicBezTo>
                  <a:cubicBezTo>
                    <a:pt x="1182" y="599"/>
                    <a:pt x="1063" y="551"/>
                    <a:pt x="913" y="504"/>
                  </a:cubicBezTo>
                  <a:cubicBezTo>
                    <a:pt x="913" y="378"/>
                    <a:pt x="913" y="253"/>
                    <a:pt x="937" y="128"/>
                  </a:cubicBezTo>
                  <a:cubicBezTo>
                    <a:pt x="952" y="49"/>
                    <a:pt x="899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158275" y="1071750"/>
              <a:ext cx="66925" cy="61225"/>
            </a:xfrm>
            <a:custGeom>
              <a:avLst/>
              <a:gdLst/>
              <a:ahLst/>
              <a:cxnLst/>
              <a:rect l="l" t="t" r="r" b="b"/>
              <a:pathLst>
                <a:path w="2677" h="2449" extrusionOk="0">
                  <a:moveTo>
                    <a:pt x="894" y="1"/>
                  </a:moveTo>
                  <a:cubicBezTo>
                    <a:pt x="788" y="1"/>
                    <a:pt x="691" y="101"/>
                    <a:pt x="723" y="236"/>
                  </a:cubicBezTo>
                  <a:cubicBezTo>
                    <a:pt x="747" y="457"/>
                    <a:pt x="800" y="654"/>
                    <a:pt x="872" y="857"/>
                  </a:cubicBezTo>
                  <a:cubicBezTo>
                    <a:pt x="675" y="928"/>
                    <a:pt x="472" y="1006"/>
                    <a:pt x="275" y="1078"/>
                  </a:cubicBezTo>
                  <a:lnTo>
                    <a:pt x="227" y="1078"/>
                  </a:lnTo>
                  <a:cubicBezTo>
                    <a:pt x="1" y="1131"/>
                    <a:pt x="1" y="1454"/>
                    <a:pt x="251" y="1478"/>
                  </a:cubicBezTo>
                  <a:cubicBezTo>
                    <a:pt x="502" y="1478"/>
                    <a:pt x="771" y="1525"/>
                    <a:pt x="1021" y="1549"/>
                  </a:cubicBezTo>
                  <a:cubicBezTo>
                    <a:pt x="1045" y="1776"/>
                    <a:pt x="1045" y="1997"/>
                    <a:pt x="997" y="2224"/>
                  </a:cubicBezTo>
                  <a:cubicBezTo>
                    <a:pt x="967" y="2351"/>
                    <a:pt x="1090" y="2448"/>
                    <a:pt x="1201" y="2448"/>
                  </a:cubicBezTo>
                  <a:cubicBezTo>
                    <a:pt x="1261" y="2448"/>
                    <a:pt x="1318" y="2419"/>
                    <a:pt x="1344" y="2349"/>
                  </a:cubicBezTo>
                  <a:cubicBezTo>
                    <a:pt x="1469" y="2122"/>
                    <a:pt x="1571" y="1902"/>
                    <a:pt x="1696" y="1675"/>
                  </a:cubicBezTo>
                  <a:cubicBezTo>
                    <a:pt x="1917" y="1728"/>
                    <a:pt x="2168" y="1800"/>
                    <a:pt x="2388" y="1878"/>
                  </a:cubicBezTo>
                  <a:cubicBezTo>
                    <a:pt x="2406" y="1882"/>
                    <a:pt x="2422" y="1884"/>
                    <a:pt x="2438" y="1884"/>
                  </a:cubicBezTo>
                  <a:cubicBezTo>
                    <a:pt x="2606" y="1884"/>
                    <a:pt x="2676" y="1664"/>
                    <a:pt x="2562" y="1549"/>
                  </a:cubicBezTo>
                  <a:cubicBezTo>
                    <a:pt x="2412" y="1376"/>
                    <a:pt x="2239" y="1227"/>
                    <a:pt x="2066" y="1078"/>
                  </a:cubicBezTo>
                  <a:cubicBezTo>
                    <a:pt x="2191" y="905"/>
                    <a:pt x="2317" y="755"/>
                    <a:pt x="2466" y="606"/>
                  </a:cubicBezTo>
                  <a:cubicBezTo>
                    <a:pt x="2580" y="493"/>
                    <a:pt x="2468" y="301"/>
                    <a:pt x="2313" y="301"/>
                  </a:cubicBezTo>
                  <a:cubicBezTo>
                    <a:pt x="2297" y="301"/>
                    <a:pt x="2280" y="303"/>
                    <a:pt x="2263" y="308"/>
                  </a:cubicBezTo>
                  <a:cubicBezTo>
                    <a:pt x="1994" y="385"/>
                    <a:pt x="1744" y="481"/>
                    <a:pt x="1493" y="606"/>
                  </a:cubicBezTo>
                  <a:cubicBezTo>
                    <a:pt x="1344" y="433"/>
                    <a:pt x="1171" y="284"/>
                    <a:pt x="1045" y="87"/>
                  </a:cubicBezTo>
                  <a:cubicBezTo>
                    <a:pt x="1003" y="26"/>
                    <a:pt x="947" y="1"/>
                    <a:pt x="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046325" y="1690150"/>
              <a:ext cx="67150" cy="61150"/>
            </a:xfrm>
            <a:custGeom>
              <a:avLst/>
              <a:gdLst/>
              <a:ahLst/>
              <a:cxnLst/>
              <a:rect l="l" t="t" r="r" b="b"/>
              <a:pathLst>
                <a:path w="2686" h="2446" extrusionOk="0">
                  <a:moveTo>
                    <a:pt x="1395" y="0"/>
                  </a:moveTo>
                  <a:cubicBezTo>
                    <a:pt x="1315" y="0"/>
                    <a:pt x="1231" y="51"/>
                    <a:pt x="1193" y="150"/>
                  </a:cubicBezTo>
                  <a:cubicBezTo>
                    <a:pt x="1122" y="323"/>
                    <a:pt x="1068" y="544"/>
                    <a:pt x="996" y="747"/>
                  </a:cubicBezTo>
                  <a:cubicBezTo>
                    <a:pt x="799" y="693"/>
                    <a:pt x="596" y="669"/>
                    <a:pt x="399" y="621"/>
                  </a:cubicBezTo>
                  <a:lnTo>
                    <a:pt x="352" y="621"/>
                  </a:lnTo>
                  <a:cubicBezTo>
                    <a:pt x="320" y="607"/>
                    <a:pt x="289" y="601"/>
                    <a:pt x="261" y="601"/>
                  </a:cubicBezTo>
                  <a:cubicBezTo>
                    <a:pt x="89" y="601"/>
                    <a:pt x="0" y="836"/>
                    <a:pt x="149" y="944"/>
                  </a:cubicBezTo>
                  <a:cubicBezTo>
                    <a:pt x="376" y="1093"/>
                    <a:pt x="573" y="1266"/>
                    <a:pt x="770" y="1439"/>
                  </a:cubicBezTo>
                  <a:cubicBezTo>
                    <a:pt x="698" y="1642"/>
                    <a:pt x="573" y="1815"/>
                    <a:pt x="423" y="1988"/>
                  </a:cubicBezTo>
                  <a:cubicBezTo>
                    <a:pt x="301" y="2111"/>
                    <a:pt x="412" y="2319"/>
                    <a:pt x="555" y="2319"/>
                  </a:cubicBezTo>
                  <a:cubicBezTo>
                    <a:pt x="586" y="2319"/>
                    <a:pt x="618" y="2309"/>
                    <a:pt x="650" y="2287"/>
                  </a:cubicBezTo>
                  <a:cubicBezTo>
                    <a:pt x="871" y="2138"/>
                    <a:pt x="1068" y="2012"/>
                    <a:pt x="1295" y="1863"/>
                  </a:cubicBezTo>
                  <a:cubicBezTo>
                    <a:pt x="1468" y="2036"/>
                    <a:pt x="1641" y="2215"/>
                    <a:pt x="1790" y="2388"/>
                  </a:cubicBezTo>
                  <a:cubicBezTo>
                    <a:pt x="1831" y="2429"/>
                    <a:pt x="1875" y="2446"/>
                    <a:pt x="1918" y="2446"/>
                  </a:cubicBezTo>
                  <a:cubicBezTo>
                    <a:pt x="2033" y="2446"/>
                    <a:pt x="2135" y="2324"/>
                    <a:pt x="2113" y="2215"/>
                  </a:cubicBezTo>
                  <a:cubicBezTo>
                    <a:pt x="2065" y="1988"/>
                    <a:pt x="1993" y="1768"/>
                    <a:pt x="1916" y="1541"/>
                  </a:cubicBezTo>
                  <a:cubicBezTo>
                    <a:pt x="2113" y="1469"/>
                    <a:pt x="2292" y="1391"/>
                    <a:pt x="2489" y="1344"/>
                  </a:cubicBezTo>
                  <a:cubicBezTo>
                    <a:pt x="2686" y="1290"/>
                    <a:pt x="2662" y="1021"/>
                    <a:pt x="2489" y="991"/>
                  </a:cubicBezTo>
                  <a:cubicBezTo>
                    <a:pt x="2214" y="920"/>
                    <a:pt x="1940" y="896"/>
                    <a:pt x="1695" y="842"/>
                  </a:cubicBezTo>
                  <a:cubicBezTo>
                    <a:pt x="1617" y="621"/>
                    <a:pt x="1570" y="394"/>
                    <a:pt x="1570" y="174"/>
                  </a:cubicBezTo>
                  <a:cubicBezTo>
                    <a:pt x="1557" y="57"/>
                    <a:pt x="1479" y="0"/>
                    <a:pt x="1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329325" y="1802750"/>
              <a:ext cx="36575" cy="33475"/>
            </a:xfrm>
            <a:custGeom>
              <a:avLst/>
              <a:gdLst/>
              <a:ahLst/>
              <a:cxnLst/>
              <a:rect l="l" t="t" r="r" b="b"/>
              <a:pathLst>
                <a:path w="1463" h="1339" extrusionOk="0">
                  <a:moveTo>
                    <a:pt x="515" y="1"/>
                  </a:moveTo>
                  <a:cubicBezTo>
                    <a:pt x="456" y="1"/>
                    <a:pt x="400" y="55"/>
                    <a:pt x="400" y="123"/>
                  </a:cubicBezTo>
                  <a:cubicBezTo>
                    <a:pt x="424" y="249"/>
                    <a:pt x="448" y="344"/>
                    <a:pt x="472" y="469"/>
                  </a:cubicBezTo>
                  <a:cubicBezTo>
                    <a:pt x="376" y="493"/>
                    <a:pt x="275" y="547"/>
                    <a:pt x="149" y="571"/>
                  </a:cubicBezTo>
                  <a:lnTo>
                    <a:pt x="149" y="595"/>
                  </a:lnTo>
                  <a:lnTo>
                    <a:pt x="125" y="595"/>
                  </a:lnTo>
                  <a:cubicBezTo>
                    <a:pt x="0" y="595"/>
                    <a:pt x="0" y="768"/>
                    <a:pt x="125" y="792"/>
                  </a:cubicBezTo>
                  <a:cubicBezTo>
                    <a:pt x="275" y="792"/>
                    <a:pt x="424" y="816"/>
                    <a:pt x="549" y="845"/>
                  </a:cubicBezTo>
                  <a:cubicBezTo>
                    <a:pt x="573" y="965"/>
                    <a:pt x="573" y="1090"/>
                    <a:pt x="549" y="1216"/>
                  </a:cubicBezTo>
                  <a:cubicBezTo>
                    <a:pt x="513" y="1284"/>
                    <a:pt x="582" y="1338"/>
                    <a:pt x="645" y="1338"/>
                  </a:cubicBezTo>
                  <a:cubicBezTo>
                    <a:pt x="676" y="1338"/>
                    <a:pt x="707" y="1325"/>
                    <a:pt x="722" y="1293"/>
                  </a:cubicBezTo>
                  <a:cubicBezTo>
                    <a:pt x="794" y="1168"/>
                    <a:pt x="848" y="1042"/>
                    <a:pt x="919" y="941"/>
                  </a:cubicBezTo>
                  <a:cubicBezTo>
                    <a:pt x="1045" y="965"/>
                    <a:pt x="1170" y="995"/>
                    <a:pt x="1296" y="1042"/>
                  </a:cubicBezTo>
                  <a:cubicBezTo>
                    <a:pt x="1306" y="1045"/>
                    <a:pt x="1316" y="1045"/>
                    <a:pt x="1326" y="1045"/>
                  </a:cubicBezTo>
                  <a:cubicBezTo>
                    <a:pt x="1428" y="1045"/>
                    <a:pt x="1462" y="935"/>
                    <a:pt x="1391" y="869"/>
                  </a:cubicBezTo>
                  <a:cubicBezTo>
                    <a:pt x="1319" y="768"/>
                    <a:pt x="1218" y="696"/>
                    <a:pt x="1146" y="619"/>
                  </a:cubicBezTo>
                  <a:cubicBezTo>
                    <a:pt x="1194" y="517"/>
                    <a:pt x="1272" y="446"/>
                    <a:pt x="1343" y="368"/>
                  </a:cubicBezTo>
                  <a:cubicBezTo>
                    <a:pt x="1414" y="302"/>
                    <a:pt x="1355" y="192"/>
                    <a:pt x="1267" y="192"/>
                  </a:cubicBezTo>
                  <a:cubicBezTo>
                    <a:pt x="1259" y="192"/>
                    <a:pt x="1250" y="193"/>
                    <a:pt x="1242" y="195"/>
                  </a:cubicBezTo>
                  <a:cubicBezTo>
                    <a:pt x="1122" y="219"/>
                    <a:pt x="973" y="272"/>
                    <a:pt x="824" y="344"/>
                  </a:cubicBezTo>
                  <a:cubicBezTo>
                    <a:pt x="746" y="249"/>
                    <a:pt x="675" y="147"/>
                    <a:pt x="597" y="46"/>
                  </a:cubicBezTo>
                  <a:cubicBezTo>
                    <a:pt x="573" y="14"/>
                    <a:pt x="544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634075" y="1848050"/>
              <a:ext cx="18675" cy="14950"/>
            </a:xfrm>
            <a:custGeom>
              <a:avLst/>
              <a:gdLst/>
              <a:ahLst/>
              <a:cxnLst/>
              <a:rect l="l" t="t" r="r" b="b"/>
              <a:pathLst>
                <a:path w="747" h="598" extrusionOk="0">
                  <a:moveTo>
                    <a:pt x="371" y="1"/>
                  </a:moveTo>
                  <a:cubicBezTo>
                    <a:pt x="1" y="1"/>
                    <a:pt x="1" y="598"/>
                    <a:pt x="371" y="598"/>
                  </a:cubicBezTo>
                  <a:cubicBezTo>
                    <a:pt x="747" y="598"/>
                    <a:pt x="747" y="1"/>
                    <a:pt x="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648400" y="1818200"/>
              <a:ext cx="19275" cy="14950"/>
            </a:xfrm>
            <a:custGeom>
              <a:avLst/>
              <a:gdLst/>
              <a:ahLst/>
              <a:cxnLst/>
              <a:rect l="l" t="t" r="r" b="b"/>
              <a:pathLst>
                <a:path w="771" h="598" extrusionOk="0">
                  <a:moveTo>
                    <a:pt x="395" y="1"/>
                  </a:moveTo>
                  <a:cubicBezTo>
                    <a:pt x="1" y="1"/>
                    <a:pt x="1" y="598"/>
                    <a:pt x="395" y="598"/>
                  </a:cubicBezTo>
                  <a:cubicBezTo>
                    <a:pt x="771" y="598"/>
                    <a:pt x="771" y="1"/>
                    <a:pt x="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660200" y="1848050"/>
              <a:ext cx="19275" cy="14950"/>
            </a:xfrm>
            <a:custGeom>
              <a:avLst/>
              <a:gdLst/>
              <a:ahLst/>
              <a:cxnLst/>
              <a:rect l="l" t="t" r="r" b="b"/>
              <a:pathLst>
                <a:path w="771" h="598" extrusionOk="0">
                  <a:moveTo>
                    <a:pt x="394" y="1"/>
                  </a:moveTo>
                  <a:cubicBezTo>
                    <a:pt x="0" y="1"/>
                    <a:pt x="0" y="598"/>
                    <a:pt x="394" y="598"/>
                  </a:cubicBezTo>
                  <a:cubicBezTo>
                    <a:pt x="770" y="598"/>
                    <a:pt x="770" y="1"/>
                    <a:pt x="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087375" y="1368675"/>
              <a:ext cx="19275" cy="14950"/>
            </a:xfrm>
            <a:custGeom>
              <a:avLst/>
              <a:gdLst/>
              <a:ahLst/>
              <a:cxnLst/>
              <a:rect l="l" t="t" r="r" b="b"/>
              <a:pathLst>
                <a:path w="771" h="598" extrusionOk="0">
                  <a:moveTo>
                    <a:pt x="401" y="0"/>
                  </a:moveTo>
                  <a:cubicBezTo>
                    <a:pt x="1" y="0"/>
                    <a:pt x="1" y="597"/>
                    <a:pt x="401" y="597"/>
                  </a:cubicBezTo>
                  <a:cubicBezTo>
                    <a:pt x="771" y="597"/>
                    <a:pt x="771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102300" y="1339425"/>
              <a:ext cx="19275" cy="14950"/>
            </a:xfrm>
            <a:custGeom>
              <a:avLst/>
              <a:gdLst/>
              <a:ahLst/>
              <a:cxnLst/>
              <a:rect l="l" t="t" r="r" b="b"/>
              <a:pathLst>
                <a:path w="771" h="598" extrusionOk="0">
                  <a:moveTo>
                    <a:pt x="377" y="0"/>
                  </a:moveTo>
                  <a:cubicBezTo>
                    <a:pt x="1" y="0"/>
                    <a:pt x="1" y="597"/>
                    <a:pt x="377" y="597"/>
                  </a:cubicBezTo>
                  <a:cubicBezTo>
                    <a:pt x="771" y="597"/>
                    <a:pt x="771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114100" y="1368675"/>
              <a:ext cx="19425" cy="14950"/>
            </a:xfrm>
            <a:custGeom>
              <a:avLst/>
              <a:gdLst/>
              <a:ahLst/>
              <a:cxnLst/>
              <a:rect l="l" t="t" r="r" b="b"/>
              <a:pathLst>
                <a:path w="777" h="598" extrusionOk="0">
                  <a:moveTo>
                    <a:pt x="377" y="0"/>
                  </a:moveTo>
                  <a:cubicBezTo>
                    <a:pt x="0" y="0"/>
                    <a:pt x="0" y="597"/>
                    <a:pt x="377" y="597"/>
                  </a:cubicBezTo>
                  <a:cubicBezTo>
                    <a:pt x="777" y="597"/>
                    <a:pt x="777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120325" y="1088075"/>
              <a:ext cx="19275" cy="14950"/>
            </a:xfrm>
            <a:custGeom>
              <a:avLst/>
              <a:gdLst/>
              <a:ahLst/>
              <a:cxnLst/>
              <a:rect l="l" t="t" r="r" b="b"/>
              <a:pathLst>
                <a:path w="771" h="598" extrusionOk="0">
                  <a:moveTo>
                    <a:pt x="401" y="1"/>
                  </a:moveTo>
                  <a:cubicBezTo>
                    <a:pt x="1" y="1"/>
                    <a:pt x="1" y="598"/>
                    <a:pt x="401" y="598"/>
                  </a:cubicBezTo>
                  <a:cubicBezTo>
                    <a:pt x="771" y="598"/>
                    <a:pt x="771" y="1"/>
                    <a:pt x="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135250" y="1058975"/>
              <a:ext cx="19275" cy="14200"/>
            </a:xfrm>
            <a:custGeom>
              <a:avLst/>
              <a:gdLst/>
              <a:ahLst/>
              <a:cxnLst/>
              <a:rect l="l" t="t" r="r" b="b"/>
              <a:pathLst>
                <a:path w="771" h="568" extrusionOk="0">
                  <a:moveTo>
                    <a:pt x="377" y="1"/>
                  </a:moveTo>
                  <a:cubicBezTo>
                    <a:pt x="1" y="1"/>
                    <a:pt x="1" y="568"/>
                    <a:pt x="377" y="568"/>
                  </a:cubicBezTo>
                  <a:cubicBezTo>
                    <a:pt x="771" y="568"/>
                    <a:pt x="771" y="1"/>
                    <a:pt x="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147050" y="1088075"/>
              <a:ext cx="19275" cy="14950"/>
            </a:xfrm>
            <a:custGeom>
              <a:avLst/>
              <a:gdLst/>
              <a:ahLst/>
              <a:cxnLst/>
              <a:rect l="l" t="t" r="r" b="b"/>
              <a:pathLst>
                <a:path w="771" h="598" extrusionOk="0">
                  <a:moveTo>
                    <a:pt x="376" y="1"/>
                  </a:moveTo>
                  <a:cubicBezTo>
                    <a:pt x="0" y="1"/>
                    <a:pt x="0" y="598"/>
                    <a:pt x="376" y="598"/>
                  </a:cubicBezTo>
                  <a:cubicBezTo>
                    <a:pt x="770" y="598"/>
                    <a:pt x="770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642725" y="824500"/>
              <a:ext cx="19275" cy="14950"/>
            </a:xfrm>
            <a:custGeom>
              <a:avLst/>
              <a:gdLst/>
              <a:ahLst/>
              <a:cxnLst/>
              <a:rect l="l" t="t" r="r" b="b"/>
              <a:pathLst>
                <a:path w="771" h="598" extrusionOk="0">
                  <a:moveTo>
                    <a:pt x="401" y="1"/>
                  </a:moveTo>
                  <a:cubicBezTo>
                    <a:pt x="1" y="1"/>
                    <a:pt x="1" y="598"/>
                    <a:pt x="401" y="598"/>
                  </a:cubicBezTo>
                  <a:cubicBezTo>
                    <a:pt x="771" y="598"/>
                    <a:pt x="771" y="1"/>
                    <a:pt x="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657650" y="795250"/>
              <a:ext cx="19275" cy="14350"/>
            </a:xfrm>
            <a:custGeom>
              <a:avLst/>
              <a:gdLst/>
              <a:ahLst/>
              <a:cxnLst/>
              <a:rect l="l" t="t" r="r" b="b"/>
              <a:pathLst>
                <a:path w="771" h="574" extrusionOk="0">
                  <a:moveTo>
                    <a:pt x="377" y="1"/>
                  </a:moveTo>
                  <a:cubicBezTo>
                    <a:pt x="1" y="1"/>
                    <a:pt x="1" y="574"/>
                    <a:pt x="377" y="574"/>
                  </a:cubicBezTo>
                  <a:cubicBezTo>
                    <a:pt x="771" y="574"/>
                    <a:pt x="771" y="1"/>
                    <a:pt x="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669450" y="824500"/>
              <a:ext cx="19275" cy="14950"/>
            </a:xfrm>
            <a:custGeom>
              <a:avLst/>
              <a:gdLst/>
              <a:ahLst/>
              <a:cxnLst/>
              <a:rect l="l" t="t" r="r" b="b"/>
              <a:pathLst>
                <a:path w="771" h="598" extrusionOk="0">
                  <a:moveTo>
                    <a:pt x="377" y="1"/>
                  </a:moveTo>
                  <a:cubicBezTo>
                    <a:pt x="0" y="1"/>
                    <a:pt x="0" y="598"/>
                    <a:pt x="377" y="598"/>
                  </a:cubicBezTo>
                  <a:cubicBezTo>
                    <a:pt x="771" y="598"/>
                    <a:pt x="771" y="1"/>
                    <a:pt x="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213825" y="1345175"/>
              <a:ext cx="26525" cy="23375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320" y="0"/>
                  </a:moveTo>
                  <a:cubicBezTo>
                    <a:pt x="264" y="0"/>
                    <a:pt x="224" y="60"/>
                    <a:pt x="242" y="116"/>
                  </a:cubicBezTo>
                  <a:cubicBezTo>
                    <a:pt x="266" y="194"/>
                    <a:pt x="290" y="266"/>
                    <a:pt x="314" y="343"/>
                  </a:cubicBezTo>
                  <a:cubicBezTo>
                    <a:pt x="242" y="367"/>
                    <a:pt x="189" y="415"/>
                    <a:pt x="117" y="439"/>
                  </a:cubicBezTo>
                  <a:lnTo>
                    <a:pt x="93" y="463"/>
                  </a:lnTo>
                  <a:cubicBezTo>
                    <a:pt x="1" y="490"/>
                    <a:pt x="12" y="591"/>
                    <a:pt x="92" y="591"/>
                  </a:cubicBezTo>
                  <a:cubicBezTo>
                    <a:pt x="100" y="591"/>
                    <a:pt x="108" y="590"/>
                    <a:pt x="117" y="588"/>
                  </a:cubicBezTo>
                  <a:lnTo>
                    <a:pt x="416" y="588"/>
                  </a:lnTo>
                  <a:cubicBezTo>
                    <a:pt x="440" y="690"/>
                    <a:pt x="463" y="761"/>
                    <a:pt x="440" y="863"/>
                  </a:cubicBezTo>
                  <a:cubicBezTo>
                    <a:pt x="440" y="907"/>
                    <a:pt x="481" y="934"/>
                    <a:pt x="521" y="934"/>
                  </a:cubicBezTo>
                  <a:cubicBezTo>
                    <a:pt x="550" y="934"/>
                    <a:pt x="579" y="919"/>
                    <a:pt x="589" y="887"/>
                  </a:cubicBezTo>
                  <a:cubicBezTo>
                    <a:pt x="613" y="791"/>
                    <a:pt x="637" y="713"/>
                    <a:pt x="690" y="612"/>
                  </a:cubicBezTo>
                  <a:cubicBezTo>
                    <a:pt x="786" y="612"/>
                    <a:pt x="863" y="642"/>
                    <a:pt x="965" y="666"/>
                  </a:cubicBezTo>
                  <a:cubicBezTo>
                    <a:pt x="1036" y="666"/>
                    <a:pt x="1060" y="564"/>
                    <a:pt x="1013" y="516"/>
                  </a:cubicBezTo>
                  <a:cubicBezTo>
                    <a:pt x="935" y="463"/>
                    <a:pt x="863" y="415"/>
                    <a:pt x="786" y="367"/>
                  </a:cubicBezTo>
                  <a:cubicBezTo>
                    <a:pt x="839" y="290"/>
                    <a:pt x="887" y="218"/>
                    <a:pt x="935" y="164"/>
                  </a:cubicBezTo>
                  <a:cubicBezTo>
                    <a:pt x="959" y="126"/>
                    <a:pt x="929" y="53"/>
                    <a:pt x="880" y="53"/>
                  </a:cubicBezTo>
                  <a:cubicBezTo>
                    <a:pt x="867" y="53"/>
                    <a:pt x="854" y="58"/>
                    <a:pt x="839" y="69"/>
                  </a:cubicBezTo>
                  <a:cubicBezTo>
                    <a:pt x="738" y="93"/>
                    <a:pt x="637" y="140"/>
                    <a:pt x="565" y="194"/>
                  </a:cubicBezTo>
                  <a:cubicBezTo>
                    <a:pt x="487" y="140"/>
                    <a:pt x="416" y="93"/>
                    <a:pt x="368" y="15"/>
                  </a:cubicBezTo>
                  <a:cubicBezTo>
                    <a:pt x="351" y="5"/>
                    <a:pt x="335" y="0"/>
                    <a:pt x="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04400" y="1202075"/>
              <a:ext cx="26600" cy="23375"/>
            </a:xfrm>
            <a:custGeom>
              <a:avLst/>
              <a:gdLst/>
              <a:ahLst/>
              <a:cxnLst/>
              <a:rect l="l" t="t" r="r" b="b"/>
              <a:pathLst>
                <a:path w="1064" h="935" extrusionOk="0">
                  <a:moveTo>
                    <a:pt x="302" y="1"/>
                  </a:moveTo>
                  <a:cubicBezTo>
                    <a:pt x="262" y="1"/>
                    <a:pt x="221" y="41"/>
                    <a:pt x="221" y="97"/>
                  </a:cubicBezTo>
                  <a:cubicBezTo>
                    <a:pt x="245" y="169"/>
                    <a:pt x="299" y="270"/>
                    <a:pt x="323" y="342"/>
                  </a:cubicBezTo>
                  <a:cubicBezTo>
                    <a:pt x="245" y="366"/>
                    <a:pt x="173" y="420"/>
                    <a:pt x="96" y="444"/>
                  </a:cubicBezTo>
                  <a:cubicBezTo>
                    <a:pt x="0" y="467"/>
                    <a:pt x="24" y="593"/>
                    <a:pt x="120" y="593"/>
                  </a:cubicBezTo>
                  <a:lnTo>
                    <a:pt x="418" y="593"/>
                  </a:lnTo>
                  <a:cubicBezTo>
                    <a:pt x="448" y="694"/>
                    <a:pt x="448" y="766"/>
                    <a:pt x="448" y="867"/>
                  </a:cubicBezTo>
                  <a:cubicBezTo>
                    <a:pt x="431" y="909"/>
                    <a:pt x="466" y="935"/>
                    <a:pt x="509" y="935"/>
                  </a:cubicBezTo>
                  <a:cubicBezTo>
                    <a:pt x="540" y="935"/>
                    <a:pt x="575" y="921"/>
                    <a:pt x="597" y="891"/>
                  </a:cubicBezTo>
                  <a:cubicBezTo>
                    <a:pt x="621" y="790"/>
                    <a:pt x="645" y="718"/>
                    <a:pt x="669" y="617"/>
                  </a:cubicBezTo>
                  <a:cubicBezTo>
                    <a:pt x="770" y="617"/>
                    <a:pt x="866" y="641"/>
                    <a:pt x="967" y="641"/>
                  </a:cubicBezTo>
                  <a:cubicBezTo>
                    <a:pt x="976" y="643"/>
                    <a:pt x="983" y="644"/>
                    <a:pt x="991" y="644"/>
                  </a:cubicBezTo>
                  <a:cubicBezTo>
                    <a:pt x="1049" y="644"/>
                    <a:pt x="1063" y="563"/>
                    <a:pt x="1015" y="515"/>
                  </a:cubicBezTo>
                  <a:cubicBezTo>
                    <a:pt x="943" y="467"/>
                    <a:pt x="866" y="420"/>
                    <a:pt x="794" y="366"/>
                  </a:cubicBezTo>
                  <a:cubicBezTo>
                    <a:pt x="842" y="294"/>
                    <a:pt x="866" y="217"/>
                    <a:pt x="920" y="169"/>
                  </a:cubicBezTo>
                  <a:cubicBezTo>
                    <a:pt x="961" y="106"/>
                    <a:pt x="912" y="39"/>
                    <a:pt x="863" y="39"/>
                  </a:cubicBezTo>
                  <a:cubicBezTo>
                    <a:pt x="856" y="39"/>
                    <a:pt x="849" y="41"/>
                    <a:pt x="842" y="44"/>
                  </a:cubicBezTo>
                  <a:cubicBezTo>
                    <a:pt x="746" y="97"/>
                    <a:pt x="645" y="145"/>
                    <a:pt x="543" y="193"/>
                  </a:cubicBezTo>
                  <a:cubicBezTo>
                    <a:pt x="496" y="145"/>
                    <a:pt x="418" y="97"/>
                    <a:pt x="346" y="20"/>
                  </a:cubicBezTo>
                  <a:cubicBezTo>
                    <a:pt x="333" y="7"/>
                    <a:pt x="318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433200" y="844475"/>
              <a:ext cx="26575" cy="23450"/>
            </a:xfrm>
            <a:custGeom>
              <a:avLst/>
              <a:gdLst/>
              <a:ahLst/>
              <a:cxnLst/>
              <a:rect l="l" t="t" r="r" b="b"/>
              <a:pathLst>
                <a:path w="1063" h="938" extrusionOk="0">
                  <a:moveTo>
                    <a:pt x="298" y="1"/>
                  </a:moveTo>
                  <a:cubicBezTo>
                    <a:pt x="252" y="1"/>
                    <a:pt x="204" y="41"/>
                    <a:pt x="221" y="97"/>
                  </a:cubicBezTo>
                  <a:cubicBezTo>
                    <a:pt x="251" y="169"/>
                    <a:pt x="299" y="247"/>
                    <a:pt x="322" y="342"/>
                  </a:cubicBezTo>
                  <a:cubicBezTo>
                    <a:pt x="251" y="372"/>
                    <a:pt x="173" y="420"/>
                    <a:pt x="102" y="444"/>
                  </a:cubicBezTo>
                  <a:cubicBezTo>
                    <a:pt x="0" y="468"/>
                    <a:pt x="24" y="593"/>
                    <a:pt x="125" y="593"/>
                  </a:cubicBezTo>
                  <a:lnTo>
                    <a:pt x="424" y="593"/>
                  </a:lnTo>
                  <a:cubicBezTo>
                    <a:pt x="448" y="694"/>
                    <a:pt x="448" y="766"/>
                    <a:pt x="448" y="868"/>
                  </a:cubicBezTo>
                  <a:cubicBezTo>
                    <a:pt x="434" y="910"/>
                    <a:pt x="471" y="937"/>
                    <a:pt x="509" y="937"/>
                  </a:cubicBezTo>
                  <a:cubicBezTo>
                    <a:pt x="536" y="937"/>
                    <a:pt x="563" y="924"/>
                    <a:pt x="573" y="891"/>
                  </a:cubicBezTo>
                  <a:cubicBezTo>
                    <a:pt x="621" y="790"/>
                    <a:pt x="645" y="718"/>
                    <a:pt x="669" y="617"/>
                  </a:cubicBezTo>
                  <a:cubicBezTo>
                    <a:pt x="770" y="617"/>
                    <a:pt x="872" y="641"/>
                    <a:pt x="967" y="641"/>
                  </a:cubicBezTo>
                  <a:cubicBezTo>
                    <a:pt x="977" y="644"/>
                    <a:pt x="986" y="646"/>
                    <a:pt x="994" y="646"/>
                  </a:cubicBezTo>
                  <a:cubicBezTo>
                    <a:pt x="1050" y="646"/>
                    <a:pt x="1063" y="563"/>
                    <a:pt x="1021" y="521"/>
                  </a:cubicBezTo>
                  <a:cubicBezTo>
                    <a:pt x="943" y="468"/>
                    <a:pt x="872" y="420"/>
                    <a:pt x="794" y="372"/>
                  </a:cubicBezTo>
                  <a:cubicBezTo>
                    <a:pt x="848" y="294"/>
                    <a:pt x="872" y="223"/>
                    <a:pt x="919" y="169"/>
                  </a:cubicBezTo>
                  <a:cubicBezTo>
                    <a:pt x="961" y="106"/>
                    <a:pt x="912" y="39"/>
                    <a:pt x="867" y="39"/>
                  </a:cubicBezTo>
                  <a:cubicBezTo>
                    <a:pt x="860" y="39"/>
                    <a:pt x="854" y="41"/>
                    <a:pt x="848" y="44"/>
                  </a:cubicBezTo>
                  <a:cubicBezTo>
                    <a:pt x="746" y="97"/>
                    <a:pt x="645" y="145"/>
                    <a:pt x="549" y="193"/>
                  </a:cubicBezTo>
                  <a:cubicBezTo>
                    <a:pt x="472" y="145"/>
                    <a:pt x="424" y="97"/>
                    <a:pt x="346" y="20"/>
                  </a:cubicBezTo>
                  <a:cubicBezTo>
                    <a:pt x="333" y="7"/>
                    <a:pt x="316" y="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892950" y="1785450"/>
              <a:ext cx="26525" cy="23375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319" y="0"/>
                  </a:moveTo>
                  <a:cubicBezTo>
                    <a:pt x="264" y="0"/>
                    <a:pt x="223" y="60"/>
                    <a:pt x="242" y="117"/>
                  </a:cubicBezTo>
                  <a:cubicBezTo>
                    <a:pt x="266" y="194"/>
                    <a:pt x="290" y="266"/>
                    <a:pt x="314" y="344"/>
                  </a:cubicBezTo>
                  <a:cubicBezTo>
                    <a:pt x="242" y="367"/>
                    <a:pt x="188" y="415"/>
                    <a:pt x="117" y="439"/>
                  </a:cubicBezTo>
                  <a:lnTo>
                    <a:pt x="93" y="463"/>
                  </a:lnTo>
                  <a:cubicBezTo>
                    <a:pt x="1" y="490"/>
                    <a:pt x="12" y="591"/>
                    <a:pt x="91" y="591"/>
                  </a:cubicBezTo>
                  <a:cubicBezTo>
                    <a:pt x="99" y="591"/>
                    <a:pt x="108" y="590"/>
                    <a:pt x="117" y="588"/>
                  </a:cubicBezTo>
                  <a:lnTo>
                    <a:pt x="415" y="588"/>
                  </a:lnTo>
                  <a:cubicBezTo>
                    <a:pt x="439" y="690"/>
                    <a:pt x="463" y="761"/>
                    <a:pt x="439" y="863"/>
                  </a:cubicBezTo>
                  <a:cubicBezTo>
                    <a:pt x="439" y="908"/>
                    <a:pt x="481" y="934"/>
                    <a:pt x="520" y="934"/>
                  </a:cubicBezTo>
                  <a:cubicBezTo>
                    <a:pt x="550" y="934"/>
                    <a:pt x="578" y="920"/>
                    <a:pt x="588" y="887"/>
                  </a:cubicBezTo>
                  <a:cubicBezTo>
                    <a:pt x="612" y="791"/>
                    <a:pt x="636" y="714"/>
                    <a:pt x="690" y="612"/>
                  </a:cubicBezTo>
                  <a:cubicBezTo>
                    <a:pt x="785" y="612"/>
                    <a:pt x="863" y="642"/>
                    <a:pt x="965" y="666"/>
                  </a:cubicBezTo>
                  <a:cubicBezTo>
                    <a:pt x="1036" y="666"/>
                    <a:pt x="1060" y="564"/>
                    <a:pt x="1012" y="517"/>
                  </a:cubicBezTo>
                  <a:cubicBezTo>
                    <a:pt x="935" y="463"/>
                    <a:pt x="863" y="415"/>
                    <a:pt x="785" y="367"/>
                  </a:cubicBezTo>
                  <a:cubicBezTo>
                    <a:pt x="839" y="290"/>
                    <a:pt x="887" y="218"/>
                    <a:pt x="935" y="164"/>
                  </a:cubicBezTo>
                  <a:cubicBezTo>
                    <a:pt x="959" y="126"/>
                    <a:pt x="929" y="54"/>
                    <a:pt x="879" y="54"/>
                  </a:cubicBezTo>
                  <a:cubicBezTo>
                    <a:pt x="867" y="54"/>
                    <a:pt x="854" y="58"/>
                    <a:pt x="839" y="69"/>
                  </a:cubicBezTo>
                  <a:cubicBezTo>
                    <a:pt x="738" y="93"/>
                    <a:pt x="636" y="141"/>
                    <a:pt x="565" y="194"/>
                  </a:cubicBezTo>
                  <a:cubicBezTo>
                    <a:pt x="487" y="141"/>
                    <a:pt x="415" y="93"/>
                    <a:pt x="368" y="15"/>
                  </a:cubicBezTo>
                  <a:cubicBezTo>
                    <a:pt x="351" y="5"/>
                    <a:pt x="335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"/>
          <p:cNvGrpSpPr/>
          <p:nvPr/>
        </p:nvGrpSpPr>
        <p:grpSpPr>
          <a:xfrm rot="131350">
            <a:off x="885688" y="1852797"/>
            <a:ext cx="7364800" cy="1982299"/>
            <a:chOff x="889515" y="539996"/>
            <a:chExt cx="7364580" cy="1982240"/>
          </a:xfrm>
        </p:grpSpPr>
        <p:grpSp>
          <p:nvGrpSpPr>
            <p:cNvPr id="239" name="Google Shape;239;p2"/>
            <p:cNvGrpSpPr/>
            <p:nvPr/>
          </p:nvGrpSpPr>
          <p:grpSpPr>
            <a:xfrm>
              <a:off x="889515" y="539996"/>
              <a:ext cx="7364580" cy="1982240"/>
              <a:chOff x="4627500" y="4136450"/>
              <a:chExt cx="797300" cy="241825"/>
            </a:xfrm>
          </p:grpSpPr>
          <p:sp>
            <p:nvSpPr>
              <p:cNvPr id="240" name="Google Shape;240;p2"/>
              <p:cNvSpPr/>
              <p:nvPr/>
            </p:nvSpPr>
            <p:spPr>
              <a:xfrm>
                <a:off x="5270450" y="4217500"/>
                <a:ext cx="151225" cy="141825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5673" extrusionOk="0">
                    <a:moveTo>
                      <a:pt x="4878" y="1"/>
                    </a:moveTo>
                    <a:lnTo>
                      <a:pt x="4878" y="1"/>
                    </a:lnTo>
                    <a:cubicBezTo>
                      <a:pt x="3833" y="270"/>
                      <a:pt x="1368" y="544"/>
                      <a:pt x="299" y="747"/>
                    </a:cubicBezTo>
                    <a:lnTo>
                      <a:pt x="1" y="5672"/>
                    </a:lnTo>
                    <a:cubicBezTo>
                      <a:pt x="2042" y="5445"/>
                      <a:pt x="4030" y="4926"/>
                      <a:pt x="6048" y="4550"/>
                    </a:cubicBezTo>
                    <a:cubicBezTo>
                      <a:pt x="5153" y="3953"/>
                      <a:pt x="4305" y="3231"/>
                      <a:pt x="3338" y="2735"/>
                    </a:cubicBezTo>
                    <a:cubicBezTo>
                      <a:pt x="3857" y="1816"/>
                      <a:pt x="4478" y="968"/>
                      <a:pt x="48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5267700" y="4214975"/>
                <a:ext cx="15710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5886" extrusionOk="0">
                    <a:moveTo>
                      <a:pt x="4814" y="243"/>
                    </a:moveTo>
                    <a:cubicBezTo>
                      <a:pt x="4419" y="1145"/>
                      <a:pt x="3835" y="1946"/>
                      <a:pt x="3346" y="2788"/>
                    </a:cubicBezTo>
                    <a:cubicBezTo>
                      <a:pt x="3322" y="2836"/>
                      <a:pt x="3346" y="2884"/>
                      <a:pt x="3394" y="2908"/>
                    </a:cubicBezTo>
                    <a:cubicBezTo>
                      <a:pt x="4295" y="3394"/>
                      <a:pt x="5083" y="4028"/>
                      <a:pt x="5905" y="4593"/>
                    </a:cubicBezTo>
                    <a:lnTo>
                      <a:pt x="5905" y="4593"/>
                    </a:lnTo>
                    <a:cubicBezTo>
                      <a:pt x="4023" y="4958"/>
                      <a:pt x="2144" y="5436"/>
                      <a:pt x="218" y="5660"/>
                    </a:cubicBezTo>
                    <a:lnTo>
                      <a:pt x="218" y="5660"/>
                    </a:lnTo>
                    <a:cubicBezTo>
                      <a:pt x="289" y="4323"/>
                      <a:pt x="387" y="2971"/>
                      <a:pt x="463" y="1642"/>
                    </a:cubicBezTo>
                    <a:cubicBezTo>
                      <a:pt x="487" y="1391"/>
                      <a:pt x="487" y="1147"/>
                      <a:pt x="511" y="896"/>
                    </a:cubicBezTo>
                    <a:lnTo>
                      <a:pt x="511" y="848"/>
                    </a:lnTo>
                    <a:cubicBezTo>
                      <a:pt x="511" y="902"/>
                      <a:pt x="532" y="917"/>
                      <a:pt x="563" y="917"/>
                    </a:cubicBezTo>
                    <a:cubicBezTo>
                      <a:pt x="602" y="917"/>
                      <a:pt x="655" y="896"/>
                      <a:pt x="708" y="896"/>
                    </a:cubicBezTo>
                    <a:cubicBezTo>
                      <a:pt x="982" y="848"/>
                      <a:pt x="1257" y="794"/>
                      <a:pt x="1508" y="770"/>
                    </a:cubicBezTo>
                    <a:cubicBezTo>
                      <a:pt x="2605" y="607"/>
                      <a:pt x="3729" y="487"/>
                      <a:pt x="4814" y="243"/>
                    </a:cubicBezTo>
                    <a:close/>
                    <a:moveTo>
                      <a:pt x="4964" y="0"/>
                    </a:moveTo>
                    <a:cubicBezTo>
                      <a:pt x="3448" y="371"/>
                      <a:pt x="1902" y="472"/>
                      <a:pt x="385" y="747"/>
                    </a:cubicBezTo>
                    <a:cubicBezTo>
                      <a:pt x="337" y="747"/>
                      <a:pt x="314" y="794"/>
                      <a:pt x="314" y="848"/>
                    </a:cubicBezTo>
                    <a:cubicBezTo>
                      <a:pt x="212" y="2490"/>
                      <a:pt x="111" y="4132"/>
                      <a:pt x="15" y="5773"/>
                    </a:cubicBezTo>
                    <a:cubicBezTo>
                      <a:pt x="0" y="5848"/>
                      <a:pt x="43" y="5885"/>
                      <a:pt x="93" y="5885"/>
                    </a:cubicBezTo>
                    <a:cubicBezTo>
                      <a:pt x="115" y="5885"/>
                      <a:pt x="139" y="5878"/>
                      <a:pt x="159" y="5864"/>
                    </a:cubicBezTo>
                    <a:lnTo>
                      <a:pt x="159" y="5864"/>
                    </a:lnTo>
                    <a:cubicBezTo>
                      <a:pt x="2184" y="5640"/>
                      <a:pt x="4180" y="5120"/>
                      <a:pt x="6206" y="4752"/>
                    </a:cubicBezTo>
                    <a:cubicBezTo>
                      <a:pt x="6283" y="4729"/>
                      <a:pt x="6283" y="4603"/>
                      <a:pt x="6206" y="4549"/>
                    </a:cubicBezTo>
                    <a:cubicBezTo>
                      <a:pt x="5337" y="3970"/>
                      <a:pt x="4513" y="3301"/>
                      <a:pt x="3581" y="2782"/>
                    </a:cubicBezTo>
                    <a:lnTo>
                      <a:pt x="3581" y="2782"/>
                    </a:lnTo>
                    <a:cubicBezTo>
                      <a:pt x="4114" y="1901"/>
                      <a:pt x="4704" y="1080"/>
                      <a:pt x="5089" y="126"/>
                    </a:cubicBezTo>
                    <a:cubicBezTo>
                      <a:pt x="5113" y="48"/>
                      <a:pt x="5012" y="0"/>
                      <a:pt x="49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4630625" y="4140350"/>
                <a:ext cx="141800" cy="1312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5248" extrusionOk="0">
                    <a:moveTo>
                      <a:pt x="5672" y="0"/>
                    </a:moveTo>
                    <a:lnTo>
                      <a:pt x="5672" y="0"/>
                    </a:lnTo>
                    <a:cubicBezTo>
                      <a:pt x="3135" y="197"/>
                      <a:pt x="1690" y="448"/>
                      <a:pt x="1" y="550"/>
                    </a:cubicBezTo>
                    <a:cubicBezTo>
                      <a:pt x="245" y="848"/>
                      <a:pt x="1589" y="2042"/>
                      <a:pt x="2287" y="2687"/>
                    </a:cubicBezTo>
                    <a:cubicBezTo>
                      <a:pt x="1344" y="3630"/>
                      <a:pt x="544" y="4878"/>
                      <a:pt x="245" y="5248"/>
                    </a:cubicBezTo>
                    <a:cubicBezTo>
                      <a:pt x="1989" y="5027"/>
                      <a:pt x="3732" y="4776"/>
                      <a:pt x="4902" y="4729"/>
                    </a:cubicBezTo>
                    <a:lnTo>
                      <a:pt x="56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4627500" y="4137800"/>
                <a:ext cx="147325" cy="136300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5452" extrusionOk="0">
                    <a:moveTo>
                      <a:pt x="5674" y="214"/>
                    </a:moveTo>
                    <a:cubicBezTo>
                      <a:pt x="5434" y="1712"/>
                      <a:pt x="5199" y="3235"/>
                      <a:pt x="4937" y="4732"/>
                    </a:cubicBezTo>
                    <a:lnTo>
                      <a:pt x="4937" y="4732"/>
                    </a:lnTo>
                    <a:cubicBezTo>
                      <a:pt x="3471" y="4785"/>
                      <a:pt x="2031" y="5030"/>
                      <a:pt x="587" y="5220"/>
                    </a:cubicBezTo>
                    <a:lnTo>
                      <a:pt x="587" y="5220"/>
                    </a:lnTo>
                    <a:cubicBezTo>
                      <a:pt x="1212" y="4415"/>
                      <a:pt x="1775" y="3597"/>
                      <a:pt x="2490" y="2861"/>
                    </a:cubicBezTo>
                    <a:cubicBezTo>
                      <a:pt x="2514" y="2813"/>
                      <a:pt x="2537" y="2765"/>
                      <a:pt x="2490" y="2711"/>
                    </a:cubicBezTo>
                    <a:cubicBezTo>
                      <a:pt x="1794" y="2065"/>
                      <a:pt x="968" y="1456"/>
                      <a:pt x="332" y="733"/>
                    </a:cubicBezTo>
                    <a:lnTo>
                      <a:pt x="332" y="733"/>
                    </a:lnTo>
                    <a:cubicBezTo>
                      <a:pt x="2109" y="605"/>
                      <a:pt x="3892" y="359"/>
                      <a:pt x="5674" y="214"/>
                    </a:cubicBezTo>
                    <a:close/>
                    <a:moveTo>
                      <a:pt x="5797" y="1"/>
                    </a:moveTo>
                    <a:cubicBezTo>
                      <a:pt x="3905" y="150"/>
                      <a:pt x="2012" y="425"/>
                      <a:pt x="126" y="550"/>
                    </a:cubicBezTo>
                    <a:cubicBezTo>
                      <a:pt x="24" y="550"/>
                      <a:pt x="0" y="652"/>
                      <a:pt x="48" y="723"/>
                    </a:cubicBezTo>
                    <a:cubicBezTo>
                      <a:pt x="645" y="1446"/>
                      <a:pt x="1415" y="2019"/>
                      <a:pt x="2114" y="2640"/>
                    </a:cubicBezTo>
                    <a:cubicBezTo>
                      <a:pt x="2161" y="2687"/>
                      <a:pt x="2311" y="2765"/>
                      <a:pt x="2239" y="2837"/>
                    </a:cubicBezTo>
                    <a:cubicBezTo>
                      <a:pt x="2114" y="2962"/>
                      <a:pt x="1988" y="3087"/>
                      <a:pt x="1893" y="3213"/>
                    </a:cubicBezTo>
                    <a:cubicBezTo>
                      <a:pt x="1666" y="3458"/>
                      <a:pt x="1445" y="3732"/>
                      <a:pt x="1242" y="3983"/>
                    </a:cubicBezTo>
                    <a:cubicBezTo>
                      <a:pt x="920" y="4407"/>
                      <a:pt x="621" y="4854"/>
                      <a:pt x="299" y="5278"/>
                    </a:cubicBezTo>
                    <a:cubicBezTo>
                      <a:pt x="251" y="5326"/>
                      <a:pt x="275" y="5451"/>
                      <a:pt x="370" y="5451"/>
                    </a:cubicBezTo>
                    <a:cubicBezTo>
                      <a:pt x="1917" y="5248"/>
                      <a:pt x="3457" y="4980"/>
                      <a:pt x="5027" y="4926"/>
                    </a:cubicBezTo>
                    <a:cubicBezTo>
                      <a:pt x="5030" y="4926"/>
                      <a:pt x="5032" y="4926"/>
                      <a:pt x="5035" y="4926"/>
                    </a:cubicBezTo>
                    <a:lnTo>
                      <a:pt x="5035" y="4926"/>
                    </a:lnTo>
                    <a:cubicBezTo>
                      <a:pt x="5035" y="4926"/>
                      <a:pt x="5036" y="4926"/>
                      <a:pt x="5037" y="4926"/>
                    </a:cubicBezTo>
                    <a:cubicBezTo>
                      <a:pt x="5076" y="4926"/>
                      <a:pt x="5113" y="4904"/>
                      <a:pt x="5122" y="4854"/>
                    </a:cubicBezTo>
                    <a:cubicBezTo>
                      <a:pt x="5373" y="3284"/>
                      <a:pt x="5648" y="1696"/>
                      <a:pt x="5893" y="126"/>
                    </a:cubicBezTo>
                    <a:cubicBezTo>
                      <a:pt x="5893" y="79"/>
                      <a:pt x="5869" y="1"/>
                      <a:pt x="57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4725700" y="4139150"/>
                <a:ext cx="585825" cy="236475"/>
              </a:xfrm>
              <a:custGeom>
                <a:avLst/>
                <a:gdLst/>
                <a:ahLst/>
                <a:cxnLst/>
                <a:rect l="l" t="t" r="r" b="b"/>
                <a:pathLst>
                  <a:path w="23433" h="9459" extrusionOk="0">
                    <a:moveTo>
                      <a:pt x="23337" y="1"/>
                    </a:moveTo>
                    <a:cubicBezTo>
                      <a:pt x="21295" y="795"/>
                      <a:pt x="19456" y="1690"/>
                      <a:pt x="17265" y="2162"/>
                    </a:cubicBezTo>
                    <a:cubicBezTo>
                      <a:pt x="14903" y="2692"/>
                      <a:pt x="12660" y="3024"/>
                      <a:pt x="10355" y="3024"/>
                    </a:cubicBezTo>
                    <a:cubicBezTo>
                      <a:pt x="9310" y="3024"/>
                      <a:pt x="8252" y="2955"/>
                      <a:pt x="7164" y="2807"/>
                    </a:cubicBezTo>
                    <a:cubicBezTo>
                      <a:pt x="5761" y="2614"/>
                      <a:pt x="4590" y="2161"/>
                      <a:pt x="3193" y="2161"/>
                    </a:cubicBezTo>
                    <a:cubicBezTo>
                      <a:pt x="3158" y="2161"/>
                      <a:pt x="3122" y="2161"/>
                      <a:pt x="3087" y="2162"/>
                    </a:cubicBezTo>
                    <a:cubicBezTo>
                      <a:pt x="1994" y="2210"/>
                      <a:pt x="1147" y="2359"/>
                      <a:pt x="150" y="2735"/>
                    </a:cubicBezTo>
                    <a:cubicBezTo>
                      <a:pt x="150" y="4000"/>
                      <a:pt x="0" y="6985"/>
                      <a:pt x="54" y="8532"/>
                    </a:cubicBezTo>
                    <a:cubicBezTo>
                      <a:pt x="318" y="8525"/>
                      <a:pt x="580" y="8522"/>
                      <a:pt x="843" y="8522"/>
                    </a:cubicBezTo>
                    <a:cubicBezTo>
                      <a:pt x="2857" y="8522"/>
                      <a:pt x="4843" y="8705"/>
                      <a:pt x="6866" y="9075"/>
                    </a:cubicBezTo>
                    <a:cubicBezTo>
                      <a:pt x="8038" y="9296"/>
                      <a:pt x="9668" y="9459"/>
                      <a:pt x="11503" y="9459"/>
                    </a:cubicBezTo>
                    <a:cubicBezTo>
                      <a:pt x="14032" y="9459"/>
                      <a:pt x="16952" y="9150"/>
                      <a:pt x="19606" y="8257"/>
                    </a:cubicBezTo>
                    <a:cubicBezTo>
                      <a:pt x="20447" y="7959"/>
                      <a:pt x="22238" y="7511"/>
                      <a:pt x="23283" y="6741"/>
                    </a:cubicBezTo>
                    <a:cubicBezTo>
                      <a:pt x="23432" y="3756"/>
                      <a:pt x="23337" y="1541"/>
                      <a:pt x="23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4723300" y="4136450"/>
                <a:ext cx="58957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23583" h="9673" extrusionOk="0">
                    <a:moveTo>
                      <a:pt x="23334" y="238"/>
                    </a:moveTo>
                    <a:cubicBezTo>
                      <a:pt x="23357" y="1264"/>
                      <a:pt x="23379" y="2289"/>
                      <a:pt x="23379" y="3315"/>
                    </a:cubicBezTo>
                    <a:cubicBezTo>
                      <a:pt x="23379" y="3989"/>
                      <a:pt x="23355" y="4658"/>
                      <a:pt x="23355" y="5332"/>
                    </a:cubicBezTo>
                    <a:cubicBezTo>
                      <a:pt x="23331" y="5702"/>
                      <a:pt x="23331" y="6079"/>
                      <a:pt x="23307" y="6449"/>
                    </a:cubicBezTo>
                    <a:cubicBezTo>
                      <a:pt x="23284" y="6896"/>
                      <a:pt x="23009" y="6998"/>
                      <a:pt x="22633" y="7195"/>
                    </a:cubicBezTo>
                    <a:cubicBezTo>
                      <a:pt x="21612" y="7720"/>
                      <a:pt x="20472" y="8019"/>
                      <a:pt x="19349" y="8365"/>
                    </a:cubicBezTo>
                    <a:cubicBezTo>
                      <a:pt x="17958" y="8813"/>
                      <a:pt x="16514" y="9111"/>
                      <a:pt x="15045" y="9284"/>
                    </a:cubicBezTo>
                    <a:cubicBezTo>
                      <a:pt x="13898" y="9414"/>
                      <a:pt x="12728" y="9482"/>
                      <a:pt x="11557" y="9482"/>
                    </a:cubicBezTo>
                    <a:cubicBezTo>
                      <a:pt x="10242" y="9482"/>
                      <a:pt x="8925" y="9396"/>
                      <a:pt x="7636" y="9213"/>
                    </a:cubicBezTo>
                    <a:cubicBezTo>
                      <a:pt x="6269" y="9010"/>
                      <a:pt x="4950" y="8765"/>
                      <a:pt x="3553" y="8640"/>
                    </a:cubicBezTo>
                    <a:cubicBezTo>
                      <a:pt x="2807" y="8586"/>
                      <a:pt x="2061" y="8538"/>
                      <a:pt x="1290" y="8538"/>
                    </a:cubicBezTo>
                    <a:lnTo>
                      <a:pt x="246" y="8538"/>
                    </a:lnTo>
                    <a:lnTo>
                      <a:pt x="246" y="7690"/>
                    </a:lnTo>
                    <a:cubicBezTo>
                      <a:pt x="246" y="6106"/>
                      <a:pt x="344" y="4516"/>
                      <a:pt x="347" y="2926"/>
                    </a:cubicBezTo>
                    <a:lnTo>
                      <a:pt x="347" y="2926"/>
                    </a:lnTo>
                    <a:cubicBezTo>
                      <a:pt x="1198" y="2610"/>
                      <a:pt x="2078" y="2442"/>
                      <a:pt x="3010" y="2395"/>
                    </a:cubicBezTo>
                    <a:cubicBezTo>
                      <a:pt x="3140" y="2385"/>
                      <a:pt x="3269" y="2381"/>
                      <a:pt x="3398" y="2381"/>
                    </a:cubicBezTo>
                    <a:cubicBezTo>
                      <a:pt x="4278" y="2381"/>
                      <a:pt x="5125" y="2593"/>
                      <a:pt x="5995" y="2765"/>
                    </a:cubicBezTo>
                    <a:cubicBezTo>
                      <a:pt x="7468" y="3101"/>
                      <a:pt x="8968" y="3229"/>
                      <a:pt x="10467" y="3229"/>
                    </a:cubicBezTo>
                    <a:cubicBezTo>
                      <a:pt x="10966" y="3229"/>
                      <a:pt x="11466" y="3215"/>
                      <a:pt x="11965" y="3189"/>
                    </a:cubicBezTo>
                    <a:cubicBezTo>
                      <a:pt x="13976" y="3064"/>
                      <a:pt x="15994" y="2741"/>
                      <a:pt x="17934" y="2246"/>
                    </a:cubicBezTo>
                    <a:cubicBezTo>
                      <a:pt x="19800" y="1787"/>
                      <a:pt x="21547" y="949"/>
                      <a:pt x="23334" y="238"/>
                    </a:cubicBezTo>
                    <a:close/>
                    <a:moveTo>
                      <a:pt x="23441" y="1"/>
                    </a:moveTo>
                    <a:cubicBezTo>
                      <a:pt x="23429" y="1"/>
                      <a:pt x="23417" y="3"/>
                      <a:pt x="23403" y="7"/>
                    </a:cubicBezTo>
                    <a:cubicBezTo>
                      <a:pt x="21642" y="706"/>
                      <a:pt x="19899" y="1500"/>
                      <a:pt x="18060" y="2019"/>
                    </a:cubicBezTo>
                    <a:cubicBezTo>
                      <a:pt x="16042" y="2568"/>
                      <a:pt x="13881" y="2867"/>
                      <a:pt x="11791" y="2992"/>
                    </a:cubicBezTo>
                    <a:cubicBezTo>
                      <a:pt x="11377" y="3017"/>
                      <a:pt x="10963" y="3029"/>
                      <a:pt x="10550" y="3029"/>
                    </a:cubicBezTo>
                    <a:cubicBezTo>
                      <a:pt x="8855" y="3029"/>
                      <a:pt x="7179" y="2827"/>
                      <a:pt x="5523" y="2467"/>
                    </a:cubicBezTo>
                    <a:cubicBezTo>
                      <a:pt x="4759" y="2301"/>
                      <a:pt x="4013" y="2214"/>
                      <a:pt x="3275" y="2214"/>
                    </a:cubicBezTo>
                    <a:cubicBezTo>
                      <a:pt x="2254" y="2214"/>
                      <a:pt x="1247" y="2381"/>
                      <a:pt x="222" y="2741"/>
                    </a:cubicBezTo>
                    <a:cubicBezTo>
                      <a:pt x="210" y="2747"/>
                      <a:pt x="201" y="2755"/>
                      <a:pt x="193" y="2763"/>
                    </a:cubicBezTo>
                    <a:lnTo>
                      <a:pt x="193" y="2763"/>
                    </a:lnTo>
                    <a:cubicBezTo>
                      <a:pt x="168" y="2778"/>
                      <a:pt x="150" y="2805"/>
                      <a:pt x="150" y="2843"/>
                    </a:cubicBezTo>
                    <a:cubicBezTo>
                      <a:pt x="150" y="4783"/>
                      <a:pt x="1" y="6699"/>
                      <a:pt x="49" y="8640"/>
                    </a:cubicBezTo>
                    <a:cubicBezTo>
                      <a:pt x="73" y="8687"/>
                      <a:pt x="96" y="8735"/>
                      <a:pt x="150" y="8735"/>
                    </a:cubicBezTo>
                    <a:cubicBezTo>
                      <a:pt x="338" y="8732"/>
                      <a:pt x="525" y="8731"/>
                      <a:pt x="712" y="8731"/>
                    </a:cubicBezTo>
                    <a:cubicBezTo>
                      <a:pt x="2109" y="8731"/>
                      <a:pt x="3496" y="8809"/>
                      <a:pt x="4896" y="8962"/>
                    </a:cubicBezTo>
                    <a:cubicBezTo>
                      <a:pt x="6120" y="9111"/>
                      <a:pt x="7314" y="9386"/>
                      <a:pt x="8556" y="9511"/>
                    </a:cubicBezTo>
                    <a:cubicBezTo>
                      <a:pt x="9560" y="9620"/>
                      <a:pt x="10575" y="9673"/>
                      <a:pt x="11593" y="9673"/>
                    </a:cubicBezTo>
                    <a:cubicBezTo>
                      <a:pt x="13098" y="9673"/>
                      <a:pt x="14608" y="9557"/>
                      <a:pt x="16090" y="9332"/>
                    </a:cubicBezTo>
                    <a:cubicBezTo>
                      <a:pt x="17433" y="9135"/>
                      <a:pt x="18728" y="8789"/>
                      <a:pt x="20024" y="8365"/>
                    </a:cubicBezTo>
                    <a:cubicBezTo>
                      <a:pt x="21069" y="8019"/>
                      <a:pt x="22137" y="7720"/>
                      <a:pt x="23104" y="7147"/>
                    </a:cubicBezTo>
                    <a:cubicBezTo>
                      <a:pt x="23206" y="7093"/>
                      <a:pt x="23457" y="6998"/>
                      <a:pt x="23481" y="6873"/>
                    </a:cubicBezTo>
                    <a:cubicBezTo>
                      <a:pt x="23582" y="6574"/>
                      <a:pt x="23528" y="6198"/>
                      <a:pt x="23528" y="5876"/>
                    </a:cubicBezTo>
                    <a:cubicBezTo>
                      <a:pt x="23552" y="5129"/>
                      <a:pt x="23582" y="4383"/>
                      <a:pt x="23582" y="3637"/>
                    </a:cubicBezTo>
                    <a:cubicBezTo>
                      <a:pt x="23582" y="2521"/>
                      <a:pt x="23552" y="1422"/>
                      <a:pt x="23528" y="306"/>
                    </a:cubicBezTo>
                    <a:lnTo>
                      <a:pt x="23528" y="109"/>
                    </a:lnTo>
                    <a:cubicBezTo>
                      <a:pt x="23528" y="45"/>
                      <a:pt x="23496" y="1"/>
                      <a:pt x="23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5270449" y="4304274"/>
                <a:ext cx="4007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465" extrusionOk="0">
                    <a:moveTo>
                      <a:pt x="1695" y="1"/>
                    </a:moveTo>
                    <a:cubicBezTo>
                      <a:pt x="1665" y="1"/>
                      <a:pt x="1637" y="18"/>
                      <a:pt x="1622" y="58"/>
                    </a:cubicBezTo>
                    <a:cubicBezTo>
                      <a:pt x="1245" y="906"/>
                      <a:pt x="577" y="1551"/>
                      <a:pt x="51" y="2321"/>
                    </a:cubicBezTo>
                    <a:cubicBezTo>
                      <a:pt x="1" y="2392"/>
                      <a:pt x="73" y="2464"/>
                      <a:pt x="144" y="2464"/>
                    </a:cubicBezTo>
                    <a:cubicBezTo>
                      <a:pt x="174" y="2464"/>
                      <a:pt x="204" y="2452"/>
                      <a:pt x="225" y="2422"/>
                    </a:cubicBezTo>
                    <a:cubicBezTo>
                      <a:pt x="750" y="1652"/>
                      <a:pt x="1419" y="1007"/>
                      <a:pt x="1795" y="160"/>
                    </a:cubicBezTo>
                    <a:cubicBezTo>
                      <a:pt x="1827" y="75"/>
                      <a:pt x="1758" y="1"/>
                      <a:pt x="1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4708375" y="4247350"/>
                <a:ext cx="21075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98" extrusionOk="0">
                    <a:moveTo>
                      <a:pt x="120" y="1"/>
                    </a:moveTo>
                    <a:cubicBezTo>
                      <a:pt x="1" y="1"/>
                      <a:pt x="1" y="198"/>
                      <a:pt x="120" y="198"/>
                    </a:cubicBezTo>
                    <a:lnTo>
                      <a:pt x="717" y="198"/>
                    </a:lnTo>
                    <a:cubicBezTo>
                      <a:pt x="843" y="198"/>
                      <a:pt x="843" y="1"/>
                      <a:pt x="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4712725" y="4234825"/>
                <a:ext cx="167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04" extrusionOk="0">
                    <a:moveTo>
                      <a:pt x="125" y="0"/>
                    </a:moveTo>
                    <a:cubicBezTo>
                      <a:pt x="0" y="0"/>
                      <a:pt x="0" y="203"/>
                      <a:pt x="125" y="203"/>
                    </a:cubicBezTo>
                    <a:lnTo>
                      <a:pt x="543" y="203"/>
                    </a:lnTo>
                    <a:cubicBezTo>
                      <a:pt x="669" y="203"/>
                      <a:pt x="669" y="0"/>
                      <a:pt x="5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4707650" y="4216175"/>
                <a:ext cx="243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204" extrusionOk="0">
                    <a:moveTo>
                      <a:pt x="125" y="0"/>
                    </a:moveTo>
                    <a:cubicBezTo>
                      <a:pt x="0" y="0"/>
                      <a:pt x="0" y="203"/>
                      <a:pt x="125" y="203"/>
                    </a:cubicBezTo>
                    <a:lnTo>
                      <a:pt x="848" y="203"/>
                    </a:lnTo>
                    <a:cubicBezTo>
                      <a:pt x="973" y="203"/>
                      <a:pt x="973" y="0"/>
                      <a:pt x="8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5306775" y="4248550"/>
                <a:ext cx="21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225" extrusionOk="0">
                    <a:moveTo>
                      <a:pt x="715" y="1"/>
                    </a:moveTo>
                    <a:cubicBezTo>
                      <a:pt x="512" y="1"/>
                      <a:pt x="315" y="1"/>
                      <a:pt x="118" y="24"/>
                    </a:cubicBezTo>
                    <a:cubicBezTo>
                      <a:pt x="1" y="47"/>
                      <a:pt x="34" y="224"/>
                      <a:pt x="141" y="224"/>
                    </a:cubicBezTo>
                    <a:cubicBezTo>
                      <a:pt x="149" y="224"/>
                      <a:pt x="157" y="224"/>
                      <a:pt x="165" y="221"/>
                    </a:cubicBezTo>
                    <a:cubicBezTo>
                      <a:pt x="339" y="198"/>
                      <a:pt x="512" y="198"/>
                      <a:pt x="715" y="198"/>
                    </a:cubicBezTo>
                    <a:cubicBezTo>
                      <a:pt x="840" y="198"/>
                      <a:pt x="840" y="1"/>
                      <a:pt x="7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5308350" y="4264075"/>
                <a:ext cx="2495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198" extrusionOk="0">
                    <a:moveTo>
                      <a:pt x="150" y="0"/>
                    </a:moveTo>
                    <a:cubicBezTo>
                      <a:pt x="1" y="0"/>
                      <a:pt x="1" y="197"/>
                      <a:pt x="150" y="197"/>
                    </a:cubicBezTo>
                    <a:lnTo>
                      <a:pt x="873" y="197"/>
                    </a:lnTo>
                    <a:cubicBezTo>
                      <a:pt x="998" y="197"/>
                      <a:pt x="998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5305975" y="4278400"/>
                <a:ext cx="155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22" extrusionOk="0">
                    <a:moveTo>
                      <a:pt x="496" y="1"/>
                    </a:moveTo>
                    <a:cubicBezTo>
                      <a:pt x="371" y="1"/>
                      <a:pt x="275" y="24"/>
                      <a:pt x="150" y="24"/>
                    </a:cubicBezTo>
                    <a:cubicBezTo>
                      <a:pt x="0" y="24"/>
                      <a:pt x="0" y="221"/>
                      <a:pt x="150" y="221"/>
                    </a:cubicBezTo>
                    <a:cubicBezTo>
                      <a:pt x="275" y="221"/>
                      <a:pt x="371" y="198"/>
                      <a:pt x="496" y="198"/>
                    </a:cubicBezTo>
                    <a:cubicBezTo>
                      <a:pt x="621" y="198"/>
                      <a:pt x="621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5307375" y="4293275"/>
                <a:ext cx="20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280" extrusionOk="0">
                    <a:moveTo>
                      <a:pt x="689" y="0"/>
                    </a:moveTo>
                    <a:cubicBezTo>
                      <a:pt x="682" y="0"/>
                      <a:pt x="674" y="1"/>
                      <a:pt x="667" y="3"/>
                    </a:cubicBezTo>
                    <a:cubicBezTo>
                      <a:pt x="464" y="26"/>
                      <a:pt x="291" y="50"/>
                      <a:pt x="118" y="104"/>
                    </a:cubicBezTo>
                    <a:cubicBezTo>
                      <a:pt x="0" y="126"/>
                      <a:pt x="35" y="279"/>
                      <a:pt x="142" y="279"/>
                    </a:cubicBezTo>
                    <a:cubicBezTo>
                      <a:pt x="150" y="279"/>
                      <a:pt x="157" y="279"/>
                      <a:pt x="165" y="277"/>
                    </a:cubicBezTo>
                    <a:cubicBezTo>
                      <a:pt x="338" y="253"/>
                      <a:pt x="541" y="223"/>
                      <a:pt x="715" y="176"/>
                    </a:cubicBezTo>
                    <a:cubicBezTo>
                      <a:pt x="832" y="153"/>
                      <a:pt x="792" y="0"/>
                      <a:pt x="6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2"/>
            <p:cNvSpPr/>
            <p:nvPr/>
          </p:nvSpPr>
          <p:spPr>
            <a:xfrm>
              <a:off x="1844725" y="590600"/>
              <a:ext cx="391174" cy="523474"/>
            </a:xfrm>
            <a:custGeom>
              <a:avLst/>
              <a:gdLst/>
              <a:ahLst/>
              <a:cxnLst/>
              <a:rect l="l" t="t" r="r" b="b"/>
              <a:pathLst>
                <a:path w="1827" h="2465" extrusionOk="0">
                  <a:moveTo>
                    <a:pt x="1695" y="1"/>
                  </a:moveTo>
                  <a:cubicBezTo>
                    <a:pt x="1665" y="1"/>
                    <a:pt x="1637" y="18"/>
                    <a:pt x="1622" y="58"/>
                  </a:cubicBezTo>
                  <a:cubicBezTo>
                    <a:pt x="1245" y="906"/>
                    <a:pt x="577" y="1551"/>
                    <a:pt x="51" y="2321"/>
                  </a:cubicBezTo>
                  <a:cubicBezTo>
                    <a:pt x="1" y="2392"/>
                    <a:pt x="73" y="2464"/>
                    <a:pt x="144" y="2464"/>
                  </a:cubicBezTo>
                  <a:cubicBezTo>
                    <a:pt x="174" y="2464"/>
                    <a:pt x="204" y="2452"/>
                    <a:pt x="225" y="2422"/>
                  </a:cubicBezTo>
                  <a:cubicBezTo>
                    <a:pt x="750" y="1652"/>
                    <a:pt x="1419" y="1007"/>
                    <a:pt x="1795" y="160"/>
                  </a:cubicBezTo>
                  <a:cubicBezTo>
                    <a:pt x="1827" y="75"/>
                    <a:pt x="1758" y="1"/>
                    <a:pt x="1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2"/>
          <p:cNvGrpSpPr/>
          <p:nvPr/>
        </p:nvGrpSpPr>
        <p:grpSpPr>
          <a:xfrm>
            <a:off x="-152390" y="4113661"/>
            <a:ext cx="1652623" cy="1202646"/>
            <a:chOff x="-152390" y="4113661"/>
            <a:chExt cx="1652623" cy="1202646"/>
          </a:xfrm>
        </p:grpSpPr>
        <p:grpSp>
          <p:nvGrpSpPr>
            <p:cNvPr id="256" name="Google Shape;256;p2"/>
            <p:cNvGrpSpPr/>
            <p:nvPr/>
          </p:nvGrpSpPr>
          <p:grpSpPr>
            <a:xfrm>
              <a:off x="-67846" y="4222208"/>
              <a:ext cx="347593" cy="590371"/>
              <a:chOff x="3090275" y="4335350"/>
              <a:chExt cx="98675" cy="167600"/>
            </a:xfrm>
          </p:grpSpPr>
          <p:sp>
            <p:nvSpPr>
              <p:cNvPr id="257" name="Google Shape;257;p2"/>
              <p:cNvSpPr/>
              <p:nvPr/>
            </p:nvSpPr>
            <p:spPr>
              <a:xfrm>
                <a:off x="3090275" y="4451100"/>
                <a:ext cx="91650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3666" h="2074" extrusionOk="0">
                    <a:moveTo>
                      <a:pt x="53" y="1"/>
                    </a:moveTo>
                    <a:cubicBezTo>
                      <a:pt x="27" y="1"/>
                      <a:pt x="1" y="27"/>
                      <a:pt x="1" y="53"/>
                    </a:cubicBezTo>
                    <a:lnTo>
                      <a:pt x="1" y="86"/>
                    </a:lnTo>
                    <a:cubicBezTo>
                      <a:pt x="1" y="112"/>
                      <a:pt x="1" y="138"/>
                      <a:pt x="27" y="164"/>
                    </a:cubicBezTo>
                    <a:cubicBezTo>
                      <a:pt x="267" y="378"/>
                      <a:pt x="462" y="788"/>
                      <a:pt x="651" y="1087"/>
                    </a:cubicBezTo>
                    <a:cubicBezTo>
                      <a:pt x="866" y="1386"/>
                      <a:pt x="1054" y="1711"/>
                      <a:pt x="1217" y="2037"/>
                    </a:cubicBezTo>
                    <a:cubicBezTo>
                      <a:pt x="1235" y="2055"/>
                      <a:pt x="1270" y="2073"/>
                      <a:pt x="1298" y="2073"/>
                    </a:cubicBezTo>
                    <a:cubicBezTo>
                      <a:pt x="1309" y="2073"/>
                      <a:pt x="1320" y="2070"/>
                      <a:pt x="1327" y="2063"/>
                    </a:cubicBezTo>
                    <a:cubicBezTo>
                      <a:pt x="2056" y="1549"/>
                      <a:pt x="2901" y="1224"/>
                      <a:pt x="3604" y="677"/>
                    </a:cubicBezTo>
                    <a:cubicBezTo>
                      <a:pt x="3665" y="616"/>
                      <a:pt x="3630" y="517"/>
                      <a:pt x="3570" y="517"/>
                    </a:cubicBezTo>
                    <a:cubicBezTo>
                      <a:pt x="3554" y="517"/>
                      <a:pt x="3537" y="524"/>
                      <a:pt x="3519" y="541"/>
                    </a:cubicBezTo>
                    <a:cubicBezTo>
                      <a:pt x="2869" y="1029"/>
                      <a:pt x="2088" y="1354"/>
                      <a:pt x="1379" y="1815"/>
                    </a:cubicBezTo>
                    <a:cubicBezTo>
                      <a:pt x="1376" y="1817"/>
                      <a:pt x="1373" y="1818"/>
                      <a:pt x="1369" y="1818"/>
                    </a:cubicBezTo>
                    <a:cubicBezTo>
                      <a:pt x="1244" y="1818"/>
                      <a:pt x="754" y="947"/>
                      <a:pt x="703" y="840"/>
                    </a:cubicBezTo>
                    <a:cubicBezTo>
                      <a:pt x="593" y="703"/>
                      <a:pt x="488" y="541"/>
                      <a:pt x="378" y="411"/>
                    </a:cubicBezTo>
                    <a:cubicBezTo>
                      <a:pt x="326" y="300"/>
                      <a:pt x="241" y="190"/>
                      <a:pt x="189" y="112"/>
                    </a:cubicBezTo>
                    <a:cubicBezTo>
                      <a:pt x="182" y="95"/>
                      <a:pt x="174" y="86"/>
                      <a:pt x="167" y="83"/>
                    </a:cubicBezTo>
                    <a:lnTo>
                      <a:pt x="167" y="83"/>
                    </a:lnTo>
                    <a:cubicBezTo>
                      <a:pt x="161" y="42"/>
                      <a:pt x="125" y="1"/>
                      <a:pt x="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137425" y="4335350"/>
                <a:ext cx="473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552" extrusionOk="0">
                    <a:moveTo>
                      <a:pt x="100" y="0"/>
                    </a:moveTo>
                    <a:cubicBezTo>
                      <a:pt x="48" y="0"/>
                      <a:pt x="1" y="61"/>
                      <a:pt x="40" y="130"/>
                    </a:cubicBezTo>
                    <a:cubicBezTo>
                      <a:pt x="228" y="566"/>
                      <a:pt x="469" y="1028"/>
                      <a:pt x="632" y="1490"/>
                    </a:cubicBezTo>
                    <a:cubicBezTo>
                      <a:pt x="632" y="1528"/>
                      <a:pt x="663" y="1552"/>
                      <a:pt x="700" y="1552"/>
                    </a:cubicBezTo>
                    <a:cubicBezTo>
                      <a:pt x="714" y="1552"/>
                      <a:pt x="728" y="1549"/>
                      <a:pt x="742" y="1542"/>
                    </a:cubicBezTo>
                    <a:cubicBezTo>
                      <a:pt x="1093" y="1327"/>
                      <a:pt x="1445" y="1165"/>
                      <a:pt x="1828" y="1002"/>
                    </a:cubicBezTo>
                    <a:cubicBezTo>
                      <a:pt x="1894" y="953"/>
                      <a:pt x="1849" y="853"/>
                      <a:pt x="1783" y="853"/>
                    </a:cubicBezTo>
                    <a:cubicBezTo>
                      <a:pt x="1771" y="853"/>
                      <a:pt x="1757" y="857"/>
                      <a:pt x="1744" y="865"/>
                    </a:cubicBezTo>
                    <a:cubicBezTo>
                      <a:pt x="1395" y="992"/>
                      <a:pt x="1069" y="1140"/>
                      <a:pt x="739" y="1352"/>
                    </a:cubicBezTo>
                    <a:lnTo>
                      <a:pt x="739" y="1352"/>
                    </a:lnTo>
                    <a:cubicBezTo>
                      <a:pt x="581" y="922"/>
                      <a:pt x="378" y="487"/>
                      <a:pt x="170" y="52"/>
                    </a:cubicBezTo>
                    <a:cubicBezTo>
                      <a:pt x="152" y="16"/>
                      <a:pt x="126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3110450" y="4378125"/>
                <a:ext cx="78500" cy="6440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2576" extrusionOk="0">
                    <a:moveTo>
                      <a:pt x="97" y="0"/>
                    </a:moveTo>
                    <a:cubicBezTo>
                      <a:pt x="49" y="0"/>
                      <a:pt x="1" y="36"/>
                      <a:pt x="33" y="104"/>
                    </a:cubicBezTo>
                    <a:cubicBezTo>
                      <a:pt x="306" y="917"/>
                      <a:pt x="598" y="1704"/>
                      <a:pt x="924" y="2517"/>
                    </a:cubicBezTo>
                    <a:cubicBezTo>
                      <a:pt x="924" y="2538"/>
                      <a:pt x="962" y="2576"/>
                      <a:pt x="990" y="2576"/>
                    </a:cubicBezTo>
                    <a:cubicBezTo>
                      <a:pt x="997" y="2576"/>
                      <a:pt x="1003" y="2574"/>
                      <a:pt x="1008" y="2569"/>
                    </a:cubicBezTo>
                    <a:cubicBezTo>
                      <a:pt x="1711" y="2296"/>
                      <a:pt x="2335" y="1834"/>
                      <a:pt x="3037" y="1567"/>
                    </a:cubicBezTo>
                    <a:cubicBezTo>
                      <a:pt x="3140" y="1543"/>
                      <a:pt x="3103" y="1402"/>
                      <a:pt x="3029" y="1402"/>
                    </a:cubicBezTo>
                    <a:cubicBezTo>
                      <a:pt x="3024" y="1402"/>
                      <a:pt x="3018" y="1403"/>
                      <a:pt x="3011" y="1405"/>
                    </a:cubicBezTo>
                    <a:cubicBezTo>
                      <a:pt x="2686" y="1541"/>
                      <a:pt x="2387" y="1671"/>
                      <a:pt x="2094" y="1866"/>
                    </a:cubicBezTo>
                    <a:cubicBezTo>
                      <a:pt x="1932" y="1944"/>
                      <a:pt x="1769" y="2029"/>
                      <a:pt x="1633" y="2107"/>
                    </a:cubicBezTo>
                    <a:cubicBezTo>
                      <a:pt x="1485" y="2181"/>
                      <a:pt x="1291" y="2324"/>
                      <a:pt x="1139" y="2324"/>
                    </a:cubicBezTo>
                    <a:cubicBezTo>
                      <a:pt x="1064" y="2324"/>
                      <a:pt x="999" y="2289"/>
                      <a:pt x="956" y="2192"/>
                    </a:cubicBezTo>
                    <a:cubicBezTo>
                      <a:pt x="683" y="1483"/>
                      <a:pt x="410" y="780"/>
                      <a:pt x="169" y="45"/>
                    </a:cubicBezTo>
                    <a:cubicBezTo>
                      <a:pt x="159" y="15"/>
                      <a:pt x="128" y="0"/>
                      <a:pt x="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3128825" y="4490450"/>
                <a:ext cx="88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163" y="1"/>
                    </a:moveTo>
                    <a:cubicBezTo>
                      <a:pt x="0" y="1"/>
                      <a:pt x="0" y="267"/>
                      <a:pt x="163" y="267"/>
                    </a:cubicBezTo>
                    <a:cubicBezTo>
                      <a:pt x="351" y="267"/>
                      <a:pt x="35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2"/>
            <p:cNvGrpSpPr/>
            <p:nvPr/>
          </p:nvGrpSpPr>
          <p:grpSpPr>
            <a:xfrm>
              <a:off x="-152390" y="4113661"/>
              <a:ext cx="1652623" cy="1202646"/>
              <a:chOff x="10" y="3961261"/>
              <a:chExt cx="1652623" cy="1202646"/>
            </a:xfrm>
          </p:grpSpPr>
          <p:grpSp>
            <p:nvGrpSpPr>
              <p:cNvPr id="262" name="Google Shape;262;p2"/>
              <p:cNvGrpSpPr/>
              <p:nvPr/>
            </p:nvGrpSpPr>
            <p:grpSpPr>
              <a:xfrm>
                <a:off x="10" y="3961261"/>
                <a:ext cx="1652623" cy="1202646"/>
                <a:chOff x="3067200" y="4305000"/>
                <a:chExt cx="463400" cy="337225"/>
              </a:xfrm>
            </p:grpSpPr>
            <p:sp>
              <p:nvSpPr>
                <p:cNvPr id="263" name="Google Shape;263;p2"/>
                <p:cNvSpPr/>
                <p:nvPr/>
              </p:nvSpPr>
              <p:spPr>
                <a:xfrm>
                  <a:off x="3182300" y="4513675"/>
                  <a:ext cx="348300" cy="12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2" h="5142" extrusionOk="0">
                      <a:moveTo>
                        <a:pt x="7764" y="0"/>
                      </a:moveTo>
                      <a:cubicBezTo>
                        <a:pt x="7219" y="0"/>
                        <a:pt x="6673" y="44"/>
                        <a:pt x="6127" y="151"/>
                      </a:cubicBezTo>
                      <a:cubicBezTo>
                        <a:pt x="4261" y="509"/>
                        <a:pt x="489" y="1810"/>
                        <a:pt x="1" y="3976"/>
                      </a:cubicBezTo>
                      <a:lnTo>
                        <a:pt x="59" y="3839"/>
                      </a:lnTo>
                      <a:cubicBezTo>
                        <a:pt x="274" y="4925"/>
                        <a:pt x="5041" y="5140"/>
                        <a:pt x="6075" y="5140"/>
                      </a:cubicBezTo>
                      <a:cubicBezTo>
                        <a:pt x="6133" y="5141"/>
                        <a:pt x="6191" y="5142"/>
                        <a:pt x="6248" y="5142"/>
                      </a:cubicBezTo>
                      <a:cubicBezTo>
                        <a:pt x="9607" y="5142"/>
                        <a:pt x="11533" y="2719"/>
                        <a:pt x="13932" y="724"/>
                      </a:cubicBezTo>
                      <a:cubicBezTo>
                        <a:pt x="11876" y="616"/>
                        <a:pt x="9820" y="0"/>
                        <a:pt x="77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"/>
                <p:cNvSpPr/>
                <p:nvPr/>
              </p:nvSpPr>
              <p:spPr>
                <a:xfrm>
                  <a:off x="3183450" y="4515450"/>
                  <a:ext cx="2120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" h="4937" extrusionOk="0">
                      <a:moveTo>
                        <a:pt x="8367" y="1"/>
                      </a:moveTo>
                      <a:cubicBezTo>
                        <a:pt x="8346" y="1"/>
                        <a:pt x="8325" y="9"/>
                        <a:pt x="8305" y="28"/>
                      </a:cubicBezTo>
                      <a:cubicBezTo>
                        <a:pt x="7193" y="1303"/>
                        <a:pt x="5379" y="1329"/>
                        <a:pt x="3915" y="1953"/>
                      </a:cubicBezTo>
                      <a:cubicBezTo>
                        <a:pt x="2452" y="2552"/>
                        <a:pt x="1041" y="3553"/>
                        <a:pt x="39" y="4796"/>
                      </a:cubicBezTo>
                      <a:cubicBezTo>
                        <a:pt x="0" y="4859"/>
                        <a:pt x="49" y="4936"/>
                        <a:pt x="111" y="4936"/>
                      </a:cubicBezTo>
                      <a:cubicBezTo>
                        <a:pt x="132" y="4936"/>
                        <a:pt x="154" y="4927"/>
                        <a:pt x="176" y="4906"/>
                      </a:cubicBezTo>
                      <a:cubicBezTo>
                        <a:pt x="1255" y="3527"/>
                        <a:pt x="2855" y="2441"/>
                        <a:pt x="4507" y="1869"/>
                      </a:cubicBezTo>
                      <a:cubicBezTo>
                        <a:pt x="5893" y="1414"/>
                        <a:pt x="7408" y="1303"/>
                        <a:pt x="8442" y="139"/>
                      </a:cubicBezTo>
                      <a:cubicBezTo>
                        <a:pt x="8481" y="75"/>
                        <a:pt x="8428" y="1"/>
                        <a:pt x="83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"/>
                <p:cNvSpPr/>
                <p:nvPr/>
              </p:nvSpPr>
              <p:spPr>
                <a:xfrm>
                  <a:off x="3334825" y="4501400"/>
                  <a:ext cx="49125" cy="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5" h="3656" extrusionOk="0">
                      <a:moveTo>
                        <a:pt x="843" y="1"/>
                      </a:moveTo>
                      <a:cubicBezTo>
                        <a:pt x="813" y="1"/>
                        <a:pt x="787" y="17"/>
                        <a:pt x="787" y="51"/>
                      </a:cubicBezTo>
                      <a:cubicBezTo>
                        <a:pt x="651" y="590"/>
                        <a:pt x="0" y="1377"/>
                        <a:pt x="163" y="1976"/>
                      </a:cubicBezTo>
                      <a:cubicBezTo>
                        <a:pt x="351" y="2756"/>
                        <a:pt x="1249" y="3140"/>
                        <a:pt x="1789" y="3628"/>
                      </a:cubicBezTo>
                      <a:cubicBezTo>
                        <a:pt x="1808" y="3647"/>
                        <a:pt x="1829" y="3655"/>
                        <a:pt x="1850" y="3655"/>
                      </a:cubicBezTo>
                      <a:cubicBezTo>
                        <a:pt x="1912" y="3655"/>
                        <a:pt x="1964" y="3581"/>
                        <a:pt x="1925" y="3517"/>
                      </a:cubicBezTo>
                      <a:cubicBezTo>
                        <a:pt x="1379" y="3055"/>
                        <a:pt x="729" y="2730"/>
                        <a:pt x="377" y="2106"/>
                      </a:cubicBezTo>
                      <a:cubicBezTo>
                        <a:pt x="78" y="1566"/>
                        <a:pt x="787" y="675"/>
                        <a:pt x="924" y="103"/>
                      </a:cubicBezTo>
                      <a:cubicBezTo>
                        <a:pt x="939" y="36"/>
                        <a:pt x="887" y="1"/>
                        <a:pt x="8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"/>
                <p:cNvSpPr/>
                <p:nvPr/>
              </p:nvSpPr>
              <p:spPr>
                <a:xfrm>
                  <a:off x="3338225" y="4547300"/>
                  <a:ext cx="66175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546" extrusionOk="0">
                      <a:moveTo>
                        <a:pt x="236" y="1"/>
                      </a:moveTo>
                      <a:cubicBezTo>
                        <a:pt x="183" y="1"/>
                        <a:pt x="131" y="1"/>
                        <a:pt x="79" y="3"/>
                      </a:cubicBezTo>
                      <a:cubicBezTo>
                        <a:pt x="1" y="3"/>
                        <a:pt x="1" y="166"/>
                        <a:pt x="79" y="166"/>
                      </a:cubicBezTo>
                      <a:cubicBezTo>
                        <a:pt x="131" y="164"/>
                        <a:pt x="183" y="163"/>
                        <a:pt x="235" y="163"/>
                      </a:cubicBezTo>
                      <a:cubicBezTo>
                        <a:pt x="1019" y="163"/>
                        <a:pt x="1780" y="342"/>
                        <a:pt x="2518" y="543"/>
                      </a:cubicBezTo>
                      <a:cubicBezTo>
                        <a:pt x="2524" y="545"/>
                        <a:pt x="2530" y="546"/>
                        <a:pt x="2536" y="546"/>
                      </a:cubicBezTo>
                      <a:cubicBezTo>
                        <a:pt x="2609" y="546"/>
                        <a:pt x="2646" y="404"/>
                        <a:pt x="2544" y="380"/>
                      </a:cubicBezTo>
                      <a:cubicBezTo>
                        <a:pt x="1812" y="179"/>
                        <a:pt x="1023" y="1"/>
                        <a:pt x="2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"/>
                <p:cNvSpPr/>
                <p:nvPr/>
              </p:nvSpPr>
              <p:spPr>
                <a:xfrm>
                  <a:off x="3373348" y="4585869"/>
                  <a:ext cx="16922" cy="13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547" extrusionOk="0">
                      <a:moveTo>
                        <a:pt x="326" y="0"/>
                      </a:moveTo>
                      <a:cubicBezTo>
                        <a:pt x="1" y="0"/>
                        <a:pt x="1" y="547"/>
                        <a:pt x="326" y="547"/>
                      </a:cubicBezTo>
                      <a:cubicBezTo>
                        <a:pt x="683" y="547"/>
                        <a:pt x="68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"/>
                <p:cNvSpPr/>
                <p:nvPr/>
              </p:nvSpPr>
              <p:spPr>
                <a:xfrm>
                  <a:off x="3067200" y="4305000"/>
                  <a:ext cx="133500" cy="30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0" h="12298" extrusionOk="0">
                      <a:moveTo>
                        <a:pt x="4288" y="228"/>
                      </a:moveTo>
                      <a:cubicBezTo>
                        <a:pt x="4382" y="228"/>
                        <a:pt x="4369" y="426"/>
                        <a:pt x="4390" y="532"/>
                      </a:cubicBezTo>
                      <a:cubicBezTo>
                        <a:pt x="4442" y="831"/>
                        <a:pt x="4501" y="1156"/>
                        <a:pt x="4527" y="1455"/>
                      </a:cubicBezTo>
                      <a:cubicBezTo>
                        <a:pt x="4605" y="1969"/>
                        <a:pt x="4637" y="2483"/>
                        <a:pt x="4663" y="3029"/>
                      </a:cubicBezTo>
                      <a:cubicBezTo>
                        <a:pt x="4689" y="4141"/>
                        <a:pt x="4605" y="5247"/>
                        <a:pt x="4416" y="6333"/>
                      </a:cubicBezTo>
                      <a:cubicBezTo>
                        <a:pt x="4046" y="8458"/>
                        <a:pt x="3150" y="10507"/>
                        <a:pt x="1636" y="12071"/>
                      </a:cubicBezTo>
                      <a:lnTo>
                        <a:pt x="1636" y="12071"/>
                      </a:lnTo>
                      <a:cubicBezTo>
                        <a:pt x="1634" y="12063"/>
                        <a:pt x="1630" y="12056"/>
                        <a:pt x="1626" y="12049"/>
                      </a:cubicBezTo>
                      <a:cubicBezTo>
                        <a:pt x="189" y="10534"/>
                        <a:pt x="761" y="7881"/>
                        <a:pt x="1028" y="6034"/>
                      </a:cubicBezTo>
                      <a:cubicBezTo>
                        <a:pt x="1385" y="3946"/>
                        <a:pt x="2276" y="1429"/>
                        <a:pt x="4202" y="265"/>
                      </a:cubicBezTo>
                      <a:cubicBezTo>
                        <a:pt x="4238" y="239"/>
                        <a:pt x="4266" y="228"/>
                        <a:pt x="4288" y="228"/>
                      </a:cubicBezTo>
                      <a:close/>
                      <a:moveTo>
                        <a:pt x="4399" y="1"/>
                      </a:moveTo>
                      <a:cubicBezTo>
                        <a:pt x="4381" y="1"/>
                        <a:pt x="4360" y="7"/>
                        <a:pt x="4338" y="18"/>
                      </a:cubicBezTo>
                      <a:cubicBezTo>
                        <a:pt x="3415" y="427"/>
                        <a:pt x="2764" y="1344"/>
                        <a:pt x="2224" y="2157"/>
                      </a:cubicBezTo>
                      <a:cubicBezTo>
                        <a:pt x="1516" y="3270"/>
                        <a:pt x="1138" y="4544"/>
                        <a:pt x="924" y="5819"/>
                      </a:cubicBezTo>
                      <a:cubicBezTo>
                        <a:pt x="572" y="7744"/>
                        <a:pt x="0" y="10586"/>
                        <a:pt x="1490" y="12160"/>
                      </a:cubicBezTo>
                      <a:cubicBezTo>
                        <a:pt x="1504" y="12174"/>
                        <a:pt x="1520" y="12182"/>
                        <a:pt x="1535" y="12185"/>
                      </a:cubicBezTo>
                      <a:lnTo>
                        <a:pt x="1535" y="12185"/>
                      </a:lnTo>
                      <a:cubicBezTo>
                        <a:pt x="1518" y="12239"/>
                        <a:pt x="1565" y="12297"/>
                        <a:pt x="1619" y="12297"/>
                      </a:cubicBezTo>
                      <a:cubicBezTo>
                        <a:pt x="1639" y="12297"/>
                        <a:pt x="1659" y="12289"/>
                        <a:pt x="1678" y="12271"/>
                      </a:cubicBezTo>
                      <a:cubicBezTo>
                        <a:pt x="4767" y="9097"/>
                        <a:pt x="5340" y="4245"/>
                        <a:pt x="4442" y="44"/>
                      </a:cubicBezTo>
                      <a:cubicBezTo>
                        <a:pt x="4442" y="13"/>
                        <a:pt x="4424" y="1"/>
                        <a:pt x="43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"/>
                <p:cNvSpPr/>
                <p:nvPr/>
              </p:nvSpPr>
              <p:spPr>
                <a:xfrm>
                  <a:off x="3103775" y="4306225"/>
                  <a:ext cx="75625" cy="30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12084" extrusionOk="0">
                      <a:moveTo>
                        <a:pt x="2905" y="0"/>
                      </a:moveTo>
                      <a:cubicBezTo>
                        <a:pt x="2886" y="0"/>
                        <a:pt x="2867" y="8"/>
                        <a:pt x="2849" y="27"/>
                      </a:cubicBezTo>
                      <a:cubicBezTo>
                        <a:pt x="2361" y="483"/>
                        <a:pt x="2251" y="1243"/>
                        <a:pt x="2140" y="1868"/>
                      </a:cubicBezTo>
                      <a:cubicBezTo>
                        <a:pt x="1926" y="2954"/>
                        <a:pt x="1516" y="3981"/>
                        <a:pt x="1275" y="5035"/>
                      </a:cubicBezTo>
                      <a:cubicBezTo>
                        <a:pt x="1002" y="6232"/>
                        <a:pt x="735" y="7422"/>
                        <a:pt x="462" y="8612"/>
                      </a:cubicBezTo>
                      <a:cubicBezTo>
                        <a:pt x="189" y="9724"/>
                        <a:pt x="0" y="10862"/>
                        <a:pt x="0" y="12000"/>
                      </a:cubicBezTo>
                      <a:cubicBezTo>
                        <a:pt x="0" y="12056"/>
                        <a:pt x="41" y="12083"/>
                        <a:pt x="82" y="12083"/>
                      </a:cubicBezTo>
                      <a:cubicBezTo>
                        <a:pt x="122" y="12083"/>
                        <a:pt x="163" y="12056"/>
                        <a:pt x="163" y="12000"/>
                      </a:cubicBezTo>
                      <a:cubicBezTo>
                        <a:pt x="137" y="9809"/>
                        <a:pt x="898" y="7636"/>
                        <a:pt x="1327" y="5497"/>
                      </a:cubicBezTo>
                      <a:cubicBezTo>
                        <a:pt x="1548" y="4443"/>
                        <a:pt x="1926" y="3468"/>
                        <a:pt x="2166" y="2434"/>
                      </a:cubicBezTo>
                      <a:cubicBezTo>
                        <a:pt x="2361" y="1679"/>
                        <a:pt x="2361" y="704"/>
                        <a:pt x="2979" y="131"/>
                      </a:cubicBezTo>
                      <a:cubicBezTo>
                        <a:pt x="3024" y="91"/>
                        <a:pt x="2969" y="0"/>
                        <a:pt x="29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"/>
                <p:cNvSpPr/>
                <p:nvPr/>
              </p:nvSpPr>
              <p:spPr>
                <a:xfrm>
                  <a:off x="3079175" y="4521650"/>
                  <a:ext cx="80675" cy="2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" h="1095" extrusionOk="0">
                      <a:moveTo>
                        <a:pt x="139" y="1"/>
                      </a:moveTo>
                      <a:cubicBezTo>
                        <a:pt x="69" y="1"/>
                        <a:pt x="1" y="91"/>
                        <a:pt x="61" y="132"/>
                      </a:cubicBezTo>
                      <a:cubicBezTo>
                        <a:pt x="256" y="294"/>
                        <a:pt x="471" y="431"/>
                        <a:pt x="659" y="593"/>
                      </a:cubicBezTo>
                      <a:cubicBezTo>
                        <a:pt x="822" y="730"/>
                        <a:pt x="958" y="971"/>
                        <a:pt x="1147" y="1029"/>
                      </a:cubicBezTo>
                      <a:cubicBezTo>
                        <a:pt x="1262" y="1075"/>
                        <a:pt x="1386" y="1095"/>
                        <a:pt x="1514" y="1095"/>
                      </a:cubicBezTo>
                      <a:cubicBezTo>
                        <a:pt x="2050" y="1095"/>
                        <a:pt x="2667" y="756"/>
                        <a:pt x="3124" y="645"/>
                      </a:cubicBezTo>
                      <a:cubicBezTo>
                        <a:pt x="3227" y="621"/>
                        <a:pt x="3189" y="480"/>
                        <a:pt x="3116" y="480"/>
                      </a:cubicBezTo>
                      <a:cubicBezTo>
                        <a:pt x="3110" y="480"/>
                        <a:pt x="3104" y="481"/>
                        <a:pt x="3098" y="483"/>
                      </a:cubicBezTo>
                      <a:cubicBezTo>
                        <a:pt x="2588" y="606"/>
                        <a:pt x="2008" y="931"/>
                        <a:pt x="1460" y="931"/>
                      </a:cubicBezTo>
                      <a:cubicBezTo>
                        <a:pt x="1401" y="931"/>
                        <a:pt x="1342" y="927"/>
                        <a:pt x="1284" y="919"/>
                      </a:cubicBezTo>
                      <a:cubicBezTo>
                        <a:pt x="1095" y="893"/>
                        <a:pt x="822" y="541"/>
                        <a:pt x="685" y="405"/>
                      </a:cubicBezTo>
                      <a:cubicBezTo>
                        <a:pt x="523" y="268"/>
                        <a:pt x="334" y="158"/>
                        <a:pt x="198" y="28"/>
                      </a:cubicBezTo>
                      <a:cubicBezTo>
                        <a:pt x="180" y="8"/>
                        <a:pt x="159" y="1"/>
                        <a:pt x="1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"/>
                <p:cNvSpPr/>
                <p:nvPr/>
              </p:nvSpPr>
              <p:spPr>
                <a:xfrm>
                  <a:off x="3099050" y="4395575"/>
                  <a:ext cx="230425" cy="23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7" h="9513" extrusionOk="0">
                      <a:moveTo>
                        <a:pt x="7606" y="0"/>
                      </a:moveTo>
                      <a:cubicBezTo>
                        <a:pt x="6719" y="0"/>
                        <a:pt x="5798" y="1875"/>
                        <a:pt x="5314" y="2359"/>
                      </a:cubicBezTo>
                      <a:cubicBezTo>
                        <a:pt x="5314" y="1484"/>
                        <a:pt x="4904" y="316"/>
                        <a:pt x="4299" y="316"/>
                      </a:cubicBezTo>
                      <a:cubicBezTo>
                        <a:pt x="4081" y="316"/>
                        <a:pt x="3837" y="468"/>
                        <a:pt x="3578" y="843"/>
                      </a:cubicBezTo>
                      <a:cubicBezTo>
                        <a:pt x="2928" y="1708"/>
                        <a:pt x="3467" y="3445"/>
                        <a:pt x="3142" y="4420"/>
                      </a:cubicBezTo>
                      <a:cubicBezTo>
                        <a:pt x="2969" y="3806"/>
                        <a:pt x="2511" y="2555"/>
                        <a:pt x="1828" y="2555"/>
                      </a:cubicBezTo>
                      <a:cubicBezTo>
                        <a:pt x="1665" y="2555"/>
                        <a:pt x="1489" y="2626"/>
                        <a:pt x="1302" y="2794"/>
                      </a:cubicBezTo>
                      <a:cubicBezTo>
                        <a:pt x="762" y="3224"/>
                        <a:pt x="1191" y="4960"/>
                        <a:pt x="1087" y="5610"/>
                      </a:cubicBezTo>
                      <a:cubicBezTo>
                        <a:pt x="866" y="6801"/>
                        <a:pt x="1" y="8426"/>
                        <a:pt x="1" y="9512"/>
                      </a:cubicBezTo>
                      <a:lnTo>
                        <a:pt x="111" y="9402"/>
                      </a:lnTo>
                      <a:cubicBezTo>
                        <a:pt x="1952" y="9402"/>
                        <a:pt x="4014" y="8973"/>
                        <a:pt x="5744" y="8537"/>
                      </a:cubicBezTo>
                      <a:cubicBezTo>
                        <a:pt x="6394" y="8322"/>
                        <a:pt x="8130" y="8101"/>
                        <a:pt x="8456" y="7236"/>
                      </a:cubicBezTo>
                      <a:cubicBezTo>
                        <a:pt x="8670" y="6261"/>
                        <a:pt x="7369" y="6371"/>
                        <a:pt x="6505" y="5936"/>
                      </a:cubicBezTo>
                      <a:cubicBezTo>
                        <a:pt x="7695" y="5500"/>
                        <a:pt x="8891" y="4960"/>
                        <a:pt x="9217" y="3549"/>
                      </a:cubicBezTo>
                      <a:cubicBezTo>
                        <a:pt x="9133" y="3180"/>
                        <a:pt x="8896" y="3075"/>
                        <a:pt x="8598" y="3075"/>
                      </a:cubicBezTo>
                      <a:cubicBezTo>
                        <a:pt x="8202" y="3075"/>
                        <a:pt x="7698" y="3261"/>
                        <a:pt x="7306" y="3261"/>
                      </a:cubicBezTo>
                      <a:cubicBezTo>
                        <a:pt x="7211" y="3261"/>
                        <a:pt x="7123" y="3250"/>
                        <a:pt x="7044" y="3224"/>
                      </a:cubicBezTo>
                      <a:cubicBezTo>
                        <a:pt x="7591" y="2684"/>
                        <a:pt x="8995" y="622"/>
                        <a:pt x="7916" y="82"/>
                      </a:cubicBezTo>
                      <a:cubicBezTo>
                        <a:pt x="7814" y="26"/>
                        <a:pt x="7710" y="0"/>
                        <a:pt x="7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"/>
                <p:cNvSpPr/>
                <p:nvPr/>
              </p:nvSpPr>
              <p:spPr>
                <a:xfrm>
                  <a:off x="3086500" y="4424125"/>
                  <a:ext cx="192950" cy="21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8" h="8617" extrusionOk="0">
                      <a:moveTo>
                        <a:pt x="7605" y="0"/>
                      </a:moveTo>
                      <a:cubicBezTo>
                        <a:pt x="7579" y="0"/>
                        <a:pt x="7555" y="16"/>
                        <a:pt x="7546" y="52"/>
                      </a:cubicBezTo>
                      <a:cubicBezTo>
                        <a:pt x="6005" y="3441"/>
                        <a:pt x="3482" y="6771"/>
                        <a:pt x="93" y="8481"/>
                      </a:cubicBezTo>
                      <a:cubicBezTo>
                        <a:pt x="0" y="8504"/>
                        <a:pt x="53" y="8616"/>
                        <a:pt x="144" y="8616"/>
                      </a:cubicBezTo>
                      <a:cubicBezTo>
                        <a:pt x="155" y="8616"/>
                        <a:pt x="166" y="8615"/>
                        <a:pt x="178" y="8611"/>
                      </a:cubicBezTo>
                      <a:cubicBezTo>
                        <a:pt x="3592" y="6881"/>
                        <a:pt x="6142" y="3545"/>
                        <a:pt x="7683" y="130"/>
                      </a:cubicBezTo>
                      <a:cubicBezTo>
                        <a:pt x="7718" y="61"/>
                        <a:pt x="7657" y="0"/>
                        <a:pt x="7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"/>
                <p:cNvSpPr/>
                <p:nvPr/>
              </p:nvSpPr>
              <p:spPr>
                <a:xfrm>
                  <a:off x="3203975" y="4440425"/>
                  <a:ext cx="94725" cy="7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9" h="3140" extrusionOk="0">
                      <a:moveTo>
                        <a:pt x="93" y="1"/>
                      </a:moveTo>
                      <a:cubicBezTo>
                        <a:pt x="46" y="1"/>
                        <a:pt x="0" y="37"/>
                        <a:pt x="31" y="103"/>
                      </a:cubicBezTo>
                      <a:cubicBezTo>
                        <a:pt x="408" y="1052"/>
                        <a:pt x="708" y="2002"/>
                        <a:pt x="708" y="3055"/>
                      </a:cubicBezTo>
                      <a:cubicBezTo>
                        <a:pt x="708" y="3114"/>
                        <a:pt x="760" y="3140"/>
                        <a:pt x="792" y="3140"/>
                      </a:cubicBezTo>
                      <a:cubicBezTo>
                        <a:pt x="1794" y="3003"/>
                        <a:pt x="2711" y="2652"/>
                        <a:pt x="3686" y="2431"/>
                      </a:cubicBezTo>
                      <a:cubicBezTo>
                        <a:pt x="3789" y="2407"/>
                        <a:pt x="3752" y="2266"/>
                        <a:pt x="3678" y="2266"/>
                      </a:cubicBezTo>
                      <a:cubicBezTo>
                        <a:pt x="3673" y="2266"/>
                        <a:pt x="3666" y="2267"/>
                        <a:pt x="3660" y="2268"/>
                      </a:cubicBezTo>
                      <a:cubicBezTo>
                        <a:pt x="3199" y="2379"/>
                        <a:pt x="2769" y="2516"/>
                        <a:pt x="2308" y="2652"/>
                      </a:cubicBezTo>
                      <a:cubicBezTo>
                        <a:pt x="2060" y="2704"/>
                        <a:pt x="1794" y="2789"/>
                        <a:pt x="1547" y="2841"/>
                      </a:cubicBezTo>
                      <a:cubicBezTo>
                        <a:pt x="1417" y="2879"/>
                        <a:pt x="1260" y="2930"/>
                        <a:pt x="1130" y="2930"/>
                      </a:cubicBezTo>
                      <a:cubicBezTo>
                        <a:pt x="992" y="2930"/>
                        <a:pt x="884" y="2872"/>
                        <a:pt x="870" y="2678"/>
                      </a:cubicBezTo>
                      <a:cubicBezTo>
                        <a:pt x="844" y="1755"/>
                        <a:pt x="519" y="890"/>
                        <a:pt x="168" y="51"/>
                      </a:cubicBezTo>
                      <a:cubicBezTo>
                        <a:pt x="157" y="17"/>
                        <a:pt x="125" y="1"/>
                        <a:pt x="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3155100" y="4512450"/>
                  <a:ext cx="116475" cy="5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9" h="2213" extrusionOk="0">
                      <a:moveTo>
                        <a:pt x="100" y="1"/>
                      </a:moveTo>
                      <a:cubicBezTo>
                        <a:pt x="47" y="1"/>
                        <a:pt x="0" y="48"/>
                        <a:pt x="35" y="122"/>
                      </a:cubicBezTo>
                      <a:cubicBezTo>
                        <a:pt x="471" y="721"/>
                        <a:pt x="959" y="1339"/>
                        <a:pt x="1037" y="2126"/>
                      </a:cubicBezTo>
                      <a:cubicBezTo>
                        <a:pt x="1063" y="2184"/>
                        <a:pt x="1089" y="2210"/>
                        <a:pt x="1147" y="2210"/>
                      </a:cubicBezTo>
                      <a:cubicBezTo>
                        <a:pt x="1745" y="2123"/>
                        <a:pt x="2358" y="2065"/>
                        <a:pt x="2969" y="2065"/>
                      </a:cubicBezTo>
                      <a:cubicBezTo>
                        <a:pt x="3496" y="2065"/>
                        <a:pt x="4021" y="2108"/>
                        <a:pt x="4536" y="2210"/>
                      </a:cubicBezTo>
                      <a:cubicBezTo>
                        <a:pt x="4541" y="2212"/>
                        <a:pt x="4547" y="2213"/>
                        <a:pt x="4552" y="2213"/>
                      </a:cubicBezTo>
                      <a:cubicBezTo>
                        <a:pt x="4621" y="2213"/>
                        <a:pt x="4658" y="2072"/>
                        <a:pt x="4562" y="2047"/>
                      </a:cubicBezTo>
                      <a:cubicBezTo>
                        <a:pt x="4047" y="1942"/>
                        <a:pt x="3517" y="1904"/>
                        <a:pt x="2988" y="1904"/>
                      </a:cubicBezTo>
                      <a:cubicBezTo>
                        <a:pt x="2568" y="1904"/>
                        <a:pt x="2148" y="1928"/>
                        <a:pt x="1739" y="1963"/>
                      </a:cubicBezTo>
                      <a:cubicBezTo>
                        <a:pt x="1577" y="1989"/>
                        <a:pt x="1414" y="2021"/>
                        <a:pt x="1251" y="2021"/>
                      </a:cubicBezTo>
                      <a:cubicBezTo>
                        <a:pt x="1250" y="2022"/>
                        <a:pt x="1248" y="2022"/>
                        <a:pt x="1246" y="2022"/>
                      </a:cubicBezTo>
                      <a:cubicBezTo>
                        <a:pt x="1168" y="2022"/>
                        <a:pt x="1062" y="1474"/>
                        <a:pt x="1037" y="1423"/>
                      </a:cubicBezTo>
                      <a:cubicBezTo>
                        <a:pt x="848" y="909"/>
                        <a:pt x="497" y="474"/>
                        <a:pt x="172" y="38"/>
                      </a:cubicBezTo>
                      <a:cubicBezTo>
                        <a:pt x="152" y="12"/>
                        <a:pt x="125" y="1"/>
                        <a:pt x="1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"/>
                <p:cNvSpPr/>
                <p:nvPr/>
              </p:nvSpPr>
              <p:spPr>
                <a:xfrm>
                  <a:off x="3141575" y="4548850"/>
                  <a:ext cx="64500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0" h="2159" extrusionOk="0">
                      <a:moveTo>
                        <a:pt x="95" y="0"/>
                      </a:moveTo>
                      <a:cubicBezTo>
                        <a:pt x="47" y="0"/>
                        <a:pt x="1" y="36"/>
                        <a:pt x="36" y="104"/>
                      </a:cubicBezTo>
                      <a:cubicBezTo>
                        <a:pt x="277" y="754"/>
                        <a:pt x="225" y="1378"/>
                        <a:pt x="140" y="2055"/>
                      </a:cubicBezTo>
                      <a:cubicBezTo>
                        <a:pt x="114" y="2107"/>
                        <a:pt x="140" y="2159"/>
                        <a:pt x="199" y="2159"/>
                      </a:cubicBezTo>
                      <a:cubicBezTo>
                        <a:pt x="652" y="2112"/>
                        <a:pt x="1107" y="2103"/>
                        <a:pt x="1563" y="2103"/>
                      </a:cubicBezTo>
                      <a:cubicBezTo>
                        <a:pt x="1866" y="2103"/>
                        <a:pt x="2171" y="2107"/>
                        <a:pt x="2475" y="2107"/>
                      </a:cubicBezTo>
                      <a:cubicBezTo>
                        <a:pt x="2579" y="2107"/>
                        <a:pt x="2579" y="1944"/>
                        <a:pt x="2475" y="1944"/>
                      </a:cubicBezTo>
                      <a:cubicBezTo>
                        <a:pt x="2171" y="1944"/>
                        <a:pt x="1866" y="1940"/>
                        <a:pt x="1563" y="1940"/>
                      </a:cubicBezTo>
                      <a:cubicBezTo>
                        <a:pt x="1139" y="1940"/>
                        <a:pt x="716" y="1948"/>
                        <a:pt x="295" y="1987"/>
                      </a:cubicBezTo>
                      <a:lnTo>
                        <a:pt x="295" y="1987"/>
                      </a:lnTo>
                      <a:cubicBezTo>
                        <a:pt x="392" y="1327"/>
                        <a:pt x="424" y="689"/>
                        <a:pt x="166" y="45"/>
                      </a:cubicBezTo>
                      <a:cubicBezTo>
                        <a:pt x="156" y="15"/>
                        <a:pt x="125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"/>
                <p:cNvSpPr/>
                <p:nvPr/>
              </p:nvSpPr>
              <p:spPr>
                <a:xfrm>
                  <a:off x="3241325" y="4531100"/>
                  <a:ext cx="88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68" extrusionOk="0">
                      <a:moveTo>
                        <a:pt x="163" y="1"/>
                      </a:moveTo>
                      <a:cubicBezTo>
                        <a:pt x="1" y="1"/>
                        <a:pt x="1" y="267"/>
                        <a:pt x="163" y="267"/>
                      </a:cubicBezTo>
                      <a:cubicBezTo>
                        <a:pt x="352" y="267"/>
                        <a:pt x="352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>
                  <a:off x="3231900" y="4545900"/>
                  <a:ext cx="8800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4" extrusionOk="0">
                      <a:moveTo>
                        <a:pt x="163" y="1"/>
                      </a:moveTo>
                      <a:cubicBezTo>
                        <a:pt x="0" y="1"/>
                        <a:pt x="0" y="274"/>
                        <a:pt x="163" y="274"/>
                      </a:cubicBezTo>
                      <a:cubicBezTo>
                        <a:pt x="352" y="274"/>
                        <a:pt x="352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"/>
                <p:cNvSpPr/>
                <p:nvPr/>
              </p:nvSpPr>
              <p:spPr>
                <a:xfrm>
                  <a:off x="3226375" y="4533700"/>
                  <a:ext cx="8800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4" extrusionOk="0">
                      <a:moveTo>
                        <a:pt x="163" y="1"/>
                      </a:moveTo>
                      <a:cubicBezTo>
                        <a:pt x="0" y="1"/>
                        <a:pt x="0" y="274"/>
                        <a:pt x="163" y="274"/>
                      </a:cubicBezTo>
                      <a:cubicBezTo>
                        <a:pt x="351" y="274"/>
                        <a:pt x="351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"/>
                <p:cNvSpPr/>
                <p:nvPr/>
              </p:nvSpPr>
              <p:spPr>
                <a:xfrm>
                  <a:off x="3157275" y="4555500"/>
                  <a:ext cx="88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67" extrusionOk="0">
                      <a:moveTo>
                        <a:pt x="163" y="0"/>
                      </a:moveTo>
                      <a:cubicBezTo>
                        <a:pt x="0" y="0"/>
                        <a:pt x="0" y="267"/>
                        <a:pt x="163" y="267"/>
                      </a:cubicBezTo>
                      <a:cubicBezTo>
                        <a:pt x="351" y="267"/>
                        <a:pt x="351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"/>
                <p:cNvSpPr/>
                <p:nvPr/>
              </p:nvSpPr>
              <p:spPr>
                <a:xfrm>
                  <a:off x="3185725" y="4579875"/>
                  <a:ext cx="88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68" extrusionOk="0">
                      <a:moveTo>
                        <a:pt x="163" y="1"/>
                      </a:moveTo>
                      <a:cubicBezTo>
                        <a:pt x="0" y="1"/>
                        <a:pt x="0" y="267"/>
                        <a:pt x="163" y="267"/>
                      </a:cubicBezTo>
                      <a:cubicBezTo>
                        <a:pt x="352" y="267"/>
                        <a:pt x="352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>
                  <a:off x="3122150" y="4585250"/>
                  <a:ext cx="8800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4" extrusionOk="0">
                      <a:moveTo>
                        <a:pt x="163" y="0"/>
                      </a:moveTo>
                      <a:cubicBezTo>
                        <a:pt x="0" y="0"/>
                        <a:pt x="0" y="274"/>
                        <a:pt x="163" y="274"/>
                      </a:cubicBezTo>
                      <a:cubicBezTo>
                        <a:pt x="352" y="274"/>
                        <a:pt x="352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2"/>
              <p:cNvSpPr/>
              <p:nvPr/>
            </p:nvSpPr>
            <p:spPr>
              <a:xfrm>
                <a:off x="1167725" y="4844625"/>
                <a:ext cx="60349" cy="4887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47" extrusionOk="0">
                    <a:moveTo>
                      <a:pt x="326" y="0"/>
                    </a:moveTo>
                    <a:cubicBezTo>
                      <a:pt x="1" y="0"/>
                      <a:pt x="1" y="547"/>
                      <a:pt x="326" y="547"/>
                    </a:cubicBezTo>
                    <a:cubicBezTo>
                      <a:pt x="683" y="547"/>
                      <a:pt x="683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138300" y="4688700"/>
                <a:ext cx="60349" cy="4887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47" extrusionOk="0">
                    <a:moveTo>
                      <a:pt x="326" y="0"/>
                    </a:moveTo>
                    <a:cubicBezTo>
                      <a:pt x="1" y="0"/>
                      <a:pt x="1" y="547"/>
                      <a:pt x="326" y="547"/>
                    </a:cubicBezTo>
                    <a:cubicBezTo>
                      <a:pt x="683" y="547"/>
                      <a:pt x="683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004925" y="4639825"/>
                <a:ext cx="60349" cy="4887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47" extrusionOk="0">
                    <a:moveTo>
                      <a:pt x="326" y="0"/>
                    </a:moveTo>
                    <a:cubicBezTo>
                      <a:pt x="1" y="0"/>
                      <a:pt x="1" y="547"/>
                      <a:pt x="326" y="547"/>
                    </a:cubicBezTo>
                    <a:cubicBezTo>
                      <a:pt x="683" y="547"/>
                      <a:pt x="683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285;p2"/>
          <p:cNvGrpSpPr/>
          <p:nvPr/>
        </p:nvGrpSpPr>
        <p:grpSpPr>
          <a:xfrm>
            <a:off x="-152397" y="-152412"/>
            <a:ext cx="1222973" cy="1194265"/>
            <a:chOff x="-152397" y="-152412"/>
            <a:chExt cx="1222973" cy="1194265"/>
          </a:xfrm>
        </p:grpSpPr>
        <p:grpSp>
          <p:nvGrpSpPr>
            <p:cNvPr id="286" name="Google Shape;286;p2"/>
            <p:cNvGrpSpPr/>
            <p:nvPr/>
          </p:nvGrpSpPr>
          <p:grpSpPr>
            <a:xfrm>
              <a:off x="-152397" y="-152412"/>
              <a:ext cx="1222973" cy="1194265"/>
              <a:chOff x="3067850" y="3232250"/>
              <a:chExt cx="342925" cy="334875"/>
            </a:xfrm>
          </p:grpSpPr>
          <p:sp>
            <p:nvSpPr>
              <p:cNvPr id="287" name="Google Shape;287;p2"/>
              <p:cNvSpPr/>
              <p:nvPr/>
            </p:nvSpPr>
            <p:spPr>
              <a:xfrm>
                <a:off x="3183450" y="3233050"/>
                <a:ext cx="212050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8482" h="4935" extrusionOk="0">
                    <a:moveTo>
                      <a:pt x="110" y="0"/>
                    </a:moveTo>
                    <a:cubicBezTo>
                      <a:pt x="48" y="0"/>
                      <a:pt x="0" y="76"/>
                      <a:pt x="39" y="135"/>
                    </a:cubicBezTo>
                    <a:cubicBezTo>
                      <a:pt x="1041" y="1383"/>
                      <a:pt x="2452" y="2411"/>
                      <a:pt x="3915" y="3009"/>
                    </a:cubicBezTo>
                    <a:cubicBezTo>
                      <a:pt x="5379" y="3608"/>
                      <a:pt x="7193" y="3634"/>
                      <a:pt x="8305" y="4908"/>
                    </a:cubicBezTo>
                    <a:cubicBezTo>
                      <a:pt x="8324" y="4927"/>
                      <a:pt x="8345" y="4935"/>
                      <a:pt x="8365" y="4935"/>
                    </a:cubicBezTo>
                    <a:cubicBezTo>
                      <a:pt x="8427" y="4935"/>
                      <a:pt x="8481" y="4857"/>
                      <a:pt x="8442" y="4798"/>
                    </a:cubicBezTo>
                    <a:cubicBezTo>
                      <a:pt x="7434" y="3660"/>
                      <a:pt x="5893" y="3497"/>
                      <a:pt x="4507" y="3061"/>
                    </a:cubicBezTo>
                    <a:cubicBezTo>
                      <a:pt x="2855" y="2521"/>
                      <a:pt x="1255" y="1383"/>
                      <a:pt x="176" y="31"/>
                    </a:cubicBezTo>
                    <a:cubicBezTo>
                      <a:pt x="154" y="9"/>
                      <a:pt x="132" y="0"/>
                      <a:pt x="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3334825" y="3279150"/>
                <a:ext cx="49150" cy="916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3664" extrusionOk="0">
                    <a:moveTo>
                      <a:pt x="1844" y="0"/>
                    </a:moveTo>
                    <a:cubicBezTo>
                      <a:pt x="1826" y="0"/>
                      <a:pt x="1806" y="8"/>
                      <a:pt x="1789" y="27"/>
                    </a:cubicBezTo>
                    <a:cubicBezTo>
                      <a:pt x="1301" y="463"/>
                      <a:pt x="351" y="892"/>
                      <a:pt x="189" y="1601"/>
                    </a:cubicBezTo>
                    <a:cubicBezTo>
                      <a:pt x="0" y="2277"/>
                      <a:pt x="624" y="2980"/>
                      <a:pt x="787" y="3604"/>
                    </a:cubicBezTo>
                    <a:cubicBezTo>
                      <a:pt x="787" y="3646"/>
                      <a:pt x="811" y="3664"/>
                      <a:pt x="838" y="3664"/>
                    </a:cubicBezTo>
                    <a:cubicBezTo>
                      <a:pt x="883" y="3664"/>
                      <a:pt x="940" y="3617"/>
                      <a:pt x="924" y="3552"/>
                    </a:cubicBezTo>
                    <a:cubicBezTo>
                      <a:pt x="787" y="2954"/>
                      <a:pt x="351" y="2440"/>
                      <a:pt x="299" y="1790"/>
                    </a:cubicBezTo>
                    <a:cubicBezTo>
                      <a:pt x="241" y="1113"/>
                      <a:pt x="1463" y="541"/>
                      <a:pt x="1925" y="138"/>
                    </a:cubicBezTo>
                    <a:cubicBezTo>
                      <a:pt x="1966" y="92"/>
                      <a:pt x="1908" y="0"/>
                      <a:pt x="1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3338225" y="3310925"/>
                <a:ext cx="66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547" extrusionOk="0">
                    <a:moveTo>
                      <a:pt x="2540" y="1"/>
                    </a:moveTo>
                    <a:cubicBezTo>
                      <a:pt x="2533" y="1"/>
                      <a:pt x="2525" y="2"/>
                      <a:pt x="2518" y="5"/>
                    </a:cubicBezTo>
                    <a:cubicBezTo>
                      <a:pt x="1780" y="206"/>
                      <a:pt x="1019" y="384"/>
                      <a:pt x="235" y="384"/>
                    </a:cubicBezTo>
                    <a:cubicBezTo>
                      <a:pt x="183" y="384"/>
                      <a:pt x="131" y="384"/>
                      <a:pt x="79" y="382"/>
                    </a:cubicBezTo>
                    <a:cubicBezTo>
                      <a:pt x="1" y="382"/>
                      <a:pt x="1" y="545"/>
                      <a:pt x="79" y="545"/>
                    </a:cubicBezTo>
                    <a:cubicBezTo>
                      <a:pt x="131" y="546"/>
                      <a:pt x="183" y="547"/>
                      <a:pt x="236" y="547"/>
                    </a:cubicBezTo>
                    <a:cubicBezTo>
                      <a:pt x="1023" y="547"/>
                      <a:pt x="1812" y="369"/>
                      <a:pt x="2544" y="167"/>
                    </a:cubicBezTo>
                    <a:cubicBezTo>
                      <a:pt x="2644" y="138"/>
                      <a:pt x="2610" y="1"/>
                      <a:pt x="25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3373350" y="3272325"/>
                <a:ext cx="171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41" extrusionOk="0">
                    <a:moveTo>
                      <a:pt x="326" y="1"/>
                    </a:moveTo>
                    <a:cubicBezTo>
                      <a:pt x="1" y="1"/>
                      <a:pt x="1" y="541"/>
                      <a:pt x="326" y="541"/>
                    </a:cubicBezTo>
                    <a:cubicBezTo>
                      <a:pt x="683" y="541"/>
                      <a:pt x="683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3393675" y="3307625"/>
                <a:ext cx="171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40" extrusionOk="0">
                    <a:moveTo>
                      <a:pt x="326" y="0"/>
                    </a:moveTo>
                    <a:cubicBezTo>
                      <a:pt x="0" y="0"/>
                      <a:pt x="0" y="540"/>
                      <a:pt x="326" y="540"/>
                    </a:cubicBezTo>
                    <a:cubicBezTo>
                      <a:pt x="683" y="540"/>
                      <a:pt x="683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3387000" y="3346150"/>
                <a:ext cx="1695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7" extrusionOk="0">
                    <a:moveTo>
                      <a:pt x="326" y="1"/>
                    </a:moveTo>
                    <a:cubicBezTo>
                      <a:pt x="1" y="1"/>
                      <a:pt x="1" y="547"/>
                      <a:pt x="326" y="547"/>
                    </a:cubicBezTo>
                    <a:cubicBezTo>
                      <a:pt x="677" y="547"/>
                      <a:pt x="677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3347650" y="3363050"/>
                <a:ext cx="169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8" extrusionOk="0">
                    <a:moveTo>
                      <a:pt x="326" y="1"/>
                    </a:moveTo>
                    <a:cubicBezTo>
                      <a:pt x="1" y="1"/>
                      <a:pt x="1" y="547"/>
                      <a:pt x="326" y="547"/>
                    </a:cubicBezTo>
                    <a:cubicBezTo>
                      <a:pt x="677" y="547"/>
                      <a:pt x="677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3067850" y="3259450"/>
                <a:ext cx="132850" cy="307675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12307" extrusionOk="0">
                    <a:moveTo>
                      <a:pt x="1608" y="227"/>
                    </a:moveTo>
                    <a:lnTo>
                      <a:pt x="1608" y="227"/>
                    </a:lnTo>
                    <a:cubicBezTo>
                      <a:pt x="3097" y="1781"/>
                      <a:pt x="3968" y="3729"/>
                      <a:pt x="4364" y="5803"/>
                    </a:cubicBezTo>
                    <a:cubicBezTo>
                      <a:pt x="4579" y="6909"/>
                      <a:pt x="4663" y="8021"/>
                      <a:pt x="4637" y="9133"/>
                    </a:cubicBezTo>
                    <a:cubicBezTo>
                      <a:pt x="4637" y="9647"/>
                      <a:pt x="4579" y="10193"/>
                      <a:pt x="4527" y="10707"/>
                    </a:cubicBezTo>
                    <a:cubicBezTo>
                      <a:pt x="4475" y="11006"/>
                      <a:pt x="4449" y="11299"/>
                      <a:pt x="4390" y="11598"/>
                    </a:cubicBezTo>
                    <a:cubicBezTo>
                      <a:pt x="4367" y="11742"/>
                      <a:pt x="4385" y="12078"/>
                      <a:pt x="4241" y="12078"/>
                    </a:cubicBezTo>
                    <a:cubicBezTo>
                      <a:pt x="4222" y="12078"/>
                      <a:pt x="4200" y="12073"/>
                      <a:pt x="4176" y="12060"/>
                    </a:cubicBezTo>
                    <a:cubicBezTo>
                      <a:pt x="3311" y="11598"/>
                      <a:pt x="2686" y="10623"/>
                      <a:pt x="2172" y="9784"/>
                    </a:cubicBezTo>
                    <a:cubicBezTo>
                      <a:pt x="1574" y="8782"/>
                      <a:pt x="1249" y="7618"/>
                      <a:pt x="1060" y="6454"/>
                    </a:cubicBezTo>
                    <a:cubicBezTo>
                      <a:pt x="709" y="4581"/>
                      <a:pt x="137" y="1791"/>
                      <a:pt x="1600" y="243"/>
                    </a:cubicBezTo>
                    <a:cubicBezTo>
                      <a:pt x="1603" y="238"/>
                      <a:pt x="1606" y="233"/>
                      <a:pt x="1608" y="227"/>
                    </a:cubicBezTo>
                    <a:close/>
                    <a:moveTo>
                      <a:pt x="1591" y="1"/>
                    </a:moveTo>
                    <a:cubicBezTo>
                      <a:pt x="1538" y="1"/>
                      <a:pt x="1493" y="55"/>
                      <a:pt x="1509" y="111"/>
                    </a:cubicBezTo>
                    <a:lnTo>
                      <a:pt x="1509" y="111"/>
                    </a:lnTo>
                    <a:cubicBezTo>
                      <a:pt x="1494" y="115"/>
                      <a:pt x="1478" y="124"/>
                      <a:pt x="1464" y="139"/>
                    </a:cubicBezTo>
                    <a:cubicBezTo>
                      <a:pt x="0" y="1706"/>
                      <a:pt x="573" y="4392"/>
                      <a:pt x="872" y="6291"/>
                    </a:cubicBezTo>
                    <a:cubicBezTo>
                      <a:pt x="1060" y="7592"/>
                      <a:pt x="1437" y="8860"/>
                      <a:pt x="2114" y="9998"/>
                    </a:cubicBezTo>
                    <a:cubicBezTo>
                      <a:pt x="2628" y="10870"/>
                      <a:pt x="3363" y="11871"/>
                      <a:pt x="4312" y="12307"/>
                    </a:cubicBezTo>
                    <a:cubicBezTo>
                      <a:pt x="4364" y="12307"/>
                      <a:pt x="4416" y="12307"/>
                      <a:pt x="4416" y="12248"/>
                    </a:cubicBezTo>
                    <a:cubicBezTo>
                      <a:pt x="5314" y="8080"/>
                      <a:pt x="4741" y="3202"/>
                      <a:pt x="1652" y="28"/>
                    </a:cubicBezTo>
                    <a:cubicBezTo>
                      <a:pt x="1633" y="9"/>
                      <a:pt x="1611" y="1"/>
                      <a:pt x="15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3103125" y="3263550"/>
                <a:ext cx="76225" cy="30222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12089" extrusionOk="0">
                    <a:moveTo>
                      <a:pt x="108" y="1"/>
                    </a:moveTo>
                    <a:cubicBezTo>
                      <a:pt x="67" y="1"/>
                      <a:pt x="26" y="27"/>
                      <a:pt x="26" y="79"/>
                    </a:cubicBezTo>
                    <a:cubicBezTo>
                      <a:pt x="0" y="2355"/>
                      <a:pt x="787" y="4631"/>
                      <a:pt x="1249" y="6830"/>
                    </a:cubicBezTo>
                    <a:cubicBezTo>
                      <a:pt x="1490" y="7942"/>
                      <a:pt x="1926" y="8969"/>
                      <a:pt x="2140" y="10081"/>
                    </a:cubicBezTo>
                    <a:cubicBezTo>
                      <a:pt x="2251" y="10758"/>
                      <a:pt x="2355" y="11571"/>
                      <a:pt x="2875" y="12058"/>
                    </a:cubicBezTo>
                    <a:cubicBezTo>
                      <a:pt x="2895" y="12080"/>
                      <a:pt x="2917" y="12089"/>
                      <a:pt x="2937" y="12089"/>
                    </a:cubicBezTo>
                    <a:cubicBezTo>
                      <a:pt x="2998" y="12089"/>
                      <a:pt x="3049" y="12011"/>
                      <a:pt x="3005" y="11948"/>
                    </a:cubicBezTo>
                    <a:cubicBezTo>
                      <a:pt x="2439" y="11434"/>
                      <a:pt x="2387" y="10485"/>
                      <a:pt x="2225" y="9782"/>
                    </a:cubicBezTo>
                    <a:cubicBezTo>
                      <a:pt x="2030" y="8781"/>
                      <a:pt x="1626" y="7805"/>
                      <a:pt x="1412" y="6803"/>
                    </a:cubicBezTo>
                    <a:cubicBezTo>
                      <a:pt x="924" y="4605"/>
                      <a:pt x="163" y="2329"/>
                      <a:pt x="189" y="79"/>
                    </a:cubicBezTo>
                    <a:cubicBezTo>
                      <a:pt x="189" y="27"/>
                      <a:pt x="148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110450" y="3429550"/>
                <a:ext cx="78500" cy="6450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2580" extrusionOk="0">
                    <a:moveTo>
                      <a:pt x="1008" y="1"/>
                    </a:moveTo>
                    <a:cubicBezTo>
                      <a:pt x="982" y="1"/>
                      <a:pt x="924" y="27"/>
                      <a:pt x="924" y="53"/>
                    </a:cubicBezTo>
                    <a:cubicBezTo>
                      <a:pt x="598" y="866"/>
                      <a:pt x="306" y="1653"/>
                      <a:pt x="33" y="2466"/>
                    </a:cubicBezTo>
                    <a:cubicBezTo>
                      <a:pt x="1" y="2533"/>
                      <a:pt x="49" y="2579"/>
                      <a:pt x="98" y="2579"/>
                    </a:cubicBezTo>
                    <a:cubicBezTo>
                      <a:pt x="128" y="2579"/>
                      <a:pt x="159" y="2561"/>
                      <a:pt x="169" y="2518"/>
                    </a:cubicBezTo>
                    <a:cubicBezTo>
                      <a:pt x="410" y="1789"/>
                      <a:pt x="683" y="1080"/>
                      <a:pt x="956" y="378"/>
                    </a:cubicBezTo>
                    <a:cubicBezTo>
                      <a:pt x="998" y="267"/>
                      <a:pt x="1054" y="228"/>
                      <a:pt x="1121" y="228"/>
                    </a:cubicBezTo>
                    <a:cubicBezTo>
                      <a:pt x="1219" y="228"/>
                      <a:pt x="1338" y="312"/>
                      <a:pt x="1470" y="378"/>
                    </a:cubicBezTo>
                    <a:cubicBezTo>
                      <a:pt x="1685" y="489"/>
                      <a:pt x="1873" y="593"/>
                      <a:pt x="2094" y="729"/>
                    </a:cubicBezTo>
                    <a:cubicBezTo>
                      <a:pt x="2387" y="892"/>
                      <a:pt x="2686" y="1054"/>
                      <a:pt x="3011" y="1165"/>
                    </a:cubicBezTo>
                    <a:cubicBezTo>
                      <a:pt x="3018" y="1167"/>
                      <a:pt x="3024" y="1168"/>
                      <a:pt x="3029" y="1168"/>
                    </a:cubicBezTo>
                    <a:cubicBezTo>
                      <a:pt x="3103" y="1168"/>
                      <a:pt x="3140" y="1027"/>
                      <a:pt x="3037" y="1002"/>
                    </a:cubicBezTo>
                    <a:cubicBezTo>
                      <a:pt x="2335" y="729"/>
                      <a:pt x="1711" y="268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090275" y="3369250"/>
                <a:ext cx="91725" cy="51625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2065" extrusionOk="0">
                    <a:moveTo>
                      <a:pt x="1327" y="0"/>
                    </a:moveTo>
                    <a:cubicBezTo>
                      <a:pt x="1301" y="0"/>
                      <a:pt x="1243" y="0"/>
                      <a:pt x="1217" y="52"/>
                    </a:cubicBezTo>
                    <a:cubicBezTo>
                      <a:pt x="1054" y="377"/>
                      <a:pt x="866" y="676"/>
                      <a:pt x="651" y="976"/>
                    </a:cubicBezTo>
                    <a:cubicBezTo>
                      <a:pt x="462" y="1275"/>
                      <a:pt x="267" y="1678"/>
                      <a:pt x="27" y="1899"/>
                    </a:cubicBezTo>
                    <a:cubicBezTo>
                      <a:pt x="1" y="1925"/>
                      <a:pt x="1" y="1951"/>
                      <a:pt x="1" y="1977"/>
                    </a:cubicBezTo>
                    <a:lnTo>
                      <a:pt x="1" y="2003"/>
                    </a:lnTo>
                    <a:cubicBezTo>
                      <a:pt x="1" y="2029"/>
                      <a:pt x="27" y="2062"/>
                      <a:pt x="53" y="2062"/>
                    </a:cubicBezTo>
                    <a:lnTo>
                      <a:pt x="79" y="2062"/>
                    </a:lnTo>
                    <a:cubicBezTo>
                      <a:pt x="85" y="2064"/>
                      <a:pt x="91" y="2065"/>
                      <a:pt x="97" y="2065"/>
                    </a:cubicBezTo>
                    <a:cubicBezTo>
                      <a:pt x="170" y="2065"/>
                      <a:pt x="207" y="1923"/>
                      <a:pt x="105" y="1899"/>
                    </a:cubicBezTo>
                    <a:lnTo>
                      <a:pt x="105" y="1899"/>
                    </a:lnTo>
                    <a:cubicBezTo>
                      <a:pt x="199" y="1914"/>
                      <a:pt x="175" y="1993"/>
                      <a:pt x="182" y="1993"/>
                    </a:cubicBezTo>
                    <a:cubicBezTo>
                      <a:pt x="186" y="1993"/>
                      <a:pt x="207" y="1951"/>
                      <a:pt x="300" y="1815"/>
                    </a:cubicBezTo>
                    <a:cubicBezTo>
                      <a:pt x="404" y="1626"/>
                      <a:pt x="567" y="1411"/>
                      <a:pt x="703" y="1216"/>
                    </a:cubicBezTo>
                    <a:cubicBezTo>
                      <a:pt x="754" y="1115"/>
                      <a:pt x="1247" y="239"/>
                      <a:pt x="1370" y="239"/>
                    </a:cubicBezTo>
                    <a:cubicBezTo>
                      <a:pt x="1373" y="239"/>
                      <a:pt x="1377" y="239"/>
                      <a:pt x="1379" y="241"/>
                    </a:cubicBezTo>
                    <a:cubicBezTo>
                      <a:pt x="2088" y="728"/>
                      <a:pt x="2843" y="1028"/>
                      <a:pt x="3519" y="1541"/>
                    </a:cubicBezTo>
                    <a:cubicBezTo>
                      <a:pt x="3533" y="1551"/>
                      <a:pt x="3547" y="1556"/>
                      <a:pt x="3560" y="1556"/>
                    </a:cubicBezTo>
                    <a:cubicBezTo>
                      <a:pt x="3625" y="1556"/>
                      <a:pt x="3669" y="1449"/>
                      <a:pt x="3604" y="1379"/>
                    </a:cubicBezTo>
                    <a:cubicBezTo>
                      <a:pt x="2901" y="839"/>
                      <a:pt x="2056" y="514"/>
                      <a:pt x="1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3079225" y="3322925"/>
                <a:ext cx="8062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1097" extrusionOk="0">
                    <a:moveTo>
                      <a:pt x="1423" y="0"/>
                    </a:moveTo>
                    <a:cubicBezTo>
                      <a:pt x="1358" y="0"/>
                      <a:pt x="1294" y="4"/>
                      <a:pt x="1230" y="13"/>
                    </a:cubicBezTo>
                    <a:cubicBezTo>
                      <a:pt x="1035" y="39"/>
                      <a:pt x="904" y="279"/>
                      <a:pt x="794" y="390"/>
                    </a:cubicBezTo>
                    <a:cubicBezTo>
                      <a:pt x="579" y="604"/>
                      <a:pt x="306" y="767"/>
                      <a:pt x="59" y="956"/>
                    </a:cubicBezTo>
                    <a:cubicBezTo>
                      <a:pt x="1" y="1019"/>
                      <a:pt x="62" y="1096"/>
                      <a:pt x="130" y="1096"/>
                    </a:cubicBezTo>
                    <a:cubicBezTo>
                      <a:pt x="152" y="1096"/>
                      <a:pt x="176" y="1088"/>
                      <a:pt x="196" y="1066"/>
                    </a:cubicBezTo>
                    <a:cubicBezTo>
                      <a:pt x="469" y="825"/>
                      <a:pt x="794" y="604"/>
                      <a:pt x="1067" y="305"/>
                    </a:cubicBezTo>
                    <a:cubicBezTo>
                      <a:pt x="1168" y="198"/>
                      <a:pt x="1315" y="156"/>
                      <a:pt x="1487" y="156"/>
                    </a:cubicBezTo>
                    <a:cubicBezTo>
                      <a:pt x="2000" y="156"/>
                      <a:pt x="2731" y="526"/>
                      <a:pt x="3096" y="604"/>
                    </a:cubicBezTo>
                    <a:cubicBezTo>
                      <a:pt x="3102" y="606"/>
                      <a:pt x="3108" y="607"/>
                      <a:pt x="3114" y="607"/>
                    </a:cubicBezTo>
                    <a:cubicBezTo>
                      <a:pt x="3187" y="607"/>
                      <a:pt x="3225" y="466"/>
                      <a:pt x="3122" y="442"/>
                    </a:cubicBezTo>
                    <a:cubicBezTo>
                      <a:pt x="2589" y="319"/>
                      <a:pt x="2008" y="0"/>
                      <a:pt x="1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3099050" y="3238525"/>
                <a:ext cx="2304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9513" extrusionOk="0">
                    <a:moveTo>
                      <a:pt x="1" y="0"/>
                    </a:moveTo>
                    <a:cubicBezTo>
                      <a:pt x="1" y="1080"/>
                      <a:pt x="866" y="2706"/>
                      <a:pt x="1087" y="3902"/>
                    </a:cubicBezTo>
                    <a:cubicBezTo>
                      <a:pt x="1191" y="4553"/>
                      <a:pt x="762" y="6283"/>
                      <a:pt x="1302" y="6718"/>
                    </a:cubicBezTo>
                    <a:cubicBezTo>
                      <a:pt x="1489" y="6884"/>
                      <a:pt x="1664" y="6955"/>
                      <a:pt x="1827" y="6955"/>
                    </a:cubicBezTo>
                    <a:cubicBezTo>
                      <a:pt x="2511" y="6955"/>
                      <a:pt x="2969" y="5707"/>
                      <a:pt x="3142" y="5092"/>
                    </a:cubicBezTo>
                    <a:lnTo>
                      <a:pt x="3142" y="5092"/>
                    </a:lnTo>
                    <a:cubicBezTo>
                      <a:pt x="3467" y="6068"/>
                      <a:pt x="2928" y="7804"/>
                      <a:pt x="3578" y="8669"/>
                    </a:cubicBezTo>
                    <a:cubicBezTo>
                      <a:pt x="3837" y="9044"/>
                      <a:pt x="4081" y="9197"/>
                      <a:pt x="4299" y="9197"/>
                    </a:cubicBezTo>
                    <a:cubicBezTo>
                      <a:pt x="4904" y="9197"/>
                      <a:pt x="5314" y="8028"/>
                      <a:pt x="5314" y="7154"/>
                    </a:cubicBezTo>
                    <a:cubicBezTo>
                      <a:pt x="5798" y="7637"/>
                      <a:pt x="6719" y="9513"/>
                      <a:pt x="7606" y="9513"/>
                    </a:cubicBezTo>
                    <a:cubicBezTo>
                      <a:pt x="7710" y="9513"/>
                      <a:pt x="7814" y="9487"/>
                      <a:pt x="7916" y="9430"/>
                    </a:cubicBezTo>
                    <a:cubicBezTo>
                      <a:pt x="8995" y="8884"/>
                      <a:pt x="7591" y="6829"/>
                      <a:pt x="7044" y="6283"/>
                    </a:cubicBezTo>
                    <a:cubicBezTo>
                      <a:pt x="7121" y="6257"/>
                      <a:pt x="7207" y="6247"/>
                      <a:pt x="7300" y="6247"/>
                    </a:cubicBezTo>
                    <a:cubicBezTo>
                      <a:pt x="7692" y="6247"/>
                      <a:pt x="8197" y="6433"/>
                      <a:pt x="8594" y="6433"/>
                    </a:cubicBezTo>
                    <a:cubicBezTo>
                      <a:pt x="8894" y="6433"/>
                      <a:pt x="9133" y="6327"/>
                      <a:pt x="9217" y="5957"/>
                    </a:cubicBezTo>
                    <a:cubicBezTo>
                      <a:pt x="8891" y="4553"/>
                      <a:pt x="7695" y="4006"/>
                      <a:pt x="6505" y="3577"/>
                    </a:cubicBezTo>
                    <a:cubicBezTo>
                      <a:pt x="7369" y="3141"/>
                      <a:pt x="8670" y="3252"/>
                      <a:pt x="8456" y="2276"/>
                    </a:cubicBezTo>
                    <a:cubicBezTo>
                      <a:pt x="8130" y="1405"/>
                      <a:pt x="6394" y="1190"/>
                      <a:pt x="5744" y="976"/>
                    </a:cubicBezTo>
                    <a:cubicBezTo>
                      <a:pt x="4014" y="540"/>
                      <a:pt x="1952" y="104"/>
                      <a:pt x="111" y="10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3086425" y="3232250"/>
                <a:ext cx="193075" cy="215775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8631" extrusionOk="0">
                    <a:moveTo>
                      <a:pt x="153" y="1"/>
                    </a:moveTo>
                    <a:cubicBezTo>
                      <a:pt x="58" y="1"/>
                      <a:pt x="1" y="119"/>
                      <a:pt x="96" y="167"/>
                    </a:cubicBezTo>
                    <a:cubicBezTo>
                      <a:pt x="3485" y="1877"/>
                      <a:pt x="6008" y="5181"/>
                      <a:pt x="7549" y="8595"/>
                    </a:cubicBezTo>
                    <a:cubicBezTo>
                      <a:pt x="7557" y="8620"/>
                      <a:pt x="7577" y="8630"/>
                      <a:pt x="7599" y="8630"/>
                    </a:cubicBezTo>
                    <a:cubicBezTo>
                      <a:pt x="7653" y="8630"/>
                      <a:pt x="7723" y="8572"/>
                      <a:pt x="7686" y="8517"/>
                    </a:cubicBezTo>
                    <a:cubicBezTo>
                      <a:pt x="6145" y="5070"/>
                      <a:pt x="3595" y="1740"/>
                      <a:pt x="181" y="4"/>
                    </a:cubicBezTo>
                    <a:cubicBezTo>
                      <a:pt x="171" y="2"/>
                      <a:pt x="162" y="1"/>
                      <a:pt x="1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3203950" y="3352975"/>
                <a:ext cx="94750" cy="7840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136" extrusionOk="0">
                    <a:moveTo>
                      <a:pt x="793" y="1"/>
                    </a:moveTo>
                    <a:cubicBezTo>
                      <a:pt x="761" y="1"/>
                      <a:pt x="709" y="53"/>
                      <a:pt x="709" y="79"/>
                    </a:cubicBezTo>
                    <a:cubicBezTo>
                      <a:pt x="709" y="1139"/>
                      <a:pt x="409" y="2088"/>
                      <a:pt x="32" y="3038"/>
                    </a:cubicBezTo>
                    <a:cubicBezTo>
                      <a:pt x="1" y="3101"/>
                      <a:pt x="48" y="3135"/>
                      <a:pt x="96" y="3135"/>
                    </a:cubicBezTo>
                    <a:cubicBezTo>
                      <a:pt x="127" y="3135"/>
                      <a:pt x="159" y="3121"/>
                      <a:pt x="169" y="3090"/>
                    </a:cubicBezTo>
                    <a:cubicBezTo>
                      <a:pt x="494" y="2303"/>
                      <a:pt x="761" y="1490"/>
                      <a:pt x="871" y="651"/>
                    </a:cubicBezTo>
                    <a:lnTo>
                      <a:pt x="871" y="274"/>
                    </a:lnTo>
                    <a:cubicBezTo>
                      <a:pt x="973" y="237"/>
                      <a:pt x="1075" y="213"/>
                      <a:pt x="1176" y="213"/>
                    </a:cubicBezTo>
                    <a:cubicBezTo>
                      <a:pt x="1237" y="213"/>
                      <a:pt x="1298" y="222"/>
                      <a:pt x="1359" y="241"/>
                    </a:cubicBezTo>
                    <a:cubicBezTo>
                      <a:pt x="1632" y="300"/>
                      <a:pt x="1873" y="378"/>
                      <a:pt x="2120" y="436"/>
                    </a:cubicBezTo>
                    <a:cubicBezTo>
                      <a:pt x="2634" y="599"/>
                      <a:pt x="3147" y="762"/>
                      <a:pt x="3661" y="866"/>
                    </a:cubicBezTo>
                    <a:cubicBezTo>
                      <a:pt x="3667" y="868"/>
                      <a:pt x="3674" y="868"/>
                      <a:pt x="3679" y="868"/>
                    </a:cubicBezTo>
                    <a:cubicBezTo>
                      <a:pt x="3753" y="868"/>
                      <a:pt x="3790" y="727"/>
                      <a:pt x="3687" y="703"/>
                    </a:cubicBezTo>
                    <a:cubicBezTo>
                      <a:pt x="2712" y="488"/>
                      <a:pt x="1795" y="137"/>
                      <a:pt x="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3155050" y="3304125"/>
                <a:ext cx="116525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2231" extrusionOk="0">
                    <a:moveTo>
                      <a:pt x="4554" y="1"/>
                    </a:moveTo>
                    <a:cubicBezTo>
                      <a:pt x="4549" y="1"/>
                      <a:pt x="4543" y="2"/>
                      <a:pt x="4538" y="4"/>
                    </a:cubicBezTo>
                    <a:cubicBezTo>
                      <a:pt x="3999" y="107"/>
                      <a:pt x="3449" y="155"/>
                      <a:pt x="2898" y="155"/>
                    </a:cubicBezTo>
                    <a:cubicBezTo>
                      <a:pt x="2311" y="155"/>
                      <a:pt x="1723" y="101"/>
                      <a:pt x="1149" y="4"/>
                    </a:cubicBezTo>
                    <a:cubicBezTo>
                      <a:pt x="1091" y="4"/>
                      <a:pt x="1065" y="30"/>
                      <a:pt x="1039" y="82"/>
                    </a:cubicBezTo>
                    <a:cubicBezTo>
                      <a:pt x="961" y="869"/>
                      <a:pt x="473" y="1493"/>
                      <a:pt x="37" y="2117"/>
                    </a:cubicBezTo>
                    <a:cubicBezTo>
                      <a:pt x="0" y="2172"/>
                      <a:pt x="54" y="2231"/>
                      <a:pt x="110" y="2231"/>
                    </a:cubicBezTo>
                    <a:cubicBezTo>
                      <a:pt x="133" y="2231"/>
                      <a:pt x="156" y="2220"/>
                      <a:pt x="174" y="2195"/>
                    </a:cubicBezTo>
                    <a:cubicBezTo>
                      <a:pt x="499" y="1740"/>
                      <a:pt x="798" y="1304"/>
                      <a:pt x="1039" y="817"/>
                    </a:cubicBezTo>
                    <a:cubicBezTo>
                      <a:pt x="1123" y="654"/>
                      <a:pt x="1149" y="465"/>
                      <a:pt x="1201" y="277"/>
                    </a:cubicBezTo>
                    <a:cubicBezTo>
                      <a:pt x="1213" y="205"/>
                      <a:pt x="1267" y="185"/>
                      <a:pt x="1332" y="185"/>
                    </a:cubicBezTo>
                    <a:cubicBezTo>
                      <a:pt x="1417" y="185"/>
                      <a:pt x="1520" y="218"/>
                      <a:pt x="1579" y="218"/>
                    </a:cubicBezTo>
                    <a:cubicBezTo>
                      <a:pt x="2027" y="281"/>
                      <a:pt x="2488" y="315"/>
                      <a:pt x="2950" y="315"/>
                    </a:cubicBezTo>
                    <a:cubicBezTo>
                      <a:pt x="3492" y="315"/>
                      <a:pt x="4037" y="268"/>
                      <a:pt x="4564" y="166"/>
                    </a:cubicBezTo>
                    <a:cubicBezTo>
                      <a:pt x="4660" y="142"/>
                      <a:pt x="4623" y="1"/>
                      <a:pt x="45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3141600" y="3268925"/>
                <a:ext cx="6447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165" extrusionOk="0">
                    <a:moveTo>
                      <a:pt x="198" y="0"/>
                    </a:moveTo>
                    <a:cubicBezTo>
                      <a:pt x="139" y="0"/>
                      <a:pt x="113" y="59"/>
                      <a:pt x="139" y="111"/>
                    </a:cubicBezTo>
                    <a:cubicBezTo>
                      <a:pt x="224" y="787"/>
                      <a:pt x="276" y="1412"/>
                      <a:pt x="35" y="2062"/>
                    </a:cubicBezTo>
                    <a:cubicBezTo>
                      <a:pt x="0" y="2128"/>
                      <a:pt x="45" y="2164"/>
                      <a:pt x="91" y="2164"/>
                    </a:cubicBezTo>
                    <a:cubicBezTo>
                      <a:pt x="123" y="2164"/>
                      <a:pt x="155" y="2148"/>
                      <a:pt x="165" y="2114"/>
                    </a:cubicBezTo>
                    <a:cubicBezTo>
                      <a:pt x="423" y="1475"/>
                      <a:pt x="391" y="837"/>
                      <a:pt x="294" y="176"/>
                    </a:cubicBezTo>
                    <a:lnTo>
                      <a:pt x="294" y="176"/>
                    </a:lnTo>
                    <a:cubicBezTo>
                      <a:pt x="651" y="222"/>
                      <a:pt x="1009" y="234"/>
                      <a:pt x="1368" y="234"/>
                    </a:cubicBezTo>
                    <a:cubicBezTo>
                      <a:pt x="1736" y="234"/>
                      <a:pt x="2105" y="221"/>
                      <a:pt x="2474" y="221"/>
                    </a:cubicBezTo>
                    <a:cubicBezTo>
                      <a:pt x="2578" y="221"/>
                      <a:pt x="2578" y="59"/>
                      <a:pt x="2474" y="59"/>
                    </a:cubicBezTo>
                    <a:cubicBezTo>
                      <a:pt x="2105" y="59"/>
                      <a:pt x="1736" y="71"/>
                      <a:pt x="1368" y="71"/>
                    </a:cubicBezTo>
                    <a:cubicBezTo>
                      <a:pt x="977" y="71"/>
                      <a:pt x="587" y="57"/>
                      <a:pt x="1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3241325" y="3333950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1"/>
                    </a:moveTo>
                    <a:cubicBezTo>
                      <a:pt x="1" y="1"/>
                      <a:pt x="1" y="274"/>
                      <a:pt x="163" y="274"/>
                    </a:cubicBezTo>
                    <a:cubicBezTo>
                      <a:pt x="352" y="274"/>
                      <a:pt x="352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3231900" y="3319150"/>
                <a:ext cx="88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163" y="1"/>
                    </a:moveTo>
                    <a:cubicBezTo>
                      <a:pt x="0" y="1"/>
                      <a:pt x="0" y="268"/>
                      <a:pt x="163" y="268"/>
                    </a:cubicBezTo>
                    <a:cubicBezTo>
                      <a:pt x="352" y="268"/>
                      <a:pt x="352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3226375" y="3331350"/>
                <a:ext cx="88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163" y="1"/>
                    </a:moveTo>
                    <a:cubicBezTo>
                      <a:pt x="0" y="1"/>
                      <a:pt x="0" y="267"/>
                      <a:pt x="163" y="267"/>
                    </a:cubicBezTo>
                    <a:cubicBezTo>
                      <a:pt x="351" y="267"/>
                      <a:pt x="35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3142475" y="3378675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0"/>
                    </a:moveTo>
                    <a:cubicBezTo>
                      <a:pt x="0" y="0"/>
                      <a:pt x="0" y="273"/>
                      <a:pt x="163" y="273"/>
                    </a:cubicBezTo>
                    <a:cubicBezTo>
                      <a:pt x="352" y="273"/>
                      <a:pt x="352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3139700" y="3363875"/>
                <a:ext cx="88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163" y="0"/>
                    </a:moveTo>
                    <a:cubicBezTo>
                      <a:pt x="1" y="0"/>
                      <a:pt x="1" y="267"/>
                      <a:pt x="163" y="267"/>
                    </a:cubicBezTo>
                    <a:cubicBezTo>
                      <a:pt x="352" y="267"/>
                      <a:pt x="352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3128825" y="3374600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1"/>
                    </a:moveTo>
                    <a:cubicBezTo>
                      <a:pt x="0" y="1"/>
                      <a:pt x="0" y="274"/>
                      <a:pt x="163" y="274"/>
                    </a:cubicBezTo>
                    <a:cubicBezTo>
                      <a:pt x="351" y="274"/>
                      <a:pt x="35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3197925" y="3453300"/>
                <a:ext cx="88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163" y="0"/>
                    </a:moveTo>
                    <a:cubicBezTo>
                      <a:pt x="0" y="0"/>
                      <a:pt x="0" y="267"/>
                      <a:pt x="163" y="267"/>
                    </a:cubicBezTo>
                    <a:cubicBezTo>
                      <a:pt x="351" y="267"/>
                      <a:pt x="351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3191250" y="3442400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1"/>
                    </a:moveTo>
                    <a:cubicBezTo>
                      <a:pt x="0" y="1"/>
                      <a:pt x="0" y="274"/>
                      <a:pt x="163" y="274"/>
                    </a:cubicBezTo>
                    <a:cubicBezTo>
                      <a:pt x="352" y="274"/>
                      <a:pt x="352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3240025" y="3413950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1"/>
                    </a:moveTo>
                    <a:cubicBezTo>
                      <a:pt x="1" y="1"/>
                      <a:pt x="1" y="274"/>
                      <a:pt x="163" y="274"/>
                    </a:cubicBezTo>
                    <a:cubicBezTo>
                      <a:pt x="352" y="274"/>
                      <a:pt x="352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288800" y="3445175"/>
                <a:ext cx="88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7" extrusionOk="0">
                    <a:moveTo>
                      <a:pt x="163" y="0"/>
                    </a:moveTo>
                    <a:cubicBezTo>
                      <a:pt x="1" y="0"/>
                      <a:pt x="1" y="267"/>
                      <a:pt x="163" y="267"/>
                    </a:cubicBezTo>
                    <a:cubicBezTo>
                      <a:pt x="352" y="267"/>
                      <a:pt x="352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3157275" y="3309575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0"/>
                    </a:moveTo>
                    <a:cubicBezTo>
                      <a:pt x="0" y="0"/>
                      <a:pt x="0" y="273"/>
                      <a:pt x="163" y="273"/>
                    </a:cubicBezTo>
                    <a:cubicBezTo>
                      <a:pt x="351" y="273"/>
                      <a:pt x="351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3185725" y="3285175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1"/>
                    </a:moveTo>
                    <a:cubicBezTo>
                      <a:pt x="0" y="1"/>
                      <a:pt x="0" y="274"/>
                      <a:pt x="163" y="274"/>
                    </a:cubicBezTo>
                    <a:cubicBezTo>
                      <a:pt x="352" y="274"/>
                      <a:pt x="352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3122150" y="3279825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0"/>
                    </a:moveTo>
                    <a:cubicBezTo>
                      <a:pt x="0" y="0"/>
                      <a:pt x="0" y="273"/>
                      <a:pt x="163" y="273"/>
                    </a:cubicBezTo>
                    <a:cubicBezTo>
                      <a:pt x="352" y="273"/>
                      <a:pt x="352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2"/>
            <p:cNvSpPr/>
            <p:nvPr/>
          </p:nvSpPr>
          <p:spPr>
            <a:xfrm>
              <a:off x="91600" y="779449"/>
              <a:ext cx="174076" cy="142576"/>
            </a:xfrm>
            <a:custGeom>
              <a:avLst/>
              <a:gdLst/>
              <a:ahLst/>
              <a:cxnLst/>
              <a:rect l="l" t="t" r="r" b="b"/>
              <a:pathLst>
                <a:path w="1902" h="1558" extrusionOk="0">
                  <a:moveTo>
                    <a:pt x="711" y="0"/>
                  </a:moveTo>
                  <a:cubicBezTo>
                    <a:pt x="670" y="0"/>
                    <a:pt x="634" y="41"/>
                    <a:pt x="634" y="62"/>
                  </a:cubicBezTo>
                  <a:cubicBezTo>
                    <a:pt x="471" y="550"/>
                    <a:pt x="230" y="985"/>
                    <a:pt x="42" y="1441"/>
                  </a:cubicBezTo>
                  <a:cubicBezTo>
                    <a:pt x="0" y="1501"/>
                    <a:pt x="57" y="1557"/>
                    <a:pt x="112" y="1557"/>
                  </a:cubicBezTo>
                  <a:cubicBezTo>
                    <a:pt x="134" y="1557"/>
                    <a:pt x="157" y="1548"/>
                    <a:pt x="172" y="1525"/>
                  </a:cubicBezTo>
                  <a:cubicBezTo>
                    <a:pt x="377" y="1072"/>
                    <a:pt x="577" y="664"/>
                    <a:pt x="735" y="217"/>
                  </a:cubicBezTo>
                  <a:lnTo>
                    <a:pt x="735" y="217"/>
                  </a:lnTo>
                  <a:cubicBezTo>
                    <a:pt x="1067" y="410"/>
                    <a:pt x="1395" y="561"/>
                    <a:pt x="1746" y="712"/>
                  </a:cubicBezTo>
                  <a:cubicBezTo>
                    <a:pt x="1753" y="715"/>
                    <a:pt x="1760" y="716"/>
                    <a:pt x="1767" y="716"/>
                  </a:cubicBezTo>
                  <a:cubicBezTo>
                    <a:pt x="1842" y="716"/>
                    <a:pt x="1902" y="597"/>
                    <a:pt x="1830" y="550"/>
                  </a:cubicBezTo>
                  <a:cubicBezTo>
                    <a:pt x="1447" y="413"/>
                    <a:pt x="1095" y="251"/>
                    <a:pt x="744" y="10"/>
                  </a:cubicBezTo>
                  <a:cubicBezTo>
                    <a:pt x="733" y="3"/>
                    <a:pt x="722" y="0"/>
                    <a:pt x="7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"/>
          <p:cNvGrpSpPr/>
          <p:nvPr/>
        </p:nvGrpSpPr>
        <p:grpSpPr>
          <a:xfrm>
            <a:off x="8066097" y="-152412"/>
            <a:ext cx="1230293" cy="1194265"/>
            <a:chOff x="8066097" y="-152412"/>
            <a:chExt cx="1230293" cy="1194265"/>
          </a:xfrm>
        </p:grpSpPr>
        <p:grpSp>
          <p:nvGrpSpPr>
            <p:cNvPr id="319" name="Google Shape;319;p2"/>
            <p:cNvGrpSpPr/>
            <p:nvPr/>
          </p:nvGrpSpPr>
          <p:grpSpPr>
            <a:xfrm>
              <a:off x="8066097" y="-152412"/>
              <a:ext cx="1230293" cy="1194265"/>
              <a:chOff x="7913697" y="-12"/>
              <a:chExt cx="1230293" cy="1194265"/>
            </a:xfrm>
          </p:grpSpPr>
          <p:grpSp>
            <p:nvGrpSpPr>
              <p:cNvPr id="320" name="Google Shape;320;p2"/>
              <p:cNvGrpSpPr/>
              <p:nvPr/>
            </p:nvGrpSpPr>
            <p:grpSpPr>
              <a:xfrm>
                <a:off x="7941612" y="-12"/>
                <a:ext cx="1202378" cy="1194265"/>
                <a:chOff x="4158100" y="3232250"/>
                <a:chExt cx="337150" cy="334875"/>
              </a:xfrm>
            </p:grpSpPr>
            <p:sp>
              <p:nvSpPr>
                <p:cNvPr id="321" name="Google Shape;321;p2"/>
                <p:cNvSpPr/>
                <p:nvPr/>
              </p:nvSpPr>
              <p:spPr>
                <a:xfrm>
                  <a:off x="4167100" y="3233050"/>
                  <a:ext cx="212050" cy="12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" h="4935" extrusionOk="0">
                      <a:moveTo>
                        <a:pt x="8369" y="0"/>
                      </a:moveTo>
                      <a:cubicBezTo>
                        <a:pt x="8348" y="0"/>
                        <a:pt x="8326" y="9"/>
                        <a:pt x="8306" y="31"/>
                      </a:cubicBezTo>
                      <a:cubicBezTo>
                        <a:pt x="7220" y="1409"/>
                        <a:pt x="5620" y="2495"/>
                        <a:pt x="3942" y="3061"/>
                      </a:cubicBezTo>
                      <a:cubicBezTo>
                        <a:pt x="2590" y="3523"/>
                        <a:pt x="1042" y="3634"/>
                        <a:pt x="40" y="4798"/>
                      </a:cubicBezTo>
                      <a:cubicBezTo>
                        <a:pt x="1" y="4857"/>
                        <a:pt x="51" y="4935"/>
                        <a:pt x="115" y="4935"/>
                      </a:cubicBezTo>
                      <a:cubicBezTo>
                        <a:pt x="135" y="4935"/>
                        <a:pt x="156" y="4927"/>
                        <a:pt x="177" y="4908"/>
                      </a:cubicBezTo>
                      <a:cubicBezTo>
                        <a:pt x="1256" y="3634"/>
                        <a:pt x="3103" y="3608"/>
                        <a:pt x="4567" y="3009"/>
                      </a:cubicBezTo>
                      <a:cubicBezTo>
                        <a:pt x="6030" y="2411"/>
                        <a:pt x="7435" y="1383"/>
                        <a:pt x="8443" y="135"/>
                      </a:cubicBezTo>
                      <a:cubicBezTo>
                        <a:pt x="8482" y="76"/>
                        <a:pt x="8430" y="0"/>
                        <a:pt x="83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>
                  <a:off x="4178000" y="3279150"/>
                  <a:ext cx="49800" cy="9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3664" extrusionOk="0">
                      <a:moveTo>
                        <a:pt x="141" y="0"/>
                      </a:moveTo>
                      <a:cubicBezTo>
                        <a:pt x="68" y="0"/>
                        <a:pt x="1" y="92"/>
                        <a:pt x="66" y="138"/>
                      </a:cubicBezTo>
                      <a:cubicBezTo>
                        <a:pt x="580" y="593"/>
                        <a:pt x="1256" y="918"/>
                        <a:pt x="1607" y="1542"/>
                      </a:cubicBezTo>
                      <a:cubicBezTo>
                        <a:pt x="1907" y="2115"/>
                        <a:pt x="1204" y="3006"/>
                        <a:pt x="1068" y="3552"/>
                      </a:cubicBezTo>
                      <a:cubicBezTo>
                        <a:pt x="1051" y="3617"/>
                        <a:pt x="1098" y="3664"/>
                        <a:pt x="1142" y="3664"/>
                      </a:cubicBezTo>
                      <a:cubicBezTo>
                        <a:pt x="1168" y="3664"/>
                        <a:pt x="1194" y="3646"/>
                        <a:pt x="1204" y="3604"/>
                      </a:cubicBezTo>
                      <a:cubicBezTo>
                        <a:pt x="1341" y="3064"/>
                        <a:pt x="1991" y="2277"/>
                        <a:pt x="1828" y="1679"/>
                      </a:cubicBezTo>
                      <a:cubicBezTo>
                        <a:pt x="1633" y="918"/>
                        <a:pt x="742" y="515"/>
                        <a:pt x="203" y="27"/>
                      </a:cubicBezTo>
                      <a:cubicBezTo>
                        <a:pt x="184" y="8"/>
                        <a:pt x="162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>
                  <a:off x="4158100" y="3310925"/>
                  <a:ext cx="66275" cy="1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1" h="547" extrusionOk="0">
                      <a:moveTo>
                        <a:pt x="107" y="1"/>
                      </a:moveTo>
                      <a:cubicBezTo>
                        <a:pt x="40" y="1"/>
                        <a:pt x="0" y="138"/>
                        <a:pt x="101" y="167"/>
                      </a:cubicBezTo>
                      <a:cubicBezTo>
                        <a:pt x="839" y="369"/>
                        <a:pt x="1600" y="547"/>
                        <a:pt x="2383" y="547"/>
                      </a:cubicBezTo>
                      <a:cubicBezTo>
                        <a:pt x="2435" y="547"/>
                        <a:pt x="2488" y="546"/>
                        <a:pt x="2540" y="545"/>
                      </a:cubicBezTo>
                      <a:cubicBezTo>
                        <a:pt x="2651" y="545"/>
                        <a:pt x="2651" y="382"/>
                        <a:pt x="2540" y="382"/>
                      </a:cubicBezTo>
                      <a:cubicBezTo>
                        <a:pt x="2489" y="384"/>
                        <a:pt x="2439" y="384"/>
                        <a:pt x="2388" y="384"/>
                      </a:cubicBezTo>
                      <a:cubicBezTo>
                        <a:pt x="1626" y="384"/>
                        <a:pt x="865" y="206"/>
                        <a:pt x="127" y="5"/>
                      </a:cubicBezTo>
                      <a:cubicBezTo>
                        <a:pt x="120" y="2"/>
                        <a:pt x="113" y="1"/>
                        <a:pt x="10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"/>
                <p:cNvSpPr/>
                <p:nvPr/>
              </p:nvSpPr>
              <p:spPr>
                <a:xfrm>
                  <a:off x="4197850" y="3363050"/>
                  <a:ext cx="16925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" h="548" extrusionOk="0">
                      <a:moveTo>
                        <a:pt x="326" y="1"/>
                      </a:moveTo>
                      <a:cubicBezTo>
                        <a:pt x="0" y="1"/>
                        <a:pt x="0" y="547"/>
                        <a:pt x="326" y="547"/>
                      </a:cubicBezTo>
                      <a:cubicBezTo>
                        <a:pt x="677" y="547"/>
                        <a:pt x="677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"/>
                <p:cNvSpPr/>
                <p:nvPr/>
              </p:nvSpPr>
              <p:spPr>
                <a:xfrm>
                  <a:off x="4361900" y="3259450"/>
                  <a:ext cx="133350" cy="30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" h="12307" extrusionOk="0">
                      <a:moveTo>
                        <a:pt x="3702" y="232"/>
                      </a:moveTo>
                      <a:lnTo>
                        <a:pt x="3702" y="232"/>
                      </a:lnTo>
                      <a:cubicBezTo>
                        <a:pt x="3703" y="236"/>
                        <a:pt x="3705" y="239"/>
                        <a:pt x="3708" y="243"/>
                      </a:cubicBezTo>
                      <a:cubicBezTo>
                        <a:pt x="5145" y="1765"/>
                        <a:pt x="4579" y="4418"/>
                        <a:pt x="4280" y="6259"/>
                      </a:cubicBezTo>
                      <a:cubicBezTo>
                        <a:pt x="3955" y="8346"/>
                        <a:pt x="3057" y="10896"/>
                        <a:pt x="1139" y="12060"/>
                      </a:cubicBezTo>
                      <a:cubicBezTo>
                        <a:pt x="1107" y="12078"/>
                        <a:pt x="1082" y="12086"/>
                        <a:pt x="1061" y="12086"/>
                      </a:cubicBezTo>
                      <a:cubicBezTo>
                        <a:pt x="952" y="12086"/>
                        <a:pt x="971" y="11875"/>
                        <a:pt x="944" y="11761"/>
                      </a:cubicBezTo>
                      <a:cubicBezTo>
                        <a:pt x="892" y="11461"/>
                        <a:pt x="840" y="11169"/>
                        <a:pt x="814" y="10870"/>
                      </a:cubicBezTo>
                      <a:cubicBezTo>
                        <a:pt x="729" y="10323"/>
                        <a:pt x="703" y="9810"/>
                        <a:pt x="677" y="9296"/>
                      </a:cubicBezTo>
                      <a:cubicBezTo>
                        <a:pt x="618" y="8184"/>
                        <a:pt x="703" y="7072"/>
                        <a:pt x="892" y="5966"/>
                      </a:cubicBezTo>
                      <a:cubicBezTo>
                        <a:pt x="1293" y="3836"/>
                        <a:pt x="2183" y="1818"/>
                        <a:pt x="3702" y="232"/>
                      </a:cubicBezTo>
                      <a:close/>
                      <a:moveTo>
                        <a:pt x="3720" y="1"/>
                      </a:moveTo>
                      <a:cubicBezTo>
                        <a:pt x="3699" y="1"/>
                        <a:pt x="3677" y="9"/>
                        <a:pt x="3656" y="28"/>
                      </a:cubicBezTo>
                      <a:cubicBezTo>
                        <a:pt x="540" y="3202"/>
                        <a:pt x="1" y="8080"/>
                        <a:pt x="892" y="12248"/>
                      </a:cubicBezTo>
                      <a:cubicBezTo>
                        <a:pt x="892" y="12307"/>
                        <a:pt x="944" y="12307"/>
                        <a:pt x="1002" y="12307"/>
                      </a:cubicBezTo>
                      <a:cubicBezTo>
                        <a:pt x="1919" y="11871"/>
                        <a:pt x="2570" y="10948"/>
                        <a:pt x="3116" y="10135"/>
                      </a:cubicBezTo>
                      <a:cubicBezTo>
                        <a:pt x="3818" y="9023"/>
                        <a:pt x="4195" y="7780"/>
                        <a:pt x="4417" y="6480"/>
                      </a:cubicBezTo>
                      <a:cubicBezTo>
                        <a:pt x="4768" y="4555"/>
                        <a:pt x="5334" y="1739"/>
                        <a:pt x="3844" y="139"/>
                      </a:cubicBezTo>
                      <a:cubicBezTo>
                        <a:pt x="3831" y="125"/>
                        <a:pt x="3817" y="116"/>
                        <a:pt x="3804" y="112"/>
                      </a:cubicBezTo>
                      <a:lnTo>
                        <a:pt x="3804" y="112"/>
                      </a:lnTo>
                      <a:cubicBezTo>
                        <a:pt x="3817" y="56"/>
                        <a:pt x="3773" y="1"/>
                        <a:pt x="3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"/>
                <p:cNvSpPr/>
                <p:nvPr/>
              </p:nvSpPr>
              <p:spPr>
                <a:xfrm>
                  <a:off x="4382725" y="3263550"/>
                  <a:ext cx="75950" cy="30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" h="12089" extrusionOk="0">
                      <a:moveTo>
                        <a:pt x="2930" y="1"/>
                      </a:moveTo>
                      <a:cubicBezTo>
                        <a:pt x="2889" y="1"/>
                        <a:pt x="2849" y="27"/>
                        <a:pt x="2849" y="79"/>
                      </a:cubicBezTo>
                      <a:cubicBezTo>
                        <a:pt x="2907" y="2277"/>
                        <a:pt x="2146" y="4443"/>
                        <a:pt x="1684" y="6582"/>
                      </a:cubicBezTo>
                      <a:cubicBezTo>
                        <a:pt x="1470" y="7642"/>
                        <a:pt x="1119" y="8618"/>
                        <a:pt x="846" y="9646"/>
                      </a:cubicBezTo>
                      <a:cubicBezTo>
                        <a:pt x="657" y="10406"/>
                        <a:pt x="683" y="11382"/>
                        <a:pt x="59" y="11948"/>
                      </a:cubicBezTo>
                      <a:cubicBezTo>
                        <a:pt x="0" y="12011"/>
                        <a:pt x="58" y="12089"/>
                        <a:pt x="126" y="12089"/>
                      </a:cubicBezTo>
                      <a:cubicBezTo>
                        <a:pt x="149" y="12089"/>
                        <a:pt x="174" y="12080"/>
                        <a:pt x="195" y="12058"/>
                      </a:cubicBezTo>
                      <a:cubicBezTo>
                        <a:pt x="683" y="11597"/>
                        <a:pt x="793" y="10842"/>
                        <a:pt x="898" y="10218"/>
                      </a:cubicBezTo>
                      <a:cubicBezTo>
                        <a:pt x="1119" y="9132"/>
                        <a:pt x="1522" y="8104"/>
                        <a:pt x="1769" y="7044"/>
                      </a:cubicBezTo>
                      <a:cubicBezTo>
                        <a:pt x="2036" y="5854"/>
                        <a:pt x="2283" y="4664"/>
                        <a:pt x="2582" y="3493"/>
                      </a:cubicBezTo>
                      <a:cubicBezTo>
                        <a:pt x="2849" y="2355"/>
                        <a:pt x="3037" y="1249"/>
                        <a:pt x="3011" y="79"/>
                      </a:cubicBezTo>
                      <a:cubicBezTo>
                        <a:pt x="3011" y="27"/>
                        <a:pt x="2971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"/>
                <p:cNvSpPr/>
                <p:nvPr/>
              </p:nvSpPr>
              <p:spPr>
                <a:xfrm>
                  <a:off x="4373475" y="3429550"/>
                  <a:ext cx="78675" cy="6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" h="2580" extrusionOk="0">
                      <a:moveTo>
                        <a:pt x="2139" y="1"/>
                      </a:moveTo>
                      <a:cubicBezTo>
                        <a:pt x="1404" y="268"/>
                        <a:pt x="806" y="729"/>
                        <a:pt x="103" y="1002"/>
                      </a:cubicBezTo>
                      <a:cubicBezTo>
                        <a:pt x="1" y="1027"/>
                        <a:pt x="44" y="1168"/>
                        <a:pt x="113" y="1168"/>
                      </a:cubicBezTo>
                      <a:cubicBezTo>
                        <a:pt x="118" y="1168"/>
                        <a:pt x="124" y="1167"/>
                        <a:pt x="129" y="1165"/>
                      </a:cubicBezTo>
                      <a:cubicBezTo>
                        <a:pt x="455" y="1054"/>
                        <a:pt x="754" y="892"/>
                        <a:pt x="1053" y="729"/>
                      </a:cubicBezTo>
                      <a:cubicBezTo>
                        <a:pt x="1216" y="625"/>
                        <a:pt x="1378" y="541"/>
                        <a:pt x="1515" y="463"/>
                      </a:cubicBezTo>
                      <a:cubicBezTo>
                        <a:pt x="1658" y="389"/>
                        <a:pt x="1851" y="242"/>
                        <a:pt x="2003" y="242"/>
                      </a:cubicBezTo>
                      <a:cubicBezTo>
                        <a:pt x="2079" y="242"/>
                        <a:pt x="2146" y="279"/>
                        <a:pt x="2191" y="378"/>
                      </a:cubicBezTo>
                      <a:cubicBezTo>
                        <a:pt x="2464" y="1080"/>
                        <a:pt x="2731" y="1789"/>
                        <a:pt x="2978" y="2518"/>
                      </a:cubicBezTo>
                      <a:cubicBezTo>
                        <a:pt x="2988" y="2561"/>
                        <a:pt x="3019" y="2579"/>
                        <a:pt x="3050" y="2579"/>
                      </a:cubicBezTo>
                      <a:cubicBezTo>
                        <a:pt x="3098" y="2579"/>
                        <a:pt x="3146" y="2533"/>
                        <a:pt x="3115" y="2466"/>
                      </a:cubicBezTo>
                      <a:cubicBezTo>
                        <a:pt x="2841" y="1653"/>
                        <a:pt x="2542" y="866"/>
                        <a:pt x="2217" y="53"/>
                      </a:cubicBezTo>
                      <a:cubicBezTo>
                        <a:pt x="2217" y="27"/>
                        <a:pt x="2165" y="1"/>
                        <a:pt x="21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"/>
                <p:cNvSpPr/>
                <p:nvPr/>
              </p:nvSpPr>
              <p:spPr>
                <a:xfrm>
                  <a:off x="4380475" y="3369250"/>
                  <a:ext cx="91850" cy="5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" h="2065" extrusionOk="0">
                      <a:moveTo>
                        <a:pt x="2347" y="0"/>
                      </a:moveTo>
                      <a:cubicBezTo>
                        <a:pt x="1612" y="514"/>
                        <a:pt x="773" y="839"/>
                        <a:pt x="71" y="1379"/>
                      </a:cubicBezTo>
                      <a:cubicBezTo>
                        <a:pt x="0" y="1449"/>
                        <a:pt x="47" y="1556"/>
                        <a:pt x="110" y="1556"/>
                      </a:cubicBezTo>
                      <a:cubicBezTo>
                        <a:pt x="122" y="1556"/>
                        <a:pt x="135" y="1551"/>
                        <a:pt x="149" y="1541"/>
                      </a:cubicBezTo>
                      <a:cubicBezTo>
                        <a:pt x="799" y="1028"/>
                        <a:pt x="1586" y="702"/>
                        <a:pt x="2262" y="241"/>
                      </a:cubicBezTo>
                      <a:cubicBezTo>
                        <a:pt x="2266" y="239"/>
                        <a:pt x="2270" y="239"/>
                        <a:pt x="2274" y="239"/>
                      </a:cubicBezTo>
                      <a:cubicBezTo>
                        <a:pt x="2427" y="239"/>
                        <a:pt x="2914" y="1115"/>
                        <a:pt x="2965" y="1216"/>
                      </a:cubicBezTo>
                      <a:cubicBezTo>
                        <a:pt x="3075" y="1353"/>
                        <a:pt x="3186" y="1515"/>
                        <a:pt x="3290" y="1678"/>
                      </a:cubicBezTo>
                      <a:cubicBezTo>
                        <a:pt x="3348" y="1763"/>
                        <a:pt x="3400" y="1867"/>
                        <a:pt x="3485" y="1977"/>
                      </a:cubicBezTo>
                      <a:cubicBezTo>
                        <a:pt x="3488" y="1980"/>
                        <a:pt x="3491" y="1983"/>
                        <a:pt x="3494" y="1984"/>
                      </a:cubicBezTo>
                      <a:lnTo>
                        <a:pt x="3494" y="1984"/>
                      </a:lnTo>
                      <a:cubicBezTo>
                        <a:pt x="3494" y="2025"/>
                        <a:pt x="3522" y="2065"/>
                        <a:pt x="3567" y="2065"/>
                      </a:cubicBezTo>
                      <a:cubicBezTo>
                        <a:pt x="3574" y="2065"/>
                        <a:pt x="3581" y="2064"/>
                        <a:pt x="3589" y="2062"/>
                      </a:cubicBezTo>
                      <a:lnTo>
                        <a:pt x="3615" y="2062"/>
                      </a:lnTo>
                      <a:cubicBezTo>
                        <a:pt x="3648" y="2062"/>
                        <a:pt x="3648" y="2029"/>
                        <a:pt x="3674" y="2003"/>
                      </a:cubicBezTo>
                      <a:lnTo>
                        <a:pt x="3674" y="1977"/>
                      </a:lnTo>
                      <a:cubicBezTo>
                        <a:pt x="3674" y="1951"/>
                        <a:pt x="3674" y="1925"/>
                        <a:pt x="3648" y="1899"/>
                      </a:cubicBezTo>
                      <a:cubicBezTo>
                        <a:pt x="3400" y="1678"/>
                        <a:pt x="3212" y="1275"/>
                        <a:pt x="3023" y="976"/>
                      </a:cubicBezTo>
                      <a:cubicBezTo>
                        <a:pt x="2802" y="676"/>
                        <a:pt x="2613" y="377"/>
                        <a:pt x="2451" y="52"/>
                      </a:cubicBezTo>
                      <a:cubicBezTo>
                        <a:pt x="2425" y="0"/>
                        <a:pt x="2373" y="0"/>
                        <a:pt x="23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"/>
                <p:cNvSpPr/>
                <p:nvPr/>
              </p:nvSpPr>
              <p:spPr>
                <a:xfrm>
                  <a:off x="4402750" y="3322800"/>
                  <a:ext cx="79975" cy="2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" h="1102" extrusionOk="0">
                      <a:moveTo>
                        <a:pt x="1702" y="1"/>
                      </a:moveTo>
                      <a:cubicBezTo>
                        <a:pt x="1171" y="1"/>
                        <a:pt x="556" y="337"/>
                        <a:pt x="97" y="447"/>
                      </a:cubicBezTo>
                      <a:cubicBezTo>
                        <a:pt x="0" y="471"/>
                        <a:pt x="15" y="612"/>
                        <a:pt x="101" y="612"/>
                      </a:cubicBezTo>
                      <a:cubicBezTo>
                        <a:pt x="108" y="612"/>
                        <a:pt x="115" y="611"/>
                        <a:pt x="123" y="609"/>
                      </a:cubicBezTo>
                      <a:cubicBezTo>
                        <a:pt x="638" y="486"/>
                        <a:pt x="1217" y="168"/>
                        <a:pt x="1764" y="168"/>
                      </a:cubicBezTo>
                      <a:cubicBezTo>
                        <a:pt x="1825" y="168"/>
                        <a:pt x="1884" y="172"/>
                        <a:pt x="1944" y="180"/>
                      </a:cubicBezTo>
                      <a:cubicBezTo>
                        <a:pt x="2132" y="206"/>
                        <a:pt x="2373" y="583"/>
                        <a:pt x="2535" y="694"/>
                      </a:cubicBezTo>
                      <a:cubicBezTo>
                        <a:pt x="2698" y="830"/>
                        <a:pt x="2861" y="935"/>
                        <a:pt x="3023" y="1071"/>
                      </a:cubicBezTo>
                      <a:cubicBezTo>
                        <a:pt x="3045" y="1093"/>
                        <a:pt x="3067" y="1101"/>
                        <a:pt x="3088" y="1101"/>
                      </a:cubicBezTo>
                      <a:cubicBezTo>
                        <a:pt x="3150" y="1101"/>
                        <a:pt x="3199" y="1024"/>
                        <a:pt x="3160" y="961"/>
                      </a:cubicBezTo>
                      <a:cubicBezTo>
                        <a:pt x="2971" y="798"/>
                        <a:pt x="2757" y="668"/>
                        <a:pt x="2561" y="505"/>
                      </a:cubicBezTo>
                      <a:cubicBezTo>
                        <a:pt x="2399" y="369"/>
                        <a:pt x="2269" y="148"/>
                        <a:pt x="2074" y="70"/>
                      </a:cubicBezTo>
                      <a:cubicBezTo>
                        <a:pt x="1957" y="21"/>
                        <a:pt x="1832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"/>
                <p:cNvSpPr/>
                <p:nvPr/>
              </p:nvSpPr>
              <p:spPr>
                <a:xfrm>
                  <a:off x="4232475" y="3238525"/>
                  <a:ext cx="230250" cy="23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0" h="9513" extrusionOk="0">
                      <a:moveTo>
                        <a:pt x="9210" y="0"/>
                      </a:moveTo>
                      <a:lnTo>
                        <a:pt x="9106" y="104"/>
                      </a:lnTo>
                      <a:cubicBezTo>
                        <a:pt x="7259" y="104"/>
                        <a:pt x="5204" y="540"/>
                        <a:pt x="3467" y="976"/>
                      </a:cubicBezTo>
                      <a:cubicBezTo>
                        <a:pt x="2817" y="1190"/>
                        <a:pt x="1080" y="1405"/>
                        <a:pt x="755" y="2276"/>
                      </a:cubicBezTo>
                      <a:cubicBezTo>
                        <a:pt x="540" y="3252"/>
                        <a:pt x="1841" y="3141"/>
                        <a:pt x="2706" y="3577"/>
                      </a:cubicBezTo>
                      <a:cubicBezTo>
                        <a:pt x="1516" y="4006"/>
                        <a:pt x="326" y="4553"/>
                        <a:pt x="1" y="5957"/>
                      </a:cubicBezTo>
                      <a:cubicBezTo>
                        <a:pt x="82" y="6327"/>
                        <a:pt x="319" y="6433"/>
                        <a:pt x="618" y="6433"/>
                      </a:cubicBezTo>
                      <a:cubicBezTo>
                        <a:pt x="1014" y="6433"/>
                        <a:pt x="1519" y="6247"/>
                        <a:pt x="1911" y="6247"/>
                      </a:cubicBezTo>
                      <a:cubicBezTo>
                        <a:pt x="2003" y="6247"/>
                        <a:pt x="2089" y="6257"/>
                        <a:pt x="2166" y="6283"/>
                      </a:cubicBezTo>
                      <a:cubicBezTo>
                        <a:pt x="1627" y="6829"/>
                        <a:pt x="215" y="8884"/>
                        <a:pt x="1301" y="9430"/>
                      </a:cubicBezTo>
                      <a:cubicBezTo>
                        <a:pt x="1404" y="9487"/>
                        <a:pt x="1507" y="9513"/>
                        <a:pt x="1611" y="9513"/>
                      </a:cubicBezTo>
                      <a:cubicBezTo>
                        <a:pt x="2497" y="9513"/>
                        <a:pt x="3414" y="7637"/>
                        <a:pt x="3903" y="7154"/>
                      </a:cubicBezTo>
                      <a:cubicBezTo>
                        <a:pt x="3903" y="8028"/>
                        <a:pt x="4310" y="9197"/>
                        <a:pt x="4912" y="9197"/>
                      </a:cubicBezTo>
                      <a:cubicBezTo>
                        <a:pt x="5130" y="9197"/>
                        <a:pt x="5374" y="9044"/>
                        <a:pt x="5633" y="8669"/>
                      </a:cubicBezTo>
                      <a:cubicBezTo>
                        <a:pt x="6283" y="7804"/>
                        <a:pt x="5743" y="6068"/>
                        <a:pt x="6069" y="5092"/>
                      </a:cubicBezTo>
                      <a:lnTo>
                        <a:pt x="6069" y="5092"/>
                      </a:lnTo>
                      <a:cubicBezTo>
                        <a:pt x="6242" y="5707"/>
                        <a:pt x="6700" y="6955"/>
                        <a:pt x="7384" y="6955"/>
                      </a:cubicBezTo>
                      <a:cubicBezTo>
                        <a:pt x="7547" y="6955"/>
                        <a:pt x="7722" y="6884"/>
                        <a:pt x="7909" y="6718"/>
                      </a:cubicBezTo>
                      <a:cubicBezTo>
                        <a:pt x="8455" y="6283"/>
                        <a:pt x="8020" y="4553"/>
                        <a:pt x="8130" y="3902"/>
                      </a:cubicBezTo>
                      <a:cubicBezTo>
                        <a:pt x="8345" y="2706"/>
                        <a:pt x="9210" y="1080"/>
                        <a:pt x="92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4282950" y="3232250"/>
                  <a:ext cx="192600" cy="21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4" h="8631" extrusionOk="0">
                      <a:moveTo>
                        <a:pt x="7569" y="1"/>
                      </a:moveTo>
                      <a:cubicBezTo>
                        <a:pt x="7562" y="1"/>
                        <a:pt x="7555" y="2"/>
                        <a:pt x="7549" y="4"/>
                      </a:cubicBezTo>
                      <a:cubicBezTo>
                        <a:pt x="4134" y="1740"/>
                        <a:pt x="1585" y="5070"/>
                        <a:pt x="37" y="8517"/>
                      </a:cubicBezTo>
                      <a:cubicBezTo>
                        <a:pt x="0" y="8572"/>
                        <a:pt x="57" y="8630"/>
                        <a:pt x="112" y="8630"/>
                      </a:cubicBezTo>
                      <a:cubicBezTo>
                        <a:pt x="135" y="8630"/>
                        <a:pt x="158" y="8620"/>
                        <a:pt x="173" y="8595"/>
                      </a:cubicBezTo>
                      <a:cubicBezTo>
                        <a:pt x="1721" y="5181"/>
                        <a:pt x="4212" y="1877"/>
                        <a:pt x="7627" y="167"/>
                      </a:cubicBezTo>
                      <a:cubicBezTo>
                        <a:pt x="7704" y="119"/>
                        <a:pt x="7640" y="1"/>
                        <a:pt x="75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"/>
                <p:cNvSpPr/>
                <p:nvPr/>
              </p:nvSpPr>
              <p:spPr>
                <a:xfrm>
                  <a:off x="4263750" y="3352975"/>
                  <a:ext cx="94900" cy="7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" h="3136" extrusionOk="0">
                      <a:moveTo>
                        <a:pt x="2977" y="1"/>
                      </a:moveTo>
                      <a:cubicBezTo>
                        <a:pt x="2002" y="137"/>
                        <a:pt x="1052" y="488"/>
                        <a:pt x="102" y="703"/>
                      </a:cubicBezTo>
                      <a:cubicBezTo>
                        <a:pt x="0" y="727"/>
                        <a:pt x="20" y="868"/>
                        <a:pt x="107" y="868"/>
                      </a:cubicBezTo>
                      <a:cubicBezTo>
                        <a:pt x="114" y="868"/>
                        <a:pt x="121" y="868"/>
                        <a:pt x="128" y="866"/>
                      </a:cubicBezTo>
                      <a:cubicBezTo>
                        <a:pt x="590" y="762"/>
                        <a:pt x="1026" y="625"/>
                        <a:pt x="1488" y="488"/>
                      </a:cubicBezTo>
                      <a:cubicBezTo>
                        <a:pt x="1728" y="436"/>
                        <a:pt x="1975" y="352"/>
                        <a:pt x="2242" y="300"/>
                      </a:cubicBezTo>
                      <a:cubicBezTo>
                        <a:pt x="2379" y="271"/>
                        <a:pt x="2541" y="215"/>
                        <a:pt x="2673" y="215"/>
                      </a:cubicBezTo>
                      <a:cubicBezTo>
                        <a:pt x="2805" y="215"/>
                        <a:pt x="2906" y="271"/>
                        <a:pt x="2919" y="462"/>
                      </a:cubicBezTo>
                      <a:cubicBezTo>
                        <a:pt x="2951" y="1379"/>
                        <a:pt x="3276" y="2251"/>
                        <a:pt x="3627" y="3090"/>
                      </a:cubicBezTo>
                      <a:cubicBezTo>
                        <a:pt x="3638" y="3121"/>
                        <a:pt x="3669" y="3135"/>
                        <a:pt x="3700" y="3135"/>
                      </a:cubicBezTo>
                      <a:cubicBezTo>
                        <a:pt x="3748" y="3135"/>
                        <a:pt x="3795" y="3101"/>
                        <a:pt x="3764" y="3038"/>
                      </a:cubicBezTo>
                      <a:cubicBezTo>
                        <a:pt x="3380" y="2088"/>
                        <a:pt x="3081" y="1139"/>
                        <a:pt x="3055" y="79"/>
                      </a:cubicBezTo>
                      <a:cubicBezTo>
                        <a:pt x="3055" y="53"/>
                        <a:pt x="3029" y="1"/>
                        <a:pt x="29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"/>
                <p:cNvSpPr/>
                <p:nvPr/>
              </p:nvSpPr>
              <p:spPr>
                <a:xfrm>
                  <a:off x="4290900" y="3304125"/>
                  <a:ext cx="116650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6" h="2231" extrusionOk="0">
                      <a:moveTo>
                        <a:pt x="106" y="1"/>
                      </a:moveTo>
                      <a:cubicBezTo>
                        <a:pt x="15" y="1"/>
                        <a:pt x="0" y="142"/>
                        <a:pt x="103" y="166"/>
                      </a:cubicBezTo>
                      <a:cubicBezTo>
                        <a:pt x="606" y="270"/>
                        <a:pt x="1119" y="309"/>
                        <a:pt x="1637" y="309"/>
                      </a:cubicBezTo>
                      <a:cubicBezTo>
                        <a:pt x="2062" y="309"/>
                        <a:pt x="2490" y="282"/>
                        <a:pt x="2919" y="244"/>
                      </a:cubicBezTo>
                      <a:cubicBezTo>
                        <a:pt x="3081" y="218"/>
                        <a:pt x="3244" y="218"/>
                        <a:pt x="3406" y="192"/>
                      </a:cubicBezTo>
                      <a:cubicBezTo>
                        <a:pt x="3408" y="192"/>
                        <a:pt x="3410" y="191"/>
                        <a:pt x="3412" y="191"/>
                      </a:cubicBezTo>
                      <a:cubicBezTo>
                        <a:pt x="3496" y="191"/>
                        <a:pt x="3596" y="733"/>
                        <a:pt x="3621" y="791"/>
                      </a:cubicBezTo>
                      <a:cubicBezTo>
                        <a:pt x="3816" y="1304"/>
                        <a:pt x="4167" y="1740"/>
                        <a:pt x="4493" y="2195"/>
                      </a:cubicBezTo>
                      <a:cubicBezTo>
                        <a:pt x="4508" y="2220"/>
                        <a:pt x="4531" y="2231"/>
                        <a:pt x="4554" y="2231"/>
                      </a:cubicBezTo>
                      <a:cubicBezTo>
                        <a:pt x="4609" y="2231"/>
                        <a:pt x="4666" y="2172"/>
                        <a:pt x="4629" y="2117"/>
                      </a:cubicBezTo>
                      <a:cubicBezTo>
                        <a:pt x="4167" y="1493"/>
                        <a:pt x="3706" y="869"/>
                        <a:pt x="3595" y="82"/>
                      </a:cubicBezTo>
                      <a:cubicBezTo>
                        <a:pt x="3595" y="30"/>
                        <a:pt x="3569" y="4"/>
                        <a:pt x="3517" y="4"/>
                      </a:cubicBezTo>
                      <a:cubicBezTo>
                        <a:pt x="2943" y="101"/>
                        <a:pt x="2355" y="155"/>
                        <a:pt x="1768" y="155"/>
                      </a:cubicBezTo>
                      <a:cubicBezTo>
                        <a:pt x="1217" y="155"/>
                        <a:pt x="667" y="107"/>
                        <a:pt x="129" y="4"/>
                      </a:cubicBezTo>
                      <a:cubicBezTo>
                        <a:pt x="120" y="2"/>
                        <a:pt x="113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4356375" y="3268925"/>
                  <a:ext cx="64550" cy="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2165" extrusionOk="0">
                      <a:moveTo>
                        <a:pt x="2361" y="0"/>
                      </a:moveTo>
                      <a:cubicBezTo>
                        <a:pt x="1969" y="57"/>
                        <a:pt x="1586" y="71"/>
                        <a:pt x="1199" y="71"/>
                      </a:cubicBezTo>
                      <a:cubicBezTo>
                        <a:pt x="834" y="71"/>
                        <a:pt x="467" y="59"/>
                        <a:pt x="85" y="59"/>
                      </a:cubicBezTo>
                      <a:cubicBezTo>
                        <a:pt x="0" y="59"/>
                        <a:pt x="0" y="221"/>
                        <a:pt x="85" y="221"/>
                      </a:cubicBezTo>
                      <a:cubicBezTo>
                        <a:pt x="467" y="221"/>
                        <a:pt x="834" y="234"/>
                        <a:pt x="1199" y="234"/>
                      </a:cubicBezTo>
                      <a:cubicBezTo>
                        <a:pt x="1561" y="234"/>
                        <a:pt x="1920" y="222"/>
                        <a:pt x="2286" y="173"/>
                      </a:cubicBezTo>
                      <a:lnTo>
                        <a:pt x="2286" y="173"/>
                      </a:lnTo>
                      <a:cubicBezTo>
                        <a:pt x="2193" y="835"/>
                        <a:pt x="2155" y="1474"/>
                        <a:pt x="2413" y="2114"/>
                      </a:cubicBezTo>
                      <a:cubicBezTo>
                        <a:pt x="2424" y="2148"/>
                        <a:pt x="2456" y="2164"/>
                        <a:pt x="2488" y="2164"/>
                      </a:cubicBezTo>
                      <a:cubicBezTo>
                        <a:pt x="2535" y="2164"/>
                        <a:pt x="2581" y="2128"/>
                        <a:pt x="2550" y="2062"/>
                      </a:cubicBezTo>
                      <a:cubicBezTo>
                        <a:pt x="2303" y="1412"/>
                        <a:pt x="2361" y="787"/>
                        <a:pt x="2439" y="111"/>
                      </a:cubicBezTo>
                      <a:cubicBezTo>
                        <a:pt x="2465" y="59"/>
                        <a:pt x="2439" y="0"/>
                        <a:pt x="2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"/>
                <p:cNvSpPr/>
                <p:nvPr/>
              </p:nvSpPr>
              <p:spPr>
                <a:xfrm>
                  <a:off x="4312300" y="3333950"/>
                  <a:ext cx="8975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274" extrusionOk="0">
                      <a:moveTo>
                        <a:pt x="164" y="1"/>
                      </a:moveTo>
                      <a:cubicBezTo>
                        <a:pt x="1" y="1"/>
                        <a:pt x="1" y="274"/>
                        <a:pt x="164" y="274"/>
                      </a:cubicBezTo>
                      <a:cubicBezTo>
                        <a:pt x="359" y="274"/>
                        <a:pt x="359" y="1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"/>
                <p:cNvSpPr/>
                <p:nvPr/>
              </p:nvSpPr>
              <p:spPr>
                <a:xfrm>
                  <a:off x="4321900" y="3319150"/>
                  <a:ext cx="88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68" extrusionOk="0">
                      <a:moveTo>
                        <a:pt x="163" y="1"/>
                      </a:moveTo>
                      <a:cubicBezTo>
                        <a:pt x="1" y="1"/>
                        <a:pt x="1" y="268"/>
                        <a:pt x="163" y="268"/>
                      </a:cubicBezTo>
                      <a:cubicBezTo>
                        <a:pt x="352" y="268"/>
                        <a:pt x="352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"/>
                <p:cNvSpPr/>
                <p:nvPr/>
              </p:nvSpPr>
              <p:spPr>
                <a:xfrm>
                  <a:off x="4327275" y="3331350"/>
                  <a:ext cx="88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68" extrusionOk="0">
                      <a:moveTo>
                        <a:pt x="163" y="1"/>
                      </a:moveTo>
                      <a:cubicBezTo>
                        <a:pt x="0" y="1"/>
                        <a:pt x="0" y="267"/>
                        <a:pt x="163" y="267"/>
                      </a:cubicBezTo>
                      <a:cubicBezTo>
                        <a:pt x="352" y="267"/>
                        <a:pt x="352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"/>
                <p:cNvSpPr/>
                <p:nvPr/>
              </p:nvSpPr>
              <p:spPr>
                <a:xfrm>
                  <a:off x="4411325" y="3378675"/>
                  <a:ext cx="8800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4" extrusionOk="0">
                      <a:moveTo>
                        <a:pt x="163" y="0"/>
                      </a:moveTo>
                      <a:cubicBezTo>
                        <a:pt x="1" y="0"/>
                        <a:pt x="1" y="273"/>
                        <a:pt x="163" y="273"/>
                      </a:cubicBezTo>
                      <a:cubicBezTo>
                        <a:pt x="352" y="273"/>
                        <a:pt x="352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"/>
                <p:cNvSpPr/>
                <p:nvPr/>
              </p:nvSpPr>
              <p:spPr>
                <a:xfrm>
                  <a:off x="4413925" y="3363875"/>
                  <a:ext cx="897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268" extrusionOk="0">
                      <a:moveTo>
                        <a:pt x="163" y="0"/>
                      </a:moveTo>
                      <a:cubicBezTo>
                        <a:pt x="1" y="0"/>
                        <a:pt x="1" y="267"/>
                        <a:pt x="163" y="267"/>
                      </a:cubicBezTo>
                      <a:cubicBezTo>
                        <a:pt x="358" y="267"/>
                        <a:pt x="358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"/>
                <p:cNvSpPr/>
                <p:nvPr/>
              </p:nvSpPr>
              <p:spPr>
                <a:xfrm>
                  <a:off x="4424825" y="3374600"/>
                  <a:ext cx="8800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4" extrusionOk="0">
                      <a:moveTo>
                        <a:pt x="163" y="1"/>
                      </a:moveTo>
                      <a:cubicBezTo>
                        <a:pt x="0" y="1"/>
                        <a:pt x="0" y="274"/>
                        <a:pt x="163" y="274"/>
                      </a:cubicBezTo>
                      <a:cubicBezTo>
                        <a:pt x="352" y="274"/>
                        <a:pt x="352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"/>
                <p:cNvSpPr/>
                <p:nvPr/>
              </p:nvSpPr>
              <p:spPr>
                <a:xfrm>
                  <a:off x="4355725" y="3453300"/>
                  <a:ext cx="88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68" extrusionOk="0">
                      <a:moveTo>
                        <a:pt x="163" y="0"/>
                      </a:moveTo>
                      <a:cubicBezTo>
                        <a:pt x="0" y="0"/>
                        <a:pt x="0" y="267"/>
                        <a:pt x="163" y="267"/>
                      </a:cubicBezTo>
                      <a:cubicBezTo>
                        <a:pt x="352" y="267"/>
                        <a:pt x="352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"/>
                <p:cNvSpPr/>
                <p:nvPr/>
              </p:nvSpPr>
              <p:spPr>
                <a:xfrm>
                  <a:off x="4362550" y="3442400"/>
                  <a:ext cx="8800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4" extrusionOk="0">
                      <a:moveTo>
                        <a:pt x="163" y="1"/>
                      </a:moveTo>
                      <a:cubicBezTo>
                        <a:pt x="1" y="1"/>
                        <a:pt x="1" y="274"/>
                        <a:pt x="163" y="274"/>
                      </a:cubicBezTo>
                      <a:cubicBezTo>
                        <a:pt x="352" y="274"/>
                        <a:pt x="352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"/>
                <p:cNvSpPr/>
                <p:nvPr/>
              </p:nvSpPr>
              <p:spPr>
                <a:xfrm>
                  <a:off x="4313775" y="3413950"/>
                  <a:ext cx="8800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4" extrusionOk="0">
                      <a:moveTo>
                        <a:pt x="163" y="1"/>
                      </a:moveTo>
                      <a:cubicBezTo>
                        <a:pt x="1" y="1"/>
                        <a:pt x="1" y="274"/>
                        <a:pt x="163" y="274"/>
                      </a:cubicBezTo>
                      <a:cubicBezTo>
                        <a:pt x="352" y="274"/>
                        <a:pt x="352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"/>
                <p:cNvSpPr/>
                <p:nvPr/>
              </p:nvSpPr>
              <p:spPr>
                <a:xfrm>
                  <a:off x="4265000" y="3445175"/>
                  <a:ext cx="88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67" extrusionOk="0">
                      <a:moveTo>
                        <a:pt x="163" y="0"/>
                      </a:moveTo>
                      <a:cubicBezTo>
                        <a:pt x="0" y="0"/>
                        <a:pt x="0" y="267"/>
                        <a:pt x="163" y="267"/>
                      </a:cubicBezTo>
                      <a:cubicBezTo>
                        <a:pt x="352" y="267"/>
                        <a:pt x="352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"/>
                <p:cNvSpPr/>
                <p:nvPr/>
              </p:nvSpPr>
              <p:spPr>
                <a:xfrm>
                  <a:off x="4396375" y="3309575"/>
                  <a:ext cx="8800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4" extrusionOk="0">
                      <a:moveTo>
                        <a:pt x="163" y="0"/>
                      </a:moveTo>
                      <a:cubicBezTo>
                        <a:pt x="0" y="0"/>
                        <a:pt x="0" y="273"/>
                        <a:pt x="163" y="273"/>
                      </a:cubicBezTo>
                      <a:cubicBezTo>
                        <a:pt x="352" y="273"/>
                        <a:pt x="352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"/>
                <p:cNvSpPr/>
                <p:nvPr/>
              </p:nvSpPr>
              <p:spPr>
                <a:xfrm>
                  <a:off x="4367925" y="3285175"/>
                  <a:ext cx="8800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4" extrusionOk="0">
                      <a:moveTo>
                        <a:pt x="163" y="1"/>
                      </a:moveTo>
                      <a:cubicBezTo>
                        <a:pt x="0" y="1"/>
                        <a:pt x="0" y="274"/>
                        <a:pt x="163" y="274"/>
                      </a:cubicBezTo>
                      <a:cubicBezTo>
                        <a:pt x="351" y="274"/>
                        <a:pt x="351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4431650" y="3279825"/>
                  <a:ext cx="8800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4" extrusionOk="0">
                      <a:moveTo>
                        <a:pt x="163" y="0"/>
                      </a:moveTo>
                      <a:cubicBezTo>
                        <a:pt x="1" y="0"/>
                        <a:pt x="1" y="273"/>
                        <a:pt x="163" y="273"/>
                      </a:cubicBezTo>
                      <a:cubicBezTo>
                        <a:pt x="352" y="273"/>
                        <a:pt x="352" y="0"/>
                        <a:pt x="16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8" name="Google Shape;348;p2"/>
              <p:cNvSpPr/>
              <p:nvPr/>
            </p:nvSpPr>
            <p:spPr>
              <a:xfrm>
                <a:off x="7991172" y="145760"/>
                <a:ext cx="60360" cy="4885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26" y="1"/>
                    </a:moveTo>
                    <a:cubicBezTo>
                      <a:pt x="0" y="1"/>
                      <a:pt x="0" y="547"/>
                      <a:pt x="326" y="547"/>
                    </a:cubicBezTo>
                    <a:cubicBezTo>
                      <a:pt x="677" y="547"/>
                      <a:pt x="677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7952922" y="409560"/>
                <a:ext cx="60360" cy="4885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26" y="1"/>
                    </a:moveTo>
                    <a:cubicBezTo>
                      <a:pt x="0" y="1"/>
                      <a:pt x="0" y="547"/>
                      <a:pt x="326" y="547"/>
                    </a:cubicBezTo>
                    <a:cubicBezTo>
                      <a:pt x="677" y="547"/>
                      <a:pt x="677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7913697" y="265385"/>
                <a:ext cx="60360" cy="4885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26" y="1"/>
                    </a:moveTo>
                    <a:cubicBezTo>
                      <a:pt x="0" y="1"/>
                      <a:pt x="0" y="547"/>
                      <a:pt x="326" y="547"/>
                    </a:cubicBezTo>
                    <a:cubicBezTo>
                      <a:pt x="677" y="547"/>
                      <a:pt x="677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2"/>
            <p:cNvSpPr/>
            <p:nvPr/>
          </p:nvSpPr>
          <p:spPr>
            <a:xfrm>
              <a:off x="8863076" y="726575"/>
              <a:ext cx="206026" cy="166500"/>
            </a:xfrm>
            <a:custGeom>
              <a:avLst/>
              <a:gdLst/>
              <a:ahLst/>
              <a:cxnLst/>
              <a:rect l="l" t="t" r="r" b="b"/>
              <a:pathLst>
                <a:path w="1928" h="1558" extrusionOk="0">
                  <a:moveTo>
                    <a:pt x="1220" y="0"/>
                  </a:moveTo>
                  <a:cubicBezTo>
                    <a:pt x="1210" y="0"/>
                    <a:pt x="1199" y="3"/>
                    <a:pt x="1188" y="10"/>
                  </a:cubicBezTo>
                  <a:cubicBezTo>
                    <a:pt x="830" y="251"/>
                    <a:pt x="479" y="413"/>
                    <a:pt x="102" y="550"/>
                  </a:cubicBezTo>
                  <a:cubicBezTo>
                    <a:pt x="1" y="597"/>
                    <a:pt x="63" y="716"/>
                    <a:pt x="154" y="716"/>
                  </a:cubicBezTo>
                  <a:cubicBezTo>
                    <a:pt x="162" y="716"/>
                    <a:pt x="171" y="715"/>
                    <a:pt x="180" y="712"/>
                  </a:cubicBezTo>
                  <a:cubicBezTo>
                    <a:pt x="536" y="561"/>
                    <a:pt x="865" y="410"/>
                    <a:pt x="1191" y="218"/>
                  </a:cubicBezTo>
                  <a:lnTo>
                    <a:pt x="1191" y="218"/>
                  </a:lnTo>
                  <a:cubicBezTo>
                    <a:pt x="1350" y="664"/>
                    <a:pt x="1555" y="1072"/>
                    <a:pt x="1754" y="1525"/>
                  </a:cubicBezTo>
                  <a:cubicBezTo>
                    <a:pt x="1761" y="1548"/>
                    <a:pt x="1781" y="1557"/>
                    <a:pt x="1803" y="1557"/>
                  </a:cubicBezTo>
                  <a:cubicBezTo>
                    <a:pt x="1856" y="1557"/>
                    <a:pt x="1927" y="1501"/>
                    <a:pt x="1890" y="1441"/>
                  </a:cubicBezTo>
                  <a:cubicBezTo>
                    <a:pt x="1702" y="985"/>
                    <a:pt x="1455" y="550"/>
                    <a:pt x="1292" y="62"/>
                  </a:cubicBezTo>
                  <a:cubicBezTo>
                    <a:pt x="1292" y="41"/>
                    <a:pt x="1259" y="0"/>
                    <a:pt x="1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"/>
          <p:cNvGrpSpPr/>
          <p:nvPr/>
        </p:nvGrpSpPr>
        <p:grpSpPr>
          <a:xfrm>
            <a:off x="7573606" y="4093261"/>
            <a:ext cx="1722790" cy="1202646"/>
            <a:chOff x="7573606" y="4093261"/>
            <a:chExt cx="1722790" cy="1202646"/>
          </a:xfrm>
        </p:grpSpPr>
        <p:grpSp>
          <p:nvGrpSpPr>
            <p:cNvPr id="353" name="Google Shape;353;p2"/>
            <p:cNvGrpSpPr/>
            <p:nvPr/>
          </p:nvGrpSpPr>
          <p:grpSpPr>
            <a:xfrm>
              <a:off x="7573607" y="4093261"/>
              <a:ext cx="1722790" cy="1202646"/>
              <a:chOff x="4011525" y="4305000"/>
              <a:chExt cx="483075" cy="337225"/>
            </a:xfrm>
          </p:grpSpPr>
          <p:sp>
            <p:nvSpPr>
              <p:cNvPr id="354" name="Google Shape;354;p2"/>
              <p:cNvSpPr/>
              <p:nvPr/>
            </p:nvSpPr>
            <p:spPr>
              <a:xfrm>
                <a:off x="4011525" y="4513675"/>
                <a:ext cx="348300" cy="128550"/>
              </a:xfrm>
              <a:custGeom>
                <a:avLst/>
                <a:gdLst/>
                <a:ahLst/>
                <a:cxnLst/>
                <a:rect l="l" t="t" r="r" b="b"/>
                <a:pathLst>
                  <a:path w="13932" h="5142" extrusionOk="0">
                    <a:moveTo>
                      <a:pt x="6167" y="0"/>
                    </a:moveTo>
                    <a:cubicBezTo>
                      <a:pt x="4112" y="0"/>
                      <a:pt x="2056" y="616"/>
                      <a:pt x="0" y="724"/>
                    </a:cubicBezTo>
                    <a:cubicBezTo>
                      <a:pt x="2398" y="2719"/>
                      <a:pt x="4325" y="5142"/>
                      <a:pt x="7690" y="5142"/>
                    </a:cubicBezTo>
                    <a:cubicBezTo>
                      <a:pt x="7748" y="5142"/>
                      <a:pt x="7805" y="5141"/>
                      <a:pt x="7863" y="5140"/>
                    </a:cubicBezTo>
                    <a:cubicBezTo>
                      <a:pt x="8891" y="5140"/>
                      <a:pt x="13658" y="4925"/>
                      <a:pt x="13879" y="3839"/>
                    </a:cubicBezTo>
                    <a:lnTo>
                      <a:pt x="13931" y="3976"/>
                    </a:lnTo>
                    <a:cubicBezTo>
                      <a:pt x="13443" y="1810"/>
                      <a:pt x="9678" y="509"/>
                      <a:pt x="7805" y="151"/>
                    </a:cubicBezTo>
                    <a:cubicBezTo>
                      <a:pt x="7259" y="44"/>
                      <a:pt x="6713" y="0"/>
                      <a:pt x="6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4167125" y="4515450"/>
                <a:ext cx="2120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8481" h="4937" extrusionOk="0">
                    <a:moveTo>
                      <a:pt x="112" y="1"/>
                    </a:moveTo>
                    <a:cubicBezTo>
                      <a:pt x="49" y="1"/>
                      <a:pt x="0" y="75"/>
                      <a:pt x="39" y="139"/>
                    </a:cubicBezTo>
                    <a:cubicBezTo>
                      <a:pt x="1041" y="1277"/>
                      <a:pt x="2589" y="1440"/>
                      <a:pt x="3941" y="1869"/>
                    </a:cubicBezTo>
                    <a:cubicBezTo>
                      <a:pt x="5619" y="2415"/>
                      <a:pt x="7219" y="3553"/>
                      <a:pt x="8305" y="4906"/>
                    </a:cubicBezTo>
                    <a:cubicBezTo>
                      <a:pt x="8325" y="4927"/>
                      <a:pt x="8347" y="4936"/>
                      <a:pt x="8368" y="4936"/>
                    </a:cubicBezTo>
                    <a:cubicBezTo>
                      <a:pt x="8429" y="4936"/>
                      <a:pt x="8481" y="4859"/>
                      <a:pt x="8442" y="4796"/>
                    </a:cubicBezTo>
                    <a:cubicBezTo>
                      <a:pt x="7434" y="3553"/>
                      <a:pt x="6029" y="2552"/>
                      <a:pt x="4566" y="1953"/>
                    </a:cubicBezTo>
                    <a:cubicBezTo>
                      <a:pt x="3102" y="1329"/>
                      <a:pt x="1255" y="1303"/>
                      <a:pt x="176" y="28"/>
                    </a:cubicBezTo>
                    <a:cubicBezTo>
                      <a:pt x="155" y="9"/>
                      <a:pt x="133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4178050" y="4501400"/>
                <a:ext cx="48925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656" extrusionOk="0">
                    <a:moveTo>
                      <a:pt x="1135" y="1"/>
                    </a:moveTo>
                    <a:cubicBezTo>
                      <a:pt x="1093" y="1"/>
                      <a:pt x="1050" y="36"/>
                      <a:pt x="1066" y="103"/>
                    </a:cubicBezTo>
                    <a:cubicBezTo>
                      <a:pt x="1202" y="701"/>
                      <a:pt x="1631" y="1241"/>
                      <a:pt x="1664" y="1865"/>
                    </a:cubicBezTo>
                    <a:cubicBezTo>
                      <a:pt x="1716" y="2541"/>
                      <a:pt x="526" y="3114"/>
                      <a:pt x="64" y="3517"/>
                    </a:cubicBezTo>
                    <a:cubicBezTo>
                      <a:pt x="0" y="3581"/>
                      <a:pt x="62" y="3655"/>
                      <a:pt x="132" y="3655"/>
                    </a:cubicBezTo>
                    <a:cubicBezTo>
                      <a:pt x="155" y="3655"/>
                      <a:pt x="180" y="3647"/>
                      <a:pt x="201" y="3628"/>
                    </a:cubicBezTo>
                    <a:cubicBezTo>
                      <a:pt x="688" y="3192"/>
                      <a:pt x="1631" y="2756"/>
                      <a:pt x="1794" y="2054"/>
                    </a:cubicBezTo>
                    <a:cubicBezTo>
                      <a:pt x="1957" y="1403"/>
                      <a:pt x="1365" y="675"/>
                      <a:pt x="1202" y="51"/>
                    </a:cubicBezTo>
                    <a:cubicBezTo>
                      <a:pt x="1192" y="17"/>
                      <a:pt x="1163" y="1"/>
                      <a:pt x="1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4158050" y="4547300"/>
                <a:ext cx="663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546" extrusionOk="0">
                    <a:moveTo>
                      <a:pt x="2385" y="1"/>
                    </a:moveTo>
                    <a:cubicBezTo>
                      <a:pt x="1602" y="1"/>
                      <a:pt x="841" y="179"/>
                      <a:pt x="103" y="380"/>
                    </a:cubicBezTo>
                    <a:cubicBezTo>
                      <a:pt x="1" y="404"/>
                      <a:pt x="43" y="546"/>
                      <a:pt x="112" y="546"/>
                    </a:cubicBezTo>
                    <a:cubicBezTo>
                      <a:pt x="118" y="546"/>
                      <a:pt x="123" y="545"/>
                      <a:pt x="129" y="543"/>
                    </a:cubicBezTo>
                    <a:cubicBezTo>
                      <a:pt x="867" y="342"/>
                      <a:pt x="1628" y="163"/>
                      <a:pt x="2390" y="163"/>
                    </a:cubicBezTo>
                    <a:cubicBezTo>
                      <a:pt x="2441" y="163"/>
                      <a:pt x="2491" y="164"/>
                      <a:pt x="2542" y="166"/>
                    </a:cubicBezTo>
                    <a:cubicBezTo>
                      <a:pt x="2653" y="166"/>
                      <a:pt x="2653" y="3"/>
                      <a:pt x="2542" y="3"/>
                    </a:cubicBezTo>
                    <a:cubicBezTo>
                      <a:pt x="2490" y="1"/>
                      <a:pt x="2437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4172150" y="4585900"/>
                <a:ext cx="1695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7" extrusionOk="0">
                    <a:moveTo>
                      <a:pt x="326" y="0"/>
                    </a:moveTo>
                    <a:cubicBezTo>
                      <a:pt x="1" y="0"/>
                      <a:pt x="1" y="547"/>
                      <a:pt x="326" y="547"/>
                    </a:cubicBezTo>
                    <a:cubicBezTo>
                      <a:pt x="677" y="547"/>
                      <a:pt x="677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4151825" y="4550775"/>
                <a:ext cx="169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1" extrusionOk="0">
                    <a:moveTo>
                      <a:pt x="326" y="1"/>
                    </a:moveTo>
                    <a:cubicBezTo>
                      <a:pt x="1" y="1"/>
                      <a:pt x="1" y="540"/>
                      <a:pt x="326" y="540"/>
                    </a:cubicBezTo>
                    <a:cubicBezTo>
                      <a:pt x="677" y="540"/>
                      <a:pt x="677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4158675" y="4512075"/>
                <a:ext cx="169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1" extrusionOk="0">
                    <a:moveTo>
                      <a:pt x="325" y="1"/>
                    </a:moveTo>
                    <a:cubicBezTo>
                      <a:pt x="0" y="1"/>
                      <a:pt x="0" y="541"/>
                      <a:pt x="325" y="541"/>
                    </a:cubicBezTo>
                    <a:cubicBezTo>
                      <a:pt x="676" y="541"/>
                      <a:pt x="676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4197850" y="4495175"/>
                <a:ext cx="169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1" extrusionOk="0">
                    <a:moveTo>
                      <a:pt x="326" y="0"/>
                    </a:moveTo>
                    <a:cubicBezTo>
                      <a:pt x="0" y="0"/>
                      <a:pt x="0" y="540"/>
                      <a:pt x="326" y="540"/>
                    </a:cubicBezTo>
                    <a:cubicBezTo>
                      <a:pt x="677" y="540"/>
                      <a:pt x="677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4361900" y="4305000"/>
                <a:ext cx="132700" cy="307450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12298" extrusionOk="0">
                    <a:moveTo>
                      <a:pt x="1059" y="237"/>
                    </a:moveTo>
                    <a:cubicBezTo>
                      <a:pt x="1081" y="237"/>
                      <a:pt x="1108" y="246"/>
                      <a:pt x="1139" y="265"/>
                    </a:cubicBezTo>
                    <a:cubicBezTo>
                      <a:pt x="2004" y="727"/>
                      <a:pt x="2628" y="1670"/>
                      <a:pt x="3142" y="2515"/>
                    </a:cubicBezTo>
                    <a:cubicBezTo>
                      <a:pt x="3740" y="3517"/>
                      <a:pt x="4065" y="4681"/>
                      <a:pt x="4254" y="5845"/>
                    </a:cubicBezTo>
                    <a:cubicBezTo>
                      <a:pt x="4579" y="7718"/>
                      <a:pt x="5171" y="10508"/>
                      <a:pt x="3708" y="12049"/>
                    </a:cubicBezTo>
                    <a:cubicBezTo>
                      <a:pt x="3704" y="12055"/>
                      <a:pt x="3702" y="12060"/>
                      <a:pt x="3700" y="12066"/>
                    </a:cubicBezTo>
                    <a:lnTo>
                      <a:pt x="3700" y="12066"/>
                    </a:lnTo>
                    <a:cubicBezTo>
                      <a:pt x="2209" y="10531"/>
                      <a:pt x="1345" y="8566"/>
                      <a:pt x="944" y="6495"/>
                    </a:cubicBezTo>
                    <a:cubicBezTo>
                      <a:pt x="729" y="5409"/>
                      <a:pt x="651" y="4271"/>
                      <a:pt x="677" y="3165"/>
                    </a:cubicBezTo>
                    <a:cubicBezTo>
                      <a:pt x="677" y="2645"/>
                      <a:pt x="729" y="2131"/>
                      <a:pt x="781" y="1592"/>
                    </a:cubicBezTo>
                    <a:cubicBezTo>
                      <a:pt x="814" y="1292"/>
                      <a:pt x="866" y="993"/>
                      <a:pt x="918" y="694"/>
                    </a:cubicBezTo>
                    <a:cubicBezTo>
                      <a:pt x="940" y="554"/>
                      <a:pt x="924" y="237"/>
                      <a:pt x="1059" y="237"/>
                    </a:cubicBezTo>
                    <a:close/>
                    <a:moveTo>
                      <a:pt x="936" y="1"/>
                    </a:moveTo>
                    <a:cubicBezTo>
                      <a:pt x="909" y="1"/>
                      <a:pt x="892" y="13"/>
                      <a:pt x="892" y="44"/>
                    </a:cubicBezTo>
                    <a:cubicBezTo>
                      <a:pt x="1" y="4245"/>
                      <a:pt x="540" y="9097"/>
                      <a:pt x="3656" y="12271"/>
                    </a:cubicBezTo>
                    <a:cubicBezTo>
                      <a:pt x="3676" y="12289"/>
                      <a:pt x="3697" y="12297"/>
                      <a:pt x="3718" y="12297"/>
                    </a:cubicBezTo>
                    <a:cubicBezTo>
                      <a:pt x="3773" y="12297"/>
                      <a:pt x="3818" y="12239"/>
                      <a:pt x="3803" y="12185"/>
                    </a:cubicBezTo>
                    <a:lnTo>
                      <a:pt x="3803" y="12185"/>
                    </a:lnTo>
                    <a:cubicBezTo>
                      <a:pt x="3817" y="12181"/>
                      <a:pt x="3831" y="12173"/>
                      <a:pt x="3844" y="12160"/>
                    </a:cubicBezTo>
                    <a:cubicBezTo>
                      <a:pt x="5308" y="10586"/>
                      <a:pt x="4742" y="7907"/>
                      <a:pt x="4443" y="6008"/>
                    </a:cubicBezTo>
                    <a:cubicBezTo>
                      <a:pt x="4254" y="4707"/>
                      <a:pt x="3870" y="3432"/>
                      <a:pt x="3194" y="2294"/>
                    </a:cubicBezTo>
                    <a:cubicBezTo>
                      <a:pt x="2680" y="1429"/>
                      <a:pt x="1952" y="453"/>
                      <a:pt x="1002" y="18"/>
                    </a:cubicBezTo>
                    <a:cubicBezTo>
                      <a:pt x="978" y="7"/>
                      <a:pt x="955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4382675" y="4306225"/>
                <a:ext cx="76800" cy="30210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12084" extrusionOk="0">
                    <a:moveTo>
                      <a:pt x="136" y="0"/>
                    </a:moveTo>
                    <a:cubicBezTo>
                      <a:pt x="64" y="0"/>
                      <a:pt x="0" y="91"/>
                      <a:pt x="61" y="131"/>
                    </a:cubicBezTo>
                    <a:cubicBezTo>
                      <a:pt x="633" y="678"/>
                      <a:pt x="685" y="1595"/>
                      <a:pt x="822" y="2304"/>
                    </a:cubicBezTo>
                    <a:cubicBezTo>
                      <a:pt x="1036" y="3305"/>
                      <a:pt x="1446" y="4281"/>
                      <a:pt x="1660" y="5282"/>
                    </a:cubicBezTo>
                    <a:cubicBezTo>
                      <a:pt x="2148" y="7474"/>
                      <a:pt x="2909" y="9750"/>
                      <a:pt x="2851" y="12000"/>
                    </a:cubicBezTo>
                    <a:cubicBezTo>
                      <a:pt x="2851" y="12056"/>
                      <a:pt x="2891" y="12083"/>
                      <a:pt x="2932" y="12083"/>
                    </a:cubicBezTo>
                    <a:cubicBezTo>
                      <a:pt x="2973" y="12083"/>
                      <a:pt x="3013" y="12056"/>
                      <a:pt x="3013" y="12000"/>
                    </a:cubicBezTo>
                    <a:cubicBezTo>
                      <a:pt x="3072" y="9724"/>
                      <a:pt x="2285" y="7448"/>
                      <a:pt x="1823" y="5256"/>
                    </a:cubicBezTo>
                    <a:cubicBezTo>
                      <a:pt x="1576" y="4144"/>
                      <a:pt x="1147" y="3116"/>
                      <a:pt x="926" y="2004"/>
                    </a:cubicBezTo>
                    <a:cubicBezTo>
                      <a:pt x="795" y="1328"/>
                      <a:pt x="711" y="515"/>
                      <a:pt x="197" y="27"/>
                    </a:cubicBezTo>
                    <a:cubicBezTo>
                      <a:pt x="178" y="8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4373475" y="4378125"/>
                <a:ext cx="78675" cy="6440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2576" extrusionOk="0">
                    <a:moveTo>
                      <a:pt x="3050" y="0"/>
                    </a:moveTo>
                    <a:cubicBezTo>
                      <a:pt x="3019" y="0"/>
                      <a:pt x="2988" y="15"/>
                      <a:pt x="2978" y="45"/>
                    </a:cubicBezTo>
                    <a:cubicBezTo>
                      <a:pt x="2731" y="780"/>
                      <a:pt x="2464" y="1483"/>
                      <a:pt x="2191" y="2192"/>
                    </a:cubicBezTo>
                    <a:cubicBezTo>
                      <a:pt x="2147" y="2299"/>
                      <a:pt x="2089" y="2337"/>
                      <a:pt x="2023" y="2337"/>
                    </a:cubicBezTo>
                    <a:cubicBezTo>
                      <a:pt x="1924" y="2337"/>
                      <a:pt x="1805" y="2254"/>
                      <a:pt x="1677" y="2192"/>
                    </a:cubicBezTo>
                    <a:cubicBezTo>
                      <a:pt x="1456" y="2107"/>
                      <a:pt x="1268" y="1970"/>
                      <a:pt x="1053" y="1866"/>
                    </a:cubicBezTo>
                    <a:cubicBezTo>
                      <a:pt x="754" y="1671"/>
                      <a:pt x="455" y="1541"/>
                      <a:pt x="129" y="1405"/>
                    </a:cubicBezTo>
                    <a:cubicBezTo>
                      <a:pt x="124" y="1403"/>
                      <a:pt x="118" y="1402"/>
                      <a:pt x="113" y="1402"/>
                    </a:cubicBezTo>
                    <a:cubicBezTo>
                      <a:pt x="44" y="1402"/>
                      <a:pt x="1" y="1543"/>
                      <a:pt x="103" y="1567"/>
                    </a:cubicBezTo>
                    <a:cubicBezTo>
                      <a:pt x="806" y="1834"/>
                      <a:pt x="1404" y="2296"/>
                      <a:pt x="2139" y="2569"/>
                    </a:cubicBezTo>
                    <a:cubicBezTo>
                      <a:pt x="2144" y="2574"/>
                      <a:pt x="2150" y="2576"/>
                      <a:pt x="2156" y="2576"/>
                    </a:cubicBezTo>
                    <a:cubicBezTo>
                      <a:pt x="2183" y="2576"/>
                      <a:pt x="2217" y="2538"/>
                      <a:pt x="2217" y="2517"/>
                    </a:cubicBezTo>
                    <a:cubicBezTo>
                      <a:pt x="2542" y="1704"/>
                      <a:pt x="2841" y="917"/>
                      <a:pt x="3115" y="104"/>
                    </a:cubicBezTo>
                    <a:cubicBezTo>
                      <a:pt x="3146" y="36"/>
                      <a:pt x="3098" y="0"/>
                      <a:pt x="30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4380550" y="4451100"/>
                <a:ext cx="91775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074" extrusionOk="0">
                    <a:moveTo>
                      <a:pt x="3586" y="1"/>
                    </a:moveTo>
                    <a:cubicBezTo>
                      <a:pt x="3482" y="1"/>
                      <a:pt x="3449" y="138"/>
                      <a:pt x="3560" y="164"/>
                    </a:cubicBezTo>
                    <a:cubicBezTo>
                      <a:pt x="3466" y="148"/>
                      <a:pt x="3489" y="70"/>
                      <a:pt x="3484" y="70"/>
                    </a:cubicBezTo>
                    <a:lnTo>
                      <a:pt x="3484" y="70"/>
                    </a:lnTo>
                    <a:cubicBezTo>
                      <a:pt x="3481" y="70"/>
                      <a:pt x="3462" y="111"/>
                      <a:pt x="3371" y="248"/>
                    </a:cubicBezTo>
                    <a:cubicBezTo>
                      <a:pt x="3235" y="463"/>
                      <a:pt x="3098" y="651"/>
                      <a:pt x="2962" y="840"/>
                    </a:cubicBezTo>
                    <a:cubicBezTo>
                      <a:pt x="2911" y="947"/>
                      <a:pt x="2402" y="1818"/>
                      <a:pt x="2271" y="1818"/>
                    </a:cubicBezTo>
                    <a:cubicBezTo>
                      <a:pt x="2266" y="1818"/>
                      <a:pt x="2263" y="1817"/>
                      <a:pt x="2259" y="1815"/>
                    </a:cubicBezTo>
                    <a:cubicBezTo>
                      <a:pt x="1583" y="1354"/>
                      <a:pt x="796" y="1029"/>
                      <a:pt x="146" y="541"/>
                    </a:cubicBezTo>
                    <a:cubicBezTo>
                      <a:pt x="129" y="524"/>
                      <a:pt x="113" y="517"/>
                      <a:pt x="97" y="517"/>
                    </a:cubicBezTo>
                    <a:cubicBezTo>
                      <a:pt x="39" y="517"/>
                      <a:pt x="1" y="616"/>
                      <a:pt x="68" y="677"/>
                    </a:cubicBezTo>
                    <a:cubicBezTo>
                      <a:pt x="770" y="1224"/>
                      <a:pt x="1609" y="1549"/>
                      <a:pt x="2344" y="2063"/>
                    </a:cubicBezTo>
                    <a:cubicBezTo>
                      <a:pt x="2351" y="2070"/>
                      <a:pt x="2361" y="2073"/>
                      <a:pt x="2372" y="2073"/>
                    </a:cubicBezTo>
                    <a:cubicBezTo>
                      <a:pt x="2398" y="2073"/>
                      <a:pt x="2429" y="2055"/>
                      <a:pt x="2448" y="2037"/>
                    </a:cubicBezTo>
                    <a:cubicBezTo>
                      <a:pt x="2610" y="1711"/>
                      <a:pt x="2799" y="1386"/>
                      <a:pt x="3020" y="1087"/>
                    </a:cubicBezTo>
                    <a:cubicBezTo>
                      <a:pt x="3209" y="788"/>
                      <a:pt x="3397" y="378"/>
                      <a:pt x="3645" y="164"/>
                    </a:cubicBezTo>
                    <a:cubicBezTo>
                      <a:pt x="3671" y="138"/>
                      <a:pt x="3671" y="112"/>
                      <a:pt x="3671" y="86"/>
                    </a:cubicBezTo>
                    <a:lnTo>
                      <a:pt x="3671" y="53"/>
                    </a:lnTo>
                    <a:cubicBezTo>
                      <a:pt x="3645" y="27"/>
                      <a:pt x="3645" y="1"/>
                      <a:pt x="3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4402750" y="4521650"/>
                <a:ext cx="8000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094" extrusionOk="0">
                    <a:moveTo>
                      <a:pt x="3082" y="1"/>
                    </a:moveTo>
                    <a:cubicBezTo>
                      <a:pt x="3063" y="1"/>
                      <a:pt x="3042" y="8"/>
                      <a:pt x="3023" y="28"/>
                    </a:cubicBezTo>
                    <a:cubicBezTo>
                      <a:pt x="2724" y="294"/>
                      <a:pt x="2431" y="483"/>
                      <a:pt x="2158" y="782"/>
                    </a:cubicBezTo>
                    <a:cubicBezTo>
                      <a:pt x="2055" y="892"/>
                      <a:pt x="1904" y="935"/>
                      <a:pt x="1730" y="935"/>
                    </a:cubicBezTo>
                    <a:cubicBezTo>
                      <a:pt x="1214" y="935"/>
                      <a:pt x="487" y="565"/>
                      <a:pt x="123" y="483"/>
                    </a:cubicBezTo>
                    <a:cubicBezTo>
                      <a:pt x="115" y="481"/>
                      <a:pt x="108" y="480"/>
                      <a:pt x="101" y="480"/>
                    </a:cubicBezTo>
                    <a:cubicBezTo>
                      <a:pt x="15" y="480"/>
                      <a:pt x="0" y="621"/>
                      <a:pt x="97" y="645"/>
                    </a:cubicBezTo>
                    <a:cubicBezTo>
                      <a:pt x="637" y="769"/>
                      <a:pt x="1219" y="1093"/>
                      <a:pt x="1805" y="1093"/>
                    </a:cubicBezTo>
                    <a:cubicBezTo>
                      <a:pt x="1869" y="1093"/>
                      <a:pt x="1932" y="1089"/>
                      <a:pt x="1996" y="1081"/>
                    </a:cubicBezTo>
                    <a:cubicBezTo>
                      <a:pt x="2158" y="1055"/>
                      <a:pt x="2321" y="840"/>
                      <a:pt x="2431" y="704"/>
                    </a:cubicBezTo>
                    <a:cubicBezTo>
                      <a:pt x="2646" y="483"/>
                      <a:pt x="2919" y="353"/>
                      <a:pt x="3160" y="132"/>
                    </a:cubicBezTo>
                    <a:cubicBezTo>
                      <a:pt x="3200" y="91"/>
                      <a:pt x="3147" y="1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4232475" y="4395575"/>
                <a:ext cx="230250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9513" extrusionOk="0">
                    <a:moveTo>
                      <a:pt x="1611" y="0"/>
                    </a:moveTo>
                    <a:cubicBezTo>
                      <a:pt x="1507" y="0"/>
                      <a:pt x="1404" y="26"/>
                      <a:pt x="1301" y="82"/>
                    </a:cubicBezTo>
                    <a:cubicBezTo>
                      <a:pt x="215" y="622"/>
                      <a:pt x="1627" y="2684"/>
                      <a:pt x="2166" y="3224"/>
                    </a:cubicBezTo>
                    <a:cubicBezTo>
                      <a:pt x="2088" y="3250"/>
                      <a:pt x="2000" y="3261"/>
                      <a:pt x="1905" y="3261"/>
                    </a:cubicBezTo>
                    <a:cubicBezTo>
                      <a:pt x="1513" y="3261"/>
                      <a:pt x="1009" y="3075"/>
                      <a:pt x="615" y="3075"/>
                    </a:cubicBezTo>
                    <a:cubicBezTo>
                      <a:pt x="317" y="3075"/>
                      <a:pt x="82" y="3180"/>
                      <a:pt x="1" y="3549"/>
                    </a:cubicBezTo>
                    <a:cubicBezTo>
                      <a:pt x="326" y="4960"/>
                      <a:pt x="1516" y="5500"/>
                      <a:pt x="2706" y="5936"/>
                    </a:cubicBezTo>
                    <a:cubicBezTo>
                      <a:pt x="1841" y="6371"/>
                      <a:pt x="540" y="6261"/>
                      <a:pt x="755" y="7236"/>
                    </a:cubicBezTo>
                    <a:cubicBezTo>
                      <a:pt x="1080" y="8101"/>
                      <a:pt x="2817" y="8322"/>
                      <a:pt x="3467" y="8537"/>
                    </a:cubicBezTo>
                    <a:cubicBezTo>
                      <a:pt x="5204" y="8973"/>
                      <a:pt x="7259" y="9402"/>
                      <a:pt x="9106" y="9402"/>
                    </a:cubicBezTo>
                    <a:lnTo>
                      <a:pt x="9210" y="9512"/>
                    </a:lnTo>
                    <a:cubicBezTo>
                      <a:pt x="9210" y="8426"/>
                      <a:pt x="8345" y="6801"/>
                      <a:pt x="8130" y="5610"/>
                    </a:cubicBezTo>
                    <a:cubicBezTo>
                      <a:pt x="8020" y="4960"/>
                      <a:pt x="8455" y="3224"/>
                      <a:pt x="7909" y="2794"/>
                    </a:cubicBezTo>
                    <a:cubicBezTo>
                      <a:pt x="7721" y="2626"/>
                      <a:pt x="7545" y="2555"/>
                      <a:pt x="7383" y="2555"/>
                    </a:cubicBezTo>
                    <a:cubicBezTo>
                      <a:pt x="6699" y="2555"/>
                      <a:pt x="6242" y="3806"/>
                      <a:pt x="6069" y="4420"/>
                    </a:cubicBezTo>
                    <a:cubicBezTo>
                      <a:pt x="5743" y="3445"/>
                      <a:pt x="6283" y="1708"/>
                      <a:pt x="5633" y="843"/>
                    </a:cubicBezTo>
                    <a:cubicBezTo>
                      <a:pt x="5374" y="468"/>
                      <a:pt x="5130" y="316"/>
                      <a:pt x="4912" y="316"/>
                    </a:cubicBezTo>
                    <a:cubicBezTo>
                      <a:pt x="4310" y="316"/>
                      <a:pt x="3903" y="1484"/>
                      <a:pt x="3903" y="2359"/>
                    </a:cubicBezTo>
                    <a:cubicBezTo>
                      <a:pt x="3414" y="1875"/>
                      <a:pt x="2497" y="0"/>
                      <a:pt x="1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4283000" y="4424125"/>
                <a:ext cx="192525" cy="2154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8617" extrusionOk="0">
                    <a:moveTo>
                      <a:pt x="101" y="0"/>
                    </a:moveTo>
                    <a:cubicBezTo>
                      <a:pt x="49" y="0"/>
                      <a:pt x="0" y="61"/>
                      <a:pt x="35" y="130"/>
                    </a:cubicBezTo>
                    <a:cubicBezTo>
                      <a:pt x="1583" y="3545"/>
                      <a:pt x="4132" y="6881"/>
                      <a:pt x="7547" y="8611"/>
                    </a:cubicBezTo>
                    <a:cubicBezTo>
                      <a:pt x="7555" y="8615"/>
                      <a:pt x="7563" y="8616"/>
                      <a:pt x="7571" y="8616"/>
                    </a:cubicBezTo>
                    <a:cubicBezTo>
                      <a:pt x="7641" y="8616"/>
                      <a:pt x="7700" y="8504"/>
                      <a:pt x="7625" y="8481"/>
                    </a:cubicBezTo>
                    <a:cubicBezTo>
                      <a:pt x="4210" y="6771"/>
                      <a:pt x="1719" y="3441"/>
                      <a:pt x="171" y="52"/>
                    </a:cubicBezTo>
                    <a:cubicBezTo>
                      <a:pt x="154" y="16"/>
                      <a:pt x="127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4263750" y="4440425"/>
                <a:ext cx="94900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3140" extrusionOk="0">
                    <a:moveTo>
                      <a:pt x="3702" y="1"/>
                    </a:moveTo>
                    <a:cubicBezTo>
                      <a:pt x="3670" y="1"/>
                      <a:pt x="3638" y="17"/>
                      <a:pt x="3627" y="51"/>
                    </a:cubicBezTo>
                    <a:cubicBezTo>
                      <a:pt x="3276" y="864"/>
                      <a:pt x="3029" y="1651"/>
                      <a:pt x="2919" y="2516"/>
                    </a:cubicBezTo>
                    <a:lnTo>
                      <a:pt x="2919" y="2867"/>
                    </a:lnTo>
                    <a:cubicBezTo>
                      <a:pt x="2830" y="2913"/>
                      <a:pt x="2741" y="2934"/>
                      <a:pt x="2652" y="2934"/>
                    </a:cubicBezTo>
                    <a:cubicBezTo>
                      <a:pt x="2578" y="2934"/>
                      <a:pt x="2505" y="2919"/>
                      <a:pt x="2431" y="2893"/>
                    </a:cubicBezTo>
                    <a:cubicBezTo>
                      <a:pt x="2164" y="2841"/>
                      <a:pt x="1917" y="2756"/>
                      <a:pt x="1676" y="2704"/>
                    </a:cubicBezTo>
                    <a:cubicBezTo>
                      <a:pt x="1163" y="2568"/>
                      <a:pt x="642" y="2405"/>
                      <a:pt x="128" y="2268"/>
                    </a:cubicBezTo>
                    <a:cubicBezTo>
                      <a:pt x="121" y="2267"/>
                      <a:pt x="114" y="2266"/>
                      <a:pt x="107" y="2266"/>
                    </a:cubicBezTo>
                    <a:cubicBezTo>
                      <a:pt x="20" y="2266"/>
                      <a:pt x="0" y="2407"/>
                      <a:pt x="102" y="2431"/>
                    </a:cubicBezTo>
                    <a:cubicBezTo>
                      <a:pt x="1052" y="2652"/>
                      <a:pt x="2002" y="3003"/>
                      <a:pt x="2977" y="3140"/>
                    </a:cubicBezTo>
                    <a:cubicBezTo>
                      <a:pt x="3029" y="3140"/>
                      <a:pt x="3055" y="3114"/>
                      <a:pt x="3055" y="3055"/>
                    </a:cubicBezTo>
                    <a:cubicBezTo>
                      <a:pt x="3081" y="2002"/>
                      <a:pt x="3380" y="1052"/>
                      <a:pt x="3764" y="103"/>
                    </a:cubicBezTo>
                    <a:cubicBezTo>
                      <a:pt x="3795" y="37"/>
                      <a:pt x="3749" y="1"/>
                      <a:pt x="3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4290900" y="4512450"/>
                <a:ext cx="1166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2213" extrusionOk="0">
                    <a:moveTo>
                      <a:pt x="4562" y="1"/>
                    </a:moveTo>
                    <a:cubicBezTo>
                      <a:pt x="4536" y="1"/>
                      <a:pt x="4510" y="12"/>
                      <a:pt x="4493" y="38"/>
                    </a:cubicBezTo>
                    <a:cubicBezTo>
                      <a:pt x="4167" y="474"/>
                      <a:pt x="3842" y="909"/>
                      <a:pt x="3621" y="1397"/>
                    </a:cubicBezTo>
                    <a:cubicBezTo>
                      <a:pt x="3543" y="1586"/>
                      <a:pt x="3517" y="1748"/>
                      <a:pt x="3458" y="1937"/>
                    </a:cubicBezTo>
                    <a:cubicBezTo>
                      <a:pt x="3447" y="2006"/>
                      <a:pt x="3398" y="2026"/>
                      <a:pt x="3336" y="2026"/>
                    </a:cubicBezTo>
                    <a:cubicBezTo>
                      <a:pt x="3252" y="2026"/>
                      <a:pt x="3145" y="1989"/>
                      <a:pt x="3081" y="1989"/>
                    </a:cubicBezTo>
                    <a:cubicBezTo>
                      <a:pt x="2639" y="1930"/>
                      <a:pt x="2185" y="1898"/>
                      <a:pt x="1731" y="1898"/>
                    </a:cubicBezTo>
                    <a:cubicBezTo>
                      <a:pt x="1184" y="1898"/>
                      <a:pt x="636" y="1944"/>
                      <a:pt x="103" y="2047"/>
                    </a:cubicBezTo>
                    <a:cubicBezTo>
                      <a:pt x="0" y="2072"/>
                      <a:pt x="15" y="2213"/>
                      <a:pt x="106" y="2213"/>
                    </a:cubicBezTo>
                    <a:cubicBezTo>
                      <a:pt x="113" y="2213"/>
                      <a:pt x="120" y="2212"/>
                      <a:pt x="129" y="2210"/>
                    </a:cubicBezTo>
                    <a:cubicBezTo>
                      <a:pt x="643" y="2108"/>
                      <a:pt x="1168" y="2065"/>
                      <a:pt x="1695" y="2065"/>
                    </a:cubicBezTo>
                    <a:cubicBezTo>
                      <a:pt x="2306" y="2065"/>
                      <a:pt x="2919" y="2123"/>
                      <a:pt x="3517" y="2210"/>
                    </a:cubicBezTo>
                    <a:cubicBezTo>
                      <a:pt x="3569" y="2210"/>
                      <a:pt x="3595" y="2184"/>
                      <a:pt x="3595" y="2126"/>
                    </a:cubicBezTo>
                    <a:cubicBezTo>
                      <a:pt x="3706" y="1339"/>
                      <a:pt x="4167" y="721"/>
                      <a:pt x="4629" y="122"/>
                    </a:cubicBezTo>
                    <a:cubicBezTo>
                      <a:pt x="4664" y="48"/>
                      <a:pt x="4614" y="1"/>
                      <a:pt x="45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4356375" y="4548850"/>
                <a:ext cx="645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2159" extrusionOk="0">
                    <a:moveTo>
                      <a:pt x="2485" y="0"/>
                    </a:moveTo>
                    <a:cubicBezTo>
                      <a:pt x="2454" y="0"/>
                      <a:pt x="2423" y="15"/>
                      <a:pt x="2413" y="45"/>
                    </a:cubicBezTo>
                    <a:cubicBezTo>
                      <a:pt x="2155" y="690"/>
                      <a:pt x="2193" y="1328"/>
                      <a:pt x="2286" y="1989"/>
                    </a:cubicBezTo>
                    <a:lnTo>
                      <a:pt x="2286" y="1989"/>
                    </a:lnTo>
                    <a:cubicBezTo>
                      <a:pt x="1856" y="1948"/>
                      <a:pt x="1435" y="1940"/>
                      <a:pt x="1007" y="1940"/>
                    </a:cubicBezTo>
                    <a:cubicBezTo>
                      <a:pt x="705" y="1940"/>
                      <a:pt x="400" y="1944"/>
                      <a:pt x="85" y="1944"/>
                    </a:cubicBezTo>
                    <a:cubicBezTo>
                      <a:pt x="0" y="1944"/>
                      <a:pt x="0" y="2107"/>
                      <a:pt x="85" y="2107"/>
                    </a:cubicBezTo>
                    <a:cubicBezTo>
                      <a:pt x="400" y="2107"/>
                      <a:pt x="705" y="2103"/>
                      <a:pt x="1007" y="2103"/>
                    </a:cubicBezTo>
                    <a:cubicBezTo>
                      <a:pt x="1460" y="2103"/>
                      <a:pt x="1905" y="2112"/>
                      <a:pt x="2361" y="2159"/>
                    </a:cubicBezTo>
                    <a:cubicBezTo>
                      <a:pt x="2439" y="2159"/>
                      <a:pt x="2465" y="2107"/>
                      <a:pt x="2439" y="2055"/>
                    </a:cubicBezTo>
                    <a:cubicBezTo>
                      <a:pt x="2361" y="1378"/>
                      <a:pt x="2303" y="754"/>
                      <a:pt x="2550" y="104"/>
                    </a:cubicBezTo>
                    <a:cubicBezTo>
                      <a:pt x="2582" y="36"/>
                      <a:pt x="2533" y="0"/>
                      <a:pt x="24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4312300" y="4531100"/>
                <a:ext cx="89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68" extrusionOk="0">
                    <a:moveTo>
                      <a:pt x="164" y="1"/>
                    </a:moveTo>
                    <a:cubicBezTo>
                      <a:pt x="1" y="1"/>
                      <a:pt x="1" y="267"/>
                      <a:pt x="164" y="267"/>
                    </a:cubicBezTo>
                    <a:cubicBezTo>
                      <a:pt x="359" y="267"/>
                      <a:pt x="359" y="1"/>
                      <a:pt x="1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4321900" y="4545900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1"/>
                    </a:moveTo>
                    <a:cubicBezTo>
                      <a:pt x="1" y="1"/>
                      <a:pt x="1" y="274"/>
                      <a:pt x="163" y="274"/>
                    </a:cubicBezTo>
                    <a:cubicBezTo>
                      <a:pt x="352" y="274"/>
                      <a:pt x="352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4327275" y="4533700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1"/>
                    </a:moveTo>
                    <a:cubicBezTo>
                      <a:pt x="0" y="1"/>
                      <a:pt x="0" y="274"/>
                      <a:pt x="163" y="274"/>
                    </a:cubicBezTo>
                    <a:cubicBezTo>
                      <a:pt x="352" y="274"/>
                      <a:pt x="352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4411325" y="4486400"/>
                <a:ext cx="88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7" extrusionOk="0">
                    <a:moveTo>
                      <a:pt x="163" y="0"/>
                    </a:moveTo>
                    <a:cubicBezTo>
                      <a:pt x="1" y="0"/>
                      <a:pt x="1" y="267"/>
                      <a:pt x="163" y="267"/>
                    </a:cubicBezTo>
                    <a:cubicBezTo>
                      <a:pt x="352" y="267"/>
                      <a:pt x="352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4413925" y="4501200"/>
                <a:ext cx="89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74" extrusionOk="0">
                    <a:moveTo>
                      <a:pt x="163" y="0"/>
                    </a:moveTo>
                    <a:cubicBezTo>
                      <a:pt x="1" y="0"/>
                      <a:pt x="1" y="273"/>
                      <a:pt x="163" y="273"/>
                    </a:cubicBezTo>
                    <a:cubicBezTo>
                      <a:pt x="358" y="273"/>
                      <a:pt x="358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4424825" y="4490450"/>
                <a:ext cx="88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163" y="1"/>
                    </a:moveTo>
                    <a:cubicBezTo>
                      <a:pt x="0" y="1"/>
                      <a:pt x="0" y="267"/>
                      <a:pt x="163" y="267"/>
                    </a:cubicBezTo>
                    <a:cubicBezTo>
                      <a:pt x="352" y="267"/>
                      <a:pt x="352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4355725" y="4411775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0"/>
                    </a:moveTo>
                    <a:cubicBezTo>
                      <a:pt x="0" y="0"/>
                      <a:pt x="0" y="273"/>
                      <a:pt x="163" y="273"/>
                    </a:cubicBezTo>
                    <a:cubicBezTo>
                      <a:pt x="352" y="273"/>
                      <a:pt x="352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4362550" y="4422650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1"/>
                    </a:moveTo>
                    <a:cubicBezTo>
                      <a:pt x="1" y="1"/>
                      <a:pt x="1" y="274"/>
                      <a:pt x="163" y="274"/>
                    </a:cubicBezTo>
                    <a:cubicBezTo>
                      <a:pt x="352" y="274"/>
                      <a:pt x="352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4313775" y="4451100"/>
                <a:ext cx="88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5" extrusionOk="0">
                    <a:moveTo>
                      <a:pt x="163" y="1"/>
                    </a:moveTo>
                    <a:cubicBezTo>
                      <a:pt x="1" y="1"/>
                      <a:pt x="1" y="274"/>
                      <a:pt x="163" y="274"/>
                    </a:cubicBezTo>
                    <a:cubicBezTo>
                      <a:pt x="352" y="274"/>
                      <a:pt x="352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4265000" y="4419900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0"/>
                    </a:moveTo>
                    <a:cubicBezTo>
                      <a:pt x="0" y="0"/>
                      <a:pt x="0" y="273"/>
                      <a:pt x="163" y="273"/>
                    </a:cubicBezTo>
                    <a:cubicBezTo>
                      <a:pt x="352" y="273"/>
                      <a:pt x="352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4396375" y="4555500"/>
                <a:ext cx="88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7" extrusionOk="0">
                    <a:moveTo>
                      <a:pt x="163" y="0"/>
                    </a:moveTo>
                    <a:cubicBezTo>
                      <a:pt x="0" y="0"/>
                      <a:pt x="0" y="267"/>
                      <a:pt x="163" y="267"/>
                    </a:cubicBezTo>
                    <a:cubicBezTo>
                      <a:pt x="352" y="267"/>
                      <a:pt x="352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4367925" y="4579875"/>
                <a:ext cx="88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163" y="1"/>
                    </a:moveTo>
                    <a:cubicBezTo>
                      <a:pt x="0" y="1"/>
                      <a:pt x="0" y="267"/>
                      <a:pt x="163" y="267"/>
                    </a:cubicBezTo>
                    <a:cubicBezTo>
                      <a:pt x="351" y="267"/>
                      <a:pt x="35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4431650" y="4585250"/>
                <a:ext cx="8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63" y="0"/>
                    </a:moveTo>
                    <a:cubicBezTo>
                      <a:pt x="1" y="0"/>
                      <a:pt x="1" y="274"/>
                      <a:pt x="163" y="274"/>
                    </a:cubicBezTo>
                    <a:cubicBezTo>
                      <a:pt x="352" y="274"/>
                      <a:pt x="352" y="0"/>
                      <a:pt x="1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2"/>
            <p:cNvSpPr/>
            <p:nvPr/>
          </p:nvSpPr>
          <p:spPr>
            <a:xfrm>
              <a:off x="8886851" y="4172946"/>
              <a:ext cx="134315" cy="108741"/>
            </a:xfrm>
            <a:custGeom>
              <a:avLst/>
              <a:gdLst/>
              <a:ahLst/>
              <a:cxnLst/>
              <a:rect l="l" t="t" r="r" b="b"/>
              <a:pathLst>
                <a:path w="1917" h="1552" extrusionOk="0">
                  <a:moveTo>
                    <a:pt x="1803" y="0"/>
                  </a:moveTo>
                  <a:cubicBezTo>
                    <a:pt x="1777" y="0"/>
                    <a:pt x="1754" y="16"/>
                    <a:pt x="1745" y="52"/>
                  </a:cubicBezTo>
                  <a:cubicBezTo>
                    <a:pt x="1543" y="487"/>
                    <a:pt x="1335" y="922"/>
                    <a:pt x="1176" y="1351"/>
                  </a:cubicBezTo>
                  <a:lnTo>
                    <a:pt x="1176" y="1351"/>
                  </a:lnTo>
                  <a:cubicBezTo>
                    <a:pt x="852" y="1140"/>
                    <a:pt x="525" y="991"/>
                    <a:pt x="171" y="865"/>
                  </a:cubicBezTo>
                  <a:cubicBezTo>
                    <a:pt x="154" y="857"/>
                    <a:pt x="138" y="853"/>
                    <a:pt x="123" y="853"/>
                  </a:cubicBezTo>
                  <a:cubicBezTo>
                    <a:pt x="45" y="853"/>
                    <a:pt x="0" y="953"/>
                    <a:pt x="93" y="1002"/>
                  </a:cubicBezTo>
                  <a:cubicBezTo>
                    <a:pt x="470" y="1165"/>
                    <a:pt x="821" y="1327"/>
                    <a:pt x="1179" y="1542"/>
                  </a:cubicBezTo>
                  <a:cubicBezTo>
                    <a:pt x="1193" y="1549"/>
                    <a:pt x="1207" y="1552"/>
                    <a:pt x="1220" y="1552"/>
                  </a:cubicBezTo>
                  <a:cubicBezTo>
                    <a:pt x="1255" y="1552"/>
                    <a:pt x="1283" y="1528"/>
                    <a:pt x="1283" y="1490"/>
                  </a:cubicBezTo>
                  <a:cubicBezTo>
                    <a:pt x="1446" y="1028"/>
                    <a:pt x="1693" y="566"/>
                    <a:pt x="1881" y="130"/>
                  </a:cubicBezTo>
                  <a:cubicBezTo>
                    <a:pt x="1916" y="61"/>
                    <a:pt x="1855" y="0"/>
                    <a:pt x="1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2"/>
          <p:cNvSpPr txBox="1">
            <a:spLocks noGrp="1"/>
          </p:cNvSpPr>
          <p:nvPr>
            <p:ph type="ctrTitle"/>
          </p:nvPr>
        </p:nvSpPr>
        <p:spPr>
          <a:xfrm>
            <a:off x="720000" y="2450438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7" name="Google Shape;387;p2"/>
          <p:cNvSpPr txBox="1">
            <a:spLocks noGrp="1"/>
          </p:cNvSpPr>
          <p:nvPr>
            <p:ph type="subTitle" idx="1"/>
          </p:nvPr>
        </p:nvSpPr>
        <p:spPr>
          <a:xfrm>
            <a:off x="720000" y="3117950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8" name="Google Shape;388;p2"/>
          <p:cNvSpPr/>
          <p:nvPr/>
        </p:nvSpPr>
        <p:spPr>
          <a:xfrm>
            <a:off x="2406975" y="3647350"/>
            <a:ext cx="17575" cy="17575"/>
          </a:xfrm>
          <a:custGeom>
            <a:avLst/>
            <a:gdLst/>
            <a:ahLst/>
            <a:cxnLst/>
            <a:rect l="l" t="t" r="r" b="b"/>
            <a:pathLst>
              <a:path w="703" h="703" extrusionOk="0">
                <a:moveTo>
                  <a:pt x="351" y="0"/>
                </a:moveTo>
                <a:cubicBezTo>
                  <a:pt x="293" y="0"/>
                  <a:pt x="241" y="0"/>
                  <a:pt x="215" y="26"/>
                </a:cubicBezTo>
                <a:cubicBezTo>
                  <a:pt x="163" y="26"/>
                  <a:pt x="130" y="52"/>
                  <a:pt x="78" y="78"/>
                </a:cubicBezTo>
                <a:cubicBezTo>
                  <a:pt x="52" y="137"/>
                  <a:pt x="26" y="163"/>
                  <a:pt x="26" y="215"/>
                </a:cubicBezTo>
                <a:cubicBezTo>
                  <a:pt x="0" y="241"/>
                  <a:pt x="0" y="299"/>
                  <a:pt x="0" y="351"/>
                </a:cubicBezTo>
                <a:lnTo>
                  <a:pt x="0" y="436"/>
                </a:lnTo>
                <a:cubicBezTo>
                  <a:pt x="26" y="488"/>
                  <a:pt x="52" y="540"/>
                  <a:pt x="78" y="598"/>
                </a:cubicBezTo>
                <a:cubicBezTo>
                  <a:pt x="104" y="598"/>
                  <a:pt x="130" y="624"/>
                  <a:pt x="163" y="650"/>
                </a:cubicBezTo>
                <a:cubicBezTo>
                  <a:pt x="215" y="676"/>
                  <a:pt x="267" y="702"/>
                  <a:pt x="351" y="702"/>
                </a:cubicBezTo>
                <a:cubicBezTo>
                  <a:pt x="378" y="702"/>
                  <a:pt x="430" y="676"/>
                  <a:pt x="488" y="650"/>
                </a:cubicBezTo>
                <a:cubicBezTo>
                  <a:pt x="514" y="650"/>
                  <a:pt x="566" y="624"/>
                  <a:pt x="592" y="598"/>
                </a:cubicBezTo>
                <a:cubicBezTo>
                  <a:pt x="618" y="566"/>
                  <a:pt x="651" y="514"/>
                  <a:pt x="677" y="488"/>
                </a:cubicBezTo>
                <a:cubicBezTo>
                  <a:pt x="677" y="436"/>
                  <a:pt x="703" y="377"/>
                  <a:pt x="703" y="351"/>
                </a:cubicBezTo>
                <a:cubicBezTo>
                  <a:pt x="677" y="299"/>
                  <a:pt x="677" y="273"/>
                  <a:pt x="677" y="241"/>
                </a:cubicBezTo>
                <a:cubicBezTo>
                  <a:pt x="677" y="189"/>
                  <a:pt x="618" y="137"/>
                  <a:pt x="592" y="78"/>
                </a:cubicBezTo>
                <a:cubicBezTo>
                  <a:pt x="566" y="78"/>
                  <a:pt x="540" y="52"/>
                  <a:pt x="514" y="26"/>
                </a:cubicBezTo>
                <a:cubicBezTo>
                  <a:pt x="456" y="0"/>
                  <a:pt x="404" y="0"/>
                  <a:pt x="3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8_1">
    <p:spTree>
      <p:nvGrpSpPr>
        <p:cNvPr id="1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p25"/>
          <p:cNvSpPr txBox="1">
            <a:spLocks noGrp="1"/>
          </p:cNvSpPr>
          <p:nvPr>
            <p:ph type="subTitle" idx="1"/>
          </p:nvPr>
        </p:nvSpPr>
        <p:spPr>
          <a:xfrm>
            <a:off x="980975" y="3796167"/>
            <a:ext cx="1716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79" name="Google Shape;2879;p25"/>
          <p:cNvSpPr txBox="1">
            <a:spLocks noGrp="1"/>
          </p:cNvSpPr>
          <p:nvPr>
            <p:ph type="title"/>
          </p:nvPr>
        </p:nvSpPr>
        <p:spPr>
          <a:xfrm>
            <a:off x="980975" y="3569324"/>
            <a:ext cx="1716900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80" name="Google Shape;2880;p25"/>
          <p:cNvSpPr txBox="1">
            <a:spLocks noGrp="1"/>
          </p:cNvSpPr>
          <p:nvPr>
            <p:ph type="title" idx="2" hasCustomPrompt="1"/>
          </p:nvPr>
        </p:nvSpPr>
        <p:spPr>
          <a:xfrm>
            <a:off x="980984" y="3129813"/>
            <a:ext cx="17169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1" name="Google Shape;2881;p25"/>
          <p:cNvSpPr txBox="1">
            <a:spLocks noGrp="1"/>
          </p:cNvSpPr>
          <p:nvPr>
            <p:ph type="subTitle" idx="3"/>
          </p:nvPr>
        </p:nvSpPr>
        <p:spPr>
          <a:xfrm>
            <a:off x="980975" y="2132567"/>
            <a:ext cx="1716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82" name="Google Shape;2882;p25"/>
          <p:cNvSpPr txBox="1">
            <a:spLocks noGrp="1"/>
          </p:cNvSpPr>
          <p:nvPr>
            <p:ph type="title" idx="4"/>
          </p:nvPr>
        </p:nvSpPr>
        <p:spPr>
          <a:xfrm>
            <a:off x="980977" y="1905724"/>
            <a:ext cx="1716900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83" name="Google Shape;2883;p25"/>
          <p:cNvSpPr txBox="1">
            <a:spLocks noGrp="1"/>
          </p:cNvSpPr>
          <p:nvPr>
            <p:ph type="title" idx="5" hasCustomPrompt="1"/>
          </p:nvPr>
        </p:nvSpPr>
        <p:spPr>
          <a:xfrm>
            <a:off x="980984" y="1466213"/>
            <a:ext cx="17169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4" name="Google Shape;2884;p25"/>
          <p:cNvSpPr txBox="1">
            <a:spLocks noGrp="1"/>
          </p:cNvSpPr>
          <p:nvPr>
            <p:ph type="subTitle" idx="6"/>
          </p:nvPr>
        </p:nvSpPr>
        <p:spPr>
          <a:xfrm>
            <a:off x="6450375" y="2132567"/>
            <a:ext cx="1716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85" name="Google Shape;2885;p25"/>
          <p:cNvSpPr txBox="1">
            <a:spLocks noGrp="1"/>
          </p:cNvSpPr>
          <p:nvPr>
            <p:ph type="title" idx="7"/>
          </p:nvPr>
        </p:nvSpPr>
        <p:spPr>
          <a:xfrm>
            <a:off x="6450380" y="1905724"/>
            <a:ext cx="1716900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86" name="Google Shape;2886;p25"/>
          <p:cNvSpPr txBox="1">
            <a:spLocks noGrp="1"/>
          </p:cNvSpPr>
          <p:nvPr>
            <p:ph type="title" idx="8" hasCustomPrompt="1"/>
          </p:nvPr>
        </p:nvSpPr>
        <p:spPr>
          <a:xfrm>
            <a:off x="6450385" y="1466213"/>
            <a:ext cx="17169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7" name="Google Shape;2887;p25"/>
          <p:cNvSpPr txBox="1">
            <a:spLocks noGrp="1"/>
          </p:cNvSpPr>
          <p:nvPr>
            <p:ph type="subTitle" idx="9"/>
          </p:nvPr>
        </p:nvSpPr>
        <p:spPr>
          <a:xfrm>
            <a:off x="6450359" y="3796167"/>
            <a:ext cx="1716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2424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88" name="Google Shape;2888;p25"/>
          <p:cNvSpPr txBox="1">
            <a:spLocks noGrp="1"/>
          </p:cNvSpPr>
          <p:nvPr>
            <p:ph type="title" idx="13"/>
          </p:nvPr>
        </p:nvSpPr>
        <p:spPr>
          <a:xfrm>
            <a:off x="6450364" y="3569324"/>
            <a:ext cx="1716900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89" name="Google Shape;2889;p25"/>
          <p:cNvSpPr txBox="1">
            <a:spLocks noGrp="1"/>
          </p:cNvSpPr>
          <p:nvPr>
            <p:ph type="title" idx="14" hasCustomPrompt="1"/>
          </p:nvPr>
        </p:nvSpPr>
        <p:spPr>
          <a:xfrm>
            <a:off x="6450369" y="3129813"/>
            <a:ext cx="17169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90" name="Google Shape;2890;p2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91" name="Google Shape;2891;p25"/>
          <p:cNvSpPr/>
          <p:nvPr/>
        </p:nvSpPr>
        <p:spPr>
          <a:xfrm>
            <a:off x="699345" y="2871603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31" y="1"/>
                </a:moveTo>
                <a:cubicBezTo>
                  <a:pt x="0" y="1"/>
                  <a:pt x="0" y="191"/>
                  <a:pt x="131" y="191"/>
                </a:cubicBezTo>
                <a:cubicBezTo>
                  <a:pt x="244" y="191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25"/>
          <p:cNvSpPr/>
          <p:nvPr/>
        </p:nvSpPr>
        <p:spPr>
          <a:xfrm>
            <a:off x="688821" y="4074330"/>
            <a:ext cx="44508" cy="35404"/>
          </a:xfrm>
          <a:custGeom>
            <a:avLst/>
            <a:gdLst/>
            <a:ahLst/>
            <a:cxnLst/>
            <a:rect l="l" t="t" r="r" b="b"/>
            <a:pathLst>
              <a:path w="264" h="210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63" y="209"/>
                  <a:pt x="263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25"/>
          <p:cNvSpPr/>
          <p:nvPr/>
        </p:nvSpPr>
        <p:spPr>
          <a:xfrm>
            <a:off x="373351" y="4326533"/>
            <a:ext cx="41305" cy="35236"/>
          </a:xfrm>
          <a:custGeom>
            <a:avLst/>
            <a:gdLst/>
            <a:ahLst/>
            <a:cxnLst/>
            <a:rect l="l" t="t" r="r" b="b"/>
            <a:pathLst>
              <a:path w="245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45" y="209"/>
                  <a:pt x="245" y="1"/>
                  <a:pt x="1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25"/>
          <p:cNvSpPr/>
          <p:nvPr/>
        </p:nvSpPr>
        <p:spPr>
          <a:xfrm>
            <a:off x="421400" y="4240382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14" y="0"/>
                </a:moveTo>
                <a:cubicBezTo>
                  <a:pt x="1" y="0"/>
                  <a:pt x="1" y="190"/>
                  <a:pt x="114" y="190"/>
                </a:cubicBezTo>
                <a:cubicBezTo>
                  <a:pt x="245" y="190"/>
                  <a:pt x="245" y="0"/>
                  <a:pt x="1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25"/>
          <p:cNvSpPr/>
          <p:nvPr/>
        </p:nvSpPr>
        <p:spPr>
          <a:xfrm>
            <a:off x="481756" y="4326533"/>
            <a:ext cx="41305" cy="35236"/>
          </a:xfrm>
          <a:custGeom>
            <a:avLst/>
            <a:gdLst/>
            <a:ahLst/>
            <a:cxnLst/>
            <a:rect l="l" t="t" r="r" b="b"/>
            <a:pathLst>
              <a:path w="245" h="209" extrusionOk="0">
                <a:moveTo>
                  <a:pt x="131" y="1"/>
                </a:moveTo>
                <a:cubicBezTo>
                  <a:pt x="0" y="1"/>
                  <a:pt x="0" y="209"/>
                  <a:pt x="131" y="209"/>
                </a:cubicBezTo>
                <a:cubicBezTo>
                  <a:pt x="244" y="209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25"/>
          <p:cNvSpPr/>
          <p:nvPr/>
        </p:nvSpPr>
        <p:spPr>
          <a:xfrm>
            <a:off x="832183" y="2041053"/>
            <a:ext cx="86319" cy="66594"/>
          </a:xfrm>
          <a:custGeom>
            <a:avLst/>
            <a:gdLst/>
            <a:ahLst/>
            <a:cxnLst/>
            <a:rect l="l" t="t" r="r" b="b"/>
            <a:pathLst>
              <a:path w="512" h="395" extrusionOk="0">
                <a:moveTo>
                  <a:pt x="250" y="1"/>
                </a:moveTo>
                <a:cubicBezTo>
                  <a:pt x="1" y="1"/>
                  <a:pt x="1" y="394"/>
                  <a:pt x="250" y="394"/>
                </a:cubicBezTo>
                <a:cubicBezTo>
                  <a:pt x="512" y="394"/>
                  <a:pt x="512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25"/>
          <p:cNvSpPr/>
          <p:nvPr/>
        </p:nvSpPr>
        <p:spPr>
          <a:xfrm>
            <a:off x="481757" y="1521554"/>
            <a:ext cx="177865" cy="171459"/>
          </a:xfrm>
          <a:custGeom>
            <a:avLst/>
            <a:gdLst/>
            <a:ahLst/>
            <a:cxnLst/>
            <a:rect l="l" t="t" r="r" b="b"/>
            <a:pathLst>
              <a:path w="1055" h="1017" extrusionOk="0">
                <a:moveTo>
                  <a:pt x="353" y="0"/>
                </a:moveTo>
                <a:cubicBezTo>
                  <a:pt x="314" y="0"/>
                  <a:pt x="278" y="26"/>
                  <a:pt x="263" y="76"/>
                </a:cubicBezTo>
                <a:cubicBezTo>
                  <a:pt x="227" y="171"/>
                  <a:pt x="227" y="284"/>
                  <a:pt x="209" y="397"/>
                </a:cubicBezTo>
                <a:cubicBezTo>
                  <a:pt x="172" y="415"/>
                  <a:pt x="132" y="433"/>
                  <a:pt x="77" y="451"/>
                </a:cubicBezTo>
                <a:cubicBezTo>
                  <a:pt x="1" y="492"/>
                  <a:pt x="19" y="623"/>
                  <a:pt x="96" y="641"/>
                </a:cubicBezTo>
                <a:cubicBezTo>
                  <a:pt x="132" y="641"/>
                  <a:pt x="172" y="659"/>
                  <a:pt x="209" y="678"/>
                </a:cubicBezTo>
                <a:cubicBezTo>
                  <a:pt x="227" y="754"/>
                  <a:pt x="227" y="849"/>
                  <a:pt x="245" y="944"/>
                </a:cubicBezTo>
                <a:cubicBezTo>
                  <a:pt x="245" y="999"/>
                  <a:pt x="322" y="1017"/>
                  <a:pt x="376" y="1017"/>
                </a:cubicBezTo>
                <a:cubicBezTo>
                  <a:pt x="399" y="1017"/>
                  <a:pt x="435" y="999"/>
                  <a:pt x="453" y="963"/>
                </a:cubicBezTo>
                <a:cubicBezTo>
                  <a:pt x="489" y="904"/>
                  <a:pt x="530" y="849"/>
                  <a:pt x="566" y="773"/>
                </a:cubicBezTo>
                <a:cubicBezTo>
                  <a:pt x="679" y="813"/>
                  <a:pt x="792" y="831"/>
                  <a:pt x="923" y="849"/>
                </a:cubicBezTo>
                <a:cubicBezTo>
                  <a:pt x="1000" y="849"/>
                  <a:pt x="1055" y="754"/>
                  <a:pt x="1000" y="700"/>
                </a:cubicBezTo>
                <a:cubicBezTo>
                  <a:pt x="942" y="605"/>
                  <a:pt x="869" y="492"/>
                  <a:pt x="792" y="397"/>
                </a:cubicBezTo>
                <a:cubicBezTo>
                  <a:pt x="810" y="361"/>
                  <a:pt x="828" y="320"/>
                  <a:pt x="869" y="284"/>
                </a:cubicBezTo>
                <a:cubicBezTo>
                  <a:pt x="898" y="209"/>
                  <a:pt x="845" y="135"/>
                  <a:pt x="775" y="135"/>
                </a:cubicBezTo>
                <a:cubicBezTo>
                  <a:pt x="756" y="135"/>
                  <a:pt x="736" y="140"/>
                  <a:pt x="715" y="153"/>
                </a:cubicBezTo>
                <a:cubicBezTo>
                  <a:pt x="697" y="171"/>
                  <a:pt x="661" y="171"/>
                  <a:pt x="643" y="189"/>
                </a:cubicBezTo>
                <a:cubicBezTo>
                  <a:pt x="566" y="112"/>
                  <a:pt x="489" y="58"/>
                  <a:pt x="417" y="22"/>
                </a:cubicBezTo>
                <a:cubicBezTo>
                  <a:pt x="396" y="8"/>
                  <a:pt x="374" y="0"/>
                  <a:pt x="3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25"/>
          <p:cNvSpPr/>
          <p:nvPr/>
        </p:nvSpPr>
        <p:spPr>
          <a:xfrm>
            <a:off x="558499" y="403502"/>
            <a:ext cx="174830" cy="177528"/>
          </a:xfrm>
          <a:custGeom>
            <a:avLst/>
            <a:gdLst/>
            <a:ahLst/>
            <a:cxnLst/>
            <a:rect l="l" t="t" r="r" b="b"/>
            <a:pathLst>
              <a:path w="1037" h="1053" extrusionOk="0">
                <a:moveTo>
                  <a:pt x="750" y="0"/>
                </a:moveTo>
                <a:cubicBezTo>
                  <a:pt x="739" y="0"/>
                  <a:pt x="729" y="2"/>
                  <a:pt x="720" y="5"/>
                </a:cubicBezTo>
                <a:cubicBezTo>
                  <a:pt x="625" y="64"/>
                  <a:pt x="530" y="118"/>
                  <a:pt x="435" y="177"/>
                </a:cubicBezTo>
                <a:cubicBezTo>
                  <a:pt x="398" y="154"/>
                  <a:pt x="358" y="136"/>
                  <a:pt x="303" y="118"/>
                </a:cubicBezTo>
                <a:cubicBezTo>
                  <a:pt x="292" y="113"/>
                  <a:pt x="280" y="110"/>
                  <a:pt x="269" y="110"/>
                </a:cubicBezTo>
                <a:cubicBezTo>
                  <a:pt x="207" y="110"/>
                  <a:pt x="157" y="188"/>
                  <a:pt x="172" y="249"/>
                </a:cubicBezTo>
                <a:cubicBezTo>
                  <a:pt x="190" y="290"/>
                  <a:pt x="208" y="326"/>
                  <a:pt x="227" y="362"/>
                </a:cubicBezTo>
                <a:cubicBezTo>
                  <a:pt x="154" y="421"/>
                  <a:pt x="95" y="494"/>
                  <a:pt x="41" y="552"/>
                </a:cubicBezTo>
                <a:cubicBezTo>
                  <a:pt x="0" y="589"/>
                  <a:pt x="18" y="666"/>
                  <a:pt x="59" y="702"/>
                </a:cubicBezTo>
                <a:cubicBezTo>
                  <a:pt x="77" y="720"/>
                  <a:pt x="113" y="742"/>
                  <a:pt x="154" y="742"/>
                </a:cubicBezTo>
                <a:cubicBezTo>
                  <a:pt x="227" y="720"/>
                  <a:pt x="303" y="720"/>
                  <a:pt x="358" y="702"/>
                </a:cubicBezTo>
                <a:cubicBezTo>
                  <a:pt x="417" y="815"/>
                  <a:pt x="471" y="910"/>
                  <a:pt x="548" y="1005"/>
                </a:cubicBezTo>
                <a:cubicBezTo>
                  <a:pt x="563" y="1038"/>
                  <a:pt x="594" y="1053"/>
                  <a:pt x="625" y="1053"/>
                </a:cubicBezTo>
                <a:cubicBezTo>
                  <a:pt x="665" y="1053"/>
                  <a:pt x="707" y="1028"/>
                  <a:pt x="720" y="987"/>
                </a:cubicBezTo>
                <a:cubicBezTo>
                  <a:pt x="738" y="874"/>
                  <a:pt x="774" y="761"/>
                  <a:pt x="810" y="629"/>
                </a:cubicBezTo>
                <a:cubicBezTo>
                  <a:pt x="851" y="629"/>
                  <a:pt x="887" y="629"/>
                  <a:pt x="923" y="607"/>
                </a:cubicBezTo>
                <a:cubicBezTo>
                  <a:pt x="1036" y="589"/>
                  <a:pt x="1036" y="457"/>
                  <a:pt x="946" y="421"/>
                </a:cubicBezTo>
                <a:cubicBezTo>
                  <a:pt x="923" y="403"/>
                  <a:pt x="887" y="403"/>
                  <a:pt x="869" y="381"/>
                </a:cubicBezTo>
                <a:cubicBezTo>
                  <a:pt x="869" y="290"/>
                  <a:pt x="869" y="195"/>
                  <a:pt x="851" y="82"/>
                </a:cubicBezTo>
                <a:cubicBezTo>
                  <a:pt x="851" y="33"/>
                  <a:pt x="799" y="0"/>
                  <a:pt x="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25"/>
          <p:cNvSpPr/>
          <p:nvPr/>
        </p:nvSpPr>
        <p:spPr>
          <a:xfrm>
            <a:off x="271005" y="2959035"/>
            <a:ext cx="89354" cy="66594"/>
          </a:xfrm>
          <a:custGeom>
            <a:avLst/>
            <a:gdLst/>
            <a:ahLst/>
            <a:cxnLst/>
            <a:rect l="l" t="t" r="r" b="b"/>
            <a:pathLst>
              <a:path w="530" h="395" extrusionOk="0">
                <a:moveTo>
                  <a:pt x="267" y="1"/>
                </a:moveTo>
                <a:cubicBezTo>
                  <a:pt x="0" y="1"/>
                  <a:pt x="0" y="394"/>
                  <a:pt x="267" y="394"/>
                </a:cubicBezTo>
                <a:cubicBezTo>
                  <a:pt x="529" y="394"/>
                  <a:pt x="529" y="1"/>
                  <a:pt x="2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25"/>
          <p:cNvSpPr/>
          <p:nvPr/>
        </p:nvSpPr>
        <p:spPr>
          <a:xfrm>
            <a:off x="287022" y="3146678"/>
            <a:ext cx="86319" cy="69629"/>
          </a:xfrm>
          <a:custGeom>
            <a:avLst/>
            <a:gdLst/>
            <a:ahLst/>
            <a:cxnLst/>
            <a:rect l="l" t="t" r="r" b="b"/>
            <a:pathLst>
              <a:path w="512" h="413" extrusionOk="0">
                <a:moveTo>
                  <a:pt x="244" y="1"/>
                </a:moveTo>
                <a:cubicBezTo>
                  <a:pt x="0" y="1"/>
                  <a:pt x="0" y="412"/>
                  <a:pt x="244" y="412"/>
                </a:cubicBezTo>
                <a:cubicBezTo>
                  <a:pt x="511" y="412"/>
                  <a:pt x="511" y="1"/>
                  <a:pt x="2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25"/>
          <p:cNvSpPr/>
          <p:nvPr/>
        </p:nvSpPr>
        <p:spPr>
          <a:xfrm flipH="1">
            <a:off x="8796567" y="2775155"/>
            <a:ext cx="44508" cy="35236"/>
          </a:xfrm>
          <a:custGeom>
            <a:avLst/>
            <a:gdLst/>
            <a:ahLst/>
            <a:cxnLst/>
            <a:rect l="l" t="t" r="r" b="b"/>
            <a:pathLst>
              <a:path w="264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63" y="209"/>
                  <a:pt x="263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25"/>
          <p:cNvSpPr/>
          <p:nvPr/>
        </p:nvSpPr>
        <p:spPr>
          <a:xfrm flipH="1">
            <a:off x="8601209" y="3193078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31" y="1"/>
                </a:moveTo>
                <a:cubicBezTo>
                  <a:pt x="0" y="1"/>
                  <a:pt x="0" y="191"/>
                  <a:pt x="131" y="191"/>
                </a:cubicBezTo>
                <a:cubicBezTo>
                  <a:pt x="244" y="191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25"/>
          <p:cNvSpPr/>
          <p:nvPr/>
        </p:nvSpPr>
        <p:spPr>
          <a:xfrm flipH="1">
            <a:off x="8750941" y="4707808"/>
            <a:ext cx="41305" cy="35236"/>
          </a:xfrm>
          <a:custGeom>
            <a:avLst/>
            <a:gdLst/>
            <a:ahLst/>
            <a:cxnLst/>
            <a:rect l="l" t="t" r="r" b="b"/>
            <a:pathLst>
              <a:path w="245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45" y="209"/>
                  <a:pt x="245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25"/>
          <p:cNvSpPr/>
          <p:nvPr/>
        </p:nvSpPr>
        <p:spPr>
          <a:xfrm flipH="1">
            <a:off x="8702892" y="4621657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14" y="0"/>
                </a:moveTo>
                <a:cubicBezTo>
                  <a:pt x="1" y="0"/>
                  <a:pt x="1" y="190"/>
                  <a:pt x="114" y="190"/>
                </a:cubicBezTo>
                <a:cubicBezTo>
                  <a:pt x="245" y="190"/>
                  <a:pt x="245" y="0"/>
                  <a:pt x="1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25"/>
          <p:cNvSpPr/>
          <p:nvPr/>
        </p:nvSpPr>
        <p:spPr>
          <a:xfrm flipH="1">
            <a:off x="8642536" y="4707808"/>
            <a:ext cx="41305" cy="35236"/>
          </a:xfrm>
          <a:custGeom>
            <a:avLst/>
            <a:gdLst/>
            <a:ahLst/>
            <a:cxnLst/>
            <a:rect l="l" t="t" r="r" b="b"/>
            <a:pathLst>
              <a:path w="245" h="209" extrusionOk="0">
                <a:moveTo>
                  <a:pt x="131" y="1"/>
                </a:moveTo>
                <a:cubicBezTo>
                  <a:pt x="0" y="1"/>
                  <a:pt x="0" y="209"/>
                  <a:pt x="131" y="209"/>
                </a:cubicBezTo>
                <a:cubicBezTo>
                  <a:pt x="244" y="209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25"/>
          <p:cNvSpPr/>
          <p:nvPr/>
        </p:nvSpPr>
        <p:spPr>
          <a:xfrm flipH="1">
            <a:off x="8618795" y="2437403"/>
            <a:ext cx="86319" cy="66594"/>
          </a:xfrm>
          <a:custGeom>
            <a:avLst/>
            <a:gdLst/>
            <a:ahLst/>
            <a:cxnLst/>
            <a:rect l="l" t="t" r="r" b="b"/>
            <a:pathLst>
              <a:path w="512" h="395" extrusionOk="0">
                <a:moveTo>
                  <a:pt x="250" y="1"/>
                </a:moveTo>
                <a:cubicBezTo>
                  <a:pt x="1" y="1"/>
                  <a:pt x="1" y="394"/>
                  <a:pt x="250" y="394"/>
                </a:cubicBezTo>
                <a:cubicBezTo>
                  <a:pt x="512" y="394"/>
                  <a:pt x="512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25"/>
          <p:cNvSpPr/>
          <p:nvPr/>
        </p:nvSpPr>
        <p:spPr>
          <a:xfrm flipH="1">
            <a:off x="8782126" y="368541"/>
            <a:ext cx="177865" cy="171459"/>
          </a:xfrm>
          <a:custGeom>
            <a:avLst/>
            <a:gdLst/>
            <a:ahLst/>
            <a:cxnLst/>
            <a:rect l="l" t="t" r="r" b="b"/>
            <a:pathLst>
              <a:path w="1055" h="1017" extrusionOk="0">
                <a:moveTo>
                  <a:pt x="353" y="0"/>
                </a:moveTo>
                <a:cubicBezTo>
                  <a:pt x="314" y="0"/>
                  <a:pt x="278" y="26"/>
                  <a:pt x="263" y="76"/>
                </a:cubicBezTo>
                <a:cubicBezTo>
                  <a:pt x="227" y="171"/>
                  <a:pt x="227" y="284"/>
                  <a:pt x="209" y="397"/>
                </a:cubicBezTo>
                <a:cubicBezTo>
                  <a:pt x="172" y="415"/>
                  <a:pt x="132" y="433"/>
                  <a:pt x="77" y="451"/>
                </a:cubicBezTo>
                <a:cubicBezTo>
                  <a:pt x="1" y="492"/>
                  <a:pt x="19" y="623"/>
                  <a:pt x="96" y="641"/>
                </a:cubicBezTo>
                <a:cubicBezTo>
                  <a:pt x="132" y="641"/>
                  <a:pt x="172" y="659"/>
                  <a:pt x="209" y="678"/>
                </a:cubicBezTo>
                <a:cubicBezTo>
                  <a:pt x="227" y="754"/>
                  <a:pt x="227" y="849"/>
                  <a:pt x="245" y="944"/>
                </a:cubicBezTo>
                <a:cubicBezTo>
                  <a:pt x="245" y="999"/>
                  <a:pt x="322" y="1017"/>
                  <a:pt x="376" y="1017"/>
                </a:cubicBezTo>
                <a:cubicBezTo>
                  <a:pt x="399" y="1017"/>
                  <a:pt x="435" y="999"/>
                  <a:pt x="453" y="963"/>
                </a:cubicBezTo>
                <a:cubicBezTo>
                  <a:pt x="489" y="904"/>
                  <a:pt x="530" y="849"/>
                  <a:pt x="566" y="773"/>
                </a:cubicBezTo>
                <a:cubicBezTo>
                  <a:pt x="679" y="813"/>
                  <a:pt x="792" y="831"/>
                  <a:pt x="923" y="849"/>
                </a:cubicBezTo>
                <a:cubicBezTo>
                  <a:pt x="1000" y="849"/>
                  <a:pt x="1055" y="754"/>
                  <a:pt x="1000" y="700"/>
                </a:cubicBezTo>
                <a:cubicBezTo>
                  <a:pt x="942" y="605"/>
                  <a:pt x="869" y="492"/>
                  <a:pt x="792" y="397"/>
                </a:cubicBezTo>
                <a:cubicBezTo>
                  <a:pt x="810" y="361"/>
                  <a:pt x="828" y="320"/>
                  <a:pt x="869" y="284"/>
                </a:cubicBezTo>
                <a:cubicBezTo>
                  <a:pt x="898" y="209"/>
                  <a:pt x="845" y="135"/>
                  <a:pt x="775" y="135"/>
                </a:cubicBezTo>
                <a:cubicBezTo>
                  <a:pt x="756" y="135"/>
                  <a:pt x="736" y="140"/>
                  <a:pt x="715" y="153"/>
                </a:cubicBezTo>
                <a:cubicBezTo>
                  <a:pt x="697" y="171"/>
                  <a:pt x="661" y="171"/>
                  <a:pt x="643" y="189"/>
                </a:cubicBezTo>
                <a:cubicBezTo>
                  <a:pt x="566" y="112"/>
                  <a:pt x="489" y="58"/>
                  <a:pt x="417" y="22"/>
                </a:cubicBezTo>
                <a:cubicBezTo>
                  <a:pt x="396" y="8"/>
                  <a:pt x="374" y="0"/>
                  <a:pt x="3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25"/>
          <p:cNvSpPr/>
          <p:nvPr/>
        </p:nvSpPr>
        <p:spPr>
          <a:xfrm flipH="1">
            <a:off x="8642519" y="1381852"/>
            <a:ext cx="174830" cy="177528"/>
          </a:xfrm>
          <a:custGeom>
            <a:avLst/>
            <a:gdLst/>
            <a:ahLst/>
            <a:cxnLst/>
            <a:rect l="l" t="t" r="r" b="b"/>
            <a:pathLst>
              <a:path w="1037" h="1053" extrusionOk="0">
                <a:moveTo>
                  <a:pt x="750" y="0"/>
                </a:moveTo>
                <a:cubicBezTo>
                  <a:pt x="739" y="0"/>
                  <a:pt x="729" y="2"/>
                  <a:pt x="720" y="5"/>
                </a:cubicBezTo>
                <a:cubicBezTo>
                  <a:pt x="625" y="64"/>
                  <a:pt x="530" y="118"/>
                  <a:pt x="435" y="177"/>
                </a:cubicBezTo>
                <a:cubicBezTo>
                  <a:pt x="398" y="154"/>
                  <a:pt x="358" y="136"/>
                  <a:pt x="303" y="118"/>
                </a:cubicBezTo>
                <a:cubicBezTo>
                  <a:pt x="292" y="113"/>
                  <a:pt x="280" y="110"/>
                  <a:pt x="269" y="110"/>
                </a:cubicBezTo>
                <a:cubicBezTo>
                  <a:pt x="207" y="110"/>
                  <a:pt x="157" y="188"/>
                  <a:pt x="172" y="249"/>
                </a:cubicBezTo>
                <a:cubicBezTo>
                  <a:pt x="190" y="290"/>
                  <a:pt x="208" y="326"/>
                  <a:pt x="227" y="362"/>
                </a:cubicBezTo>
                <a:cubicBezTo>
                  <a:pt x="154" y="421"/>
                  <a:pt x="95" y="494"/>
                  <a:pt x="41" y="552"/>
                </a:cubicBezTo>
                <a:cubicBezTo>
                  <a:pt x="0" y="589"/>
                  <a:pt x="18" y="666"/>
                  <a:pt x="59" y="702"/>
                </a:cubicBezTo>
                <a:cubicBezTo>
                  <a:pt x="77" y="720"/>
                  <a:pt x="113" y="742"/>
                  <a:pt x="154" y="742"/>
                </a:cubicBezTo>
                <a:cubicBezTo>
                  <a:pt x="227" y="720"/>
                  <a:pt x="303" y="720"/>
                  <a:pt x="358" y="702"/>
                </a:cubicBezTo>
                <a:cubicBezTo>
                  <a:pt x="417" y="815"/>
                  <a:pt x="471" y="910"/>
                  <a:pt x="548" y="1005"/>
                </a:cubicBezTo>
                <a:cubicBezTo>
                  <a:pt x="563" y="1038"/>
                  <a:pt x="594" y="1053"/>
                  <a:pt x="625" y="1053"/>
                </a:cubicBezTo>
                <a:cubicBezTo>
                  <a:pt x="665" y="1053"/>
                  <a:pt x="707" y="1028"/>
                  <a:pt x="720" y="987"/>
                </a:cubicBezTo>
                <a:cubicBezTo>
                  <a:pt x="738" y="874"/>
                  <a:pt x="774" y="761"/>
                  <a:pt x="810" y="629"/>
                </a:cubicBezTo>
                <a:cubicBezTo>
                  <a:pt x="851" y="629"/>
                  <a:pt x="887" y="629"/>
                  <a:pt x="923" y="607"/>
                </a:cubicBezTo>
                <a:cubicBezTo>
                  <a:pt x="1036" y="589"/>
                  <a:pt x="1036" y="457"/>
                  <a:pt x="946" y="421"/>
                </a:cubicBezTo>
                <a:cubicBezTo>
                  <a:pt x="923" y="403"/>
                  <a:pt x="887" y="403"/>
                  <a:pt x="869" y="381"/>
                </a:cubicBezTo>
                <a:cubicBezTo>
                  <a:pt x="869" y="290"/>
                  <a:pt x="869" y="195"/>
                  <a:pt x="851" y="82"/>
                </a:cubicBezTo>
                <a:cubicBezTo>
                  <a:pt x="851" y="33"/>
                  <a:pt x="799" y="0"/>
                  <a:pt x="7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25"/>
          <p:cNvSpPr/>
          <p:nvPr/>
        </p:nvSpPr>
        <p:spPr>
          <a:xfrm flipH="1">
            <a:off x="8814163" y="3923010"/>
            <a:ext cx="89354" cy="66594"/>
          </a:xfrm>
          <a:custGeom>
            <a:avLst/>
            <a:gdLst/>
            <a:ahLst/>
            <a:cxnLst/>
            <a:rect l="l" t="t" r="r" b="b"/>
            <a:pathLst>
              <a:path w="530" h="395" extrusionOk="0">
                <a:moveTo>
                  <a:pt x="267" y="1"/>
                </a:moveTo>
                <a:cubicBezTo>
                  <a:pt x="0" y="1"/>
                  <a:pt x="0" y="394"/>
                  <a:pt x="267" y="394"/>
                </a:cubicBezTo>
                <a:cubicBezTo>
                  <a:pt x="529" y="394"/>
                  <a:pt x="529" y="1"/>
                  <a:pt x="2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25"/>
          <p:cNvSpPr/>
          <p:nvPr/>
        </p:nvSpPr>
        <p:spPr>
          <a:xfrm flipH="1">
            <a:off x="8801182" y="4110653"/>
            <a:ext cx="86319" cy="69629"/>
          </a:xfrm>
          <a:custGeom>
            <a:avLst/>
            <a:gdLst/>
            <a:ahLst/>
            <a:cxnLst/>
            <a:rect l="l" t="t" r="r" b="b"/>
            <a:pathLst>
              <a:path w="512" h="413" extrusionOk="0">
                <a:moveTo>
                  <a:pt x="244" y="1"/>
                </a:moveTo>
                <a:cubicBezTo>
                  <a:pt x="0" y="1"/>
                  <a:pt x="0" y="412"/>
                  <a:pt x="244" y="412"/>
                </a:cubicBezTo>
                <a:cubicBezTo>
                  <a:pt x="511" y="412"/>
                  <a:pt x="511" y="1"/>
                  <a:pt x="2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25"/>
          <p:cNvSpPr/>
          <p:nvPr/>
        </p:nvSpPr>
        <p:spPr>
          <a:xfrm>
            <a:off x="740660" y="4620130"/>
            <a:ext cx="44508" cy="35236"/>
          </a:xfrm>
          <a:custGeom>
            <a:avLst/>
            <a:gdLst/>
            <a:ahLst/>
            <a:cxnLst/>
            <a:rect l="l" t="t" r="r" b="b"/>
            <a:pathLst>
              <a:path w="264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63" y="209"/>
                  <a:pt x="263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25"/>
          <p:cNvSpPr/>
          <p:nvPr/>
        </p:nvSpPr>
        <p:spPr>
          <a:xfrm>
            <a:off x="690783" y="3979653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31" y="1"/>
                </a:moveTo>
                <a:cubicBezTo>
                  <a:pt x="0" y="1"/>
                  <a:pt x="0" y="191"/>
                  <a:pt x="131" y="191"/>
                </a:cubicBezTo>
                <a:cubicBezTo>
                  <a:pt x="244" y="191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25"/>
          <p:cNvSpPr/>
          <p:nvPr/>
        </p:nvSpPr>
        <p:spPr>
          <a:xfrm>
            <a:off x="523058" y="3193078"/>
            <a:ext cx="86319" cy="66594"/>
          </a:xfrm>
          <a:custGeom>
            <a:avLst/>
            <a:gdLst/>
            <a:ahLst/>
            <a:cxnLst/>
            <a:rect l="l" t="t" r="r" b="b"/>
            <a:pathLst>
              <a:path w="512" h="395" extrusionOk="0">
                <a:moveTo>
                  <a:pt x="250" y="1"/>
                </a:moveTo>
                <a:cubicBezTo>
                  <a:pt x="1" y="1"/>
                  <a:pt x="1" y="394"/>
                  <a:pt x="250" y="394"/>
                </a:cubicBezTo>
                <a:cubicBezTo>
                  <a:pt x="512" y="394"/>
                  <a:pt x="512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25"/>
          <p:cNvSpPr/>
          <p:nvPr/>
        </p:nvSpPr>
        <p:spPr>
          <a:xfrm flipH="1">
            <a:off x="8903521" y="4415142"/>
            <a:ext cx="44508" cy="35236"/>
          </a:xfrm>
          <a:custGeom>
            <a:avLst/>
            <a:gdLst/>
            <a:ahLst/>
            <a:cxnLst/>
            <a:rect l="l" t="t" r="r" b="b"/>
            <a:pathLst>
              <a:path w="264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63" y="209"/>
                  <a:pt x="263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25"/>
          <p:cNvSpPr/>
          <p:nvPr/>
        </p:nvSpPr>
        <p:spPr>
          <a:xfrm flipH="1">
            <a:off x="8607426" y="4343728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31" y="1"/>
                </a:moveTo>
                <a:cubicBezTo>
                  <a:pt x="0" y="1"/>
                  <a:pt x="0" y="191"/>
                  <a:pt x="131" y="191"/>
                </a:cubicBezTo>
                <a:cubicBezTo>
                  <a:pt x="244" y="191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25"/>
          <p:cNvSpPr/>
          <p:nvPr/>
        </p:nvSpPr>
        <p:spPr>
          <a:xfrm flipH="1">
            <a:off x="8730136" y="3557153"/>
            <a:ext cx="86319" cy="66594"/>
          </a:xfrm>
          <a:custGeom>
            <a:avLst/>
            <a:gdLst/>
            <a:ahLst/>
            <a:cxnLst/>
            <a:rect l="l" t="t" r="r" b="b"/>
            <a:pathLst>
              <a:path w="512" h="395" extrusionOk="0">
                <a:moveTo>
                  <a:pt x="250" y="1"/>
                </a:moveTo>
                <a:cubicBezTo>
                  <a:pt x="1" y="1"/>
                  <a:pt x="1" y="394"/>
                  <a:pt x="250" y="394"/>
                </a:cubicBezTo>
                <a:cubicBezTo>
                  <a:pt x="512" y="394"/>
                  <a:pt x="512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25"/>
          <p:cNvSpPr/>
          <p:nvPr/>
        </p:nvSpPr>
        <p:spPr>
          <a:xfrm>
            <a:off x="7681096" y="209405"/>
            <a:ext cx="44508" cy="35404"/>
          </a:xfrm>
          <a:custGeom>
            <a:avLst/>
            <a:gdLst/>
            <a:ahLst/>
            <a:cxnLst/>
            <a:rect l="l" t="t" r="r" b="b"/>
            <a:pathLst>
              <a:path w="264" h="210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63" y="209"/>
                  <a:pt x="263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25"/>
          <p:cNvSpPr/>
          <p:nvPr/>
        </p:nvSpPr>
        <p:spPr>
          <a:xfrm>
            <a:off x="1330101" y="504758"/>
            <a:ext cx="41305" cy="35236"/>
          </a:xfrm>
          <a:custGeom>
            <a:avLst/>
            <a:gdLst/>
            <a:ahLst/>
            <a:cxnLst/>
            <a:rect l="l" t="t" r="r" b="b"/>
            <a:pathLst>
              <a:path w="245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45" y="209"/>
                  <a:pt x="245" y="1"/>
                  <a:pt x="1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5"/>
          <p:cNvSpPr/>
          <p:nvPr/>
        </p:nvSpPr>
        <p:spPr>
          <a:xfrm>
            <a:off x="1378150" y="418607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14" y="0"/>
                </a:moveTo>
                <a:cubicBezTo>
                  <a:pt x="1" y="0"/>
                  <a:pt x="1" y="190"/>
                  <a:pt x="114" y="190"/>
                </a:cubicBezTo>
                <a:cubicBezTo>
                  <a:pt x="245" y="190"/>
                  <a:pt x="245" y="0"/>
                  <a:pt x="1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25"/>
          <p:cNvSpPr/>
          <p:nvPr/>
        </p:nvSpPr>
        <p:spPr>
          <a:xfrm>
            <a:off x="2251381" y="333308"/>
            <a:ext cx="41305" cy="35236"/>
          </a:xfrm>
          <a:custGeom>
            <a:avLst/>
            <a:gdLst/>
            <a:ahLst/>
            <a:cxnLst/>
            <a:rect l="l" t="t" r="r" b="b"/>
            <a:pathLst>
              <a:path w="245" h="209" extrusionOk="0">
                <a:moveTo>
                  <a:pt x="131" y="1"/>
                </a:moveTo>
                <a:cubicBezTo>
                  <a:pt x="0" y="1"/>
                  <a:pt x="0" y="209"/>
                  <a:pt x="131" y="209"/>
                </a:cubicBezTo>
                <a:cubicBezTo>
                  <a:pt x="244" y="209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25"/>
          <p:cNvSpPr/>
          <p:nvPr/>
        </p:nvSpPr>
        <p:spPr>
          <a:xfrm>
            <a:off x="6791033" y="476165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31" y="1"/>
                </a:moveTo>
                <a:cubicBezTo>
                  <a:pt x="0" y="1"/>
                  <a:pt x="0" y="191"/>
                  <a:pt x="131" y="191"/>
                </a:cubicBezTo>
                <a:cubicBezTo>
                  <a:pt x="244" y="191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bg>
      <p:bgPr>
        <a:solidFill>
          <a:schemeClr val="lt2"/>
        </a:solidFill>
        <a:effectLst/>
      </p:bgPr>
    </p:bg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6" name="Google Shape;3336;p33"/>
          <p:cNvGrpSpPr/>
          <p:nvPr/>
        </p:nvGrpSpPr>
        <p:grpSpPr>
          <a:xfrm>
            <a:off x="-102039" y="-203622"/>
            <a:ext cx="1872975" cy="1829015"/>
            <a:chOff x="3081970" y="3217891"/>
            <a:chExt cx="525187" cy="512861"/>
          </a:xfrm>
        </p:grpSpPr>
        <p:sp>
          <p:nvSpPr>
            <p:cNvPr id="3337" name="Google Shape;3337;p33"/>
            <p:cNvSpPr/>
            <p:nvPr/>
          </p:nvSpPr>
          <p:spPr>
            <a:xfrm>
              <a:off x="3259011" y="3219116"/>
              <a:ext cx="324755" cy="188949"/>
            </a:xfrm>
            <a:custGeom>
              <a:avLst/>
              <a:gdLst/>
              <a:ahLst/>
              <a:cxnLst/>
              <a:rect l="l" t="t" r="r" b="b"/>
              <a:pathLst>
                <a:path w="8482" h="4935" extrusionOk="0">
                  <a:moveTo>
                    <a:pt x="110" y="0"/>
                  </a:moveTo>
                  <a:cubicBezTo>
                    <a:pt x="48" y="0"/>
                    <a:pt x="0" y="76"/>
                    <a:pt x="39" y="135"/>
                  </a:cubicBezTo>
                  <a:cubicBezTo>
                    <a:pt x="1041" y="1383"/>
                    <a:pt x="2452" y="2411"/>
                    <a:pt x="3915" y="3009"/>
                  </a:cubicBezTo>
                  <a:cubicBezTo>
                    <a:pt x="5379" y="3608"/>
                    <a:pt x="7193" y="3634"/>
                    <a:pt x="8305" y="4908"/>
                  </a:cubicBezTo>
                  <a:cubicBezTo>
                    <a:pt x="8324" y="4927"/>
                    <a:pt x="8345" y="4935"/>
                    <a:pt x="8365" y="4935"/>
                  </a:cubicBezTo>
                  <a:cubicBezTo>
                    <a:pt x="8427" y="4935"/>
                    <a:pt x="8481" y="4857"/>
                    <a:pt x="8442" y="4798"/>
                  </a:cubicBezTo>
                  <a:cubicBezTo>
                    <a:pt x="7434" y="3660"/>
                    <a:pt x="5893" y="3497"/>
                    <a:pt x="4507" y="3061"/>
                  </a:cubicBezTo>
                  <a:cubicBezTo>
                    <a:pt x="2855" y="2521"/>
                    <a:pt x="1255" y="1383"/>
                    <a:pt x="176" y="31"/>
                  </a:cubicBezTo>
                  <a:cubicBezTo>
                    <a:pt x="154" y="9"/>
                    <a:pt x="132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3"/>
            <p:cNvSpPr/>
            <p:nvPr/>
          </p:nvSpPr>
          <p:spPr>
            <a:xfrm>
              <a:off x="3490841" y="3289717"/>
              <a:ext cx="75273" cy="140285"/>
            </a:xfrm>
            <a:custGeom>
              <a:avLst/>
              <a:gdLst/>
              <a:ahLst/>
              <a:cxnLst/>
              <a:rect l="l" t="t" r="r" b="b"/>
              <a:pathLst>
                <a:path w="1966" h="3664" extrusionOk="0">
                  <a:moveTo>
                    <a:pt x="1844" y="0"/>
                  </a:moveTo>
                  <a:cubicBezTo>
                    <a:pt x="1826" y="0"/>
                    <a:pt x="1806" y="8"/>
                    <a:pt x="1789" y="27"/>
                  </a:cubicBezTo>
                  <a:cubicBezTo>
                    <a:pt x="1301" y="463"/>
                    <a:pt x="351" y="892"/>
                    <a:pt x="189" y="1601"/>
                  </a:cubicBezTo>
                  <a:cubicBezTo>
                    <a:pt x="0" y="2277"/>
                    <a:pt x="624" y="2980"/>
                    <a:pt x="787" y="3604"/>
                  </a:cubicBezTo>
                  <a:cubicBezTo>
                    <a:pt x="787" y="3646"/>
                    <a:pt x="811" y="3664"/>
                    <a:pt x="838" y="3664"/>
                  </a:cubicBezTo>
                  <a:cubicBezTo>
                    <a:pt x="883" y="3664"/>
                    <a:pt x="940" y="3617"/>
                    <a:pt x="924" y="3552"/>
                  </a:cubicBezTo>
                  <a:cubicBezTo>
                    <a:pt x="787" y="2954"/>
                    <a:pt x="351" y="2440"/>
                    <a:pt x="299" y="1790"/>
                  </a:cubicBezTo>
                  <a:cubicBezTo>
                    <a:pt x="241" y="1113"/>
                    <a:pt x="1463" y="541"/>
                    <a:pt x="1925" y="138"/>
                  </a:cubicBezTo>
                  <a:cubicBezTo>
                    <a:pt x="1966" y="92"/>
                    <a:pt x="1908" y="0"/>
                    <a:pt x="1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3"/>
            <p:cNvSpPr/>
            <p:nvPr/>
          </p:nvSpPr>
          <p:spPr>
            <a:xfrm>
              <a:off x="3496048" y="3338380"/>
              <a:ext cx="101270" cy="20943"/>
            </a:xfrm>
            <a:custGeom>
              <a:avLst/>
              <a:gdLst/>
              <a:ahLst/>
              <a:cxnLst/>
              <a:rect l="l" t="t" r="r" b="b"/>
              <a:pathLst>
                <a:path w="2645" h="547" extrusionOk="0">
                  <a:moveTo>
                    <a:pt x="2540" y="1"/>
                  </a:moveTo>
                  <a:cubicBezTo>
                    <a:pt x="2533" y="1"/>
                    <a:pt x="2525" y="2"/>
                    <a:pt x="2518" y="5"/>
                  </a:cubicBezTo>
                  <a:cubicBezTo>
                    <a:pt x="1780" y="206"/>
                    <a:pt x="1019" y="384"/>
                    <a:pt x="235" y="384"/>
                  </a:cubicBezTo>
                  <a:cubicBezTo>
                    <a:pt x="183" y="384"/>
                    <a:pt x="131" y="384"/>
                    <a:pt x="79" y="382"/>
                  </a:cubicBezTo>
                  <a:cubicBezTo>
                    <a:pt x="1" y="382"/>
                    <a:pt x="1" y="545"/>
                    <a:pt x="79" y="545"/>
                  </a:cubicBezTo>
                  <a:cubicBezTo>
                    <a:pt x="131" y="546"/>
                    <a:pt x="183" y="547"/>
                    <a:pt x="236" y="547"/>
                  </a:cubicBezTo>
                  <a:cubicBezTo>
                    <a:pt x="1023" y="547"/>
                    <a:pt x="1812" y="369"/>
                    <a:pt x="2544" y="167"/>
                  </a:cubicBezTo>
                  <a:cubicBezTo>
                    <a:pt x="2644" y="138"/>
                    <a:pt x="2610" y="1"/>
                    <a:pt x="2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3"/>
            <p:cNvSpPr/>
            <p:nvPr/>
          </p:nvSpPr>
          <p:spPr>
            <a:xfrm>
              <a:off x="3549842" y="3279265"/>
              <a:ext cx="26189" cy="20714"/>
            </a:xfrm>
            <a:custGeom>
              <a:avLst/>
              <a:gdLst/>
              <a:ahLst/>
              <a:cxnLst/>
              <a:rect l="l" t="t" r="r" b="b"/>
              <a:pathLst>
                <a:path w="684" h="541" extrusionOk="0">
                  <a:moveTo>
                    <a:pt x="326" y="1"/>
                  </a:moveTo>
                  <a:cubicBezTo>
                    <a:pt x="1" y="1"/>
                    <a:pt x="1" y="541"/>
                    <a:pt x="326" y="541"/>
                  </a:cubicBezTo>
                  <a:cubicBezTo>
                    <a:pt x="683" y="541"/>
                    <a:pt x="683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3"/>
            <p:cNvSpPr/>
            <p:nvPr/>
          </p:nvSpPr>
          <p:spPr>
            <a:xfrm>
              <a:off x="3580969" y="3333326"/>
              <a:ext cx="26189" cy="20675"/>
            </a:xfrm>
            <a:custGeom>
              <a:avLst/>
              <a:gdLst/>
              <a:ahLst/>
              <a:cxnLst/>
              <a:rect l="l" t="t" r="r" b="b"/>
              <a:pathLst>
                <a:path w="684" h="540" extrusionOk="0">
                  <a:moveTo>
                    <a:pt x="326" y="0"/>
                  </a:moveTo>
                  <a:cubicBezTo>
                    <a:pt x="0" y="0"/>
                    <a:pt x="0" y="540"/>
                    <a:pt x="326" y="540"/>
                  </a:cubicBezTo>
                  <a:cubicBezTo>
                    <a:pt x="683" y="540"/>
                    <a:pt x="683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3"/>
            <p:cNvSpPr/>
            <p:nvPr/>
          </p:nvSpPr>
          <p:spPr>
            <a:xfrm>
              <a:off x="3570746" y="3392327"/>
              <a:ext cx="25959" cy="20943"/>
            </a:xfrm>
            <a:custGeom>
              <a:avLst/>
              <a:gdLst/>
              <a:ahLst/>
              <a:cxnLst/>
              <a:rect l="l" t="t" r="r" b="b"/>
              <a:pathLst>
                <a:path w="678" h="547" extrusionOk="0">
                  <a:moveTo>
                    <a:pt x="326" y="1"/>
                  </a:moveTo>
                  <a:cubicBezTo>
                    <a:pt x="1" y="1"/>
                    <a:pt x="1" y="547"/>
                    <a:pt x="326" y="547"/>
                  </a:cubicBezTo>
                  <a:cubicBezTo>
                    <a:pt x="677" y="547"/>
                    <a:pt x="677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3"/>
            <p:cNvSpPr/>
            <p:nvPr/>
          </p:nvSpPr>
          <p:spPr>
            <a:xfrm>
              <a:off x="3510482" y="3418209"/>
              <a:ext cx="25959" cy="20982"/>
            </a:xfrm>
            <a:custGeom>
              <a:avLst/>
              <a:gdLst/>
              <a:ahLst/>
              <a:cxnLst/>
              <a:rect l="l" t="t" r="r" b="b"/>
              <a:pathLst>
                <a:path w="678" h="548" extrusionOk="0">
                  <a:moveTo>
                    <a:pt x="326" y="1"/>
                  </a:moveTo>
                  <a:cubicBezTo>
                    <a:pt x="1" y="1"/>
                    <a:pt x="1" y="547"/>
                    <a:pt x="326" y="547"/>
                  </a:cubicBezTo>
                  <a:cubicBezTo>
                    <a:pt x="677" y="547"/>
                    <a:pt x="677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3"/>
            <p:cNvSpPr/>
            <p:nvPr/>
          </p:nvSpPr>
          <p:spPr>
            <a:xfrm>
              <a:off x="3081970" y="3259547"/>
              <a:ext cx="203460" cy="471204"/>
            </a:xfrm>
            <a:custGeom>
              <a:avLst/>
              <a:gdLst/>
              <a:ahLst/>
              <a:cxnLst/>
              <a:rect l="l" t="t" r="r" b="b"/>
              <a:pathLst>
                <a:path w="5314" h="12307" extrusionOk="0">
                  <a:moveTo>
                    <a:pt x="1608" y="227"/>
                  </a:moveTo>
                  <a:lnTo>
                    <a:pt x="1608" y="227"/>
                  </a:lnTo>
                  <a:cubicBezTo>
                    <a:pt x="3097" y="1781"/>
                    <a:pt x="3968" y="3729"/>
                    <a:pt x="4364" y="5803"/>
                  </a:cubicBezTo>
                  <a:cubicBezTo>
                    <a:pt x="4579" y="6909"/>
                    <a:pt x="4663" y="8021"/>
                    <a:pt x="4637" y="9133"/>
                  </a:cubicBezTo>
                  <a:cubicBezTo>
                    <a:pt x="4637" y="9647"/>
                    <a:pt x="4579" y="10193"/>
                    <a:pt x="4527" y="10707"/>
                  </a:cubicBezTo>
                  <a:cubicBezTo>
                    <a:pt x="4475" y="11006"/>
                    <a:pt x="4449" y="11299"/>
                    <a:pt x="4390" y="11598"/>
                  </a:cubicBezTo>
                  <a:cubicBezTo>
                    <a:pt x="4367" y="11742"/>
                    <a:pt x="4385" y="12078"/>
                    <a:pt x="4241" y="12078"/>
                  </a:cubicBezTo>
                  <a:cubicBezTo>
                    <a:pt x="4222" y="12078"/>
                    <a:pt x="4200" y="12073"/>
                    <a:pt x="4176" y="12060"/>
                  </a:cubicBezTo>
                  <a:cubicBezTo>
                    <a:pt x="3311" y="11598"/>
                    <a:pt x="2686" y="10623"/>
                    <a:pt x="2172" y="9784"/>
                  </a:cubicBezTo>
                  <a:cubicBezTo>
                    <a:pt x="1574" y="8782"/>
                    <a:pt x="1249" y="7618"/>
                    <a:pt x="1060" y="6454"/>
                  </a:cubicBezTo>
                  <a:cubicBezTo>
                    <a:pt x="709" y="4581"/>
                    <a:pt x="137" y="1791"/>
                    <a:pt x="1600" y="243"/>
                  </a:cubicBezTo>
                  <a:cubicBezTo>
                    <a:pt x="1603" y="238"/>
                    <a:pt x="1606" y="233"/>
                    <a:pt x="1608" y="227"/>
                  </a:cubicBezTo>
                  <a:close/>
                  <a:moveTo>
                    <a:pt x="1591" y="1"/>
                  </a:moveTo>
                  <a:cubicBezTo>
                    <a:pt x="1538" y="1"/>
                    <a:pt x="1493" y="55"/>
                    <a:pt x="1509" y="111"/>
                  </a:cubicBezTo>
                  <a:lnTo>
                    <a:pt x="1509" y="111"/>
                  </a:lnTo>
                  <a:cubicBezTo>
                    <a:pt x="1494" y="115"/>
                    <a:pt x="1478" y="124"/>
                    <a:pt x="1464" y="139"/>
                  </a:cubicBezTo>
                  <a:cubicBezTo>
                    <a:pt x="0" y="1706"/>
                    <a:pt x="573" y="4392"/>
                    <a:pt x="872" y="6291"/>
                  </a:cubicBezTo>
                  <a:cubicBezTo>
                    <a:pt x="1060" y="7592"/>
                    <a:pt x="1437" y="8860"/>
                    <a:pt x="2114" y="9998"/>
                  </a:cubicBezTo>
                  <a:cubicBezTo>
                    <a:pt x="2628" y="10870"/>
                    <a:pt x="3363" y="11871"/>
                    <a:pt x="4312" y="12307"/>
                  </a:cubicBezTo>
                  <a:cubicBezTo>
                    <a:pt x="4364" y="12307"/>
                    <a:pt x="4416" y="12307"/>
                    <a:pt x="4416" y="12248"/>
                  </a:cubicBezTo>
                  <a:cubicBezTo>
                    <a:pt x="5314" y="8080"/>
                    <a:pt x="4741" y="3202"/>
                    <a:pt x="1652" y="28"/>
                  </a:cubicBezTo>
                  <a:cubicBezTo>
                    <a:pt x="1633" y="9"/>
                    <a:pt x="1611" y="1"/>
                    <a:pt x="1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3"/>
            <p:cNvSpPr/>
            <p:nvPr/>
          </p:nvSpPr>
          <p:spPr>
            <a:xfrm>
              <a:off x="3135994" y="3265826"/>
              <a:ext cx="116739" cy="462858"/>
            </a:xfrm>
            <a:custGeom>
              <a:avLst/>
              <a:gdLst/>
              <a:ahLst/>
              <a:cxnLst/>
              <a:rect l="l" t="t" r="r" b="b"/>
              <a:pathLst>
                <a:path w="3049" h="12089" extrusionOk="0">
                  <a:moveTo>
                    <a:pt x="108" y="1"/>
                  </a:moveTo>
                  <a:cubicBezTo>
                    <a:pt x="67" y="1"/>
                    <a:pt x="26" y="27"/>
                    <a:pt x="26" y="79"/>
                  </a:cubicBezTo>
                  <a:cubicBezTo>
                    <a:pt x="0" y="2355"/>
                    <a:pt x="787" y="4631"/>
                    <a:pt x="1249" y="6830"/>
                  </a:cubicBezTo>
                  <a:cubicBezTo>
                    <a:pt x="1490" y="7942"/>
                    <a:pt x="1926" y="8969"/>
                    <a:pt x="2140" y="10081"/>
                  </a:cubicBezTo>
                  <a:cubicBezTo>
                    <a:pt x="2251" y="10758"/>
                    <a:pt x="2355" y="11571"/>
                    <a:pt x="2875" y="12058"/>
                  </a:cubicBezTo>
                  <a:cubicBezTo>
                    <a:pt x="2895" y="12080"/>
                    <a:pt x="2917" y="12089"/>
                    <a:pt x="2937" y="12089"/>
                  </a:cubicBezTo>
                  <a:cubicBezTo>
                    <a:pt x="2998" y="12089"/>
                    <a:pt x="3049" y="12011"/>
                    <a:pt x="3005" y="11948"/>
                  </a:cubicBezTo>
                  <a:cubicBezTo>
                    <a:pt x="2439" y="11434"/>
                    <a:pt x="2387" y="10485"/>
                    <a:pt x="2225" y="9782"/>
                  </a:cubicBezTo>
                  <a:cubicBezTo>
                    <a:pt x="2030" y="8781"/>
                    <a:pt x="1626" y="7805"/>
                    <a:pt x="1412" y="6803"/>
                  </a:cubicBezTo>
                  <a:cubicBezTo>
                    <a:pt x="924" y="4605"/>
                    <a:pt x="163" y="2329"/>
                    <a:pt x="189" y="79"/>
                  </a:cubicBezTo>
                  <a:cubicBezTo>
                    <a:pt x="189" y="27"/>
                    <a:pt x="148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3"/>
            <p:cNvSpPr/>
            <p:nvPr/>
          </p:nvSpPr>
          <p:spPr>
            <a:xfrm>
              <a:off x="3147212" y="3520053"/>
              <a:ext cx="120223" cy="98782"/>
            </a:xfrm>
            <a:custGeom>
              <a:avLst/>
              <a:gdLst/>
              <a:ahLst/>
              <a:cxnLst/>
              <a:rect l="l" t="t" r="r" b="b"/>
              <a:pathLst>
                <a:path w="3140" h="2580" extrusionOk="0">
                  <a:moveTo>
                    <a:pt x="1008" y="1"/>
                  </a:moveTo>
                  <a:cubicBezTo>
                    <a:pt x="982" y="1"/>
                    <a:pt x="924" y="27"/>
                    <a:pt x="924" y="53"/>
                  </a:cubicBezTo>
                  <a:cubicBezTo>
                    <a:pt x="598" y="866"/>
                    <a:pt x="306" y="1653"/>
                    <a:pt x="33" y="2466"/>
                  </a:cubicBezTo>
                  <a:cubicBezTo>
                    <a:pt x="1" y="2533"/>
                    <a:pt x="49" y="2579"/>
                    <a:pt x="98" y="2579"/>
                  </a:cubicBezTo>
                  <a:cubicBezTo>
                    <a:pt x="128" y="2579"/>
                    <a:pt x="159" y="2561"/>
                    <a:pt x="169" y="2518"/>
                  </a:cubicBezTo>
                  <a:cubicBezTo>
                    <a:pt x="410" y="1789"/>
                    <a:pt x="683" y="1080"/>
                    <a:pt x="956" y="378"/>
                  </a:cubicBezTo>
                  <a:cubicBezTo>
                    <a:pt x="998" y="267"/>
                    <a:pt x="1054" y="228"/>
                    <a:pt x="1121" y="228"/>
                  </a:cubicBezTo>
                  <a:cubicBezTo>
                    <a:pt x="1219" y="228"/>
                    <a:pt x="1338" y="312"/>
                    <a:pt x="1470" y="378"/>
                  </a:cubicBezTo>
                  <a:cubicBezTo>
                    <a:pt x="1685" y="489"/>
                    <a:pt x="1873" y="593"/>
                    <a:pt x="2094" y="729"/>
                  </a:cubicBezTo>
                  <a:cubicBezTo>
                    <a:pt x="2387" y="892"/>
                    <a:pt x="2686" y="1054"/>
                    <a:pt x="3011" y="1165"/>
                  </a:cubicBezTo>
                  <a:cubicBezTo>
                    <a:pt x="3018" y="1167"/>
                    <a:pt x="3024" y="1168"/>
                    <a:pt x="3029" y="1168"/>
                  </a:cubicBezTo>
                  <a:cubicBezTo>
                    <a:pt x="3103" y="1168"/>
                    <a:pt x="3140" y="1027"/>
                    <a:pt x="3037" y="1002"/>
                  </a:cubicBezTo>
                  <a:cubicBezTo>
                    <a:pt x="2335" y="729"/>
                    <a:pt x="1711" y="268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3"/>
            <p:cNvSpPr/>
            <p:nvPr/>
          </p:nvSpPr>
          <p:spPr>
            <a:xfrm>
              <a:off x="3116314" y="3427704"/>
              <a:ext cx="140477" cy="79064"/>
            </a:xfrm>
            <a:custGeom>
              <a:avLst/>
              <a:gdLst/>
              <a:ahLst/>
              <a:cxnLst/>
              <a:rect l="l" t="t" r="r" b="b"/>
              <a:pathLst>
                <a:path w="3669" h="2065" extrusionOk="0">
                  <a:moveTo>
                    <a:pt x="1327" y="0"/>
                  </a:moveTo>
                  <a:cubicBezTo>
                    <a:pt x="1301" y="0"/>
                    <a:pt x="1243" y="0"/>
                    <a:pt x="1217" y="52"/>
                  </a:cubicBezTo>
                  <a:cubicBezTo>
                    <a:pt x="1054" y="377"/>
                    <a:pt x="866" y="676"/>
                    <a:pt x="651" y="976"/>
                  </a:cubicBezTo>
                  <a:cubicBezTo>
                    <a:pt x="462" y="1275"/>
                    <a:pt x="267" y="1678"/>
                    <a:pt x="27" y="1899"/>
                  </a:cubicBezTo>
                  <a:cubicBezTo>
                    <a:pt x="1" y="1925"/>
                    <a:pt x="1" y="1951"/>
                    <a:pt x="1" y="1977"/>
                  </a:cubicBezTo>
                  <a:lnTo>
                    <a:pt x="1" y="2003"/>
                  </a:lnTo>
                  <a:cubicBezTo>
                    <a:pt x="1" y="2029"/>
                    <a:pt x="27" y="2062"/>
                    <a:pt x="53" y="2062"/>
                  </a:cubicBezTo>
                  <a:lnTo>
                    <a:pt x="79" y="2062"/>
                  </a:lnTo>
                  <a:cubicBezTo>
                    <a:pt x="85" y="2064"/>
                    <a:pt x="91" y="2065"/>
                    <a:pt x="97" y="2065"/>
                  </a:cubicBezTo>
                  <a:cubicBezTo>
                    <a:pt x="170" y="2065"/>
                    <a:pt x="207" y="1923"/>
                    <a:pt x="105" y="1899"/>
                  </a:cubicBezTo>
                  <a:lnTo>
                    <a:pt x="105" y="1899"/>
                  </a:lnTo>
                  <a:cubicBezTo>
                    <a:pt x="199" y="1914"/>
                    <a:pt x="175" y="1993"/>
                    <a:pt x="182" y="1993"/>
                  </a:cubicBezTo>
                  <a:cubicBezTo>
                    <a:pt x="186" y="1993"/>
                    <a:pt x="207" y="1951"/>
                    <a:pt x="300" y="1815"/>
                  </a:cubicBezTo>
                  <a:cubicBezTo>
                    <a:pt x="404" y="1626"/>
                    <a:pt x="567" y="1411"/>
                    <a:pt x="703" y="1216"/>
                  </a:cubicBezTo>
                  <a:cubicBezTo>
                    <a:pt x="754" y="1115"/>
                    <a:pt x="1247" y="239"/>
                    <a:pt x="1370" y="239"/>
                  </a:cubicBezTo>
                  <a:cubicBezTo>
                    <a:pt x="1373" y="239"/>
                    <a:pt x="1377" y="239"/>
                    <a:pt x="1379" y="241"/>
                  </a:cubicBezTo>
                  <a:cubicBezTo>
                    <a:pt x="2088" y="728"/>
                    <a:pt x="2843" y="1028"/>
                    <a:pt x="3519" y="1541"/>
                  </a:cubicBezTo>
                  <a:cubicBezTo>
                    <a:pt x="3533" y="1551"/>
                    <a:pt x="3547" y="1556"/>
                    <a:pt x="3560" y="1556"/>
                  </a:cubicBezTo>
                  <a:cubicBezTo>
                    <a:pt x="3625" y="1556"/>
                    <a:pt x="3669" y="1449"/>
                    <a:pt x="3604" y="1379"/>
                  </a:cubicBezTo>
                  <a:cubicBezTo>
                    <a:pt x="2901" y="839"/>
                    <a:pt x="2056" y="514"/>
                    <a:pt x="1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3"/>
            <p:cNvSpPr/>
            <p:nvPr/>
          </p:nvSpPr>
          <p:spPr>
            <a:xfrm>
              <a:off x="3099391" y="3356758"/>
              <a:ext cx="123477" cy="42001"/>
            </a:xfrm>
            <a:custGeom>
              <a:avLst/>
              <a:gdLst/>
              <a:ahLst/>
              <a:cxnLst/>
              <a:rect l="l" t="t" r="r" b="b"/>
              <a:pathLst>
                <a:path w="3225" h="1097" extrusionOk="0">
                  <a:moveTo>
                    <a:pt x="1423" y="0"/>
                  </a:moveTo>
                  <a:cubicBezTo>
                    <a:pt x="1358" y="0"/>
                    <a:pt x="1294" y="4"/>
                    <a:pt x="1230" y="13"/>
                  </a:cubicBezTo>
                  <a:cubicBezTo>
                    <a:pt x="1035" y="39"/>
                    <a:pt x="904" y="279"/>
                    <a:pt x="794" y="390"/>
                  </a:cubicBezTo>
                  <a:cubicBezTo>
                    <a:pt x="579" y="604"/>
                    <a:pt x="306" y="767"/>
                    <a:pt x="59" y="956"/>
                  </a:cubicBezTo>
                  <a:cubicBezTo>
                    <a:pt x="1" y="1019"/>
                    <a:pt x="62" y="1096"/>
                    <a:pt x="130" y="1096"/>
                  </a:cubicBezTo>
                  <a:cubicBezTo>
                    <a:pt x="152" y="1096"/>
                    <a:pt x="176" y="1088"/>
                    <a:pt x="196" y="1066"/>
                  </a:cubicBezTo>
                  <a:cubicBezTo>
                    <a:pt x="469" y="825"/>
                    <a:pt x="794" y="604"/>
                    <a:pt x="1067" y="305"/>
                  </a:cubicBezTo>
                  <a:cubicBezTo>
                    <a:pt x="1168" y="198"/>
                    <a:pt x="1315" y="156"/>
                    <a:pt x="1487" y="156"/>
                  </a:cubicBezTo>
                  <a:cubicBezTo>
                    <a:pt x="2000" y="156"/>
                    <a:pt x="2731" y="526"/>
                    <a:pt x="3096" y="604"/>
                  </a:cubicBezTo>
                  <a:cubicBezTo>
                    <a:pt x="3102" y="606"/>
                    <a:pt x="3108" y="607"/>
                    <a:pt x="3114" y="607"/>
                  </a:cubicBezTo>
                  <a:cubicBezTo>
                    <a:pt x="3187" y="607"/>
                    <a:pt x="3225" y="466"/>
                    <a:pt x="3122" y="442"/>
                  </a:cubicBezTo>
                  <a:cubicBezTo>
                    <a:pt x="2589" y="319"/>
                    <a:pt x="2008" y="0"/>
                    <a:pt x="1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3"/>
            <p:cNvSpPr/>
            <p:nvPr/>
          </p:nvSpPr>
          <p:spPr>
            <a:xfrm>
              <a:off x="3129753" y="3227501"/>
              <a:ext cx="352896" cy="364229"/>
            </a:xfrm>
            <a:custGeom>
              <a:avLst/>
              <a:gdLst/>
              <a:ahLst/>
              <a:cxnLst/>
              <a:rect l="l" t="t" r="r" b="b"/>
              <a:pathLst>
                <a:path w="9217" h="9513" extrusionOk="0">
                  <a:moveTo>
                    <a:pt x="1" y="0"/>
                  </a:moveTo>
                  <a:cubicBezTo>
                    <a:pt x="1" y="1080"/>
                    <a:pt x="866" y="2706"/>
                    <a:pt x="1087" y="3902"/>
                  </a:cubicBezTo>
                  <a:cubicBezTo>
                    <a:pt x="1191" y="4553"/>
                    <a:pt x="762" y="6283"/>
                    <a:pt x="1302" y="6718"/>
                  </a:cubicBezTo>
                  <a:cubicBezTo>
                    <a:pt x="1489" y="6884"/>
                    <a:pt x="1664" y="6955"/>
                    <a:pt x="1827" y="6955"/>
                  </a:cubicBezTo>
                  <a:cubicBezTo>
                    <a:pt x="2511" y="6955"/>
                    <a:pt x="2969" y="5707"/>
                    <a:pt x="3142" y="5092"/>
                  </a:cubicBezTo>
                  <a:lnTo>
                    <a:pt x="3142" y="5092"/>
                  </a:lnTo>
                  <a:cubicBezTo>
                    <a:pt x="3467" y="6068"/>
                    <a:pt x="2928" y="7804"/>
                    <a:pt x="3578" y="8669"/>
                  </a:cubicBezTo>
                  <a:cubicBezTo>
                    <a:pt x="3837" y="9044"/>
                    <a:pt x="4081" y="9197"/>
                    <a:pt x="4299" y="9197"/>
                  </a:cubicBezTo>
                  <a:cubicBezTo>
                    <a:pt x="4904" y="9197"/>
                    <a:pt x="5314" y="8028"/>
                    <a:pt x="5314" y="7154"/>
                  </a:cubicBezTo>
                  <a:cubicBezTo>
                    <a:pt x="5798" y="7637"/>
                    <a:pt x="6719" y="9513"/>
                    <a:pt x="7606" y="9513"/>
                  </a:cubicBezTo>
                  <a:cubicBezTo>
                    <a:pt x="7710" y="9513"/>
                    <a:pt x="7814" y="9487"/>
                    <a:pt x="7916" y="9430"/>
                  </a:cubicBezTo>
                  <a:cubicBezTo>
                    <a:pt x="8995" y="8884"/>
                    <a:pt x="7591" y="6829"/>
                    <a:pt x="7044" y="6283"/>
                  </a:cubicBezTo>
                  <a:cubicBezTo>
                    <a:pt x="7121" y="6257"/>
                    <a:pt x="7207" y="6247"/>
                    <a:pt x="7300" y="6247"/>
                  </a:cubicBezTo>
                  <a:cubicBezTo>
                    <a:pt x="7692" y="6247"/>
                    <a:pt x="8197" y="6433"/>
                    <a:pt x="8594" y="6433"/>
                  </a:cubicBezTo>
                  <a:cubicBezTo>
                    <a:pt x="8894" y="6433"/>
                    <a:pt x="9133" y="6327"/>
                    <a:pt x="9217" y="5957"/>
                  </a:cubicBezTo>
                  <a:cubicBezTo>
                    <a:pt x="8891" y="4553"/>
                    <a:pt x="7695" y="4006"/>
                    <a:pt x="6505" y="3577"/>
                  </a:cubicBezTo>
                  <a:cubicBezTo>
                    <a:pt x="7369" y="3141"/>
                    <a:pt x="8670" y="3252"/>
                    <a:pt x="8456" y="2276"/>
                  </a:cubicBezTo>
                  <a:cubicBezTo>
                    <a:pt x="8130" y="1405"/>
                    <a:pt x="6394" y="1190"/>
                    <a:pt x="5744" y="976"/>
                  </a:cubicBezTo>
                  <a:cubicBezTo>
                    <a:pt x="4014" y="540"/>
                    <a:pt x="1952" y="104"/>
                    <a:pt x="111" y="10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3"/>
            <p:cNvSpPr/>
            <p:nvPr/>
          </p:nvSpPr>
          <p:spPr>
            <a:xfrm>
              <a:off x="3110418" y="3217891"/>
              <a:ext cx="295694" cy="330459"/>
            </a:xfrm>
            <a:custGeom>
              <a:avLst/>
              <a:gdLst/>
              <a:ahLst/>
              <a:cxnLst/>
              <a:rect l="l" t="t" r="r" b="b"/>
              <a:pathLst>
                <a:path w="7723" h="8631" extrusionOk="0">
                  <a:moveTo>
                    <a:pt x="153" y="1"/>
                  </a:moveTo>
                  <a:cubicBezTo>
                    <a:pt x="58" y="1"/>
                    <a:pt x="1" y="119"/>
                    <a:pt x="96" y="167"/>
                  </a:cubicBezTo>
                  <a:cubicBezTo>
                    <a:pt x="3485" y="1877"/>
                    <a:pt x="6008" y="5181"/>
                    <a:pt x="7549" y="8595"/>
                  </a:cubicBezTo>
                  <a:cubicBezTo>
                    <a:pt x="7557" y="8620"/>
                    <a:pt x="7577" y="8630"/>
                    <a:pt x="7599" y="8630"/>
                  </a:cubicBezTo>
                  <a:cubicBezTo>
                    <a:pt x="7653" y="8630"/>
                    <a:pt x="7723" y="8572"/>
                    <a:pt x="7686" y="8517"/>
                  </a:cubicBezTo>
                  <a:cubicBezTo>
                    <a:pt x="6145" y="5070"/>
                    <a:pt x="3595" y="1740"/>
                    <a:pt x="181" y="4"/>
                  </a:cubicBezTo>
                  <a:cubicBezTo>
                    <a:pt x="171" y="2"/>
                    <a:pt x="162" y="1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3"/>
            <p:cNvSpPr/>
            <p:nvPr/>
          </p:nvSpPr>
          <p:spPr>
            <a:xfrm>
              <a:off x="3290407" y="3402779"/>
              <a:ext cx="145110" cy="120070"/>
            </a:xfrm>
            <a:custGeom>
              <a:avLst/>
              <a:gdLst/>
              <a:ahLst/>
              <a:cxnLst/>
              <a:rect l="l" t="t" r="r" b="b"/>
              <a:pathLst>
                <a:path w="3790" h="3136" extrusionOk="0">
                  <a:moveTo>
                    <a:pt x="793" y="1"/>
                  </a:moveTo>
                  <a:cubicBezTo>
                    <a:pt x="761" y="1"/>
                    <a:pt x="709" y="53"/>
                    <a:pt x="709" y="79"/>
                  </a:cubicBezTo>
                  <a:cubicBezTo>
                    <a:pt x="709" y="1139"/>
                    <a:pt x="409" y="2088"/>
                    <a:pt x="32" y="3038"/>
                  </a:cubicBezTo>
                  <a:cubicBezTo>
                    <a:pt x="1" y="3101"/>
                    <a:pt x="48" y="3135"/>
                    <a:pt x="96" y="3135"/>
                  </a:cubicBezTo>
                  <a:cubicBezTo>
                    <a:pt x="127" y="3135"/>
                    <a:pt x="159" y="3121"/>
                    <a:pt x="169" y="3090"/>
                  </a:cubicBezTo>
                  <a:cubicBezTo>
                    <a:pt x="494" y="2303"/>
                    <a:pt x="761" y="1490"/>
                    <a:pt x="871" y="651"/>
                  </a:cubicBezTo>
                  <a:lnTo>
                    <a:pt x="871" y="274"/>
                  </a:lnTo>
                  <a:cubicBezTo>
                    <a:pt x="973" y="237"/>
                    <a:pt x="1075" y="213"/>
                    <a:pt x="1176" y="213"/>
                  </a:cubicBezTo>
                  <a:cubicBezTo>
                    <a:pt x="1237" y="213"/>
                    <a:pt x="1298" y="222"/>
                    <a:pt x="1359" y="241"/>
                  </a:cubicBezTo>
                  <a:cubicBezTo>
                    <a:pt x="1632" y="300"/>
                    <a:pt x="1873" y="378"/>
                    <a:pt x="2120" y="436"/>
                  </a:cubicBezTo>
                  <a:cubicBezTo>
                    <a:pt x="2634" y="599"/>
                    <a:pt x="3147" y="762"/>
                    <a:pt x="3661" y="866"/>
                  </a:cubicBezTo>
                  <a:cubicBezTo>
                    <a:pt x="3667" y="868"/>
                    <a:pt x="3674" y="868"/>
                    <a:pt x="3679" y="868"/>
                  </a:cubicBezTo>
                  <a:cubicBezTo>
                    <a:pt x="3753" y="868"/>
                    <a:pt x="3790" y="727"/>
                    <a:pt x="3687" y="703"/>
                  </a:cubicBezTo>
                  <a:cubicBezTo>
                    <a:pt x="2712" y="488"/>
                    <a:pt x="1795" y="137"/>
                    <a:pt x="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3"/>
            <p:cNvSpPr/>
            <p:nvPr/>
          </p:nvSpPr>
          <p:spPr>
            <a:xfrm>
              <a:off x="3215517" y="3327966"/>
              <a:ext cx="178458" cy="85419"/>
            </a:xfrm>
            <a:custGeom>
              <a:avLst/>
              <a:gdLst/>
              <a:ahLst/>
              <a:cxnLst/>
              <a:rect l="l" t="t" r="r" b="b"/>
              <a:pathLst>
                <a:path w="4661" h="2231" extrusionOk="0">
                  <a:moveTo>
                    <a:pt x="4554" y="1"/>
                  </a:moveTo>
                  <a:cubicBezTo>
                    <a:pt x="4549" y="1"/>
                    <a:pt x="4543" y="2"/>
                    <a:pt x="4538" y="4"/>
                  </a:cubicBezTo>
                  <a:cubicBezTo>
                    <a:pt x="3999" y="107"/>
                    <a:pt x="3449" y="155"/>
                    <a:pt x="2898" y="155"/>
                  </a:cubicBezTo>
                  <a:cubicBezTo>
                    <a:pt x="2311" y="155"/>
                    <a:pt x="1723" y="101"/>
                    <a:pt x="1149" y="4"/>
                  </a:cubicBezTo>
                  <a:cubicBezTo>
                    <a:pt x="1091" y="4"/>
                    <a:pt x="1065" y="30"/>
                    <a:pt x="1039" y="82"/>
                  </a:cubicBezTo>
                  <a:cubicBezTo>
                    <a:pt x="961" y="869"/>
                    <a:pt x="473" y="1493"/>
                    <a:pt x="37" y="2117"/>
                  </a:cubicBezTo>
                  <a:cubicBezTo>
                    <a:pt x="0" y="2172"/>
                    <a:pt x="54" y="2231"/>
                    <a:pt x="110" y="2231"/>
                  </a:cubicBezTo>
                  <a:cubicBezTo>
                    <a:pt x="133" y="2231"/>
                    <a:pt x="156" y="2220"/>
                    <a:pt x="174" y="2195"/>
                  </a:cubicBezTo>
                  <a:cubicBezTo>
                    <a:pt x="499" y="1740"/>
                    <a:pt x="798" y="1304"/>
                    <a:pt x="1039" y="817"/>
                  </a:cubicBezTo>
                  <a:cubicBezTo>
                    <a:pt x="1123" y="654"/>
                    <a:pt x="1149" y="465"/>
                    <a:pt x="1201" y="277"/>
                  </a:cubicBezTo>
                  <a:cubicBezTo>
                    <a:pt x="1213" y="205"/>
                    <a:pt x="1267" y="185"/>
                    <a:pt x="1332" y="185"/>
                  </a:cubicBezTo>
                  <a:cubicBezTo>
                    <a:pt x="1417" y="185"/>
                    <a:pt x="1520" y="218"/>
                    <a:pt x="1579" y="218"/>
                  </a:cubicBezTo>
                  <a:cubicBezTo>
                    <a:pt x="2027" y="281"/>
                    <a:pt x="2488" y="315"/>
                    <a:pt x="2950" y="315"/>
                  </a:cubicBezTo>
                  <a:cubicBezTo>
                    <a:pt x="3492" y="315"/>
                    <a:pt x="4037" y="268"/>
                    <a:pt x="4564" y="166"/>
                  </a:cubicBezTo>
                  <a:cubicBezTo>
                    <a:pt x="4660" y="142"/>
                    <a:pt x="4623" y="1"/>
                    <a:pt x="4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3"/>
            <p:cNvSpPr/>
            <p:nvPr/>
          </p:nvSpPr>
          <p:spPr>
            <a:xfrm>
              <a:off x="3194918" y="3274058"/>
              <a:ext cx="98743" cy="82892"/>
            </a:xfrm>
            <a:custGeom>
              <a:avLst/>
              <a:gdLst/>
              <a:ahLst/>
              <a:cxnLst/>
              <a:rect l="l" t="t" r="r" b="b"/>
              <a:pathLst>
                <a:path w="2579" h="2165" extrusionOk="0">
                  <a:moveTo>
                    <a:pt x="198" y="0"/>
                  </a:moveTo>
                  <a:cubicBezTo>
                    <a:pt x="139" y="0"/>
                    <a:pt x="113" y="59"/>
                    <a:pt x="139" y="111"/>
                  </a:cubicBezTo>
                  <a:cubicBezTo>
                    <a:pt x="224" y="787"/>
                    <a:pt x="276" y="1412"/>
                    <a:pt x="35" y="2062"/>
                  </a:cubicBezTo>
                  <a:cubicBezTo>
                    <a:pt x="0" y="2128"/>
                    <a:pt x="45" y="2164"/>
                    <a:pt x="91" y="2164"/>
                  </a:cubicBezTo>
                  <a:cubicBezTo>
                    <a:pt x="123" y="2164"/>
                    <a:pt x="155" y="2148"/>
                    <a:pt x="165" y="2114"/>
                  </a:cubicBezTo>
                  <a:cubicBezTo>
                    <a:pt x="423" y="1475"/>
                    <a:pt x="391" y="837"/>
                    <a:pt x="294" y="176"/>
                  </a:cubicBezTo>
                  <a:lnTo>
                    <a:pt x="294" y="176"/>
                  </a:lnTo>
                  <a:cubicBezTo>
                    <a:pt x="651" y="222"/>
                    <a:pt x="1009" y="234"/>
                    <a:pt x="1368" y="234"/>
                  </a:cubicBezTo>
                  <a:cubicBezTo>
                    <a:pt x="1736" y="234"/>
                    <a:pt x="2105" y="221"/>
                    <a:pt x="2474" y="221"/>
                  </a:cubicBezTo>
                  <a:cubicBezTo>
                    <a:pt x="2578" y="221"/>
                    <a:pt x="2578" y="59"/>
                    <a:pt x="2474" y="59"/>
                  </a:cubicBezTo>
                  <a:cubicBezTo>
                    <a:pt x="2105" y="59"/>
                    <a:pt x="1736" y="71"/>
                    <a:pt x="1368" y="71"/>
                  </a:cubicBezTo>
                  <a:cubicBezTo>
                    <a:pt x="977" y="71"/>
                    <a:pt x="587" y="57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3"/>
            <p:cNvSpPr/>
            <p:nvPr/>
          </p:nvSpPr>
          <p:spPr>
            <a:xfrm>
              <a:off x="3347646" y="3373643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1"/>
                  </a:moveTo>
                  <a:cubicBezTo>
                    <a:pt x="1" y="1"/>
                    <a:pt x="1" y="274"/>
                    <a:pt x="163" y="274"/>
                  </a:cubicBezTo>
                  <a:cubicBezTo>
                    <a:pt x="352" y="274"/>
                    <a:pt x="352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3"/>
            <p:cNvSpPr/>
            <p:nvPr/>
          </p:nvSpPr>
          <p:spPr>
            <a:xfrm>
              <a:off x="3333212" y="3350977"/>
              <a:ext cx="13477" cy="10261"/>
            </a:xfrm>
            <a:custGeom>
              <a:avLst/>
              <a:gdLst/>
              <a:ahLst/>
              <a:cxnLst/>
              <a:rect l="l" t="t" r="r" b="b"/>
              <a:pathLst>
                <a:path w="352" h="268" extrusionOk="0">
                  <a:moveTo>
                    <a:pt x="163" y="1"/>
                  </a:moveTo>
                  <a:cubicBezTo>
                    <a:pt x="0" y="1"/>
                    <a:pt x="0" y="268"/>
                    <a:pt x="163" y="268"/>
                  </a:cubicBezTo>
                  <a:cubicBezTo>
                    <a:pt x="352" y="268"/>
                    <a:pt x="352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3"/>
            <p:cNvSpPr/>
            <p:nvPr/>
          </p:nvSpPr>
          <p:spPr>
            <a:xfrm>
              <a:off x="3324750" y="3369661"/>
              <a:ext cx="13477" cy="10261"/>
            </a:xfrm>
            <a:custGeom>
              <a:avLst/>
              <a:gdLst/>
              <a:ahLst/>
              <a:cxnLst/>
              <a:rect l="l" t="t" r="r" b="b"/>
              <a:pathLst>
                <a:path w="352" h="268" extrusionOk="0">
                  <a:moveTo>
                    <a:pt x="163" y="1"/>
                  </a:moveTo>
                  <a:cubicBezTo>
                    <a:pt x="0" y="1"/>
                    <a:pt x="0" y="267"/>
                    <a:pt x="163" y="267"/>
                  </a:cubicBezTo>
                  <a:cubicBezTo>
                    <a:pt x="351" y="267"/>
                    <a:pt x="351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3"/>
            <p:cNvSpPr/>
            <p:nvPr/>
          </p:nvSpPr>
          <p:spPr>
            <a:xfrm>
              <a:off x="3196258" y="3442138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0"/>
                  </a:moveTo>
                  <a:cubicBezTo>
                    <a:pt x="0" y="0"/>
                    <a:pt x="0" y="273"/>
                    <a:pt x="163" y="273"/>
                  </a:cubicBezTo>
                  <a:cubicBezTo>
                    <a:pt x="352" y="273"/>
                    <a:pt x="352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3"/>
            <p:cNvSpPr/>
            <p:nvPr/>
          </p:nvSpPr>
          <p:spPr>
            <a:xfrm>
              <a:off x="3192008" y="3419472"/>
              <a:ext cx="13477" cy="10261"/>
            </a:xfrm>
            <a:custGeom>
              <a:avLst/>
              <a:gdLst/>
              <a:ahLst/>
              <a:cxnLst/>
              <a:rect l="l" t="t" r="r" b="b"/>
              <a:pathLst>
                <a:path w="352" h="268" extrusionOk="0">
                  <a:moveTo>
                    <a:pt x="163" y="0"/>
                  </a:moveTo>
                  <a:cubicBezTo>
                    <a:pt x="1" y="0"/>
                    <a:pt x="1" y="267"/>
                    <a:pt x="163" y="267"/>
                  </a:cubicBezTo>
                  <a:cubicBezTo>
                    <a:pt x="352" y="267"/>
                    <a:pt x="352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3"/>
            <p:cNvSpPr/>
            <p:nvPr/>
          </p:nvSpPr>
          <p:spPr>
            <a:xfrm>
              <a:off x="3175353" y="3435898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1"/>
                  </a:moveTo>
                  <a:cubicBezTo>
                    <a:pt x="0" y="1"/>
                    <a:pt x="0" y="274"/>
                    <a:pt x="163" y="274"/>
                  </a:cubicBezTo>
                  <a:cubicBezTo>
                    <a:pt x="351" y="274"/>
                    <a:pt x="351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3"/>
            <p:cNvSpPr/>
            <p:nvPr/>
          </p:nvSpPr>
          <p:spPr>
            <a:xfrm>
              <a:off x="3281179" y="3556426"/>
              <a:ext cx="13477" cy="10261"/>
            </a:xfrm>
            <a:custGeom>
              <a:avLst/>
              <a:gdLst/>
              <a:ahLst/>
              <a:cxnLst/>
              <a:rect l="l" t="t" r="r" b="b"/>
              <a:pathLst>
                <a:path w="352" h="268" extrusionOk="0">
                  <a:moveTo>
                    <a:pt x="163" y="0"/>
                  </a:moveTo>
                  <a:cubicBezTo>
                    <a:pt x="0" y="0"/>
                    <a:pt x="0" y="267"/>
                    <a:pt x="163" y="267"/>
                  </a:cubicBezTo>
                  <a:cubicBezTo>
                    <a:pt x="351" y="267"/>
                    <a:pt x="351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3"/>
            <p:cNvSpPr/>
            <p:nvPr/>
          </p:nvSpPr>
          <p:spPr>
            <a:xfrm>
              <a:off x="3270957" y="3539732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1"/>
                  </a:moveTo>
                  <a:cubicBezTo>
                    <a:pt x="0" y="1"/>
                    <a:pt x="0" y="274"/>
                    <a:pt x="163" y="274"/>
                  </a:cubicBezTo>
                  <a:cubicBezTo>
                    <a:pt x="352" y="274"/>
                    <a:pt x="352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3"/>
            <p:cNvSpPr/>
            <p:nvPr/>
          </p:nvSpPr>
          <p:spPr>
            <a:xfrm>
              <a:off x="3345655" y="3496162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1"/>
                  </a:moveTo>
                  <a:cubicBezTo>
                    <a:pt x="1" y="1"/>
                    <a:pt x="1" y="274"/>
                    <a:pt x="163" y="274"/>
                  </a:cubicBezTo>
                  <a:cubicBezTo>
                    <a:pt x="352" y="274"/>
                    <a:pt x="352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3"/>
            <p:cNvSpPr/>
            <p:nvPr/>
          </p:nvSpPr>
          <p:spPr>
            <a:xfrm>
              <a:off x="3420354" y="3543982"/>
              <a:ext cx="13477" cy="10223"/>
            </a:xfrm>
            <a:custGeom>
              <a:avLst/>
              <a:gdLst/>
              <a:ahLst/>
              <a:cxnLst/>
              <a:rect l="l" t="t" r="r" b="b"/>
              <a:pathLst>
                <a:path w="352" h="267" extrusionOk="0">
                  <a:moveTo>
                    <a:pt x="163" y="0"/>
                  </a:moveTo>
                  <a:cubicBezTo>
                    <a:pt x="1" y="0"/>
                    <a:pt x="1" y="267"/>
                    <a:pt x="163" y="267"/>
                  </a:cubicBezTo>
                  <a:cubicBezTo>
                    <a:pt x="352" y="267"/>
                    <a:pt x="352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3"/>
            <p:cNvSpPr/>
            <p:nvPr/>
          </p:nvSpPr>
          <p:spPr>
            <a:xfrm>
              <a:off x="3218924" y="3336313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0"/>
                  </a:moveTo>
                  <a:cubicBezTo>
                    <a:pt x="0" y="0"/>
                    <a:pt x="0" y="273"/>
                    <a:pt x="163" y="273"/>
                  </a:cubicBezTo>
                  <a:cubicBezTo>
                    <a:pt x="351" y="273"/>
                    <a:pt x="351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3"/>
            <p:cNvSpPr/>
            <p:nvPr/>
          </p:nvSpPr>
          <p:spPr>
            <a:xfrm>
              <a:off x="3262495" y="3298944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1"/>
                  </a:moveTo>
                  <a:cubicBezTo>
                    <a:pt x="0" y="1"/>
                    <a:pt x="0" y="274"/>
                    <a:pt x="163" y="274"/>
                  </a:cubicBezTo>
                  <a:cubicBezTo>
                    <a:pt x="352" y="274"/>
                    <a:pt x="352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3"/>
            <p:cNvSpPr/>
            <p:nvPr/>
          </p:nvSpPr>
          <p:spPr>
            <a:xfrm>
              <a:off x="3165131" y="3290751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0"/>
                  </a:moveTo>
                  <a:cubicBezTo>
                    <a:pt x="0" y="0"/>
                    <a:pt x="0" y="273"/>
                    <a:pt x="163" y="273"/>
                  </a:cubicBezTo>
                  <a:cubicBezTo>
                    <a:pt x="352" y="273"/>
                    <a:pt x="352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7" name="Google Shape;3367;p33"/>
          <p:cNvGrpSpPr/>
          <p:nvPr/>
        </p:nvGrpSpPr>
        <p:grpSpPr>
          <a:xfrm rot="5400000">
            <a:off x="7300286" y="3364428"/>
            <a:ext cx="1872975" cy="1829015"/>
            <a:chOff x="3366383" y="3217891"/>
            <a:chExt cx="525187" cy="512861"/>
          </a:xfrm>
        </p:grpSpPr>
        <p:sp>
          <p:nvSpPr>
            <p:cNvPr id="3368" name="Google Shape;3368;p33"/>
            <p:cNvSpPr/>
            <p:nvPr/>
          </p:nvSpPr>
          <p:spPr>
            <a:xfrm flipH="1">
              <a:off x="3389775" y="3219116"/>
              <a:ext cx="324755" cy="188949"/>
            </a:xfrm>
            <a:custGeom>
              <a:avLst/>
              <a:gdLst/>
              <a:ahLst/>
              <a:cxnLst/>
              <a:rect l="l" t="t" r="r" b="b"/>
              <a:pathLst>
                <a:path w="8482" h="4935" extrusionOk="0">
                  <a:moveTo>
                    <a:pt x="110" y="0"/>
                  </a:moveTo>
                  <a:cubicBezTo>
                    <a:pt x="48" y="0"/>
                    <a:pt x="0" y="76"/>
                    <a:pt x="39" y="135"/>
                  </a:cubicBezTo>
                  <a:cubicBezTo>
                    <a:pt x="1041" y="1383"/>
                    <a:pt x="2452" y="2411"/>
                    <a:pt x="3915" y="3009"/>
                  </a:cubicBezTo>
                  <a:cubicBezTo>
                    <a:pt x="5379" y="3608"/>
                    <a:pt x="7193" y="3634"/>
                    <a:pt x="8305" y="4908"/>
                  </a:cubicBezTo>
                  <a:cubicBezTo>
                    <a:pt x="8324" y="4927"/>
                    <a:pt x="8345" y="4935"/>
                    <a:pt x="8365" y="4935"/>
                  </a:cubicBezTo>
                  <a:cubicBezTo>
                    <a:pt x="8427" y="4935"/>
                    <a:pt x="8481" y="4857"/>
                    <a:pt x="8442" y="4798"/>
                  </a:cubicBezTo>
                  <a:cubicBezTo>
                    <a:pt x="7434" y="3660"/>
                    <a:pt x="5893" y="3497"/>
                    <a:pt x="4507" y="3061"/>
                  </a:cubicBezTo>
                  <a:cubicBezTo>
                    <a:pt x="2855" y="2521"/>
                    <a:pt x="1255" y="1383"/>
                    <a:pt x="176" y="31"/>
                  </a:cubicBezTo>
                  <a:cubicBezTo>
                    <a:pt x="154" y="9"/>
                    <a:pt x="132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3"/>
            <p:cNvSpPr/>
            <p:nvPr/>
          </p:nvSpPr>
          <p:spPr>
            <a:xfrm flipH="1">
              <a:off x="3407427" y="3289717"/>
              <a:ext cx="75273" cy="140285"/>
            </a:xfrm>
            <a:custGeom>
              <a:avLst/>
              <a:gdLst/>
              <a:ahLst/>
              <a:cxnLst/>
              <a:rect l="l" t="t" r="r" b="b"/>
              <a:pathLst>
                <a:path w="1966" h="3664" extrusionOk="0">
                  <a:moveTo>
                    <a:pt x="1844" y="0"/>
                  </a:moveTo>
                  <a:cubicBezTo>
                    <a:pt x="1826" y="0"/>
                    <a:pt x="1806" y="8"/>
                    <a:pt x="1789" y="27"/>
                  </a:cubicBezTo>
                  <a:cubicBezTo>
                    <a:pt x="1301" y="463"/>
                    <a:pt x="351" y="892"/>
                    <a:pt x="189" y="1601"/>
                  </a:cubicBezTo>
                  <a:cubicBezTo>
                    <a:pt x="0" y="2277"/>
                    <a:pt x="624" y="2980"/>
                    <a:pt x="787" y="3604"/>
                  </a:cubicBezTo>
                  <a:cubicBezTo>
                    <a:pt x="787" y="3646"/>
                    <a:pt x="811" y="3664"/>
                    <a:pt x="838" y="3664"/>
                  </a:cubicBezTo>
                  <a:cubicBezTo>
                    <a:pt x="883" y="3664"/>
                    <a:pt x="940" y="3617"/>
                    <a:pt x="924" y="3552"/>
                  </a:cubicBezTo>
                  <a:cubicBezTo>
                    <a:pt x="787" y="2954"/>
                    <a:pt x="351" y="2440"/>
                    <a:pt x="299" y="1790"/>
                  </a:cubicBezTo>
                  <a:cubicBezTo>
                    <a:pt x="241" y="1113"/>
                    <a:pt x="1463" y="541"/>
                    <a:pt x="1925" y="138"/>
                  </a:cubicBezTo>
                  <a:cubicBezTo>
                    <a:pt x="1966" y="92"/>
                    <a:pt x="1908" y="0"/>
                    <a:pt x="1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3"/>
            <p:cNvSpPr/>
            <p:nvPr/>
          </p:nvSpPr>
          <p:spPr>
            <a:xfrm flipH="1">
              <a:off x="3376222" y="3338380"/>
              <a:ext cx="101270" cy="20943"/>
            </a:xfrm>
            <a:custGeom>
              <a:avLst/>
              <a:gdLst/>
              <a:ahLst/>
              <a:cxnLst/>
              <a:rect l="l" t="t" r="r" b="b"/>
              <a:pathLst>
                <a:path w="2645" h="547" extrusionOk="0">
                  <a:moveTo>
                    <a:pt x="2540" y="1"/>
                  </a:moveTo>
                  <a:cubicBezTo>
                    <a:pt x="2533" y="1"/>
                    <a:pt x="2525" y="2"/>
                    <a:pt x="2518" y="5"/>
                  </a:cubicBezTo>
                  <a:cubicBezTo>
                    <a:pt x="1780" y="206"/>
                    <a:pt x="1019" y="384"/>
                    <a:pt x="235" y="384"/>
                  </a:cubicBezTo>
                  <a:cubicBezTo>
                    <a:pt x="183" y="384"/>
                    <a:pt x="131" y="384"/>
                    <a:pt x="79" y="382"/>
                  </a:cubicBezTo>
                  <a:cubicBezTo>
                    <a:pt x="1" y="382"/>
                    <a:pt x="1" y="545"/>
                    <a:pt x="79" y="545"/>
                  </a:cubicBezTo>
                  <a:cubicBezTo>
                    <a:pt x="131" y="546"/>
                    <a:pt x="183" y="547"/>
                    <a:pt x="236" y="547"/>
                  </a:cubicBezTo>
                  <a:cubicBezTo>
                    <a:pt x="1023" y="547"/>
                    <a:pt x="1812" y="369"/>
                    <a:pt x="2544" y="167"/>
                  </a:cubicBezTo>
                  <a:cubicBezTo>
                    <a:pt x="2644" y="138"/>
                    <a:pt x="2610" y="1"/>
                    <a:pt x="2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3"/>
            <p:cNvSpPr/>
            <p:nvPr/>
          </p:nvSpPr>
          <p:spPr>
            <a:xfrm flipH="1">
              <a:off x="3397510" y="3279265"/>
              <a:ext cx="26189" cy="20714"/>
            </a:xfrm>
            <a:custGeom>
              <a:avLst/>
              <a:gdLst/>
              <a:ahLst/>
              <a:cxnLst/>
              <a:rect l="l" t="t" r="r" b="b"/>
              <a:pathLst>
                <a:path w="684" h="541" extrusionOk="0">
                  <a:moveTo>
                    <a:pt x="326" y="1"/>
                  </a:moveTo>
                  <a:cubicBezTo>
                    <a:pt x="1" y="1"/>
                    <a:pt x="1" y="541"/>
                    <a:pt x="326" y="541"/>
                  </a:cubicBezTo>
                  <a:cubicBezTo>
                    <a:pt x="683" y="541"/>
                    <a:pt x="683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3"/>
            <p:cNvSpPr/>
            <p:nvPr/>
          </p:nvSpPr>
          <p:spPr>
            <a:xfrm flipH="1">
              <a:off x="3366383" y="3333326"/>
              <a:ext cx="26189" cy="20675"/>
            </a:xfrm>
            <a:custGeom>
              <a:avLst/>
              <a:gdLst/>
              <a:ahLst/>
              <a:cxnLst/>
              <a:rect l="l" t="t" r="r" b="b"/>
              <a:pathLst>
                <a:path w="684" h="540" extrusionOk="0">
                  <a:moveTo>
                    <a:pt x="326" y="0"/>
                  </a:moveTo>
                  <a:cubicBezTo>
                    <a:pt x="0" y="0"/>
                    <a:pt x="0" y="540"/>
                    <a:pt x="326" y="540"/>
                  </a:cubicBezTo>
                  <a:cubicBezTo>
                    <a:pt x="683" y="540"/>
                    <a:pt x="683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3"/>
            <p:cNvSpPr/>
            <p:nvPr/>
          </p:nvSpPr>
          <p:spPr>
            <a:xfrm flipH="1">
              <a:off x="3376835" y="3392327"/>
              <a:ext cx="25959" cy="20943"/>
            </a:xfrm>
            <a:custGeom>
              <a:avLst/>
              <a:gdLst/>
              <a:ahLst/>
              <a:cxnLst/>
              <a:rect l="l" t="t" r="r" b="b"/>
              <a:pathLst>
                <a:path w="678" h="547" extrusionOk="0">
                  <a:moveTo>
                    <a:pt x="326" y="1"/>
                  </a:moveTo>
                  <a:cubicBezTo>
                    <a:pt x="1" y="1"/>
                    <a:pt x="1" y="547"/>
                    <a:pt x="326" y="547"/>
                  </a:cubicBezTo>
                  <a:cubicBezTo>
                    <a:pt x="677" y="547"/>
                    <a:pt x="677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3"/>
            <p:cNvSpPr/>
            <p:nvPr/>
          </p:nvSpPr>
          <p:spPr>
            <a:xfrm flipH="1">
              <a:off x="3437100" y="3418209"/>
              <a:ext cx="25959" cy="20982"/>
            </a:xfrm>
            <a:custGeom>
              <a:avLst/>
              <a:gdLst/>
              <a:ahLst/>
              <a:cxnLst/>
              <a:rect l="l" t="t" r="r" b="b"/>
              <a:pathLst>
                <a:path w="678" h="548" extrusionOk="0">
                  <a:moveTo>
                    <a:pt x="326" y="1"/>
                  </a:moveTo>
                  <a:cubicBezTo>
                    <a:pt x="1" y="1"/>
                    <a:pt x="1" y="547"/>
                    <a:pt x="326" y="547"/>
                  </a:cubicBezTo>
                  <a:cubicBezTo>
                    <a:pt x="677" y="547"/>
                    <a:pt x="677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3"/>
            <p:cNvSpPr/>
            <p:nvPr/>
          </p:nvSpPr>
          <p:spPr>
            <a:xfrm flipH="1">
              <a:off x="3688110" y="3259547"/>
              <a:ext cx="203460" cy="471204"/>
            </a:xfrm>
            <a:custGeom>
              <a:avLst/>
              <a:gdLst/>
              <a:ahLst/>
              <a:cxnLst/>
              <a:rect l="l" t="t" r="r" b="b"/>
              <a:pathLst>
                <a:path w="5314" h="12307" extrusionOk="0">
                  <a:moveTo>
                    <a:pt x="1608" y="227"/>
                  </a:moveTo>
                  <a:lnTo>
                    <a:pt x="1608" y="227"/>
                  </a:lnTo>
                  <a:cubicBezTo>
                    <a:pt x="3097" y="1781"/>
                    <a:pt x="3968" y="3729"/>
                    <a:pt x="4364" y="5803"/>
                  </a:cubicBezTo>
                  <a:cubicBezTo>
                    <a:pt x="4579" y="6909"/>
                    <a:pt x="4663" y="8021"/>
                    <a:pt x="4637" y="9133"/>
                  </a:cubicBezTo>
                  <a:cubicBezTo>
                    <a:pt x="4637" y="9647"/>
                    <a:pt x="4579" y="10193"/>
                    <a:pt x="4527" y="10707"/>
                  </a:cubicBezTo>
                  <a:cubicBezTo>
                    <a:pt x="4475" y="11006"/>
                    <a:pt x="4449" y="11299"/>
                    <a:pt x="4390" y="11598"/>
                  </a:cubicBezTo>
                  <a:cubicBezTo>
                    <a:pt x="4367" y="11742"/>
                    <a:pt x="4385" y="12078"/>
                    <a:pt x="4241" y="12078"/>
                  </a:cubicBezTo>
                  <a:cubicBezTo>
                    <a:pt x="4222" y="12078"/>
                    <a:pt x="4200" y="12073"/>
                    <a:pt x="4176" y="12060"/>
                  </a:cubicBezTo>
                  <a:cubicBezTo>
                    <a:pt x="3311" y="11598"/>
                    <a:pt x="2686" y="10623"/>
                    <a:pt x="2172" y="9784"/>
                  </a:cubicBezTo>
                  <a:cubicBezTo>
                    <a:pt x="1574" y="8782"/>
                    <a:pt x="1249" y="7618"/>
                    <a:pt x="1060" y="6454"/>
                  </a:cubicBezTo>
                  <a:cubicBezTo>
                    <a:pt x="709" y="4581"/>
                    <a:pt x="137" y="1791"/>
                    <a:pt x="1600" y="243"/>
                  </a:cubicBezTo>
                  <a:cubicBezTo>
                    <a:pt x="1603" y="238"/>
                    <a:pt x="1606" y="233"/>
                    <a:pt x="1608" y="227"/>
                  </a:cubicBezTo>
                  <a:close/>
                  <a:moveTo>
                    <a:pt x="1591" y="1"/>
                  </a:moveTo>
                  <a:cubicBezTo>
                    <a:pt x="1538" y="1"/>
                    <a:pt x="1493" y="55"/>
                    <a:pt x="1509" y="111"/>
                  </a:cubicBezTo>
                  <a:lnTo>
                    <a:pt x="1509" y="111"/>
                  </a:lnTo>
                  <a:cubicBezTo>
                    <a:pt x="1494" y="115"/>
                    <a:pt x="1478" y="124"/>
                    <a:pt x="1464" y="139"/>
                  </a:cubicBezTo>
                  <a:cubicBezTo>
                    <a:pt x="0" y="1706"/>
                    <a:pt x="573" y="4392"/>
                    <a:pt x="872" y="6291"/>
                  </a:cubicBezTo>
                  <a:cubicBezTo>
                    <a:pt x="1060" y="7592"/>
                    <a:pt x="1437" y="8860"/>
                    <a:pt x="2114" y="9998"/>
                  </a:cubicBezTo>
                  <a:cubicBezTo>
                    <a:pt x="2628" y="10870"/>
                    <a:pt x="3363" y="11871"/>
                    <a:pt x="4312" y="12307"/>
                  </a:cubicBezTo>
                  <a:cubicBezTo>
                    <a:pt x="4364" y="12307"/>
                    <a:pt x="4416" y="12307"/>
                    <a:pt x="4416" y="12248"/>
                  </a:cubicBezTo>
                  <a:cubicBezTo>
                    <a:pt x="5314" y="8080"/>
                    <a:pt x="4741" y="3202"/>
                    <a:pt x="1652" y="28"/>
                  </a:cubicBezTo>
                  <a:cubicBezTo>
                    <a:pt x="1633" y="9"/>
                    <a:pt x="1611" y="1"/>
                    <a:pt x="1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3"/>
            <p:cNvSpPr/>
            <p:nvPr/>
          </p:nvSpPr>
          <p:spPr>
            <a:xfrm flipH="1">
              <a:off x="3720808" y="3265826"/>
              <a:ext cx="116739" cy="462858"/>
            </a:xfrm>
            <a:custGeom>
              <a:avLst/>
              <a:gdLst/>
              <a:ahLst/>
              <a:cxnLst/>
              <a:rect l="l" t="t" r="r" b="b"/>
              <a:pathLst>
                <a:path w="3049" h="12089" extrusionOk="0">
                  <a:moveTo>
                    <a:pt x="108" y="1"/>
                  </a:moveTo>
                  <a:cubicBezTo>
                    <a:pt x="67" y="1"/>
                    <a:pt x="26" y="27"/>
                    <a:pt x="26" y="79"/>
                  </a:cubicBezTo>
                  <a:cubicBezTo>
                    <a:pt x="0" y="2355"/>
                    <a:pt x="787" y="4631"/>
                    <a:pt x="1249" y="6830"/>
                  </a:cubicBezTo>
                  <a:cubicBezTo>
                    <a:pt x="1490" y="7942"/>
                    <a:pt x="1926" y="8969"/>
                    <a:pt x="2140" y="10081"/>
                  </a:cubicBezTo>
                  <a:cubicBezTo>
                    <a:pt x="2251" y="10758"/>
                    <a:pt x="2355" y="11571"/>
                    <a:pt x="2875" y="12058"/>
                  </a:cubicBezTo>
                  <a:cubicBezTo>
                    <a:pt x="2895" y="12080"/>
                    <a:pt x="2917" y="12089"/>
                    <a:pt x="2937" y="12089"/>
                  </a:cubicBezTo>
                  <a:cubicBezTo>
                    <a:pt x="2998" y="12089"/>
                    <a:pt x="3049" y="12011"/>
                    <a:pt x="3005" y="11948"/>
                  </a:cubicBezTo>
                  <a:cubicBezTo>
                    <a:pt x="2439" y="11434"/>
                    <a:pt x="2387" y="10485"/>
                    <a:pt x="2225" y="9782"/>
                  </a:cubicBezTo>
                  <a:cubicBezTo>
                    <a:pt x="2030" y="8781"/>
                    <a:pt x="1626" y="7805"/>
                    <a:pt x="1412" y="6803"/>
                  </a:cubicBezTo>
                  <a:cubicBezTo>
                    <a:pt x="924" y="4605"/>
                    <a:pt x="163" y="2329"/>
                    <a:pt x="189" y="79"/>
                  </a:cubicBezTo>
                  <a:cubicBezTo>
                    <a:pt x="189" y="27"/>
                    <a:pt x="148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3"/>
            <p:cNvSpPr/>
            <p:nvPr/>
          </p:nvSpPr>
          <p:spPr>
            <a:xfrm flipH="1">
              <a:off x="3706106" y="3520053"/>
              <a:ext cx="120223" cy="98782"/>
            </a:xfrm>
            <a:custGeom>
              <a:avLst/>
              <a:gdLst/>
              <a:ahLst/>
              <a:cxnLst/>
              <a:rect l="l" t="t" r="r" b="b"/>
              <a:pathLst>
                <a:path w="3140" h="2580" extrusionOk="0">
                  <a:moveTo>
                    <a:pt x="1008" y="1"/>
                  </a:moveTo>
                  <a:cubicBezTo>
                    <a:pt x="982" y="1"/>
                    <a:pt x="924" y="27"/>
                    <a:pt x="924" y="53"/>
                  </a:cubicBezTo>
                  <a:cubicBezTo>
                    <a:pt x="598" y="866"/>
                    <a:pt x="306" y="1653"/>
                    <a:pt x="33" y="2466"/>
                  </a:cubicBezTo>
                  <a:cubicBezTo>
                    <a:pt x="1" y="2533"/>
                    <a:pt x="49" y="2579"/>
                    <a:pt x="98" y="2579"/>
                  </a:cubicBezTo>
                  <a:cubicBezTo>
                    <a:pt x="128" y="2579"/>
                    <a:pt x="159" y="2561"/>
                    <a:pt x="169" y="2518"/>
                  </a:cubicBezTo>
                  <a:cubicBezTo>
                    <a:pt x="410" y="1789"/>
                    <a:pt x="683" y="1080"/>
                    <a:pt x="956" y="378"/>
                  </a:cubicBezTo>
                  <a:cubicBezTo>
                    <a:pt x="998" y="267"/>
                    <a:pt x="1054" y="228"/>
                    <a:pt x="1121" y="228"/>
                  </a:cubicBezTo>
                  <a:cubicBezTo>
                    <a:pt x="1219" y="228"/>
                    <a:pt x="1338" y="312"/>
                    <a:pt x="1470" y="378"/>
                  </a:cubicBezTo>
                  <a:cubicBezTo>
                    <a:pt x="1685" y="489"/>
                    <a:pt x="1873" y="593"/>
                    <a:pt x="2094" y="729"/>
                  </a:cubicBezTo>
                  <a:cubicBezTo>
                    <a:pt x="2387" y="892"/>
                    <a:pt x="2686" y="1054"/>
                    <a:pt x="3011" y="1165"/>
                  </a:cubicBezTo>
                  <a:cubicBezTo>
                    <a:pt x="3018" y="1167"/>
                    <a:pt x="3024" y="1168"/>
                    <a:pt x="3029" y="1168"/>
                  </a:cubicBezTo>
                  <a:cubicBezTo>
                    <a:pt x="3103" y="1168"/>
                    <a:pt x="3140" y="1027"/>
                    <a:pt x="3037" y="1002"/>
                  </a:cubicBezTo>
                  <a:cubicBezTo>
                    <a:pt x="2335" y="729"/>
                    <a:pt x="1711" y="268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3"/>
            <p:cNvSpPr/>
            <p:nvPr/>
          </p:nvSpPr>
          <p:spPr>
            <a:xfrm flipH="1">
              <a:off x="3716750" y="3427704"/>
              <a:ext cx="140477" cy="79064"/>
            </a:xfrm>
            <a:custGeom>
              <a:avLst/>
              <a:gdLst/>
              <a:ahLst/>
              <a:cxnLst/>
              <a:rect l="l" t="t" r="r" b="b"/>
              <a:pathLst>
                <a:path w="3669" h="2065" extrusionOk="0">
                  <a:moveTo>
                    <a:pt x="1327" y="0"/>
                  </a:moveTo>
                  <a:cubicBezTo>
                    <a:pt x="1301" y="0"/>
                    <a:pt x="1243" y="0"/>
                    <a:pt x="1217" y="52"/>
                  </a:cubicBezTo>
                  <a:cubicBezTo>
                    <a:pt x="1054" y="377"/>
                    <a:pt x="866" y="676"/>
                    <a:pt x="651" y="976"/>
                  </a:cubicBezTo>
                  <a:cubicBezTo>
                    <a:pt x="462" y="1275"/>
                    <a:pt x="267" y="1678"/>
                    <a:pt x="27" y="1899"/>
                  </a:cubicBezTo>
                  <a:cubicBezTo>
                    <a:pt x="1" y="1925"/>
                    <a:pt x="1" y="1951"/>
                    <a:pt x="1" y="1977"/>
                  </a:cubicBezTo>
                  <a:lnTo>
                    <a:pt x="1" y="2003"/>
                  </a:lnTo>
                  <a:cubicBezTo>
                    <a:pt x="1" y="2029"/>
                    <a:pt x="27" y="2062"/>
                    <a:pt x="53" y="2062"/>
                  </a:cubicBezTo>
                  <a:lnTo>
                    <a:pt x="79" y="2062"/>
                  </a:lnTo>
                  <a:cubicBezTo>
                    <a:pt x="85" y="2064"/>
                    <a:pt x="91" y="2065"/>
                    <a:pt x="97" y="2065"/>
                  </a:cubicBezTo>
                  <a:cubicBezTo>
                    <a:pt x="170" y="2065"/>
                    <a:pt x="207" y="1923"/>
                    <a:pt x="105" y="1899"/>
                  </a:cubicBezTo>
                  <a:lnTo>
                    <a:pt x="105" y="1899"/>
                  </a:lnTo>
                  <a:cubicBezTo>
                    <a:pt x="199" y="1914"/>
                    <a:pt x="175" y="1993"/>
                    <a:pt x="182" y="1993"/>
                  </a:cubicBezTo>
                  <a:cubicBezTo>
                    <a:pt x="186" y="1993"/>
                    <a:pt x="207" y="1951"/>
                    <a:pt x="300" y="1815"/>
                  </a:cubicBezTo>
                  <a:cubicBezTo>
                    <a:pt x="404" y="1626"/>
                    <a:pt x="567" y="1411"/>
                    <a:pt x="703" y="1216"/>
                  </a:cubicBezTo>
                  <a:cubicBezTo>
                    <a:pt x="754" y="1115"/>
                    <a:pt x="1247" y="239"/>
                    <a:pt x="1370" y="239"/>
                  </a:cubicBezTo>
                  <a:cubicBezTo>
                    <a:pt x="1373" y="239"/>
                    <a:pt x="1377" y="239"/>
                    <a:pt x="1379" y="241"/>
                  </a:cubicBezTo>
                  <a:cubicBezTo>
                    <a:pt x="2088" y="728"/>
                    <a:pt x="2843" y="1028"/>
                    <a:pt x="3519" y="1541"/>
                  </a:cubicBezTo>
                  <a:cubicBezTo>
                    <a:pt x="3533" y="1551"/>
                    <a:pt x="3547" y="1556"/>
                    <a:pt x="3560" y="1556"/>
                  </a:cubicBezTo>
                  <a:cubicBezTo>
                    <a:pt x="3625" y="1556"/>
                    <a:pt x="3669" y="1449"/>
                    <a:pt x="3604" y="1379"/>
                  </a:cubicBezTo>
                  <a:cubicBezTo>
                    <a:pt x="2901" y="839"/>
                    <a:pt x="2056" y="514"/>
                    <a:pt x="1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3"/>
            <p:cNvSpPr/>
            <p:nvPr/>
          </p:nvSpPr>
          <p:spPr>
            <a:xfrm flipH="1">
              <a:off x="3750672" y="3356758"/>
              <a:ext cx="123477" cy="42001"/>
            </a:xfrm>
            <a:custGeom>
              <a:avLst/>
              <a:gdLst/>
              <a:ahLst/>
              <a:cxnLst/>
              <a:rect l="l" t="t" r="r" b="b"/>
              <a:pathLst>
                <a:path w="3225" h="1097" extrusionOk="0">
                  <a:moveTo>
                    <a:pt x="1423" y="0"/>
                  </a:moveTo>
                  <a:cubicBezTo>
                    <a:pt x="1358" y="0"/>
                    <a:pt x="1294" y="4"/>
                    <a:pt x="1230" y="13"/>
                  </a:cubicBezTo>
                  <a:cubicBezTo>
                    <a:pt x="1035" y="39"/>
                    <a:pt x="904" y="279"/>
                    <a:pt x="794" y="390"/>
                  </a:cubicBezTo>
                  <a:cubicBezTo>
                    <a:pt x="579" y="604"/>
                    <a:pt x="306" y="767"/>
                    <a:pt x="59" y="956"/>
                  </a:cubicBezTo>
                  <a:cubicBezTo>
                    <a:pt x="1" y="1019"/>
                    <a:pt x="62" y="1096"/>
                    <a:pt x="130" y="1096"/>
                  </a:cubicBezTo>
                  <a:cubicBezTo>
                    <a:pt x="152" y="1096"/>
                    <a:pt x="176" y="1088"/>
                    <a:pt x="196" y="1066"/>
                  </a:cubicBezTo>
                  <a:cubicBezTo>
                    <a:pt x="469" y="825"/>
                    <a:pt x="794" y="604"/>
                    <a:pt x="1067" y="305"/>
                  </a:cubicBezTo>
                  <a:cubicBezTo>
                    <a:pt x="1168" y="198"/>
                    <a:pt x="1315" y="156"/>
                    <a:pt x="1487" y="156"/>
                  </a:cubicBezTo>
                  <a:cubicBezTo>
                    <a:pt x="2000" y="156"/>
                    <a:pt x="2731" y="526"/>
                    <a:pt x="3096" y="604"/>
                  </a:cubicBezTo>
                  <a:cubicBezTo>
                    <a:pt x="3102" y="606"/>
                    <a:pt x="3108" y="607"/>
                    <a:pt x="3114" y="607"/>
                  </a:cubicBezTo>
                  <a:cubicBezTo>
                    <a:pt x="3187" y="607"/>
                    <a:pt x="3225" y="466"/>
                    <a:pt x="3122" y="442"/>
                  </a:cubicBezTo>
                  <a:cubicBezTo>
                    <a:pt x="2589" y="319"/>
                    <a:pt x="2008" y="0"/>
                    <a:pt x="1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3"/>
            <p:cNvSpPr/>
            <p:nvPr/>
          </p:nvSpPr>
          <p:spPr>
            <a:xfrm flipH="1">
              <a:off x="3490892" y="3227501"/>
              <a:ext cx="352896" cy="364229"/>
            </a:xfrm>
            <a:custGeom>
              <a:avLst/>
              <a:gdLst/>
              <a:ahLst/>
              <a:cxnLst/>
              <a:rect l="l" t="t" r="r" b="b"/>
              <a:pathLst>
                <a:path w="9217" h="9513" extrusionOk="0">
                  <a:moveTo>
                    <a:pt x="1" y="0"/>
                  </a:moveTo>
                  <a:cubicBezTo>
                    <a:pt x="1" y="1080"/>
                    <a:pt x="866" y="2706"/>
                    <a:pt x="1087" y="3902"/>
                  </a:cubicBezTo>
                  <a:cubicBezTo>
                    <a:pt x="1191" y="4553"/>
                    <a:pt x="762" y="6283"/>
                    <a:pt x="1302" y="6718"/>
                  </a:cubicBezTo>
                  <a:cubicBezTo>
                    <a:pt x="1489" y="6884"/>
                    <a:pt x="1664" y="6955"/>
                    <a:pt x="1827" y="6955"/>
                  </a:cubicBezTo>
                  <a:cubicBezTo>
                    <a:pt x="2511" y="6955"/>
                    <a:pt x="2969" y="5707"/>
                    <a:pt x="3142" y="5092"/>
                  </a:cubicBezTo>
                  <a:lnTo>
                    <a:pt x="3142" y="5092"/>
                  </a:lnTo>
                  <a:cubicBezTo>
                    <a:pt x="3467" y="6068"/>
                    <a:pt x="2928" y="7804"/>
                    <a:pt x="3578" y="8669"/>
                  </a:cubicBezTo>
                  <a:cubicBezTo>
                    <a:pt x="3837" y="9044"/>
                    <a:pt x="4081" y="9197"/>
                    <a:pt x="4299" y="9197"/>
                  </a:cubicBezTo>
                  <a:cubicBezTo>
                    <a:pt x="4904" y="9197"/>
                    <a:pt x="5314" y="8028"/>
                    <a:pt x="5314" y="7154"/>
                  </a:cubicBezTo>
                  <a:cubicBezTo>
                    <a:pt x="5798" y="7637"/>
                    <a:pt x="6719" y="9513"/>
                    <a:pt x="7606" y="9513"/>
                  </a:cubicBezTo>
                  <a:cubicBezTo>
                    <a:pt x="7710" y="9513"/>
                    <a:pt x="7814" y="9487"/>
                    <a:pt x="7916" y="9430"/>
                  </a:cubicBezTo>
                  <a:cubicBezTo>
                    <a:pt x="8995" y="8884"/>
                    <a:pt x="7591" y="6829"/>
                    <a:pt x="7044" y="6283"/>
                  </a:cubicBezTo>
                  <a:cubicBezTo>
                    <a:pt x="7121" y="6257"/>
                    <a:pt x="7207" y="6247"/>
                    <a:pt x="7300" y="6247"/>
                  </a:cubicBezTo>
                  <a:cubicBezTo>
                    <a:pt x="7692" y="6247"/>
                    <a:pt x="8197" y="6433"/>
                    <a:pt x="8594" y="6433"/>
                  </a:cubicBezTo>
                  <a:cubicBezTo>
                    <a:pt x="8894" y="6433"/>
                    <a:pt x="9133" y="6327"/>
                    <a:pt x="9217" y="5957"/>
                  </a:cubicBezTo>
                  <a:cubicBezTo>
                    <a:pt x="8891" y="4553"/>
                    <a:pt x="7695" y="4006"/>
                    <a:pt x="6505" y="3577"/>
                  </a:cubicBezTo>
                  <a:cubicBezTo>
                    <a:pt x="7369" y="3141"/>
                    <a:pt x="8670" y="3252"/>
                    <a:pt x="8456" y="2276"/>
                  </a:cubicBezTo>
                  <a:cubicBezTo>
                    <a:pt x="8130" y="1405"/>
                    <a:pt x="6394" y="1190"/>
                    <a:pt x="5744" y="976"/>
                  </a:cubicBezTo>
                  <a:cubicBezTo>
                    <a:pt x="4014" y="540"/>
                    <a:pt x="1952" y="104"/>
                    <a:pt x="111" y="10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3"/>
            <p:cNvSpPr/>
            <p:nvPr/>
          </p:nvSpPr>
          <p:spPr>
            <a:xfrm flipH="1">
              <a:off x="3567428" y="3217891"/>
              <a:ext cx="295694" cy="330459"/>
            </a:xfrm>
            <a:custGeom>
              <a:avLst/>
              <a:gdLst/>
              <a:ahLst/>
              <a:cxnLst/>
              <a:rect l="l" t="t" r="r" b="b"/>
              <a:pathLst>
                <a:path w="7723" h="8631" extrusionOk="0">
                  <a:moveTo>
                    <a:pt x="153" y="1"/>
                  </a:moveTo>
                  <a:cubicBezTo>
                    <a:pt x="58" y="1"/>
                    <a:pt x="1" y="119"/>
                    <a:pt x="96" y="167"/>
                  </a:cubicBezTo>
                  <a:cubicBezTo>
                    <a:pt x="3485" y="1877"/>
                    <a:pt x="6008" y="5181"/>
                    <a:pt x="7549" y="8595"/>
                  </a:cubicBezTo>
                  <a:cubicBezTo>
                    <a:pt x="7557" y="8620"/>
                    <a:pt x="7577" y="8630"/>
                    <a:pt x="7599" y="8630"/>
                  </a:cubicBezTo>
                  <a:cubicBezTo>
                    <a:pt x="7653" y="8630"/>
                    <a:pt x="7723" y="8572"/>
                    <a:pt x="7686" y="8517"/>
                  </a:cubicBezTo>
                  <a:cubicBezTo>
                    <a:pt x="6145" y="5070"/>
                    <a:pt x="3595" y="1740"/>
                    <a:pt x="181" y="4"/>
                  </a:cubicBezTo>
                  <a:cubicBezTo>
                    <a:pt x="171" y="2"/>
                    <a:pt x="162" y="1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3"/>
            <p:cNvSpPr/>
            <p:nvPr/>
          </p:nvSpPr>
          <p:spPr>
            <a:xfrm flipH="1">
              <a:off x="3538024" y="3402779"/>
              <a:ext cx="145110" cy="120070"/>
            </a:xfrm>
            <a:custGeom>
              <a:avLst/>
              <a:gdLst/>
              <a:ahLst/>
              <a:cxnLst/>
              <a:rect l="l" t="t" r="r" b="b"/>
              <a:pathLst>
                <a:path w="3790" h="3136" extrusionOk="0">
                  <a:moveTo>
                    <a:pt x="793" y="1"/>
                  </a:moveTo>
                  <a:cubicBezTo>
                    <a:pt x="761" y="1"/>
                    <a:pt x="709" y="53"/>
                    <a:pt x="709" y="79"/>
                  </a:cubicBezTo>
                  <a:cubicBezTo>
                    <a:pt x="709" y="1139"/>
                    <a:pt x="409" y="2088"/>
                    <a:pt x="32" y="3038"/>
                  </a:cubicBezTo>
                  <a:cubicBezTo>
                    <a:pt x="1" y="3101"/>
                    <a:pt x="48" y="3135"/>
                    <a:pt x="96" y="3135"/>
                  </a:cubicBezTo>
                  <a:cubicBezTo>
                    <a:pt x="127" y="3135"/>
                    <a:pt x="159" y="3121"/>
                    <a:pt x="169" y="3090"/>
                  </a:cubicBezTo>
                  <a:cubicBezTo>
                    <a:pt x="494" y="2303"/>
                    <a:pt x="761" y="1490"/>
                    <a:pt x="871" y="651"/>
                  </a:cubicBezTo>
                  <a:lnTo>
                    <a:pt x="871" y="274"/>
                  </a:lnTo>
                  <a:cubicBezTo>
                    <a:pt x="973" y="237"/>
                    <a:pt x="1075" y="213"/>
                    <a:pt x="1176" y="213"/>
                  </a:cubicBezTo>
                  <a:cubicBezTo>
                    <a:pt x="1237" y="213"/>
                    <a:pt x="1298" y="222"/>
                    <a:pt x="1359" y="241"/>
                  </a:cubicBezTo>
                  <a:cubicBezTo>
                    <a:pt x="1632" y="300"/>
                    <a:pt x="1873" y="378"/>
                    <a:pt x="2120" y="436"/>
                  </a:cubicBezTo>
                  <a:cubicBezTo>
                    <a:pt x="2634" y="599"/>
                    <a:pt x="3147" y="762"/>
                    <a:pt x="3661" y="866"/>
                  </a:cubicBezTo>
                  <a:cubicBezTo>
                    <a:pt x="3667" y="868"/>
                    <a:pt x="3674" y="868"/>
                    <a:pt x="3679" y="868"/>
                  </a:cubicBezTo>
                  <a:cubicBezTo>
                    <a:pt x="3753" y="868"/>
                    <a:pt x="3790" y="727"/>
                    <a:pt x="3687" y="703"/>
                  </a:cubicBezTo>
                  <a:cubicBezTo>
                    <a:pt x="2712" y="488"/>
                    <a:pt x="1795" y="137"/>
                    <a:pt x="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3"/>
            <p:cNvSpPr/>
            <p:nvPr/>
          </p:nvSpPr>
          <p:spPr>
            <a:xfrm flipH="1">
              <a:off x="3579566" y="3327966"/>
              <a:ext cx="178458" cy="85419"/>
            </a:xfrm>
            <a:custGeom>
              <a:avLst/>
              <a:gdLst/>
              <a:ahLst/>
              <a:cxnLst/>
              <a:rect l="l" t="t" r="r" b="b"/>
              <a:pathLst>
                <a:path w="4661" h="2231" extrusionOk="0">
                  <a:moveTo>
                    <a:pt x="4554" y="1"/>
                  </a:moveTo>
                  <a:cubicBezTo>
                    <a:pt x="4549" y="1"/>
                    <a:pt x="4543" y="2"/>
                    <a:pt x="4538" y="4"/>
                  </a:cubicBezTo>
                  <a:cubicBezTo>
                    <a:pt x="3999" y="107"/>
                    <a:pt x="3449" y="155"/>
                    <a:pt x="2898" y="155"/>
                  </a:cubicBezTo>
                  <a:cubicBezTo>
                    <a:pt x="2311" y="155"/>
                    <a:pt x="1723" y="101"/>
                    <a:pt x="1149" y="4"/>
                  </a:cubicBezTo>
                  <a:cubicBezTo>
                    <a:pt x="1091" y="4"/>
                    <a:pt x="1065" y="30"/>
                    <a:pt x="1039" y="82"/>
                  </a:cubicBezTo>
                  <a:cubicBezTo>
                    <a:pt x="961" y="869"/>
                    <a:pt x="473" y="1493"/>
                    <a:pt x="37" y="2117"/>
                  </a:cubicBezTo>
                  <a:cubicBezTo>
                    <a:pt x="0" y="2172"/>
                    <a:pt x="54" y="2231"/>
                    <a:pt x="110" y="2231"/>
                  </a:cubicBezTo>
                  <a:cubicBezTo>
                    <a:pt x="133" y="2231"/>
                    <a:pt x="156" y="2220"/>
                    <a:pt x="174" y="2195"/>
                  </a:cubicBezTo>
                  <a:cubicBezTo>
                    <a:pt x="499" y="1740"/>
                    <a:pt x="798" y="1304"/>
                    <a:pt x="1039" y="817"/>
                  </a:cubicBezTo>
                  <a:cubicBezTo>
                    <a:pt x="1123" y="654"/>
                    <a:pt x="1149" y="465"/>
                    <a:pt x="1201" y="277"/>
                  </a:cubicBezTo>
                  <a:cubicBezTo>
                    <a:pt x="1213" y="205"/>
                    <a:pt x="1267" y="185"/>
                    <a:pt x="1332" y="185"/>
                  </a:cubicBezTo>
                  <a:cubicBezTo>
                    <a:pt x="1417" y="185"/>
                    <a:pt x="1520" y="218"/>
                    <a:pt x="1579" y="218"/>
                  </a:cubicBezTo>
                  <a:cubicBezTo>
                    <a:pt x="2027" y="281"/>
                    <a:pt x="2488" y="315"/>
                    <a:pt x="2950" y="315"/>
                  </a:cubicBezTo>
                  <a:cubicBezTo>
                    <a:pt x="3492" y="315"/>
                    <a:pt x="4037" y="268"/>
                    <a:pt x="4564" y="166"/>
                  </a:cubicBezTo>
                  <a:cubicBezTo>
                    <a:pt x="4660" y="142"/>
                    <a:pt x="4623" y="1"/>
                    <a:pt x="4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3"/>
            <p:cNvSpPr/>
            <p:nvPr/>
          </p:nvSpPr>
          <p:spPr>
            <a:xfrm flipH="1">
              <a:off x="3679879" y="3274058"/>
              <a:ext cx="98743" cy="82892"/>
            </a:xfrm>
            <a:custGeom>
              <a:avLst/>
              <a:gdLst/>
              <a:ahLst/>
              <a:cxnLst/>
              <a:rect l="l" t="t" r="r" b="b"/>
              <a:pathLst>
                <a:path w="2579" h="2165" extrusionOk="0">
                  <a:moveTo>
                    <a:pt x="198" y="0"/>
                  </a:moveTo>
                  <a:cubicBezTo>
                    <a:pt x="139" y="0"/>
                    <a:pt x="113" y="59"/>
                    <a:pt x="139" y="111"/>
                  </a:cubicBezTo>
                  <a:cubicBezTo>
                    <a:pt x="224" y="787"/>
                    <a:pt x="276" y="1412"/>
                    <a:pt x="35" y="2062"/>
                  </a:cubicBezTo>
                  <a:cubicBezTo>
                    <a:pt x="0" y="2128"/>
                    <a:pt x="45" y="2164"/>
                    <a:pt x="91" y="2164"/>
                  </a:cubicBezTo>
                  <a:cubicBezTo>
                    <a:pt x="123" y="2164"/>
                    <a:pt x="155" y="2148"/>
                    <a:pt x="165" y="2114"/>
                  </a:cubicBezTo>
                  <a:cubicBezTo>
                    <a:pt x="423" y="1475"/>
                    <a:pt x="391" y="837"/>
                    <a:pt x="294" y="176"/>
                  </a:cubicBezTo>
                  <a:lnTo>
                    <a:pt x="294" y="176"/>
                  </a:lnTo>
                  <a:cubicBezTo>
                    <a:pt x="651" y="222"/>
                    <a:pt x="1009" y="234"/>
                    <a:pt x="1368" y="234"/>
                  </a:cubicBezTo>
                  <a:cubicBezTo>
                    <a:pt x="1736" y="234"/>
                    <a:pt x="2105" y="221"/>
                    <a:pt x="2474" y="221"/>
                  </a:cubicBezTo>
                  <a:cubicBezTo>
                    <a:pt x="2578" y="221"/>
                    <a:pt x="2578" y="59"/>
                    <a:pt x="2474" y="59"/>
                  </a:cubicBezTo>
                  <a:cubicBezTo>
                    <a:pt x="2105" y="59"/>
                    <a:pt x="1736" y="71"/>
                    <a:pt x="1368" y="71"/>
                  </a:cubicBezTo>
                  <a:cubicBezTo>
                    <a:pt x="977" y="71"/>
                    <a:pt x="587" y="57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3"/>
            <p:cNvSpPr/>
            <p:nvPr/>
          </p:nvSpPr>
          <p:spPr>
            <a:xfrm flipH="1">
              <a:off x="3612417" y="3373643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1"/>
                  </a:moveTo>
                  <a:cubicBezTo>
                    <a:pt x="1" y="1"/>
                    <a:pt x="1" y="274"/>
                    <a:pt x="163" y="274"/>
                  </a:cubicBezTo>
                  <a:cubicBezTo>
                    <a:pt x="352" y="274"/>
                    <a:pt x="352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3"/>
            <p:cNvSpPr/>
            <p:nvPr/>
          </p:nvSpPr>
          <p:spPr>
            <a:xfrm flipH="1">
              <a:off x="3626852" y="3350977"/>
              <a:ext cx="13477" cy="10261"/>
            </a:xfrm>
            <a:custGeom>
              <a:avLst/>
              <a:gdLst/>
              <a:ahLst/>
              <a:cxnLst/>
              <a:rect l="l" t="t" r="r" b="b"/>
              <a:pathLst>
                <a:path w="352" h="268" extrusionOk="0">
                  <a:moveTo>
                    <a:pt x="163" y="1"/>
                  </a:moveTo>
                  <a:cubicBezTo>
                    <a:pt x="0" y="1"/>
                    <a:pt x="0" y="268"/>
                    <a:pt x="163" y="268"/>
                  </a:cubicBezTo>
                  <a:cubicBezTo>
                    <a:pt x="352" y="268"/>
                    <a:pt x="352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3"/>
            <p:cNvSpPr/>
            <p:nvPr/>
          </p:nvSpPr>
          <p:spPr>
            <a:xfrm flipH="1">
              <a:off x="3635313" y="3369661"/>
              <a:ext cx="13477" cy="10261"/>
            </a:xfrm>
            <a:custGeom>
              <a:avLst/>
              <a:gdLst/>
              <a:ahLst/>
              <a:cxnLst/>
              <a:rect l="l" t="t" r="r" b="b"/>
              <a:pathLst>
                <a:path w="352" h="268" extrusionOk="0">
                  <a:moveTo>
                    <a:pt x="163" y="1"/>
                  </a:moveTo>
                  <a:cubicBezTo>
                    <a:pt x="0" y="1"/>
                    <a:pt x="0" y="267"/>
                    <a:pt x="163" y="267"/>
                  </a:cubicBezTo>
                  <a:cubicBezTo>
                    <a:pt x="351" y="267"/>
                    <a:pt x="351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3"/>
            <p:cNvSpPr/>
            <p:nvPr/>
          </p:nvSpPr>
          <p:spPr>
            <a:xfrm flipH="1">
              <a:off x="3763805" y="3442138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0"/>
                  </a:moveTo>
                  <a:cubicBezTo>
                    <a:pt x="0" y="0"/>
                    <a:pt x="0" y="273"/>
                    <a:pt x="163" y="273"/>
                  </a:cubicBezTo>
                  <a:cubicBezTo>
                    <a:pt x="352" y="273"/>
                    <a:pt x="352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3"/>
            <p:cNvSpPr/>
            <p:nvPr/>
          </p:nvSpPr>
          <p:spPr>
            <a:xfrm flipH="1">
              <a:off x="3768055" y="3419472"/>
              <a:ext cx="13477" cy="10261"/>
            </a:xfrm>
            <a:custGeom>
              <a:avLst/>
              <a:gdLst/>
              <a:ahLst/>
              <a:cxnLst/>
              <a:rect l="l" t="t" r="r" b="b"/>
              <a:pathLst>
                <a:path w="352" h="268" extrusionOk="0">
                  <a:moveTo>
                    <a:pt x="163" y="0"/>
                  </a:moveTo>
                  <a:cubicBezTo>
                    <a:pt x="1" y="0"/>
                    <a:pt x="1" y="267"/>
                    <a:pt x="163" y="267"/>
                  </a:cubicBezTo>
                  <a:cubicBezTo>
                    <a:pt x="352" y="267"/>
                    <a:pt x="352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3"/>
            <p:cNvSpPr/>
            <p:nvPr/>
          </p:nvSpPr>
          <p:spPr>
            <a:xfrm flipH="1">
              <a:off x="3784710" y="3435898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1"/>
                  </a:moveTo>
                  <a:cubicBezTo>
                    <a:pt x="0" y="1"/>
                    <a:pt x="0" y="274"/>
                    <a:pt x="163" y="274"/>
                  </a:cubicBezTo>
                  <a:cubicBezTo>
                    <a:pt x="351" y="274"/>
                    <a:pt x="351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3"/>
            <p:cNvSpPr/>
            <p:nvPr/>
          </p:nvSpPr>
          <p:spPr>
            <a:xfrm flipH="1">
              <a:off x="3678884" y="3556426"/>
              <a:ext cx="13477" cy="10261"/>
            </a:xfrm>
            <a:custGeom>
              <a:avLst/>
              <a:gdLst/>
              <a:ahLst/>
              <a:cxnLst/>
              <a:rect l="l" t="t" r="r" b="b"/>
              <a:pathLst>
                <a:path w="352" h="268" extrusionOk="0">
                  <a:moveTo>
                    <a:pt x="163" y="0"/>
                  </a:moveTo>
                  <a:cubicBezTo>
                    <a:pt x="0" y="0"/>
                    <a:pt x="0" y="267"/>
                    <a:pt x="163" y="267"/>
                  </a:cubicBezTo>
                  <a:cubicBezTo>
                    <a:pt x="351" y="267"/>
                    <a:pt x="351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3"/>
            <p:cNvSpPr/>
            <p:nvPr/>
          </p:nvSpPr>
          <p:spPr>
            <a:xfrm flipH="1">
              <a:off x="3689107" y="3539732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1"/>
                  </a:moveTo>
                  <a:cubicBezTo>
                    <a:pt x="0" y="1"/>
                    <a:pt x="0" y="274"/>
                    <a:pt x="163" y="274"/>
                  </a:cubicBezTo>
                  <a:cubicBezTo>
                    <a:pt x="352" y="274"/>
                    <a:pt x="352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3"/>
            <p:cNvSpPr/>
            <p:nvPr/>
          </p:nvSpPr>
          <p:spPr>
            <a:xfrm flipH="1">
              <a:off x="3614408" y="3496162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1"/>
                  </a:moveTo>
                  <a:cubicBezTo>
                    <a:pt x="1" y="1"/>
                    <a:pt x="1" y="274"/>
                    <a:pt x="163" y="274"/>
                  </a:cubicBezTo>
                  <a:cubicBezTo>
                    <a:pt x="352" y="274"/>
                    <a:pt x="352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3"/>
            <p:cNvSpPr/>
            <p:nvPr/>
          </p:nvSpPr>
          <p:spPr>
            <a:xfrm flipH="1">
              <a:off x="3539710" y="3543982"/>
              <a:ext cx="13477" cy="10223"/>
            </a:xfrm>
            <a:custGeom>
              <a:avLst/>
              <a:gdLst/>
              <a:ahLst/>
              <a:cxnLst/>
              <a:rect l="l" t="t" r="r" b="b"/>
              <a:pathLst>
                <a:path w="352" h="267" extrusionOk="0">
                  <a:moveTo>
                    <a:pt x="163" y="0"/>
                  </a:moveTo>
                  <a:cubicBezTo>
                    <a:pt x="1" y="0"/>
                    <a:pt x="1" y="267"/>
                    <a:pt x="163" y="267"/>
                  </a:cubicBezTo>
                  <a:cubicBezTo>
                    <a:pt x="352" y="267"/>
                    <a:pt x="352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3"/>
            <p:cNvSpPr/>
            <p:nvPr/>
          </p:nvSpPr>
          <p:spPr>
            <a:xfrm flipH="1">
              <a:off x="3741139" y="3336313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0"/>
                  </a:moveTo>
                  <a:cubicBezTo>
                    <a:pt x="0" y="0"/>
                    <a:pt x="0" y="273"/>
                    <a:pt x="163" y="273"/>
                  </a:cubicBezTo>
                  <a:cubicBezTo>
                    <a:pt x="351" y="273"/>
                    <a:pt x="351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3"/>
            <p:cNvSpPr/>
            <p:nvPr/>
          </p:nvSpPr>
          <p:spPr>
            <a:xfrm flipH="1">
              <a:off x="3697568" y="3298944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1"/>
                  </a:moveTo>
                  <a:cubicBezTo>
                    <a:pt x="0" y="1"/>
                    <a:pt x="0" y="274"/>
                    <a:pt x="163" y="274"/>
                  </a:cubicBezTo>
                  <a:cubicBezTo>
                    <a:pt x="352" y="274"/>
                    <a:pt x="352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3"/>
            <p:cNvSpPr/>
            <p:nvPr/>
          </p:nvSpPr>
          <p:spPr>
            <a:xfrm flipH="1">
              <a:off x="3794933" y="3290751"/>
              <a:ext cx="13477" cy="10491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63" y="0"/>
                  </a:moveTo>
                  <a:cubicBezTo>
                    <a:pt x="0" y="0"/>
                    <a:pt x="0" y="273"/>
                    <a:pt x="163" y="273"/>
                  </a:cubicBezTo>
                  <a:cubicBezTo>
                    <a:pt x="352" y="273"/>
                    <a:pt x="352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8" name="Google Shape;3398;p33"/>
          <p:cNvSpPr/>
          <p:nvPr/>
        </p:nvSpPr>
        <p:spPr>
          <a:xfrm rot="6191567" flipH="1">
            <a:off x="8024787" y="-976497"/>
            <a:ext cx="2683379" cy="2138580"/>
          </a:xfrm>
          <a:custGeom>
            <a:avLst/>
            <a:gdLst/>
            <a:ahLst/>
            <a:cxnLst/>
            <a:rect l="l" t="t" r="r" b="b"/>
            <a:pathLst>
              <a:path w="12949" h="10320" extrusionOk="0">
                <a:moveTo>
                  <a:pt x="5030" y="0"/>
                </a:moveTo>
                <a:cubicBezTo>
                  <a:pt x="4569" y="0"/>
                  <a:pt x="4094" y="82"/>
                  <a:pt x="3620" y="273"/>
                </a:cubicBezTo>
                <a:cubicBezTo>
                  <a:pt x="1" y="1761"/>
                  <a:pt x="2204" y="7343"/>
                  <a:pt x="3466" y="8434"/>
                </a:cubicBezTo>
                <a:cubicBezTo>
                  <a:pt x="4280" y="9135"/>
                  <a:pt x="5185" y="9755"/>
                  <a:pt x="6294" y="10094"/>
                </a:cubicBezTo>
                <a:cubicBezTo>
                  <a:pt x="6796" y="10237"/>
                  <a:pt x="7348" y="10319"/>
                  <a:pt x="7918" y="10319"/>
                </a:cubicBezTo>
                <a:cubicBezTo>
                  <a:pt x="8631" y="10319"/>
                  <a:pt x="9373" y="10190"/>
                  <a:pt x="10084" y="9886"/>
                </a:cubicBezTo>
                <a:cubicBezTo>
                  <a:pt x="11383" y="9361"/>
                  <a:pt x="12536" y="8248"/>
                  <a:pt x="12763" y="7099"/>
                </a:cubicBezTo>
                <a:cubicBezTo>
                  <a:pt x="12948" y="6212"/>
                  <a:pt x="12573" y="5439"/>
                  <a:pt x="12043" y="4837"/>
                </a:cubicBezTo>
                <a:cubicBezTo>
                  <a:pt x="11496" y="4249"/>
                  <a:pt x="10799" y="3797"/>
                  <a:pt x="10179" y="3254"/>
                </a:cubicBezTo>
                <a:cubicBezTo>
                  <a:pt x="9275" y="2462"/>
                  <a:pt x="8578" y="1499"/>
                  <a:pt x="7560" y="820"/>
                </a:cubicBezTo>
                <a:cubicBezTo>
                  <a:pt x="6874" y="351"/>
                  <a:pt x="5983" y="0"/>
                  <a:pt x="50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9" name="Google Shape;3399;p33"/>
          <p:cNvSpPr/>
          <p:nvPr/>
        </p:nvSpPr>
        <p:spPr>
          <a:xfrm rot="337514">
            <a:off x="-1217776" y="4152624"/>
            <a:ext cx="2683362" cy="2138566"/>
          </a:xfrm>
          <a:custGeom>
            <a:avLst/>
            <a:gdLst/>
            <a:ahLst/>
            <a:cxnLst/>
            <a:rect l="l" t="t" r="r" b="b"/>
            <a:pathLst>
              <a:path w="12949" h="10320" extrusionOk="0">
                <a:moveTo>
                  <a:pt x="5030" y="0"/>
                </a:moveTo>
                <a:cubicBezTo>
                  <a:pt x="4569" y="0"/>
                  <a:pt x="4094" y="82"/>
                  <a:pt x="3620" y="273"/>
                </a:cubicBezTo>
                <a:cubicBezTo>
                  <a:pt x="1" y="1761"/>
                  <a:pt x="2204" y="7343"/>
                  <a:pt x="3466" y="8434"/>
                </a:cubicBezTo>
                <a:cubicBezTo>
                  <a:pt x="4280" y="9135"/>
                  <a:pt x="5185" y="9755"/>
                  <a:pt x="6294" y="10094"/>
                </a:cubicBezTo>
                <a:cubicBezTo>
                  <a:pt x="6796" y="10237"/>
                  <a:pt x="7348" y="10319"/>
                  <a:pt x="7918" y="10319"/>
                </a:cubicBezTo>
                <a:cubicBezTo>
                  <a:pt x="8631" y="10319"/>
                  <a:pt x="9373" y="10190"/>
                  <a:pt x="10084" y="9886"/>
                </a:cubicBezTo>
                <a:cubicBezTo>
                  <a:pt x="11383" y="9361"/>
                  <a:pt x="12536" y="8248"/>
                  <a:pt x="12763" y="7099"/>
                </a:cubicBezTo>
                <a:cubicBezTo>
                  <a:pt x="12948" y="6212"/>
                  <a:pt x="12573" y="5439"/>
                  <a:pt x="12043" y="4837"/>
                </a:cubicBezTo>
                <a:cubicBezTo>
                  <a:pt x="11496" y="4249"/>
                  <a:pt x="10799" y="3797"/>
                  <a:pt x="10179" y="3254"/>
                </a:cubicBezTo>
                <a:cubicBezTo>
                  <a:pt x="9275" y="2462"/>
                  <a:pt x="8578" y="1499"/>
                  <a:pt x="7560" y="820"/>
                </a:cubicBezTo>
                <a:cubicBezTo>
                  <a:pt x="6874" y="351"/>
                  <a:pt x="5983" y="0"/>
                  <a:pt x="50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0" name="Google Shape;3400;p33"/>
          <p:cNvGrpSpPr/>
          <p:nvPr/>
        </p:nvGrpSpPr>
        <p:grpSpPr>
          <a:xfrm rot="-5400000">
            <a:off x="24597" y="4320087"/>
            <a:ext cx="878525" cy="627975"/>
            <a:chOff x="142975" y="118750"/>
            <a:chExt cx="878525" cy="627975"/>
          </a:xfrm>
        </p:grpSpPr>
        <p:sp>
          <p:nvSpPr>
            <p:cNvPr id="3401" name="Google Shape;3401;p33"/>
            <p:cNvSpPr/>
            <p:nvPr/>
          </p:nvSpPr>
          <p:spPr>
            <a:xfrm>
              <a:off x="339616" y="466103"/>
              <a:ext cx="63379" cy="61703"/>
            </a:xfrm>
            <a:custGeom>
              <a:avLst/>
              <a:gdLst/>
              <a:ahLst/>
              <a:cxnLst/>
              <a:rect l="l" t="t" r="r" b="b"/>
              <a:pathLst>
                <a:path w="643" h="626" extrusionOk="0">
                  <a:moveTo>
                    <a:pt x="322" y="1"/>
                  </a:moveTo>
                  <a:cubicBezTo>
                    <a:pt x="285" y="1"/>
                    <a:pt x="245" y="1"/>
                    <a:pt x="208" y="19"/>
                  </a:cubicBezTo>
                  <a:cubicBezTo>
                    <a:pt x="172" y="37"/>
                    <a:pt x="132" y="60"/>
                    <a:pt x="95" y="96"/>
                  </a:cubicBezTo>
                  <a:cubicBezTo>
                    <a:pt x="77" y="114"/>
                    <a:pt x="59" y="150"/>
                    <a:pt x="41" y="191"/>
                  </a:cubicBezTo>
                  <a:cubicBezTo>
                    <a:pt x="18" y="227"/>
                    <a:pt x="0" y="263"/>
                    <a:pt x="18" y="304"/>
                  </a:cubicBezTo>
                  <a:lnTo>
                    <a:pt x="18" y="399"/>
                  </a:lnTo>
                  <a:cubicBezTo>
                    <a:pt x="41" y="435"/>
                    <a:pt x="59" y="489"/>
                    <a:pt x="95" y="530"/>
                  </a:cubicBezTo>
                  <a:cubicBezTo>
                    <a:pt x="132" y="548"/>
                    <a:pt x="154" y="566"/>
                    <a:pt x="172" y="584"/>
                  </a:cubicBezTo>
                  <a:cubicBezTo>
                    <a:pt x="208" y="602"/>
                    <a:pt x="267" y="625"/>
                    <a:pt x="322" y="625"/>
                  </a:cubicBezTo>
                  <a:cubicBezTo>
                    <a:pt x="358" y="625"/>
                    <a:pt x="398" y="602"/>
                    <a:pt x="435" y="584"/>
                  </a:cubicBezTo>
                  <a:cubicBezTo>
                    <a:pt x="471" y="584"/>
                    <a:pt x="512" y="566"/>
                    <a:pt x="548" y="530"/>
                  </a:cubicBezTo>
                  <a:cubicBezTo>
                    <a:pt x="566" y="489"/>
                    <a:pt x="607" y="471"/>
                    <a:pt x="607" y="435"/>
                  </a:cubicBezTo>
                  <a:cubicBezTo>
                    <a:pt x="625" y="399"/>
                    <a:pt x="643" y="358"/>
                    <a:pt x="643" y="304"/>
                  </a:cubicBezTo>
                  <a:cubicBezTo>
                    <a:pt x="625" y="286"/>
                    <a:pt x="625" y="245"/>
                    <a:pt x="625" y="227"/>
                  </a:cubicBezTo>
                  <a:cubicBezTo>
                    <a:pt x="607" y="173"/>
                    <a:pt x="584" y="132"/>
                    <a:pt x="548" y="96"/>
                  </a:cubicBezTo>
                  <a:cubicBezTo>
                    <a:pt x="530" y="78"/>
                    <a:pt x="512" y="60"/>
                    <a:pt x="471" y="37"/>
                  </a:cubicBezTo>
                  <a:cubicBezTo>
                    <a:pt x="435" y="19"/>
                    <a:pt x="380" y="1"/>
                    <a:pt x="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3"/>
            <p:cNvSpPr/>
            <p:nvPr/>
          </p:nvSpPr>
          <p:spPr>
            <a:xfrm>
              <a:off x="415808" y="317660"/>
              <a:ext cx="54114" cy="54015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6" y="0"/>
                  </a:moveTo>
                  <a:cubicBezTo>
                    <a:pt x="209" y="0"/>
                    <a:pt x="132" y="37"/>
                    <a:pt x="78" y="95"/>
                  </a:cubicBezTo>
                  <a:cubicBezTo>
                    <a:pt x="60" y="114"/>
                    <a:pt x="37" y="150"/>
                    <a:pt x="19" y="168"/>
                  </a:cubicBezTo>
                  <a:cubicBezTo>
                    <a:pt x="19" y="209"/>
                    <a:pt x="1" y="245"/>
                    <a:pt x="1" y="281"/>
                  </a:cubicBezTo>
                  <a:cubicBezTo>
                    <a:pt x="1" y="358"/>
                    <a:pt x="37" y="412"/>
                    <a:pt x="78" y="471"/>
                  </a:cubicBezTo>
                  <a:cubicBezTo>
                    <a:pt x="132" y="525"/>
                    <a:pt x="209" y="548"/>
                    <a:pt x="286" y="548"/>
                  </a:cubicBezTo>
                  <a:cubicBezTo>
                    <a:pt x="340" y="548"/>
                    <a:pt x="417" y="525"/>
                    <a:pt x="471" y="471"/>
                  </a:cubicBezTo>
                  <a:cubicBezTo>
                    <a:pt x="490" y="453"/>
                    <a:pt x="512" y="412"/>
                    <a:pt x="530" y="376"/>
                  </a:cubicBezTo>
                  <a:cubicBezTo>
                    <a:pt x="548" y="358"/>
                    <a:pt x="548" y="322"/>
                    <a:pt x="548" y="281"/>
                  </a:cubicBezTo>
                  <a:cubicBezTo>
                    <a:pt x="548" y="209"/>
                    <a:pt x="530" y="132"/>
                    <a:pt x="471" y="95"/>
                  </a:cubicBezTo>
                  <a:cubicBezTo>
                    <a:pt x="417" y="37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3"/>
            <p:cNvSpPr/>
            <p:nvPr/>
          </p:nvSpPr>
          <p:spPr>
            <a:xfrm>
              <a:off x="622305" y="380546"/>
              <a:ext cx="48298" cy="48692"/>
            </a:xfrm>
            <a:custGeom>
              <a:avLst/>
              <a:gdLst/>
              <a:ahLst/>
              <a:cxnLst/>
              <a:rect l="l" t="t" r="r" b="b"/>
              <a:pathLst>
                <a:path w="490" h="494" extrusionOk="0">
                  <a:moveTo>
                    <a:pt x="245" y="0"/>
                  </a:moveTo>
                  <a:cubicBezTo>
                    <a:pt x="204" y="0"/>
                    <a:pt x="186" y="23"/>
                    <a:pt x="150" y="23"/>
                  </a:cubicBezTo>
                  <a:cubicBezTo>
                    <a:pt x="114" y="41"/>
                    <a:pt x="91" y="59"/>
                    <a:pt x="73" y="77"/>
                  </a:cubicBezTo>
                  <a:cubicBezTo>
                    <a:pt x="55" y="95"/>
                    <a:pt x="37" y="136"/>
                    <a:pt x="19" y="154"/>
                  </a:cubicBezTo>
                  <a:cubicBezTo>
                    <a:pt x="0" y="190"/>
                    <a:pt x="0" y="208"/>
                    <a:pt x="0" y="249"/>
                  </a:cubicBezTo>
                  <a:cubicBezTo>
                    <a:pt x="0" y="267"/>
                    <a:pt x="0" y="285"/>
                    <a:pt x="19" y="321"/>
                  </a:cubicBezTo>
                  <a:cubicBezTo>
                    <a:pt x="19" y="362"/>
                    <a:pt x="37" y="398"/>
                    <a:pt x="73" y="416"/>
                  </a:cubicBezTo>
                  <a:cubicBezTo>
                    <a:pt x="91" y="435"/>
                    <a:pt x="114" y="453"/>
                    <a:pt x="132" y="453"/>
                  </a:cubicBezTo>
                  <a:cubicBezTo>
                    <a:pt x="168" y="475"/>
                    <a:pt x="204" y="493"/>
                    <a:pt x="245" y="493"/>
                  </a:cubicBezTo>
                  <a:cubicBezTo>
                    <a:pt x="281" y="493"/>
                    <a:pt x="299" y="493"/>
                    <a:pt x="340" y="475"/>
                  </a:cubicBezTo>
                  <a:cubicBezTo>
                    <a:pt x="376" y="453"/>
                    <a:pt x="394" y="453"/>
                    <a:pt x="412" y="416"/>
                  </a:cubicBezTo>
                  <a:cubicBezTo>
                    <a:pt x="430" y="398"/>
                    <a:pt x="453" y="380"/>
                    <a:pt x="471" y="340"/>
                  </a:cubicBezTo>
                  <a:cubicBezTo>
                    <a:pt x="489" y="321"/>
                    <a:pt x="489" y="285"/>
                    <a:pt x="489" y="249"/>
                  </a:cubicBezTo>
                  <a:cubicBezTo>
                    <a:pt x="489" y="226"/>
                    <a:pt x="489" y="208"/>
                    <a:pt x="471" y="190"/>
                  </a:cubicBezTo>
                  <a:cubicBezTo>
                    <a:pt x="471" y="154"/>
                    <a:pt x="453" y="113"/>
                    <a:pt x="412" y="77"/>
                  </a:cubicBezTo>
                  <a:cubicBezTo>
                    <a:pt x="394" y="59"/>
                    <a:pt x="376" y="59"/>
                    <a:pt x="376" y="41"/>
                  </a:cubicBezTo>
                  <a:cubicBezTo>
                    <a:pt x="340" y="23"/>
                    <a:pt x="2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3"/>
            <p:cNvSpPr/>
            <p:nvPr/>
          </p:nvSpPr>
          <p:spPr>
            <a:xfrm>
              <a:off x="659267" y="206180"/>
              <a:ext cx="37160" cy="38934"/>
            </a:xfrm>
            <a:custGeom>
              <a:avLst/>
              <a:gdLst/>
              <a:ahLst/>
              <a:cxnLst/>
              <a:rect l="l" t="t" r="r" b="b"/>
              <a:pathLst>
                <a:path w="377" h="395" extrusionOk="0">
                  <a:moveTo>
                    <a:pt x="191" y="0"/>
                  </a:moveTo>
                  <a:cubicBezTo>
                    <a:pt x="168" y="0"/>
                    <a:pt x="132" y="19"/>
                    <a:pt x="114" y="19"/>
                  </a:cubicBezTo>
                  <a:cubicBezTo>
                    <a:pt x="96" y="37"/>
                    <a:pt x="78" y="37"/>
                    <a:pt x="55" y="55"/>
                  </a:cubicBezTo>
                  <a:cubicBezTo>
                    <a:pt x="37" y="73"/>
                    <a:pt x="19" y="95"/>
                    <a:pt x="19" y="132"/>
                  </a:cubicBezTo>
                  <a:cubicBezTo>
                    <a:pt x="1" y="150"/>
                    <a:pt x="1" y="168"/>
                    <a:pt x="1" y="209"/>
                  </a:cubicBezTo>
                  <a:lnTo>
                    <a:pt x="1" y="245"/>
                  </a:lnTo>
                  <a:cubicBezTo>
                    <a:pt x="19" y="281"/>
                    <a:pt x="19" y="322"/>
                    <a:pt x="55" y="340"/>
                  </a:cubicBezTo>
                  <a:cubicBezTo>
                    <a:pt x="55" y="340"/>
                    <a:pt x="78" y="358"/>
                    <a:pt x="96" y="376"/>
                  </a:cubicBezTo>
                  <a:cubicBezTo>
                    <a:pt x="114" y="376"/>
                    <a:pt x="150" y="394"/>
                    <a:pt x="191" y="394"/>
                  </a:cubicBezTo>
                  <a:cubicBezTo>
                    <a:pt x="209" y="394"/>
                    <a:pt x="245" y="394"/>
                    <a:pt x="263" y="376"/>
                  </a:cubicBezTo>
                  <a:cubicBezTo>
                    <a:pt x="281" y="376"/>
                    <a:pt x="304" y="358"/>
                    <a:pt x="322" y="340"/>
                  </a:cubicBezTo>
                  <a:cubicBezTo>
                    <a:pt x="340" y="322"/>
                    <a:pt x="358" y="299"/>
                    <a:pt x="358" y="281"/>
                  </a:cubicBezTo>
                  <a:cubicBezTo>
                    <a:pt x="376" y="245"/>
                    <a:pt x="376" y="227"/>
                    <a:pt x="376" y="209"/>
                  </a:cubicBezTo>
                  <a:lnTo>
                    <a:pt x="376" y="150"/>
                  </a:lnTo>
                  <a:cubicBezTo>
                    <a:pt x="376" y="114"/>
                    <a:pt x="358" y="95"/>
                    <a:pt x="322" y="55"/>
                  </a:cubicBezTo>
                  <a:cubicBezTo>
                    <a:pt x="322" y="55"/>
                    <a:pt x="304" y="37"/>
                    <a:pt x="281" y="37"/>
                  </a:cubicBezTo>
                  <a:cubicBezTo>
                    <a:pt x="263" y="19"/>
                    <a:pt x="227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3"/>
            <p:cNvSpPr/>
            <p:nvPr/>
          </p:nvSpPr>
          <p:spPr>
            <a:xfrm>
              <a:off x="512600" y="558066"/>
              <a:ext cx="27796" cy="27993"/>
            </a:xfrm>
            <a:custGeom>
              <a:avLst/>
              <a:gdLst/>
              <a:ahLst/>
              <a:cxnLst/>
              <a:rect l="l" t="t" r="r" b="b"/>
              <a:pathLst>
                <a:path w="282" h="284" extrusionOk="0">
                  <a:moveTo>
                    <a:pt x="150" y="1"/>
                  </a:moveTo>
                  <a:cubicBezTo>
                    <a:pt x="138" y="1"/>
                    <a:pt x="126" y="9"/>
                    <a:pt x="114" y="9"/>
                  </a:cubicBezTo>
                  <a:cubicBezTo>
                    <a:pt x="73" y="9"/>
                    <a:pt x="37" y="49"/>
                    <a:pt x="19" y="68"/>
                  </a:cubicBezTo>
                  <a:cubicBezTo>
                    <a:pt x="19" y="86"/>
                    <a:pt x="1" y="104"/>
                    <a:pt x="1" y="122"/>
                  </a:cubicBezTo>
                  <a:cubicBezTo>
                    <a:pt x="1" y="144"/>
                    <a:pt x="1" y="163"/>
                    <a:pt x="19" y="181"/>
                  </a:cubicBezTo>
                  <a:cubicBezTo>
                    <a:pt x="19" y="217"/>
                    <a:pt x="37" y="235"/>
                    <a:pt x="73" y="258"/>
                  </a:cubicBezTo>
                  <a:cubicBezTo>
                    <a:pt x="102" y="270"/>
                    <a:pt x="128" y="283"/>
                    <a:pt x="154" y="283"/>
                  </a:cubicBezTo>
                  <a:cubicBezTo>
                    <a:pt x="165" y="283"/>
                    <a:pt x="175" y="281"/>
                    <a:pt x="186" y="276"/>
                  </a:cubicBezTo>
                  <a:cubicBezTo>
                    <a:pt x="209" y="276"/>
                    <a:pt x="245" y="235"/>
                    <a:pt x="263" y="217"/>
                  </a:cubicBezTo>
                  <a:cubicBezTo>
                    <a:pt x="281" y="199"/>
                    <a:pt x="281" y="163"/>
                    <a:pt x="281" y="144"/>
                  </a:cubicBezTo>
                  <a:cubicBezTo>
                    <a:pt x="281" y="122"/>
                    <a:pt x="281" y="104"/>
                    <a:pt x="263" y="86"/>
                  </a:cubicBezTo>
                  <a:cubicBezTo>
                    <a:pt x="263" y="68"/>
                    <a:pt x="263" y="49"/>
                    <a:pt x="245" y="49"/>
                  </a:cubicBezTo>
                  <a:cubicBezTo>
                    <a:pt x="227" y="31"/>
                    <a:pt x="209" y="9"/>
                    <a:pt x="186" y="9"/>
                  </a:cubicBezTo>
                  <a:lnTo>
                    <a:pt x="168" y="9"/>
                  </a:lnTo>
                  <a:cubicBezTo>
                    <a:pt x="162" y="3"/>
                    <a:pt x="156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3"/>
            <p:cNvSpPr/>
            <p:nvPr/>
          </p:nvSpPr>
          <p:spPr>
            <a:xfrm>
              <a:off x="547788" y="341710"/>
              <a:ext cx="37160" cy="37948"/>
            </a:xfrm>
            <a:custGeom>
              <a:avLst/>
              <a:gdLst/>
              <a:ahLst/>
              <a:cxnLst/>
              <a:rect l="l" t="t" r="r" b="b"/>
              <a:pathLst>
                <a:path w="377" h="385" extrusionOk="0">
                  <a:moveTo>
                    <a:pt x="191" y="1"/>
                  </a:moveTo>
                  <a:cubicBezTo>
                    <a:pt x="168" y="1"/>
                    <a:pt x="132" y="19"/>
                    <a:pt x="114" y="19"/>
                  </a:cubicBezTo>
                  <a:cubicBezTo>
                    <a:pt x="96" y="37"/>
                    <a:pt x="78" y="37"/>
                    <a:pt x="55" y="55"/>
                  </a:cubicBezTo>
                  <a:cubicBezTo>
                    <a:pt x="37" y="78"/>
                    <a:pt x="19" y="96"/>
                    <a:pt x="19" y="132"/>
                  </a:cubicBezTo>
                  <a:cubicBezTo>
                    <a:pt x="1" y="150"/>
                    <a:pt x="1" y="168"/>
                    <a:pt x="1" y="191"/>
                  </a:cubicBezTo>
                  <a:lnTo>
                    <a:pt x="1" y="245"/>
                  </a:lnTo>
                  <a:cubicBezTo>
                    <a:pt x="19" y="281"/>
                    <a:pt x="37" y="304"/>
                    <a:pt x="55" y="340"/>
                  </a:cubicBezTo>
                  <a:cubicBezTo>
                    <a:pt x="78" y="340"/>
                    <a:pt x="78" y="358"/>
                    <a:pt x="96" y="358"/>
                  </a:cubicBezTo>
                  <a:cubicBezTo>
                    <a:pt x="132" y="376"/>
                    <a:pt x="150" y="376"/>
                    <a:pt x="191" y="376"/>
                  </a:cubicBezTo>
                  <a:cubicBezTo>
                    <a:pt x="197" y="382"/>
                    <a:pt x="205" y="384"/>
                    <a:pt x="214" y="384"/>
                  </a:cubicBezTo>
                  <a:cubicBezTo>
                    <a:pt x="231" y="384"/>
                    <a:pt x="251" y="376"/>
                    <a:pt x="263" y="376"/>
                  </a:cubicBezTo>
                  <a:cubicBezTo>
                    <a:pt x="281" y="358"/>
                    <a:pt x="304" y="358"/>
                    <a:pt x="322" y="340"/>
                  </a:cubicBezTo>
                  <a:cubicBezTo>
                    <a:pt x="340" y="322"/>
                    <a:pt x="358" y="304"/>
                    <a:pt x="358" y="263"/>
                  </a:cubicBezTo>
                  <a:cubicBezTo>
                    <a:pt x="376" y="245"/>
                    <a:pt x="376" y="227"/>
                    <a:pt x="376" y="191"/>
                  </a:cubicBezTo>
                  <a:lnTo>
                    <a:pt x="376" y="150"/>
                  </a:lnTo>
                  <a:cubicBezTo>
                    <a:pt x="358" y="114"/>
                    <a:pt x="340" y="96"/>
                    <a:pt x="322" y="55"/>
                  </a:cubicBezTo>
                  <a:cubicBezTo>
                    <a:pt x="304" y="55"/>
                    <a:pt x="304" y="37"/>
                    <a:pt x="281" y="37"/>
                  </a:cubicBezTo>
                  <a:cubicBezTo>
                    <a:pt x="263" y="19"/>
                    <a:pt x="227" y="1"/>
                    <a:pt x="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3"/>
            <p:cNvSpPr/>
            <p:nvPr/>
          </p:nvSpPr>
          <p:spPr>
            <a:xfrm>
              <a:off x="299006" y="273107"/>
              <a:ext cx="40708" cy="40216"/>
            </a:xfrm>
            <a:custGeom>
              <a:avLst/>
              <a:gdLst/>
              <a:ahLst/>
              <a:cxnLst/>
              <a:rect l="l" t="t" r="r" b="b"/>
              <a:pathLst>
                <a:path w="413" h="408" extrusionOk="0">
                  <a:moveTo>
                    <a:pt x="245" y="0"/>
                  </a:moveTo>
                  <a:cubicBezTo>
                    <a:pt x="204" y="0"/>
                    <a:pt x="186" y="0"/>
                    <a:pt x="168" y="18"/>
                  </a:cubicBezTo>
                  <a:cubicBezTo>
                    <a:pt x="132" y="18"/>
                    <a:pt x="114" y="36"/>
                    <a:pt x="91" y="54"/>
                  </a:cubicBezTo>
                  <a:cubicBezTo>
                    <a:pt x="73" y="54"/>
                    <a:pt x="55" y="72"/>
                    <a:pt x="37" y="113"/>
                  </a:cubicBezTo>
                  <a:cubicBezTo>
                    <a:pt x="19" y="131"/>
                    <a:pt x="19" y="149"/>
                    <a:pt x="19" y="186"/>
                  </a:cubicBezTo>
                  <a:cubicBezTo>
                    <a:pt x="1" y="208"/>
                    <a:pt x="19" y="226"/>
                    <a:pt x="19" y="262"/>
                  </a:cubicBezTo>
                  <a:cubicBezTo>
                    <a:pt x="19" y="281"/>
                    <a:pt x="37" y="299"/>
                    <a:pt x="37" y="299"/>
                  </a:cubicBezTo>
                  <a:cubicBezTo>
                    <a:pt x="55" y="339"/>
                    <a:pt x="73" y="357"/>
                    <a:pt x="114" y="376"/>
                  </a:cubicBezTo>
                  <a:cubicBezTo>
                    <a:pt x="132" y="394"/>
                    <a:pt x="150" y="394"/>
                    <a:pt x="168" y="394"/>
                  </a:cubicBezTo>
                  <a:cubicBezTo>
                    <a:pt x="177" y="403"/>
                    <a:pt x="192" y="407"/>
                    <a:pt x="209" y="407"/>
                  </a:cubicBezTo>
                  <a:cubicBezTo>
                    <a:pt x="226" y="407"/>
                    <a:pt x="245" y="403"/>
                    <a:pt x="263" y="394"/>
                  </a:cubicBezTo>
                  <a:cubicBezTo>
                    <a:pt x="281" y="394"/>
                    <a:pt x="299" y="394"/>
                    <a:pt x="317" y="376"/>
                  </a:cubicBezTo>
                  <a:cubicBezTo>
                    <a:pt x="340" y="357"/>
                    <a:pt x="376" y="339"/>
                    <a:pt x="394" y="299"/>
                  </a:cubicBezTo>
                  <a:cubicBezTo>
                    <a:pt x="394" y="299"/>
                    <a:pt x="394" y="281"/>
                    <a:pt x="412" y="262"/>
                  </a:cubicBezTo>
                  <a:lnTo>
                    <a:pt x="412" y="167"/>
                  </a:lnTo>
                  <a:lnTo>
                    <a:pt x="412" y="149"/>
                  </a:lnTo>
                  <a:cubicBezTo>
                    <a:pt x="394" y="131"/>
                    <a:pt x="394" y="113"/>
                    <a:pt x="376" y="72"/>
                  </a:cubicBezTo>
                  <a:cubicBezTo>
                    <a:pt x="358" y="54"/>
                    <a:pt x="340" y="36"/>
                    <a:pt x="317" y="36"/>
                  </a:cubicBezTo>
                  <a:cubicBezTo>
                    <a:pt x="299" y="18"/>
                    <a:pt x="263" y="18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3"/>
            <p:cNvSpPr/>
            <p:nvPr/>
          </p:nvSpPr>
          <p:spPr>
            <a:xfrm>
              <a:off x="142975" y="434462"/>
              <a:ext cx="29472" cy="28190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32" y="1"/>
                  </a:moveTo>
                  <a:cubicBezTo>
                    <a:pt x="113" y="1"/>
                    <a:pt x="91" y="1"/>
                    <a:pt x="91" y="19"/>
                  </a:cubicBezTo>
                  <a:cubicBezTo>
                    <a:pt x="73" y="19"/>
                    <a:pt x="73" y="19"/>
                    <a:pt x="55" y="41"/>
                  </a:cubicBezTo>
                  <a:cubicBezTo>
                    <a:pt x="55" y="41"/>
                    <a:pt x="37" y="41"/>
                    <a:pt x="37" y="59"/>
                  </a:cubicBezTo>
                  <a:cubicBezTo>
                    <a:pt x="18" y="59"/>
                    <a:pt x="18" y="78"/>
                    <a:pt x="18" y="96"/>
                  </a:cubicBezTo>
                  <a:cubicBezTo>
                    <a:pt x="0" y="114"/>
                    <a:pt x="0" y="132"/>
                    <a:pt x="0" y="154"/>
                  </a:cubicBezTo>
                  <a:lnTo>
                    <a:pt x="0" y="191"/>
                  </a:lnTo>
                  <a:cubicBezTo>
                    <a:pt x="18" y="191"/>
                    <a:pt x="18" y="209"/>
                    <a:pt x="18" y="209"/>
                  </a:cubicBezTo>
                  <a:cubicBezTo>
                    <a:pt x="37" y="227"/>
                    <a:pt x="37" y="227"/>
                    <a:pt x="37" y="245"/>
                  </a:cubicBezTo>
                  <a:cubicBezTo>
                    <a:pt x="55" y="245"/>
                    <a:pt x="55" y="268"/>
                    <a:pt x="73" y="268"/>
                  </a:cubicBezTo>
                  <a:cubicBezTo>
                    <a:pt x="73" y="268"/>
                    <a:pt x="91" y="286"/>
                    <a:pt x="113" y="286"/>
                  </a:cubicBezTo>
                  <a:lnTo>
                    <a:pt x="204" y="286"/>
                  </a:lnTo>
                  <a:lnTo>
                    <a:pt x="245" y="245"/>
                  </a:lnTo>
                  <a:lnTo>
                    <a:pt x="263" y="227"/>
                  </a:lnTo>
                  <a:cubicBezTo>
                    <a:pt x="281" y="209"/>
                    <a:pt x="281" y="209"/>
                    <a:pt x="281" y="191"/>
                  </a:cubicBezTo>
                  <a:cubicBezTo>
                    <a:pt x="299" y="173"/>
                    <a:pt x="299" y="154"/>
                    <a:pt x="299" y="154"/>
                  </a:cubicBezTo>
                  <a:lnTo>
                    <a:pt x="299" y="114"/>
                  </a:lnTo>
                  <a:cubicBezTo>
                    <a:pt x="281" y="96"/>
                    <a:pt x="281" y="78"/>
                    <a:pt x="263" y="59"/>
                  </a:cubicBezTo>
                  <a:lnTo>
                    <a:pt x="245" y="41"/>
                  </a:lnTo>
                  <a:lnTo>
                    <a:pt x="227" y="19"/>
                  </a:lnTo>
                  <a:cubicBezTo>
                    <a:pt x="204" y="19"/>
                    <a:pt x="186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3"/>
            <p:cNvSpPr/>
            <p:nvPr/>
          </p:nvSpPr>
          <p:spPr>
            <a:xfrm>
              <a:off x="367707" y="174539"/>
              <a:ext cx="62985" cy="63379"/>
            </a:xfrm>
            <a:custGeom>
              <a:avLst/>
              <a:gdLst/>
              <a:ahLst/>
              <a:cxnLst/>
              <a:rect l="l" t="t" r="r" b="b"/>
              <a:pathLst>
                <a:path w="639" h="643" extrusionOk="0">
                  <a:moveTo>
                    <a:pt x="322" y="0"/>
                  </a:moveTo>
                  <a:cubicBezTo>
                    <a:pt x="281" y="0"/>
                    <a:pt x="245" y="0"/>
                    <a:pt x="186" y="18"/>
                  </a:cubicBezTo>
                  <a:cubicBezTo>
                    <a:pt x="150" y="36"/>
                    <a:pt x="132" y="55"/>
                    <a:pt x="95" y="95"/>
                  </a:cubicBezTo>
                  <a:cubicBezTo>
                    <a:pt x="55" y="113"/>
                    <a:pt x="37" y="150"/>
                    <a:pt x="18" y="190"/>
                  </a:cubicBezTo>
                  <a:cubicBezTo>
                    <a:pt x="0" y="226"/>
                    <a:pt x="0" y="281"/>
                    <a:pt x="0" y="321"/>
                  </a:cubicBezTo>
                  <a:cubicBezTo>
                    <a:pt x="0" y="340"/>
                    <a:pt x="0" y="376"/>
                    <a:pt x="18" y="394"/>
                  </a:cubicBezTo>
                  <a:cubicBezTo>
                    <a:pt x="18" y="453"/>
                    <a:pt x="55" y="507"/>
                    <a:pt x="95" y="548"/>
                  </a:cubicBezTo>
                  <a:cubicBezTo>
                    <a:pt x="150" y="602"/>
                    <a:pt x="227" y="643"/>
                    <a:pt x="322" y="643"/>
                  </a:cubicBezTo>
                  <a:cubicBezTo>
                    <a:pt x="358" y="643"/>
                    <a:pt x="412" y="643"/>
                    <a:pt x="453" y="620"/>
                  </a:cubicBezTo>
                  <a:cubicBezTo>
                    <a:pt x="489" y="602"/>
                    <a:pt x="525" y="584"/>
                    <a:pt x="548" y="548"/>
                  </a:cubicBezTo>
                  <a:cubicBezTo>
                    <a:pt x="584" y="507"/>
                    <a:pt x="602" y="489"/>
                    <a:pt x="620" y="435"/>
                  </a:cubicBezTo>
                  <a:cubicBezTo>
                    <a:pt x="638" y="394"/>
                    <a:pt x="638" y="358"/>
                    <a:pt x="638" y="321"/>
                  </a:cubicBezTo>
                  <a:lnTo>
                    <a:pt x="638" y="226"/>
                  </a:lnTo>
                  <a:cubicBezTo>
                    <a:pt x="620" y="168"/>
                    <a:pt x="584" y="131"/>
                    <a:pt x="548" y="95"/>
                  </a:cubicBezTo>
                  <a:cubicBezTo>
                    <a:pt x="489" y="36"/>
                    <a:pt x="412" y="0"/>
                    <a:pt x="3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3"/>
            <p:cNvSpPr/>
            <p:nvPr/>
          </p:nvSpPr>
          <p:spPr>
            <a:xfrm>
              <a:off x="757834" y="399077"/>
              <a:ext cx="38934" cy="34893"/>
            </a:xfrm>
            <a:custGeom>
              <a:avLst/>
              <a:gdLst/>
              <a:ahLst/>
              <a:cxnLst/>
              <a:rect l="l" t="t" r="r" b="b"/>
              <a:pathLst>
                <a:path w="395" h="354" extrusionOk="0">
                  <a:moveTo>
                    <a:pt x="205" y="1"/>
                  </a:moveTo>
                  <a:cubicBezTo>
                    <a:pt x="160" y="1"/>
                    <a:pt x="109" y="16"/>
                    <a:pt x="73" y="38"/>
                  </a:cubicBezTo>
                  <a:cubicBezTo>
                    <a:pt x="55" y="61"/>
                    <a:pt x="37" y="79"/>
                    <a:pt x="19" y="97"/>
                  </a:cubicBezTo>
                  <a:cubicBezTo>
                    <a:pt x="1" y="115"/>
                    <a:pt x="1" y="152"/>
                    <a:pt x="1" y="174"/>
                  </a:cubicBezTo>
                  <a:cubicBezTo>
                    <a:pt x="1" y="210"/>
                    <a:pt x="1" y="228"/>
                    <a:pt x="19" y="265"/>
                  </a:cubicBezTo>
                  <a:cubicBezTo>
                    <a:pt x="37" y="287"/>
                    <a:pt x="55" y="305"/>
                    <a:pt x="73" y="323"/>
                  </a:cubicBezTo>
                  <a:cubicBezTo>
                    <a:pt x="108" y="345"/>
                    <a:pt x="154" y="353"/>
                    <a:pt x="198" y="353"/>
                  </a:cubicBezTo>
                  <a:cubicBezTo>
                    <a:pt x="229" y="353"/>
                    <a:pt x="259" y="349"/>
                    <a:pt x="281" y="342"/>
                  </a:cubicBezTo>
                  <a:cubicBezTo>
                    <a:pt x="281" y="323"/>
                    <a:pt x="299" y="323"/>
                    <a:pt x="322" y="305"/>
                  </a:cubicBezTo>
                  <a:cubicBezTo>
                    <a:pt x="358" y="287"/>
                    <a:pt x="394" y="228"/>
                    <a:pt x="394" y="174"/>
                  </a:cubicBezTo>
                  <a:cubicBezTo>
                    <a:pt x="394" y="133"/>
                    <a:pt x="358" y="79"/>
                    <a:pt x="322" y="61"/>
                  </a:cubicBezTo>
                  <a:cubicBezTo>
                    <a:pt x="299" y="38"/>
                    <a:pt x="281" y="38"/>
                    <a:pt x="281" y="20"/>
                  </a:cubicBezTo>
                  <a:cubicBezTo>
                    <a:pt x="260" y="7"/>
                    <a:pt x="234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3"/>
            <p:cNvSpPr/>
            <p:nvPr/>
          </p:nvSpPr>
          <p:spPr>
            <a:xfrm>
              <a:off x="707466" y="577583"/>
              <a:ext cx="76390" cy="7343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358" y="1"/>
                  </a:moveTo>
                  <a:cubicBezTo>
                    <a:pt x="304" y="1"/>
                    <a:pt x="245" y="19"/>
                    <a:pt x="191" y="60"/>
                  </a:cubicBezTo>
                  <a:cubicBezTo>
                    <a:pt x="114" y="96"/>
                    <a:pt x="59" y="150"/>
                    <a:pt x="41" y="227"/>
                  </a:cubicBezTo>
                  <a:cubicBezTo>
                    <a:pt x="1" y="286"/>
                    <a:pt x="1" y="340"/>
                    <a:pt x="1" y="417"/>
                  </a:cubicBezTo>
                  <a:cubicBezTo>
                    <a:pt x="19" y="489"/>
                    <a:pt x="59" y="566"/>
                    <a:pt x="114" y="625"/>
                  </a:cubicBezTo>
                  <a:lnTo>
                    <a:pt x="114" y="643"/>
                  </a:lnTo>
                  <a:cubicBezTo>
                    <a:pt x="188" y="717"/>
                    <a:pt x="294" y="744"/>
                    <a:pt x="391" y="744"/>
                  </a:cubicBezTo>
                  <a:cubicBezTo>
                    <a:pt x="419" y="744"/>
                    <a:pt x="446" y="742"/>
                    <a:pt x="471" y="738"/>
                  </a:cubicBezTo>
                  <a:cubicBezTo>
                    <a:pt x="607" y="697"/>
                    <a:pt x="697" y="602"/>
                    <a:pt x="738" y="471"/>
                  </a:cubicBezTo>
                  <a:cubicBezTo>
                    <a:pt x="774" y="340"/>
                    <a:pt x="738" y="209"/>
                    <a:pt x="643" y="114"/>
                  </a:cubicBezTo>
                  <a:cubicBezTo>
                    <a:pt x="607" y="60"/>
                    <a:pt x="548" y="37"/>
                    <a:pt x="471" y="19"/>
                  </a:cubicBezTo>
                  <a:cubicBezTo>
                    <a:pt x="444" y="10"/>
                    <a:pt x="411" y="5"/>
                    <a:pt x="378" y="5"/>
                  </a:cubicBezTo>
                  <a:cubicBezTo>
                    <a:pt x="345" y="5"/>
                    <a:pt x="313" y="10"/>
                    <a:pt x="286" y="19"/>
                  </a:cubicBezTo>
                  <a:cubicBezTo>
                    <a:pt x="304" y="1"/>
                    <a:pt x="340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3"/>
            <p:cNvSpPr/>
            <p:nvPr/>
          </p:nvSpPr>
          <p:spPr>
            <a:xfrm>
              <a:off x="876508" y="356397"/>
              <a:ext cx="33513" cy="37554"/>
            </a:xfrm>
            <a:custGeom>
              <a:avLst/>
              <a:gdLst/>
              <a:ahLst/>
              <a:cxnLst/>
              <a:rect l="l" t="t" r="r" b="b"/>
              <a:pathLst>
                <a:path w="340" h="381" extrusionOk="0">
                  <a:moveTo>
                    <a:pt x="172" y="1"/>
                  </a:moveTo>
                  <a:cubicBezTo>
                    <a:pt x="154" y="19"/>
                    <a:pt x="136" y="19"/>
                    <a:pt x="113" y="19"/>
                  </a:cubicBezTo>
                  <a:cubicBezTo>
                    <a:pt x="113" y="19"/>
                    <a:pt x="95" y="19"/>
                    <a:pt x="77" y="42"/>
                  </a:cubicBezTo>
                  <a:cubicBezTo>
                    <a:pt x="59" y="42"/>
                    <a:pt x="59" y="60"/>
                    <a:pt x="41" y="78"/>
                  </a:cubicBezTo>
                  <a:cubicBezTo>
                    <a:pt x="23" y="96"/>
                    <a:pt x="23" y="114"/>
                    <a:pt x="0" y="132"/>
                  </a:cubicBezTo>
                  <a:lnTo>
                    <a:pt x="0" y="173"/>
                  </a:lnTo>
                  <a:lnTo>
                    <a:pt x="0" y="245"/>
                  </a:lnTo>
                  <a:cubicBezTo>
                    <a:pt x="23" y="286"/>
                    <a:pt x="23" y="304"/>
                    <a:pt x="41" y="322"/>
                  </a:cubicBezTo>
                  <a:cubicBezTo>
                    <a:pt x="77" y="358"/>
                    <a:pt x="113" y="381"/>
                    <a:pt x="172" y="381"/>
                  </a:cubicBezTo>
                  <a:cubicBezTo>
                    <a:pt x="190" y="381"/>
                    <a:pt x="208" y="381"/>
                    <a:pt x="226" y="358"/>
                  </a:cubicBezTo>
                  <a:cubicBezTo>
                    <a:pt x="249" y="358"/>
                    <a:pt x="267" y="340"/>
                    <a:pt x="285" y="322"/>
                  </a:cubicBezTo>
                  <a:cubicBezTo>
                    <a:pt x="303" y="304"/>
                    <a:pt x="321" y="286"/>
                    <a:pt x="321" y="245"/>
                  </a:cubicBezTo>
                  <a:cubicBezTo>
                    <a:pt x="339" y="227"/>
                    <a:pt x="339" y="191"/>
                    <a:pt x="321" y="173"/>
                  </a:cubicBezTo>
                  <a:lnTo>
                    <a:pt x="321" y="132"/>
                  </a:lnTo>
                  <a:cubicBezTo>
                    <a:pt x="321" y="114"/>
                    <a:pt x="303" y="96"/>
                    <a:pt x="303" y="96"/>
                  </a:cubicBezTo>
                  <a:cubicBezTo>
                    <a:pt x="303" y="78"/>
                    <a:pt x="285" y="60"/>
                    <a:pt x="267" y="42"/>
                  </a:cubicBezTo>
                  <a:cubicBezTo>
                    <a:pt x="249" y="42"/>
                    <a:pt x="249" y="19"/>
                    <a:pt x="226" y="19"/>
                  </a:cubicBezTo>
                  <a:cubicBezTo>
                    <a:pt x="208" y="19"/>
                    <a:pt x="190" y="1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3"/>
            <p:cNvSpPr/>
            <p:nvPr/>
          </p:nvSpPr>
          <p:spPr>
            <a:xfrm>
              <a:off x="887646" y="501390"/>
              <a:ext cx="58056" cy="44651"/>
            </a:xfrm>
            <a:custGeom>
              <a:avLst/>
              <a:gdLst/>
              <a:ahLst/>
              <a:cxnLst/>
              <a:rect l="l" t="t" r="r" b="b"/>
              <a:pathLst>
                <a:path w="589" h="453" extrusionOk="0">
                  <a:moveTo>
                    <a:pt x="303" y="0"/>
                  </a:moveTo>
                  <a:cubicBezTo>
                    <a:pt x="0" y="0"/>
                    <a:pt x="0" y="453"/>
                    <a:pt x="303" y="453"/>
                  </a:cubicBezTo>
                  <a:cubicBezTo>
                    <a:pt x="588" y="453"/>
                    <a:pt x="588" y="0"/>
                    <a:pt x="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3"/>
            <p:cNvSpPr/>
            <p:nvPr/>
          </p:nvSpPr>
          <p:spPr>
            <a:xfrm>
              <a:off x="361892" y="673588"/>
              <a:ext cx="48692" cy="47214"/>
            </a:xfrm>
            <a:custGeom>
              <a:avLst/>
              <a:gdLst/>
              <a:ahLst/>
              <a:cxnLst/>
              <a:rect l="l" t="t" r="r" b="b"/>
              <a:pathLst>
                <a:path w="494" h="479" extrusionOk="0">
                  <a:moveTo>
                    <a:pt x="214" y="1"/>
                  </a:moveTo>
                  <a:cubicBezTo>
                    <a:pt x="189" y="1"/>
                    <a:pt x="167" y="14"/>
                    <a:pt x="154" y="27"/>
                  </a:cubicBezTo>
                  <a:cubicBezTo>
                    <a:pt x="114" y="27"/>
                    <a:pt x="96" y="45"/>
                    <a:pt x="77" y="63"/>
                  </a:cubicBezTo>
                  <a:cubicBezTo>
                    <a:pt x="41" y="81"/>
                    <a:pt x="41" y="122"/>
                    <a:pt x="19" y="140"/>
                  </a:cubicBezTo>
                  <a:cubicBezTo>
                    <a:pt x="1" y="176"/>
                    <a:pt x="1" y="217"/>
                    <a:pt x="1" y="235"/>
                  </a:cubicBezTo>
                  <a:lnTo>
                    <a:pt x="1" y="307"/>
                  </a:lnTo>
                  <a:cubicBezTo>
                    <a:pt x="19" y="348"/>
                    <a:pt x="41" y="384"/>
                    <a:pt x="77" y="402"/>
                  </a:cubicBezTo>
                  <a:cubicBezTo>
                    <a:pt x="96" y="420"/>
                    <a:pt x="96" y="443"/>
                    <a:pt x="114" y="443"/>
                  </a:cubicBezTo>
                  <a:cubicBezTo>
                    <a:pt x="154" y="479"/>
                    <a:pt x="191" y="479"/>
                    <a:pt x="245" y="479"/>
                  </a:cubicBezTo>
                  <a:cubicBezTo>
                    <a:pt x="267" y="479"/>
                    <a:pt x="304" y="479"/>
                    <a:pt x="340" y="461"/>
                  </a:cubicBezTo>
                  <a:cubicBezTo>
                    <a:pt x="358" y="461"/>
                    <a:pt x="399" y="443"/>
                    <a:pt x="417" y="402"/>
                  </a:cubicBezTo>
                  <a:cubicBezTo>
                    <a:pt x="435" y="384"/>
                    <a:pt x="453" y="366"/>
                    <a:pt x="453" y="330"/>
                  </a:cubicBezTo>
                  <a:cubicBezTo>
                    <a:pt x="471" y="307"/>
                    <a:pt x="494" y="271"/>
                    <a:pt x="471" y="235"/>
                  </a:cubicBezTo>
                  <a:lnTo>
                    <a:pt x="471" y="176"/>
                  </a:lnTo>
                  <a:cubicBezTo>
                    <a:pt x="453" y="140"/>
                    <a:pt x="435" y="103"/>
                    <a:pt x="417" y="63"/>
                  </a:cubicBezTo>
                  <a:cubicBezTo>
                    <a:pt x="399" y="63"/>
                    <a:pt x="381" y="45"/>
                    <a:pt x="358" y="27"/>
                  </a:cubicBezTo>
                  <a:cubicBezTo>
                    <a:pt x="322" y="8"/>
                    <a:pt x="286" y="8"/>
                    <a:pt x="245" y="8"/>
                  </a:cubicBezTo>
                  <a:cubicBezTo>
                    <a:pt x="234" y="3"/>
                    <a:pt x="224" y="1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3"/>
            <p:cNvSpPr/>
            <p:nvPr/>
          </p:nvSpPr>
          <p:spPr>
            <a:xfrm>
              <a:off x="570163" y="717155"/>
              <a:ext cx="31739" cy="29570"/>
            </a:xfrm>
            <a:custGeom>
              <a:avLst/>
              <a:gdLst/>
              <a:ahLst/>
              <a:cxnLst/>
              <a:rect l="l" t="t" r="r" b="b"/>
              <a:pathLst>
                <a:path w="322" h="300" extrusionOk="0">
                  <a:moveTo>
                    <a:pt x="168" y="1"/>
                  </a:moveTo>
                  <a:cubicBezTo>
                    <a:pt x="131" y="1"/>
                    <a:pt x="113" y="1"/>
                    <a:pt x="95" y="19"/>
                  </a:cubicBezTo>
                  <a:cubicBezTo>
                    <a:pt x="77" y="19"/>
                    <a:pt x="77" y="19"/>
                    <a:pt x="54" y="37"/>
                  </a:cubicBezTo>
                  <a:cubicBezTo>
                    <a:pt x="36" y="37"/>
                    <a:pt x="18" y="55"/>
                    <a:pt x="18" y="73"/>
                  </a:cubicBezTo>
                  <a:cubicBezTo>
                    <a:pt x="0" y="91"/>
                    <a:pt x="0" y="114"/>
                    <a:pt x="0" y="150"/>
                  </a:cubicBezTo>
                  <a:cubicBezTo>
                    <a:pt x="0" y="168"/>
                    <a:pt x="0" y="186"/>
                    <a:pt x="18" y="204"/>
                  </a:cubicBezTo>
                  <a:cubicBezTo>
                    <a:pt x="18" y="227"/>
                    <a:pt x="36" y="245"/>
                    <a:pt x="54" y="263"/>
                  </a:cubicBezTo>
                  <a:cubicBezTo>
                    <a:pt x="77" y="263"/>
                    <a:pt x="77" y="263"/>
                    <a:pt x="95" y="281"/>
                  </a:cubicBezTo>
                  <a:cubicBezTo>
                    <a:pt x="113" y="281"/>
                    <a:pt x="131" y="299"/>
                    <a:pt x="168" y="299"/>
                  </a:cubicBezTo>
                  <a:cubicBezTo>
                    <a:pt x="190" y="299"/>
                    <a:pt x="226" y="281"/>
                    <a:pt x="244" y="281"/>
                  </a:cubicBezTo>
                  <a:cubicBezTo>
                    <a:pt x="281" y="245"/>
                    <a:pt x="321" y="186"/>
                    <a:pt x="321" y="150"/>
                  </a:cubicBezTo>
                  <a:cubicBezTo>
                    <a:pt x="321" y="91"/>
                    <a:pt x="281" y="37"/>
                    <a:pt x="244" y="19"/>
                  </a:cubicBezTo>
                  <a:cubicBezTo>
                    <a:pt x="226" y="1"/>
                    <a:pt x="190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3"/>
            <p:cNvSpPr/>
            <p:nvPr/>
          </p:nvSpPr>
          <p:spPr>
            <a:xfrm>
              <a:off x="834125" y="616813"/>
              <a:ext cx="85261" cy="85261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430" y="1"/>
                  </a:moveTo>
                  <a:cubicBezTo>
                    <a:pt x="376" y="1"/>
                    <a:pt x="317" y="19"/>
                    <a:pt x="263" y="37"/>
                  </a:cubicBezTo>
                  <a:cubicBezTo>
                    <a:pt x="226" y="55"/>
                    <a:pt x="168" y="91"/>
                    <a:pt x="131" y="132"/>
                  </a:cubicBezTo>
                  <a:cubicBezTo>
                    <a:pt x="91" y="168"/>
                    <a:pt x="55" y="227"/>
                    <a:pt x="36" y="263"/>
                  </a:cubicBezTo>
                  <a:cubicBezTo>
                    <a:pt x="18" y="318"/>
                    <a:pt x="0" y="376"/>
                    <a:pt x="0" y="431"/>
                  </a:cubicBezTo>
                  <a:cubicBezTo>
                    <a:pt x="18" y="471"/>
                    <a:pt x="18" y="508"/>
                    <a:pt x="18" y="544"/>
                  </a:cubicBezTo>
                  <a:cubicBezTo>
                    <a:pt x="36" y="621"/>
                    <a:pt x="73" y="679"/>
                    <a:pt x="131" y="734"/>
                  </a:cubicBezTo>
                  <a:cubicBezTo>
                    <a:pt x="168" y="752"/>
                    <a:pt x="186" y="793"/>
                    <a:pt x="226" y="811"/>
                  </a:cubicBezTo>
                  <a:cubicBezTo>
                    <a:pt x="281" y="847"/>
                    <a:pt x="358" y="865"/>
                    <a:pt x="430" y="865"/>
                  </a:cubicBezTo>
                  <a:cubicBezTo>
                    <a:pt x="489" y="865"/>
                    <a:pt x="543" y="847"/>
                    <a:pt x="602" y="829"/>
                  </a:cubicBezTo>
                  <a:cubicBezTo>
                    <a:pt x="656" y="811"/>
                    <a:pt x="697" y="770"/>
                    <a:pt x="733" y="734"/>
                  </a:cubicBezTo>
                  <a:cubicBezTo>
                    <a:pt x="769" y="698"/>
                    <a:pt x="810" y="657"/>
                    <a:pt x="828" y="603"/>
                  </a:cubicBezTo>
                  <a:cubicBezTo>
                    <a:pt x="846" y="544"/>
                    <a:pt x="864" y="489"/>
                    <a:pt x="864" y="431"/>
                  </a:cubicBezTo>
                  <a:cubicBezTo>
                    <a:pt x="864" y="394"/>
                    <a:pt x="846" y="358"/>
                    <a:pt x="846" y="318"/>
                  </a:cubicBezTo>
                  <a:cubicBezTo>
                    <a:pt x="828" y="245"/>
                    <a:pt x="792" y="186"/>
                    <a:pt x="733" y="132"/>
                  </a:cubicBezTo>
                  <a:cubicBezTo>
                    <a:pt x="715" y="114"/>
                    <a:pt x="679" y="91"/>
                    <a:pt x="656" y="73"/>
                  </a:cubicBezTo>
                  <a:cubicBezTo>
                    <a:pt x="584" y="19"/>
                    <a:pt x="507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3"/>
            <p:cNvSpPr/>
            <p:nvPr/>
          </p:nvSpPr>
          <p:spPr>
            <a:xfrm>
              <a:off x="181712" y="569993"/>
              <a:ext cx="52339" cy="52339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3" y="1"/>
                  </a:moveTo>
                  <a:cubicBezTo>
                    <a:pt x="227" y="1"/>
                    <a:pt x="209" y="1"/>
                    <a:pt x="173" y="23"/>
                  </a:cubicBezTo>
                  <a:cubicBezTo>
                    <a:pt x="132" y="42"/>
                    <a:pt x="114" y="60"/>
                    <a:pt x="78" y="78"/>
                  </a:cubicBezTo>
                  <a:cubicBezTo>
                    <a:pt x="60" y="96"/>
                    <a:pt x="37" y="137"/>
                    <a:pt x="37" y="155"/>
                  </a:cubicBezTo>
                  <a:cubicBezTo>
                    <a:pt x="19" y="191"/>
                    <a:pt x="1" y="227"/>
                    <a:pt x="1" y="268"/>
                  </a:cubicBezTo>
                  <a:cubicBezTo>
                    <a:pt x="19" y="286"/>
                    <a:pt x="19" y="304"/>
                    <a:pt x="19" y="340"/>
                  </a:cubicBezTo>
                  <a:cubicBezTo>
                    <a:pt x="37" y="381"/>
                    <a:pt x="60" y="417"/>
                    <a:pt x="78" y="453"/>
                  </a:cubicBezTo>
                  <a:cubicBezTo>
                    <a:pt x="96" y="453"/>
                    <a:pt x="114" y="476"/>
                    <a:pt x="132" y="494"/>
                  </a:cubicBezTo>
                  <a:cubicBezTo>
                    <a:pt x="173" y="512"/>
                    <a:pt x="227" y="530"/>
                    <a:pt x="263" y="530"/>
                  </a:cubicBezTo>
                  <a:cubicBezTo>
                    <a:pt x="304" y="530"/>
                    <a:pt x="340" y="512"/>
                    <a:pt x="376" y="512"/>
                  </a:cubicBezTo>
                  <a:cubicBezTo>
                    <a:pt x="399" y="494"/>
                    <a:pt x="435" y="476"/>
                    <a:pt x="453" y="453"/>
                  </a:cubicBezTo>
                  <a:cubicBezTo>
                    <a:pt x="471" y="417"/>
                    <a:pt x="490" y="399"/>
                    <a:pt x="512" y="363"/>
                  </a:cubicBezTo>
                  <a:cubicBezTo>
                    <a:pt x="530" y="340"/>
                    <a:pt x="530" y="304"/>
                    <a:pt x="530" y="268"/>
                  </a:cubicBezTo>
                  <a:lnTo>
                    <a:pt x="530" y="191"/>
                  </a:lnTo>
                  <a:cubicBezTo>
                    <a:pt x="512" y="155"/>
                    <a:pt x="490" y="114"/>
                    <a:pt x="453" y="78"/>
                  </a:cubicBezTo>
                  <a:cubicBezTo>
                    <a:pt x="435" y="60"/>
                    <a:pt x="417" y="60"/>
                    <a:pt x="399" y="42"/>
                  </a:cubicBezTo>
                  <a:cubicBezTo>
                    <a:pt x="358" y="23"/>
                    <a:pt x="322" y="1"/>
                    <a:pt x="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3"/>
            <p:cNvSpPr/>
            <p:nvPr/>
          </p:nvSpPr>
          <p:spPr>
            <a:xfrm>
              <a:off x="497421" y="118750"/>
              <a:ext cx="50467" cy="48298"/>
            </a:xfrm>
            <a:custGeom>
              <a:avLst/>
              <a:gdLst/>
              <a:ahLst/>
              <a:cxnLst/>
              <a:rect l="l" t="t" r="r" b="b"/>
              <a:pathLst>
                <a:path w="512" h="490" extrusionOk="0">
                  <a:moveTo>
                    <a:pt x="250" y="1"/>
                  </a:moveTo>
                  <a:cubicBezTo>
                    <a:pt x="227" y="1"/>
                    <a:pt x="191" y="1"/>
                    <a:pt x="155" y="19"/>
                  </a:cubicBezTo>
                  <a:cubicBezTo>
                    <a:pt x="137" y="19"/>
                    <a:pt x="96" y="37"/>
                    <a:pt x="78" y="55"/>
                  </a:cubicBezTo>
                  <a:cubicBezTo>
                    <a:pt x="60" y="96"/>
                    <a:pt x="42" y="114"/>
                    <a:pt x="42" y="150"/>
                  </a:cubicBezTo>
                  <a:cubicBezTo>
                    <a:pt x="23" y="168"/>
                    <a:pt x="1" y="209"/>
                    <a:pt x="23" y="245"/>
                  </a:cubicBezTo>
                  <a:lnTo>
                    <a:pt x="23" y="304"/>
                  </a:lnTo>
                  <a:cubicBezTo>
                    <a:pt x="42" y="340"/>
                    <a:pt x="60" y="376"/>
                    <a:pt x="78" y="417"/>
                  </a:cubicBezTo>
                  <a:cubicBezTo>
                    <a:pt x="96" y="417"/>
                    <a:pt x="114" y="435"/>
                    <a:pt x="137" y="453"/>
                  </a:cubicBezTo>
                  <a:cubicBezTo>
                    <a:pt x="173" y="471"/>
                    <a:pt x="209" y="489"/>
                    <a:pt x="250" y="489"/>
                  </a:cubicBezTo>
                  <a:cubicBezTo>
                    <a:pt x="286" y="489"/>
                    <a:pt x="322" y="471"/>
                    <a:pt x="340" y="453"/>
                  </a:cubicBezTo>
                  <a:cubicBezTo>
                    <a:pt x="381" y="453"/>
                    <a:pt x="399" y="435"/>
                    <a:pt x="435" y="417"/>
                  </a:cubicBezTo>
                  <a:cubicBezTo>
                    <a:pt x="453" y="394"/>
                    <a:pt x="476" y="358"/>
                    <a:pt x="476" y="340"/>
                  </a:cubicBezTo>
                  <a:cubicBezTo>
                    <a:pt x="494" y="304"/>
                    <a:pt x="512" y="263"/>
                    <a:pt x="494" y="245"/>
                  </a:cubicBezTo>
                  <a:lnTo>
                    <a:pt x="494" y="168"/>
                  </a:lnTo>
                  <a:cubicBezTo>
                    <a:pt x="476" y="132"/>
                    <a:pt x="453" y="96"/>
                    <a:pt x="435" y="55"/>
                  </a:cubicBezTo>
                  <a:cubicBezTo>
                    <a:pt x="417" y="55"/>
                    <a:pt x="399" y="37"/>
                    <a:pt x="381" y="19"/>
                  </a:cubicBezTo>
                  <a:cubicBezTo>
                    <a:pt x="340" y="1"/>
                    <a:pt x="304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3"/>
            <p:cNvSpPr/>
            <p:nvPr/>
          </p:nvSpPr>
          <p:spPr>
            <a:xfrm>
              <a:off x="822987" y="224415"/>
              <a:ext cx="62985" cy="63477"/>
            </a:xfrm>
            <a:custGeom>
              <a:avLst/>
              <a:gdLst/>
              <a:ahLst/>
              <a:cxnLst/>
              <a:rect l="l" t="t" r="r" b="b"/>
              <a:pathLst>
                <a:path w="639" h="644" extrusionOk="0">
                  <a:moveTo>
                    <a:pt x="317" y="1"/>
                  </a:moveTo>
                  <a:cubicBezTo>
                    <a:pt x="281" y="1"/>
                    <a:pt x="244" y="1"/>
                    <a:pt x="204" y="42"/>
                  </a:cubicBezTo>
                  <a:cubicBezTo>
                    <a:pt x="168" y="42"/>
                    <a:pt x="131" y="60"/>
                    <a:pt x="91" y="96"/>
                  </a:cubicBezTo>
                  <a:cubicBezTo>
                    <a:pt x="73" y="114"/>
                    <a:pt x="54" y="155"/>
                    <a:pt x="36" y="191"/>
                  </a:cubicBezTo>
                  <a:cubicBezTo>
                    <a:pt x="18" y="227"/>
                    <a:pt x="0" y="268"/>
                    <a:pt x="18" y="322"/>
                  </a:cubicBezTo>
                  <a:lnTo>
                    <a:pt x="18" y="399"/>
                  </a:lnTo>
                  <a:cubicBezTo>
                    <a:pt x="36" y="453"/>
                    <a:pt x="54" y="512"/>
                    <a:pt x="91" y="548"/>
                  </a:cubicBezTo>
                  <a:cubicBezTo>
                    <a:pt x="131" y="548"/>
                    <a:pt x="149" y="566"/>
                    <a:pt x="168" y="589"/>
                  </a:cubicBezTo>
                  <a:cubicBezTo>
                    <a:pt x="204" y="625"/>
                    <a:pt x="263" y="625"/>
                    <a:pt x="317" y="643"/>
                  </a:cubicBezTo>
                  <a:cubicBezTo>
                    <a:pt x="376" y="643"/>
                    <a:pt x="412" y="625"/>
                    <a:pt x="453" y="607"/>
                  </a:cubicBezTo>
                  <a:cubicBezTo>
                    <a:pt x="489" y="589"/>
                    <a:pt x="525" y="566"/>
                    <a:pt x="543" y="548"/>
                  </a:cubicBezTo>
                  <a:cubicBezTo>
                    <a:pt x="584" y="512"/>
                    <a:pt x="602" y="476"/>
                    <a:pt x="620" y="435"/>
                  </a:cubicBezTo>
                  <a:cubicBezTo>
                    <a:pt x="638" y="399"/>
                    <a:pt x="638" y="363"/>
                    <a:pt x="638" y="322"/>
                  </a:cubicBezTo>
                  <a:cubicBezTo>
                    <a:pt x="638" y="286"/>
                    <a:pt x="638" y="268"/>
                    <a:pt x="620" y="227"/>
                  </a:cubicBezTo>
                  <a:cubicBezTo>
                    <a:pt x="620" y="191"/>
                    <a:pt x="584" y="137"/>
                    <a:pt x="543" y="96"/>
                  </a:cubicBezTo>
                  <a:cubicBezTo>
                    <a:pt x="525" y="78"/>
                    <a:pt x="507" y="60"/>
                    <a:pt x="489" y="42"/>
                  </a:cubicBezTo>
                  <a:cubicBezTo>
                    <a:pt x="430" y="24"/>
                    <a:pt x="376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3"/>
            <p:cNvSpPr/>
            <p:nvPr/>
          </p:nvSpPr>
          <p:spPr>
            <a:xfrm>
              <a:off x="986115" y="421550"/>
              <a:ext cx="35386" cy="29965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73" y="0"/>
                  </a:moveTo>
                  <a:cubicBezTo>
                    <a:pt x="132" y="0"/>
                    <a:pt x="96" y="19"/>
                    <a:pt x="60" y="59"/>
                  </a:cubicBezTo>
                  <a:cubicBezTo>
                    <a:pt x="60" y="59"/>
                    <a:pt x="42" y="77"/>
                    <a:pt x="42" y="95"/>
                  </a:cubicBezTo>
                  <a:cubicBezTo>
                    <a:pt x="1" y="132"/>
                    <a:pt x="1" y="190"/>
                    <a:pt x="42" y="227"/>
                  </a:cubicBezTo>
                  <a:lnTo>
                    <a:pt x="60" y="245"/>
                  </a:lnTo>
                  <a:cubicBezTo>
                    <a:pt x="78" y="285"/>
                    <a:pt x="132" y="304"/>
                    <a:pt x="173" y="304"/>
                  </a:cubicBezTo>
                  <a:cubicBezTo>
                    <a:pt x="209" y="304"/>
                    <a:pt x="227" y="304"/>
                    <a:pt x="268" y="285"/>
                  </a:cubicBezTo>
                  <a:lnTo>
                    <a:pt x="304" y="285"/>
                  </a:lnTo>
                  <a:cubicBezTo>
                    <a:pt x="304" y="263"/>
                    <a:pt x="322" y="245"/>
                    <a:pt x="340" y="245"/>
                  </a:cubicBezTo>
                  <a:cubicBezTo>
                    <a:pt x="358" y="209"/>
                    <a:pt x="358" y="190"/>
                    <a:pt x="358" y="150"/>
                  </a:cubicBezTo>
                  <a:cubicBezTo>
                    <a:pt x="358" y="132"/>
                    <a:pt x="358" y="114"/>
                    <a:pt x="340" y="77"/>
                  </a:cubicBezTo>
                  <a:cubicBezTo>
                    <a:pt x="322" y="59"/>
                    <a:pt x="286" y="19"/>
                    <a:pt x="268" y="19"/>
                  </a:cubicBezTo>
                  <a:cubicBezTo>
                    <a:pt x="227" y="19"/>
                    <a:pt x="209" y="0"/>
                    <a:pt x="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3"/>
            <p:cNvSpPr/>
            <p:nvPr/>
          </p:nvSpPr>
          <p:spPr>
            <a:xfrm>
              <a:off x="469822" y="451416"/>
              <a:ext cx="37061" cy="35287"/>
            </a:xfrm>
            <a:custGeom>
              <a:avLst/>
              <a:gdLst/>
              <a:ahLst/>
              <a:cxnLst/>
              <a:rect l="l" t="t" r="r" b="b"/>
              <a:pathLst>
                <a:path w="376" h="358" extrusionOk="0">
                  <a:moveTo>
                    <a:pt x="190" y="1"/>
                  </a:moveTo>
                  <a:cubicBezTo>
                    <a:pt x="168" y="1"/>
                    <a:pt x="132" y="1"/>
                    <a:pt x="113" y="19"/>
                  </a:cubicBezTo>
                  <a:cubicBezTo>
                    <a:pt x="95" y="19"/>
                    <a:pt x="77" y="37"/>
                    <a:pt x="55" y="55"/>
                  </a:cubicBezTo>
                  <a:cubicBezTo>
                    <a:pt x="37" y="73"/>
                    <a:pt x="37" y="96"/>
                    <a:pt x="18" y="114"/>
                  </a:cubicBezTo>
                  <a:cubicBezTo>
                    <a:pt x="18" y="132"/>
                    <a:pt x="0" y="150"/>
                    <a:pt x="18" y="168"/>
                  </a:cubicBezTo>
                  <a:lnTo>
                    <a:pt x="18" y="227"/>
                  </a:lnTo>
                  <a:cubicBezTo>
                    <a:pt x="18" y="245"/>
                    <a:pt x="37" y="281"/>
                    <a:pt x="55" y="299"/>
                  </a:cubicBezTo>
                  <a:cubicBezTo>
                    <a:pt x="77" y="299"/>
                    <a:pt x="95" y="322"/>
                    <a:pt x="95" y="322"/>
                  </a:cubicBezTo>
                  <a:cubicBezTo>
                    <a:pt x="132" y="340"/>
                    <a:pt x="150" y="358"/>
                    <a:pt x="190" y="358"/>
                  </a:cubicBezTo>
                  <a:cubicBezTo>
                    <a:pt x="190" y="358"/>
                    <a:pt x="208" y="358"/>
                    <a:pt x="208" y="340"/>
                  </a:cubicBezTo>
                  <a:cubicBezTo>
                    <a:pt x="245" y="340"/>
                    <a:pt x="263" y="340"/>
                    <a:pt x="281" y="322"/>
                  </a:cubicBezTo>
                  <a:cubicBezTo>
                    <a:pt x="281" y="322"/>
                    <a:pt x="303" y="299"/>
                    <a:pt x="322" y="299"/>
                  </a:cubicBezTo>
                  <a:lnTo>
                    <a:pt x="322" y="281"/>
                  </a:lnTo>
                  <a:cubicBezTo>
                    <a:pt x="340" y="281"/>
                    <a:pt x="358" y="263"/>
                    <a:pt x="358" y="245"/>
                  </a:cubicBezTo>
                  <a:cubicBezTo>
                    <a:pt x="376" y="227"/>
                    <a:pt x="376" y="186"/>
                    <a:pt x="376" y="168"/>
                  </a:cubicBezTo>
                  <a:lnTo>
                    <a:pt x="376" y="132"/>
                  </a:lnTo>
                  <a:cubicBezTo>
                    <a:pt x="358" y="114"/>
                    <a:pt x="340" y="73"/>
                    <a:pt x="322" y="55"/>
                  </a:cubicBezTo>
                  <a:cubicBezTo>
                    <a:pt x="303" y="37"/>
                    <a:pt x="281" y="37"/>
                    <a:pt x="281" y="19"/>
                  </a:cubicBezTo>
                  <a:cubicBezTo>
                    <a:pt x="263" y="19"/>
                    <a:pt x="245" y="19"/>
                    <a:pt x="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2" name="Google Shape;3422;p33"/>
          <p:cNvGrpSpPr/>
          <p:nvPr/>
        </p:nvGrpSpPr>
        <p:grpSpPr>
          <a:xfrm rot="10800000" flipH="1">
            <a:off x="8436625" y="108023"/>
            <a:ext cx="627975" cy="878525"/>
            <a:chOff x="8436625" y="2649875"/>
            <a:chExt cx="627975" cy="878525"/>
          </a:xfrm>
        </p:grpSpPr>
        <p:sp>
          <p:nvSpPr>
            <p:cNvPr id="3423" name="Google Shape;3423;p33"/>
            <p:cNvSpPr/>
            <p:nvPr/>
          </p:nvSpPr>
          <p:spPr>
            <a:xfrm rot="5400000">
              <a:off x="8654706" y="2847353"/>
              <a:ext cx="63379" cy="61703"/>
            </a:xfrm>
            <a:custGeom>
              <a:avLst/>
              <a:gdLst/>
              <a:ahLst/>
              <a:cxnLst/>
              <a:rect l="l" t="t" r="r" b="b"/>
              <a:pathLst>
                <a:path w="643" h="626" extrusionOk="0">
                  <a:moveTo>
                    <a:pt x="322" y="1"/>
                  </a:moveTo>
                  <a:cubicBezTo>
                    <a:pt x="285" y="1"/>
                    <a:pt x="245" y="1"/>
                    <a:pt x="208" y="19"/>
                  </a:cubicBezTo>
                  <a:cubicBezTo>
                    <a:pt x="172" y="37"/>
                    <a:pt x="132" y="60"/>
                    <a:pt x="95" y="96"/>
                  </a:cubicBezTo>
                  <a:cubicBezTo>
                    <a:pt x="77" y="114"/>
                    <a:pt x="59" y="150"/>
                    <a:pt x="41" y="191"/>
                  </a:cubicBezTo>
                  <a:cubicBezTo>
                    <a:pt x="18" y="227"/>
                    <a:pt x="0" y="263"/>
                    <a:pt x="18" y="304"/>
                  </a:cubicBezTo>
                  <a:lnTo>
                    <a:pt x="18" y="399"/>
                  </a:lnTo>
                  <a:cubicBezTo>
                    <a:pt x="41" y="435"/>
                    <a:pt x="59" y="489"/>
                    <a:pt x="95" y="530"/>
                  </a:cubicBezTo>
                  <a:cubicBezTo>
                    <a:pt x="132" y="548"/>
                    <a:pt x="154" y="566"/>
                    <a:pt x="172" y="584"/>
                  </a:cubicBezTo>
                  <a:cubicBezTo>
                    <a:pt x="208" y="602"/>
                    <a:pt x="267" y="625"/>
                    <a:pt x="322" y="625"/>
                  </a:cubicBezTo>
                  <a:cubicBezTo>
                    <a:pt x="358" y="625"/>
                    <a:pt x="398" y="602"/>
                    <a:pt x="435" y="584"/>
                  </a:cubicBezTo>
                  <a:cubicBezTo>
                    <a:pt x="471" y="584"/>
                    <a:pt x="512" y="566"/>
                    <a:pt x="548" y="530"/>
                  </a:cubicBezTo>
                  <a:cubicBezTo>
                    <a:pt x="566" y="489"/>
                    <a:pt x="607" y="471"/>
                    <a:pt x="607" y="435"/>
                  </a:cubicBezTo>
                  <a:cubicBezTo>
                    <a:pt x="625" y="399"/>
                    <a:pt x="643" y="358"/>
                    <a:pt x="643" y="304"/>
                  </a:cubicBezTo>
                  <a:cubicBezTo>
                    <a:pt x="625" y="286"/>
                    <a:pt x="625" y="245"/>
                    <a:pt x="625" y="227"/>
                  </a:cubicBezTo>
                  <a:cubicBezTo>
                    <a:pt x="607" y="173"/>
                    <a:pt x="584" y="132"/>
                    <a:pt x="548" y="96"/>
                  </a:cubicBezTo>
                  <a:cubicBezTo>
                    <a:pt x="530" y="78"/>
                    <a:pt x="512" y="60"/>
                    <a:pt x="471" y="37"/>
                  </a:cubicBezTo>
                  <a:cubicBezTo>
                    <a:pt x="435" y="19"/>
                    <a:pt x="380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3"/>
            <p:cNvSpPr/>
            <p:nvPr/>
          </p:nvSpPr>
          <p:spPr>
            <a:xfrm rot="5400000">
              <a:off x="8811626" y="2922757"/>
              <a:ext cx="54114" cy="54015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6" y="0"/>
                  </a:moveTo>
                  <a:cubicBezTo>
                    <a:pt x="209" y="0"/>
                    <a:pt x="132" y="37"/>
                    <a:pt x="78" y="95"/>
                  </a:cubicBezTo>
                  <a:cubicBezTo>
                    <a:pt x="60" y="114"/>
                    <a:pt x="37" y="150"/>
                    <a:pt x="19" y="168"/>
                  </a:cubicBezTo>
                  <a:cubicBezTo>
                    <a:pt x="19" y="209"/>
                    <a:pt x="1" y="245"/>
                    <a:pt x="1" y="281"/>
                  </a:cubicBezTo>
                  <a:cubicBezTo>
                    <a:pt x="1" y="358"/>
                    <a:pt x="37" y="412"/>
                    <a:pt x="78" y="471"/>
                  </a:cubicBezTo>
                  <a:cubicBezTo>
                    <a:pt x="132" y="525"/>
                    <a:pt x="209" y="548"/>
                    <a:pt x="286" y="548"/>
                  </a:cubicBezTo>
                  <a:cubicBezTo>
                    <a:pt x="340" y="548"/>
                    <a:pt x="417" y="525"/>
                    <a:pt x="471" y="471"/>
                  </a:cubicBezTo>
                  <a:cubicBezTo>
                    <a:pt x="490" y="453"/>
                    <a:pt x="512" y="412"/>
                    <a:pt x="530" y="376"/>
                  </a:cubicBezTo>
                  <a:cubicBezTo>
                    <a:pt x="548" y="358"/>
                    <a:pt x="548" y="322"/>
                    <a:pt x="548" y="281"/>
                  </a:cubicBezTo>
                  <a:cubicBezTo>
                    <a:pt x="548" y="209"/>
                    <a:pt x="530" y="132"/>
                    <a:pt x="471" y="95"/>
                  </a:cubicBezTo>
                  <a:cubicBezTo>
                    <a:pt x="417" y="37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3"/>
            <p:cNvSpPr/>
            <p:nvPr/>
          </p:nvSpPr>
          <p:spPr>
            <a:xfrm rot="5400000">
              <a:off x="8754309" y="3129008"/>
              <a:ext cx="48298" cy="48692"/>
            </a:xfrm>
            <a:custGeom>
              <a:avLst/>
              <a:gdLst/>
              <a:ahLst/>
              <a:cxnLst/>
              <a:rect l="l" t="t" r="r" b="b"/>
              <a:pathLst>
                <a:path w="490" h="494" extrusionOk="0">
                  <a:moveTo>
                    <a:pt x="245" y="0"/>
                  </a:moveTo>
                  <a:cubicBezTo>
                    <a:pt x="204" y="0"/>
                    <a:pt x="186" y="23"/>
                    <a:pt x="150" y="23"/>
                  </a:cubicBezTo>
                  <a:cubicBezTo>
                    <a:pt x="114" y="41"/>
                    <a:pt x="91" y="59"/>
                    <a:pt x="73" y="77"/>
                  </a:cubicBezTo>
                  <a:cubicBezTo>
                    <a:pt x="55" y="95"/>
                    <a:pt x="37" y="136"/>
                    <a:pt x="19" y="154"/>
                  </a:cubicBezTo>
                  <a:cubicBezTo>
                    <a:pt x="0" y="190"/>
                    <a:pt x="0" y="208"/>
                    <a:pt x="0" y="249"/>
                  </a:cubicBezTo>
                  <a:cubicBezTo>
                    <a:pt x="0" y="267"/>
                    <a:pt x="0" y="285"/>
                    <a:pt x="19" y="321"/>
                  </a:cubicBezTo>
                  <a:cubicBezTo>
                    <a:pt x="19" y="362"/>
                    <a:pt x="37" y="398"/>
                    <a:pt x="73" y="416"/>
                  </a:cubicBezTo>
                  <a:cubicBezTo>
                    <a:pt x="91" y="435"/>
                    <a:pt x="114" y="453"/>
                    <a:pt x="132" y="453"/>
                  </a:cubicBezTo>
                  <a:cubicBezTo>
                    <a:pt x="168" y="475"/>
                    <a:pt x="204" y="493"/>
                    <a:pt x="245" y="493"/>
                  </a:cubicBezTo>
                  <a:cubicBezTo>
                    <a:pt x="281" y="493"/>
                    <a:pt x="299" y="493"/>
                    <a:pt x="340" y="475"/>
                  </a:cubicBezTo>
                  <a:cubicBezTo>
                    <a:pt x="376" y="453"/>
                    <a:pt x="394" y="453"/>
                    <a:pt x="412" y="416"/>
                  </a:cubicBezTo>
                  <a:cubicBezTo>
                    <a:pt x="430" y="398"/>
                    <a:pt x="453" y="380"/>
                    <a:pt x="471" y="340"/>
                  </a:cubicBezTo>
                  <a:cubicBezTo>
                    <a:pt x="489" y="321"/>
                    <a:pt x="489" y="285"/>
                    <a:pt x="489" y="249"/>
                  </a:cubicBezTo>
                  <a:cubicBezTo>
                    <a:pt x="489" y="226"/>
                    <a:pt x="489" y="208"/>
                    <a:pt x="471" y="190"/>
                  </a:cubicBezTo>
                  <a:cubicBezTo>
                    <a:pt x="471" y="154"/>
                    <a:pt x="453" y="113"/>
                    <a:pt x="412" y="77"/>
                  </a:cubicBezTo>
                  <a:cubicBezTo>
                    <a:pt x="394" y="59"/>
                    <a:pt x="376" y="59"/>
                    <a:pt x="376" y="41"/>
                  </a:cubicBezTo>
                  <a:cubicBezTo>
                    <a:pt x="340" y="23"/>
                    <a:pt x="281" y="0"/>
                    <a:pt x="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3"/>
            <p:cNvSpPr/>
            <p:nvPr/>
          </p:nvSpPr>
          <p:spPr>
            <a:xfrm rot="5400000">
              <a:off x="8939123" y="3165280"/>
              <a:ext cx="37160" cy="38934"/>
            </a:xfrm>
            <a:custGeom>
              <a:avLst/>
              <a:gdLst/>
              <a:ahLst/>
              <a:cxnLst/>
              <a:rect l="l" t="t" r="r" b="b"/>
              <a:pathLst>
                <a:path w="377" h="395" extrusionOk="0">
                  <a:moveTo>
                    <a:pt x="191" y="0"/>
                  </a:moveTo>
                  <a:cubicBezTo>
                    <a:pt x="168" y="0"/>
                    <a:pt x="132" y="19"/>
                    <a:pt x="114" y="19"/>
                  </a:cubicBezTo>
                  <a:cubicBezTo>
                    <a:pt x="96" y="37"/>
                    <a:pt x="78" y="37"/>
                    <a:pt x="55" y="55"/>
                  </a:cubicBezTo>
                  <a:cubicBezTo>
                    <a:pt x="37" y="73"/>
                    <a:pt x="19" y="95"/>
                    <a:pt x="19" y="132"/>
                  </a:cubicBezTo>
                  <a:cubicBezTo>
                    <a:pt x="1" y="150"/>
                    <a:pt x="1" y="168"/>
                    <a:pt x="1" y="209"/>
                  </a:cubicBezTo>
                  <a:lnTo>
                    <a:pt x="1" y="245"/>
                  </a:lnTo>
                  <a:cubicBezTo>
                    <a:pt x="19" y="281"/>
                    <a:pt x="19" y="322"/>
                    <a:pt x="55" y="340"/>
                  </a:cubicBezTo>
                  <a:cubicBezTo>
                    <a:pt x="55" y="340"/>
                    <a:pt x="78" y="358"/>
                    <a:pt x="96" y="376"/>
                  </a:cubicBezTo>
                  <a:cubicBezTo>
                    <a:pt x="114" y="376"/>
                    <a:pt x="150" y="394"/>
                    <a:pt x="191" y="394"/>
                  </a:cubicBezTo>
                  <a:cubicBezTo>
                    <a:pt x="209" y="394"/>
                    <a:pt x="245" y="394"/>
                    <a:pt x="263" y="376"/>
                  </a:cubicBezTo>
                  <a:cubicBezTo>
                    <a:pt x="281" y="376"/>
                    <a:pt x="304" y="358"/>
                    <a:pt x="322" y="340"/>
                  </a:cubicBezTo>
                  <a:cubicBezTo>
                    <a:pt x="340" y="322"/>
                    <a:pt x="358" y="299"/>
                    <a:pt x="358" y="281"/>
                  </a:cubicBezTo>
                  <a:cubicBezTo>
                    <a:pt x="376" y="245"/>
                    <a:pt x="376" y="227"/>
                    <a:pt x="376" y="209"/>
                  </a:cubicBezTo>
                  <a:lnTo>
                    <a:pt x="376" y="150"/>
                  </a:lnTo>
                  <a:cubicBezTo>
                    <a:pt x="376" y="114"/>
                    <a:pt x="358" y="95"/>
                    <a:pt x="322" y="55"/>
                  </a:cubicBezTo>
                  <a:cubicBezTo>
                    <a:pt x="322" y="55"/>
                    <a:pt x="304" y="37"/>
                    <a:pt x="281" y="37"/>
                  </a:cubicBezTo>
                  <a:cubicBezTo>
                    <a:pt x="263" y="19"/>
                    <a:pt x="227" y="0"/>
                    <a:pt x="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3"/>
            <p:cNvSpPr/>
            <p:nvPr/>
          </p:nvSpPr>
          <p:spPr>
            <a:xfrm rot="5400000">
              <a:off x="8597389" y="3019401"/>
              <a:ext cx="27796" cy="27993"/>
            </a:xfrm>
            <a:custGeom>
              <a:avLst/>
              <a:gdLst/>
              <a:ahLst/>
              <a:cxnLst/>
              <a:rect l="l" t="t" r="r" b="b"/>
              <a:pathLst>
                <a:path w="282" h="284" extrusionOk="0">
                  <a:moveTo>
                    <a:pt x="150" y="1"/>
                  </a:moveTo>
                  <a:cubicBezTo>
                    <a:pt x="138" y="1"/>
                    <a:pt x="126" y="9"/>
                    <a:pt x="114" y="9"/>
                  </a:cubicBezTo>
                  <a:cubicBezTo>
                    <a:pt x="73" y="9"/>
                    <a:pt x="37" y="49"/>
                    <a:pt x="19" y="68"/>
                  </a:cubicBezTo>
                  <a:cubicBezTo>
                    <a:pt x="19" y="86"/>
                    <a:pt x="1" y="104"/>
                    <a:pt x="1" y="122"/>
                  </a:cubicBezTo>
                  <a:cubicBezTo>
                    <a:pt x="1" y="144"/>
                    <a:pt x="1" y="163"/>
                    <a:pt x="19" y="181"/>
                  </a:cubicBezTo>
                  <a:cubicBezTo>
                    <a:pt x="19" y="217"/>
                    <a:pt x="37" y="235"/>
                    <a:pt x="73" y="258"/>
                  </a:cubicBezTo>
                  <a:cubicBezTo>
                    <a:pt x="102" y="270"/>
                    <a:pt x="128" y="283"/>
                    <a:pt x="154" y="283"/>
                  </a:cubicBezTo>
                  <a:cubicBezTo>
                    <a:pt x="165" y="283"/>
                    <a:pt x="175" y="281"/>
                    <a:pt x="186" y="276"/>
                  </a:cubicBezTo>
                  <a:cubicBezTo>
                    <a:pt x="209" y="276"/>
                    <a:pt x="245" y="235"/>
                    <a:pt x="263" y="217"/>
                  </a:cubicBezTo>
                  <a:cubicBezTo>
                    <a:pt x="281" y="199"/>
                    <a:pt x="281" y="163"/>
                    <a:pt x="281" y="144"/>
                  </a:cubicBezTo>
                  <a:cubicBezTo>
                    <a:pt x="281" y="122"/>
                    <a:pt x="281" y="104"/>
                    <a:pt x="263" y="86"/>
                  </a:cubicBezTo>
                  <a:cubicBezTo>
                    <a:pt x="263" y="68"/>
                    <a:pt x="263" y="49"/>
                    <a:pt x="245" y="49"/>
                  </a:cubicBezTo>
                  <a:cubicBezTo>
                    <a:pt x="227" y="31"/>
                    <a:pt x="209" y="9"/>
                    <a:pt x="186" y="9"/>
                  </a:cubicBezTo>
                  <a:lnTo>
                    <a:pt x="168" y="9"/>
                  </a:lnTo>
                  <a:cubicBezTo>
                    <a:pt x="162" y="3"/>
                    <a:pt x="156" y="1"/>
                    <a:pt x="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3"/>
            <p:cNvSpPr/>
            <p:nvPr/>
          </p:nvSpPr>
          <p:spPr>
            <a:xfrm rot="5400000">
              <a:off x="8804086" y="3054294"/>
              <a:ext cx="37160" cy="37948"/>
            </a:xfrm>
            <a:custGeom>
              <a:avLst/>
              <a:gdLst/>
              <a:ahLst/>
              <a:cxnLst/>
              <a:rect l="l" t="t" r="r" b="b"/>
              <a:pathLst>
                <a:path w="377" h="385" extrusionOk="0">
                  <a:moveTo>
                    <a:pt x="191" y="1"/>
                  </a:moveTo>
                  <a:cubicBezTo>
                    <a:pt x="168" y="1"/>
                    <a:pt x="132" y="19"/>
                    <a:pt x="114" y="19"/>
                  </a:cubicBezTo>
                  <a:cubicBezTo>
                    <a:pt x="96" y="37"/>
                    <a:pt x="78" y="37"/>
                    <a:pt x="55" y="55"/>
                  </a:cubicBezTo>
                  <a:cubicBezTo>
                    <a:pt x="37" y="78"/>
                    <a:pt x="19" y="96"/>
                    <a:pt x="19" y="132"/>
                  </a:cubicBezTo>
                  <a:cubicBezTo>
                    <a:pt x="1" y="150"/>
                    <a:pt x="1" y="168"/>
                    <a:pt x="1" y="191"/>
                  </a:cubicBezTo>
                  <a:lnTo>
                    <a:pt x="1" y="245"/>
                  </a:lnTo>
                  <a:cubicBezTo>
                    <a:pt x="19" y="281"/>
                    <a:pt x="37" y="304"/>
                    <a:pt x="55" y="340"/>
                  </a:cubicBezTo>
                  <a:cubicBezTo>
                    <a:pt x="78" y="340"/>
                    <a:pt x="78" y="358"/>
                    <a:pt x="96" y="358"/>
                  </a:cubicBezTo>
                  <a:cubicBezTo>
                    <a:pt x="132" y="376"/>
                    <a:pt x="150" y="376"/>
                    <a:pt x="191" y="376"/>
                  </a:cubicBezTo>
                  <a:cubicBezTo>
                    <a:pt x="197" y="382"/>
                    <a:pt x="205" y="384"/>
                    <a:pt x="214" y="384"/>
                  </a:cubicBezTo>
                  <a:cubicBezTo>
                    <a:pt x="231" y="384"/>
                    <a:pt x="251" y="376"/>
                    <a:pt x="263" y="376"/>
                  </a:cubicBezTo>
                  <a:cubicBezTo>
                    <a:pt x="281" y="358"/>
                    <a:pt x="304" y="358"/>
                    <a:pt x="322" y="340"/>
                  </a:cubicBezTo>
                  <a:cubicBezTo>
                    <a:pt x="340" y="322"/>
                    <a:pt x="358" y="304"/>
                    <a:pt x="358" y="263"/>
                  </a:cubicBezTo>
                  <a:cubicBezTo>
                    <a:pt x="376" y="245"/>
                    <a:pt x="376" y="227"/>
                    <a:pt x="376" y="191"/>
                  </a:cubicBezTo>
                  <a:lnTo>
                    <a:pt x="376" y="150"/>
                  </a:lnTo>
                  <a:cubicBezTo>
                    <a:pt x="358" y="114"/>
                    <a:pt x="340" y="96"/>
                    <a:pt x="322" y="55"/>
                  </a:cubicBezTo>
                  <a:cubicBezTo>
                    <a:pt x="304" y="55"/>
                    <a:pt x="304" y="37"/>
                    <a:pt x="281" y="37"/>
                  </a:cubicBezTo>
                  <a:cubicBezTo>
                    <a:pt x="263" y="19"/>
                    <a:pt x="227" y="1"/>
                    <a:pt x="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3"/>
            <p:cNvSpPr/>
            <p:nvPr/>
          </p:nvSpPr>
          <p:spPr>
            <a:xfrm rot="5400000">
              <a:off x="8869781" y="2806152"/>
              <a:ext cx="40708" cy="40216"/>
            </a:xfrm>
            <a:custGeom>
              <a:avLst/>
              <a:gdLst/>
              <a:ahLst/>
              <a:cxnLst/>
              <a:rect l="l" t="t" r="r" b="b"/>
              <a:pathLst>
                <a:path w="413" h="408" extrusionOk="0">
                  <a:moveTo>
                    <a:pt x="245" y="0"/>
                  </a:moveTo>
                  <a:cubicBezTo>
                    <a:pt x="204" y="0"/>
                    <a:pt x="186" y="0"/>
                    <a:pt x="168" y="18"/>
                  </a:cubicBezTo>
                  <a:cubicBezTo>
                    <a:pt x="132" y="18"/>
                    <a:pt x="114" y="36"/>
                    <a:pt x="91" y="54"/>
                  </a:cubicBezTo>
                  <a:cubicBezTo>
                    <a:pt x="73" y="54"/>
                    <a:pt x="55" y="72"/>
                    <a:pt x="37" y="113"/>
                  </a:cubicBezTo>
                  <a:cubicBezTo>
                    <a:pt x="19" y="131"/>
                    <a:pt x="19" y="149"/>
                    <a:pt x="19" y="186"/>
                  </a:cubicBezTo>
                  <a:cubicBezTo>
                    <a:pt x="1" y="208"/>
                    <a:pt x="19" y="226"/>
                    <a:pt x="19" y="262"/>
                  </a:cubicBezTo>
                  <a:cubicBezTo>
                    <a:pt x="19" y="281"/>
                    <a:pt x="37" y="299"/>
                    <a:pt x="37" y="299"/>
                  </a:cubicBezTo>
                  <a:cubicBezTo>
                    <a:pt x="55" y="339"/>
                    <a:pt x="73" y="357"/>
                    <a:pt x="114" y="376"/>
                  </a:cubicBezTo>
                  <a:cubicBezTo>
                    <a:pt x="132" y="394"/>
                    <a:pt x="150" y="394"/>
                    <a:pt x="168" y="394"/>
                  </a:cubicBezTo>
                  <a:cubicBezTo>
                    <a:pt x="177" y="403"/>
                    <a:pt x="192" y="407"/>
                    <a:pt x="209" y="407"/>
                  </a:cubicBezTo>
                  <a:cubicBezTo>
                    <a:pt x="226" y="407"/>
                    <a:pt x="245" y="403"/>
                    <a:pt x="263" y="394"/>
                  </a:cubicBezTo>
                  <a:cubicBezTo>
                    <a:pt x="281" y="394"/>
                    <a:pt x="299" y="394"/>
                    <a:pt x="317" y="376"/>
                  </a:cubicBezTo>
                  <a:cubicBezTo>
                    <a:pt x="340" y="357"/>
                    <a:pt x="376" y="339"/>
                    <a:pt x="394" y="299"/>
                  </a:cubicBezTo>
                  <a:cubicBezTo>
                    <a:pt x="394" y="299"/>
                    <a:pt x="394" y="281"/>
                    <a:pt x="412" y="262"/>
                  </a:cubicBezTo>
                  <a:lnTo>
                    <a:pt x="412" y="167"/>
                  </a:lnTo>
                  <a:lnTo>
                    <a:pt x="412" y="149"/>
                  </a:lnTo>
                  <a:cubicBezTo>
                    <a:pt x="394" y="131"/>
                    <a:pt x="394" y="113"/>
                    <a:pt x="376" y="72"/>
                  </a:cubicBezTo>
                  <a:cubicBezTo>
                    <a:pt x="358" y="54"/>
                    <a:pt x="340" y="36"/>
                    <a:pt x="317" y="36"/>
                  </a:cubicBezTo>
                  <a:cubicBezTo>
                    <a:pt x="299" y="18"/>
                    <a:pt x="263" y="18"/>
                    <a:pt x="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3"/>
            <p:cNvSpPr/>
            <p:nvPr/>
          </p:nvSpPr>
          <p:spPr>
            <a:xfrm rot="5400000">
              <a:off x="8720057" y="2650516"/>
              <a:ext cx="29472" cy="28190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32" y="1"/>
                  </a:moveTo>
                  <a:cubicBezTo>
                    <a:pt x="113" y="1"/>
                    <a:pt x="91" y="1"/>
                    <a:pt x="91" y="19"/>
                  </a:cubicBezTo>
                  <a:cubicBezTo>
                    <a:pt x="73" y="19"/>
                    <a:pt x="73" y="19"/>
                    <a:pt x="55" y="41"/>
                  </a:cubicBezTo>
                  <a:cubicBezTo>
                    <a:pt x="55" y="41"/>
                    <a:pt x="37" y="41"/>
                    <a:pt x="37" y="59"/>
                  </a:cubicBezTo>
                  <a:cubicBezTo>
                    <a:pt x="18" y="59"/>
                    <a:pt x="18" y="78"/>
                    <a:pt x="18" y="96"/>
                  </a:cubicBezTo>
                  <a:cubicBezTo>
                    <a:pt x="0" y="114"/>
                    <a:pt x="0" y="132"/>
                    <a:pt x="0" y="154"/>
                  </a:cubicBezTo>
                  <a:lnTo>
                    <a:pt x="0" y="191"/>
                  </a:lnTo>
                  <a:cubicBezTo>
                    <a:pt x="18" y="191"/>
                    <a:pt x="18" y="209"/>
                    <a:pt x="18" y="209"/>
                  </a:cubicBezTo>
                  <a:cubicBezTo>
                    <a:pt x="37" y="227"/>
                    <a:pt x="37" y="227"/>
                    <a:pt x="37" y="245"/>
                  </a:cubicBezTo>
                  <a:cubicBezTo>
                    <a:pt x="55" y="245"/>
                    <a:pt x="55" y="268"/>
                    <a:pt x="73" y="268"/>
                  </a:cubicBezTo>
                  <a:cubicBezTo>
                    <a:pt x="73" y="268"/>
                    <a:pt x="91" y="286"/>
                    <a:pt x="113" y="286"/>
                  </a:cubicBezTo>
                  <a:lnTo>
                    <a:pt x="204" y="286"/>
                  </a:lnTo>
                  <a:lnTo>
                    <a:pt x="245" y="245"/>
                  </a:lnTo>
                  <a:lnTo>
                    <a:pt x="263" y="227"/>
                  </a:lnTo>
                  <a:cubicBezTo>
                    <a:pt x="281" y="209"/>
                    <a:pt x="281" y="209"/>
                    <a:pt x="281" y="191"/>
                  </a:cubicBezTo>
                  <a:cubicBezTo>
                    <a:pt x="299" y="173"/>
                    <a:pt x="299" y="154"/>
                    <a:pt x="299" y="154"/>
                  </a:cubicBezTo>
                  <a:lnTo>
                    <a:pt x="299" y="114"/>
                  </a:lnTo>
                  <a:cubicBezTo>
                    <a:pt x="281" y="96"/>
                    <a:pt x="281" y="78"/>
                    <a:pt x="263" y="59"/>
                  </a:cubicBezTo>
                  <a:lnTo>
                    <a:pt x="245" y="41"/>
                  </a:lnTo>
                  <a:lnTo>
                    <a:pt x="227" y="19"/>
                  </a:lnTo>
                  <a:cubicBezTo>
                    <a:pt x="204" y="19"/>
                    <a:pt x="186" y="1"/>
                    <a:pt x="1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3"/>
            <p:cNvSpPr/>
            <p:nvPr/>
          </p:nvSpPr>
          <p:spPr>
            <a:xfrm rot="5400000">
              <a:off x="8945629" y="2874410"/>
              <a:ext cx="62985" cy="63379"/>
            </a:xfrm>
            <a:custGeom>
              <a:avLst/>
              <a:gdLst/>
              <a:ahLst/>
              <a:cxnLst/>
              <a:rect l="l" t="t" r="r" b="b"/>
              <a:pathLst>
                <a:path w="639" h="643" extrusionOk="0">
                  <a:moveTo>
                    <a:pt x="322" y="0"/>
                  </a:moveTo>
                  <a:cubicBezTo>
                    <a:pt x="281" y="0"/>
                    <a:pt x="245" y="0"/>
                    <a:pt x="186" y="18"/>
                  </a:cubicBezTo>
                  <a:cubicBezTo>
                    <a:pt x="150" y="36"/>
                    <a:pt x="132" y="55"/>
                    <a:pt x="95" y="95"/>
                  </a:cubicBezTo>
                  <a:cubicBezTo>
                    <a:pt x="55" y="113"/>
                    <a:pt x="37" y="150"/>
                    <a:pt x="18" y="190"/>
                  </a:cubicBezTo>
                  <a:cubicBezTo>
                    <a:pt x="0" y="226"/>
                    <a:pt x="0" y="281"/>
                    <a:pt x="0" y="321"/>
                  </a:cubicBezTo>
                  <a:cubicBezTo>
                    <a:pt x="0" y="340"/>
                    <a:pt x="0" y="376"/>
                    <a:pt x="18" y="394"/>
                  </a:cubicBezTo>
                  <a:cubicBezTo>
                    <a:pt x="18" y="453"/>
                    <a:pt x="55" y="507"/>
                    <a:pt x="95" y="548"/>
                  </a:cubicBezTo>
                  <a:cubicBezTo>
                    <a:pt x="150" y="602"/>
                    <a:pt x="227" y="643"/>
                    <a:pt x="322" y="643"/>
                  </a:cubicBezTo>
                  <a:cubicBezTo>
                    <a:pt x="358" y="643"/>
                    <a:pt x="412" y="643"/>
                    <a:pt x="453" y="620"/>
                  </a:cubicBezTo>
                  <a:cubicBezTo>
                    <a:pt x="489" y="602"/>
                    <a:pt x="525" y="584"/>
                    <a:pt x="548" y="548"/>
                  </a:cubicBezTo>
                  <a:cubicBezTo>
                    <a:pt x="584" y="507"/>
                    <a:pt x="602" y="489"/>
                    <a:pt x="620" y="435"/>
                  </a:cubicBezTo>
                  <a:cubicBezTo>
                    <a:pt x="638" y="394"/>
                    <a:pt x="638" y="358"/>
                    <a:pt x="638" y="321"/>
                  </a:cubicBezTo>
                  <a:lnTo>
                    <a:pt x="638" y="226"/>
                  </a:lnTo>
                  <a:cubicBezTo>
                    <a:pt x="620" y="168"/>
                    <a:pt x="584" y="131"/>
                    <a:pt x="548" y="95"/>
                  </a:cubicBezTo>
                  <a:cubicBezTo>
                    <a:pt x="489" y="36"/>
                    <a:pt x="412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3"/>
            <p:cNvSpPr/>
            <p:nvPr/>
          </p:nvSpPr>
          <p:spPr>
            <a:xfrm rot="5400000">
              <a:off x="8747360" y="3266755"/>
              <a:ext cx="38934" cy="34893"/>
            </a:xfrm>
            <a:custGeom>
              <a:avLst/>
              <a:gdLst/>
              <a:ahLst/>
              <a:cxnLst/>
              <a:rect l="l" t="t" r="r" b="b"/>
              <a:pathLst>
                <a:path w="395" h="354" extrusionOk="0">
                  <a:moveTo>
                    <a:pt x="205" y="1"/>
                  </a:moveTo>
                  <a:cubicBezTo>
                    <a:pt x="160" y="1"/>
                    <a:pt x="109" y="16"/>
                    <a:pt x="73" y="38"/>
                  </a:cubicBezTo>
                  <a:cubicBezTo>
                    <a:pt x="55" y="61"/>
                    <a:pt x="37" y="79"/>
                    <a:pt x="19" y="97"/>
                  </a:cubicBezTo>
                  <a:cubicBezTo>
                    <a:pt x="1" y="115"/>
                    <a:pt x="1" y="152"/>
                    <a:pt x="1" y="174"/>
                  </a:cubicBezTo>
                  <a:cubicBezTo>
                    <a:pt x="1" y="210"/>
                    <a:pt x="1" y="228"/>
                    <a:pt x="19" y="265"/>
                  </a:cubicBezTo>
                  <a:cubicBezTo>
                    <a:pt x="37" y="287"/>
                    <a:pt x="55" y="305"/>
                    <a:pt x="73" y="323"/>
                  </a:cubicBezTo>
                  <a:cubicBezTo>
                    <a:pt x="108" y="345"/>
                    <a:pt x="154" y="353"/>
                    <a:pt x="198" y="353"/>
                  </a:cubicBezTo>
                  <a:cubicBezTo>
                    <a:pt x="229" y="353"/>
                    <a:pt x="259" y="349"/>
                    <a:pt x="281" y="342"/>
                  </a:cubicBezTo>
                  <a:cubicBezTo>
                    <a:pt x="281" y="323"/>
                    <a:pt x="299" y="323"/>
                    <a:pt x="322" y="305"/>
                  </a:cubicBezTo>
                  <a:cubicBezTo>
                    <a:pt x="358" y="287"/>
                    <a:pt x="394" y="228"/>
                    <a:pt x="394" y="174"/>
                  </a:cubicBezTo>
                  <a:cubicBezTo>
                    <a:pt x="394" y="133"/>
                    <a:pt x="358" y="79"/>
                    <a:pt x="322" y="61"/>
                  </a:cubicBezTo>
                  <a:cubicBezTo>
                    <a:pt x="299" y="38"/>
                    <a:pt x="281" y="38"/>
                    <a:pt x="281" y="20"/>
                  </a:cubicBezTo>
                  <a:cubicBezTo>
                    <a:pt x="260" y="7"/>
                    <a:pt x="234" y="1"/>
                    <a:pt x="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3"/>
            <p:cNvSpPr/>
            <p:nvPr/>
          </p:nvSpPr>
          <p:spPr>
            <a:xfrm rot="5400000">
              <a:off x="8530856" y="3215845"/>
              <a:ext cx="76390" cy="7343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358" y="1"/>
                  </a:moveTo>
                  <a:cubicBezTo>
                    <a:pt x="304" y="1"/>
                    <a:pt x="245" y="19"/>
                    <a:pt x="191" y="60"/>
                  </a:cubicBezTo>
                  <a:cubicBezTo>
                    <a:pt x="114" y="96"/>
                    <a:pt x="59" y="150"/>
                    <a:pt x="41" y="227"/>
                  </a:cubicBezTo>
                  <a:cubicBezTo>
                    <a:pt x="1" y="286"/>
                    <a:pt x="1" y="340"/>
                    <a:pt x="1" y="417"/>
                  </a:cubicBezTo>
                  <a:cubicBezTo>
                    <a:pt x="19" y="489"/>
                    <a:pt x="59" y="566"/>
                    <a:pt x="114" y="625"/>
                  </a:cubicBezTo>
                  <a:lnTo>
                    <a:pt x="114" y="643"/>
                  </a:lnTo>
                  <a:cubicBezTo>
                    <a:pt x="188" y="717"/>
                    <a:pt x="294" y="744"/>
                    <a:pt x="391" y="744"/>
                  </a:cubicBezTo>
                  <a:cubicBezTo>
                    <a:pt x="419" y="744"/>
                    <a:pt x="446" y="742"/>
                    <a:pt x="471" y="738"/>
                  </a:cubicBezTo>
                  <a:cubicBezTo>
                    <a:pt x="607" y="697"/>
                    <a:pt x="697" y="602"/>
                    <a:pt x="738" y="471"/>
                  </a:cubicBezTo>
                  <a:cubicBezTo>
                    <a:pt x="774" y="340"/>
                    <a:pt x="738" y="209"/>
                    <a:pt x="643" y="114"/>
                  </a:cubicBezTo>
                  <a:cubicBezTo>
                    <a:pt x="607" y="60"/>
                    <a:pt x="548" y="37"/>
                    <a:pt x="471" y="19"/>
                  </a:cubicBezTo>
                  <a:cubicBezTo>
                    <a:pt x="444" y="10"/>
                    <a:pt x="411" y="5"/>
                    <a:pt x="378" y="5"/>
                  </a:cubicBezTo>
                  <a:cubicBezTo>
                    <a:pt x="345" y="5"/>
                    <a:pt x="313" y="10"/>
                    <a:pt x="286" y="19"/>
                  </a:cubicBezTo>
                  <a:cubicBezTo>
                    <a:pt x="304" y="1"/>
                    <a:pt x="340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3"/>
            <p:cNvSpPr/>
            <p:nvPr/>
          </p:nvSpPr>
          <p:spPr>
            <a:xfrm rot="5400000">
              <a:off x="8791420" y="3381388"/>
              <a:ext cx="33513" cy="37554"/>
            </a:xfrm>
            <a:custGeom>
              <a:avLst/>
              <a:gdLst/>
              <a:ahLst/>
              <a:cxnLst/>
              <a:rect l="l" t="t" r="r" b="b"/>
              <a:pathLst>
                <a:path w="340" h="381" extrusionOk="0">
                  <a:moveTo>
                    <a:pt x="172" y="1"/>
                  </a:moveTo>
                  <a:cubicBezTo>
                    <a:pt x="154" y="19"/>
                    <a:pt x="136" y="19"/>
                    <a:pt x="113" y="19"/>
                  </a:cubicBezTo>
                  <a:cubicBezTo>
                    <a:pt x="113" y="19"/>
                    <a:pt x="95" y="19"/>
                    <a:pt x="77" y="42"/>
                  </a:cubicBezTo>
                  <a:cubicBezTo>
                    <a:pt x="59" y="42"/>
                    <a:pt x="59" y="60"/>
                    <a:pt x="41" y="78"/>
                  </a:cubicBezTo>
                  <a:cubicBezTo>
                    <a:pt x="23" y="96"/>
                    <a:pt x="23" y="114"/>
                    <a:pt x="0" y="132"/>
                  </a:cubicBezTo>
                  <a:lnTo>
                    <a:pt x="0" y="173"/>
                  </a:lnTo>
                  <a:lnTo>
                    <a:pt x="0" y="245"/>
                  </a:lnTo>
                  <a:cubicBezTo>
                    <a:pt x="23" y="286"/>
                    <a:pt x="23" y="304"/>
                    <a:pt x="41" y="322"/>
                  </a:cubicBezTo>
                  <a:cubicBezTo>
                    <a:pt x="77" y="358"/>
                    <a:pt x="113" y="381"/>
                    <a:pt x="172" y="381"/>
                  </a:cubicBezTo>
                  <a:cubicBezTo>
                    <a:pt x="190" y="381"/>
                    <a:pt x="208" y="381"/>
                    <a:pt x="226" y="358"/>
                  </a:cubicBezTo>
                  <a:cubicBezTo>
                    <a:pt x="249" y="358"/>
                    <a:pt x="267" y="340"/>
                    <a:pt x="285" y="322"/>
                  </a:cubicBezTo>
                  <a:cubicBezTo>
                    <a:pt x="303" y="304"/>
                    <a:pt x="321" y="286"/>
                    <a:pt x="321" y="245"/>
                  </a:cubicBezTo>
                  <a:cubicBezTo>
                    <a:pt x="339" y="227"/>
                    <a:pt x="339" y="191"/>
                    <a:pt x="321" y="173"/>
                  </a:cubicBezTo>
                  <a:lnTo>
                    <a:pt x="321" y="132"/>
                  </a:lnTo>
                  <a:cubicBezTo>
                    <a:pt x="321" y="114"/>
                    <a:pt x="303" y="96"/>
                    <a:pt x="303" y="96"/>
                  </a:cubicBezTo>
                  <a:cubicBezTo>
                    <a:pt x="303" y="78"/>
                    <a:pt x="285" y="60"/>
                    <a:pt x="267" y="42"/>
                  </a:cubicBezTo>
                  <a:cubicBezTo>
                    <a:pt x="249" y="42"/>
                    <a:pt x="249" y="19"/>
                    <a:pt x="226" y="19"/>
                  </a:cubicBezTo>
                  <a:cubicBezTo>
                    <a:pt x="208" y="19"/>
                    <a:pt x="190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3"/>
            <p:cNvSpPr/>
            <p:nvPr/>
          </p:nvSpPr>
          <p:spPr>
            <a:xfrm rot="5400000">
              <a:off x="8630607" y="3401249"/>
              <a:ext cx="58056" cy="44651"/>
            </a:xfrm>
            <a:custGeom>
              <a:avLst/>
              <a:gdLst/>
              <a:ahLst/>
              <a:cxnLst/>
              <a:rect l="l" t="t" r="r" b="b"/>
              <a:pathLst>
                <a:path w="589" h="453" extrusionOk="0">
                  <a:moveTo>
                    <a:pt x="303" y="0"/>
                  </a:moveTo>
                  <a:cubicBezTo>
                    <a:pt x="0" y="0"/>
                    <a:pt x="0" y="453"/>
                    <a:pt x="303" y="453"/>
                  </a:cubicBezTo>
                  <a:cubicBezTo>
                    <a:pt x="588" y="453"/>
                    <a:pt x="588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3"/>
            <p:cNvSpPr/>
            <p:nvPr/>
          </p:nvSpPr>
          <p:spPr>
            <a:xfrm rot="5400000">
              <a:off x="8461809" y="2869531"/>
              <a:ext cx="48692" cy="47214"/>
            </a:xfrm>
            <a:custGeom>
              <a:avLst/>
              <a:gdLst/>
              <a:ahLst/>
              <a:cxnLst/>
              <a:rect l="l" t="t" r="r" b="b"/>
              <a:pathLst>
                <a:path w="494" h="479" extrusionOk="0">
                  <a:moveTo>
                    <a:pt x="214" y="1"/>
                  </a:moveTo>
                  <a:cubicBezTo>
                    <a:pt x="189" y="1"/>
                    <a:pt x="167" y="14"/>
                    <a:pt x="154" y="27"/>
                  </a:cubicBezTo>
                  <a:cubicBezTo>
                    <a:pt x="114" y="27"/>
                    <a:pt x="96" y="45"/>
                    <a:pt x="77" y="63"/>
                  </a:cubicBezTo>
                  <a:cubicBezTo>
                    <a:pt x="41" y="81"/>
                    <a:pt x="41" y="122"/>
                    <a:pt x="19" y="140"/>
                  </a:cubicBezTo>
                  <a:cubicBezTo>
                    <a:pt x="1" y="176"/>
                    <a:pt x="1" y="217"/>
                    <a:pt x="1" y="235"/>
                  </a:cubicBezTo>
                  <a:lnTo>
                    <a:pt x="1" y="307"/>
                  </a:lnTo>
                  <a:cubicBezTo>
                    <a:pt x="19" y="348"/>
                    <a:pt x="41" y="384"/>
                    <a:pt x="77" y="402"/>
                  </a:cubicBezTo>
                  <a:cubicBezTo>
                    <a:pt x="96" y="420"/>
                    <a:pt x="96" y="443"/>
                    <a:pt x="114" y="443"/>
                  </a:cubicBezTo>
                  <a:cubicBezTo>
                    <a:pt x="154" y="479"/>
                    <a:pt x="191" y="479"/>
                    <a:pt x="245" y="479"/>
                  </a:cubicBezTo>
                  <a:cubicBezTo>
                    <a:pt x="267" y="479"/>
                    <a:pt x="304" y="479"/>
                    <a:pt x="340" y="461"/>
                  </a:cubicBezTo>
                  <a:cubicBezTo>
                    <a:pt x="358" y="461"/>
                    <a:pt x="399" y="443"/>
                    <a:pt x="417" y="402"/>
                  </a:cubicBezTo>
                  <a:cubicBezTo>
                    <a:pt x="435" y="384"/>
                    <a:pt x="453" y="366"/>
                    <a:pt x="453" y="330"/>
                  </a:cubicBezTo>
                  <a:cubicBezTo>
                    <a:pt x="471" y="307"/>
                    <a:pt x="494" y="271"/>
                    <a:pt x="471" y="235"/>
                  </a:cubicBezTo>
                  <a:lnTo>
                    <a:pt x="471" y="176"/>
                  </a:lnTo>
                  <a:cubicBezTo>
                    <a:pt x="453" y="140"/>
                    <a:pt x="435" y="103"/>
                    <a:pt x="417" y="63"/>
                  </a:cubicBezTo>
                  <a:cubicBezTo>
                    <a:pt x="399" y="63"/>
                    <a:pt x="381" y="45"/>
                    <a:pt x="358" y="27"/>
                  </a:cubicBezTo>
                  <a:cubicBezTo>
                    <a:pt x="322" y="8"/>
                    <a:pt x="286" y="8"/>
                    <a:pt x="245" y="8"/>
                  </a:cubicBezTo>
                  <a:cubicBezTo>
                    <a:pt x="234" y="3"/>
                    <a:pt x="224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3"/>
            <p:cNvSpPr/>
            <p:nvPr/>
          </p:nvSpPr>
          <p:spPr>
            <a:xfrm rot="5400000">
              <a:off x="8435541" y="3078147"/>
              <a:ext cx="31739" cy="29570"/>
            </a:xfrm>
            <a:custGeom>
              <a:avLst/>
              <a:gdLst/>
              <a:ahLst/>
              <a:cxnLst/>
              <a:rect l="l" t="t" r="r" b="b"/>
              <a:pathLst>
                <a:path w="322" h="300" extrusionOk="0">
                  <a:moveTo>
                    <a:pt x="168" y="1"/>
                  </a:moveTo>
                  <a:cubicBezTo>
                    <a:pt x="131" y="1"/>
                    <a:pt x="113" y="1"/>
                    <a:pt x="95" y="19"/>
                  </a:cubicBezTo>
                  <a:cubicBezTo>
                    <a:pt x="77" y="19"/>
                    <a:pt x="77" y="19"/>
                    <a:pt x="54" y="37"/>
                  </a:cubicBezTo>
                  <a:cubicBezTo>
                    <a:pt x="36" y="37"/>
                    <a:pt x="18" y="55"/>
                    <a:pt x="18" y="73"/>
                  </a:cubicBezTo>
                  <a:cubicBezTo>
                    <a:pt x="0" y="91"/>
                    <a:pt x="0" y="114"/>
                    <a:pt x="0" y="150"/>
                  </a:cubicBezTo>
                  <a:cubicBezTo>
                    <a:pt x="0" y="168"/>
                    <a:pt x="0" y="186"/>
                    <a:pt x="18" y="204"/>
                  </a:cubicBezTo>
                  <a:cubicBezTo>
                    <a:pt x="18" y="227"/>
                    <a:pt x="36" y="245"/>
                    <a:pt x="54" y="263"/>
                  </a:cubicBezTo>
                  <a:cubicBezTo>
                    <a:pt x="77" y="263"/>
                    <a:pt x="77" y="263"/>
                    <a:pt x="95" y="281"/>
                  </a:cubicBezTo>
                  <a:cubicBezTo>
                    <a:pt x="113" y="281"/>
                    <a:pt x="131" y="299"/>
                    <a:pt x="168" y="299"/>
                  </a:cubicBezTo>
                  <a:cubicBezTo>
                    <a:pt x="190" y="299"/>
                    <a:pt x="226" y="281"/>
                    <a:pt x="244" y="281"/>
                  </a:cubicBezTo>
                  <a:cubicBezTo>
                    <a:pt x="281" y="245"/>
                    <a:pt x="321" y="186"/>
                    <a:pt x="321" y="150"/>
                  </a:cubicBezTo>
                  <a:cubicBezTo>
                    <a:pt x="321" y="91"/>
                    <a:pt x="281" y="37"/>
                    <a:pt x="244" y="19"/>
                  </a:cubicBezTo>
                  <a:cubicBezTo>
                    <a:pt x="226" y="1"/>
                    <a:pt x="190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3"/>
            <p:cNvSpPr/>
            <p:nvPr/>
          </p:nvSpPr>
          <p:spPr>
            <a:xfrm rot="5400000">
              <a:off x="8481276" y="3341025"/>
              <a:ext cx="85261" cy="85261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430" y="1"/>
                  </a:moveTo>
                  <a:cubicBezTo>
                    <a:pt x="376" y="1"/>
                    <a:pt x="317" y="19"/>
                    <a:pt x="263" y="37"/>
                  </a:cubicBezTo>
                  <a:cubicBezTo>
                    <a:pt x="226" y="55"/>
                    <a:pt x="168" y="91"/>
                    <a:pt x="131" y="132"/>
                  </a:cubicBezTo>
                  <a:cubicBezTo>
                    <a:pt x="91" y="168"/>
                    <a:pt x="55" y="227"/>
                    <a:pt x="36" y="263"/>
                  </a:cubicBezTo>
                  <a:cubicBezTo>
                    <a:pt x="18" y="318"/>
                    <a:pt x="0" y="376"/>
                    <a:pt x="0" y="431"/>
                  </a:cubicBezTo>
                  <a:cubicBezTo>
                    <a:pt x="18" y="471"/>
                    <a:pt x="18" y="508"/>
                    <a:pt x="18" y="544"/>
                  </a:cubicBezTo>
                  <a:cubicBezTo>
                    <a:pt x="36" y="621"/>
                    <a:pt x="73" y="679"/>
                    <a:pt x="131" y="734"/>
                  </a:cubicBezTo>
                  <a:cubicBezTo>
                    <a:pt x="168" y="752"/>
                    <a:pt x="186" y="793"/>
                    <a:pt x="226" y="811"/>
                  </a:cubicBezTo>
                  <a:cubicBezTo>
                    <a:pt x="281" y="847"/>
                    <a:pt x="358" y="865"/>
                    <a:pt x="430" y="865"/>
                  </a:cubicBezTo>
                  <a:cubicBezTo>
                    <a:pt x="489" y="865"/>
                    <a:pt x="543" y="847"/>
                    <a:pt x="602" y="829"/>
                  </a:cubicBezTo>
                  <a:cubicBezTo>
                    <a:pt x="656" y="811"/>
                    <a:pt x="697" y="770"/>
                    <a:pt x="733" y="734"/>
                  </a:cubicBezTo>
                  <a:cubicBezTo>
                    <a:pt x="769" y="698"/>
                    <a:pt x="810" y="657"/>
                    <a:pt x="828" y="603"/>
                  </a:cubicBezTo>
                  <a:cubicBezTo>
                    <a:pt x="846" y="544"/>
                    <a:pt x="864" y="489"/>
                    <a:pt x="864" y="431"/>
                  </a:cubicBezTo>
                  <a:cubicBezTo>
                    <a:pt x="864" y="394"/>
                    <a:pt x="846" y="358"/>
                    <a:pt x="846" y="318"/>
                  </a:cubicBezTo>
                  <a:cubicBezTo>
                    <a:pt x="828" y="245"/>
                    <a:pt x="792" y="186"/>
                    <a:pt x="733" y="132"/>
                  </a:cubicBezTo>
                  <a:cubicBezTo>
                    <a:pt x="715" y="114"/>
                    <a:pt x="679" y="91"/>
                    <a:pt x="656" y="73"/>
                  </a:cubicBezTo>
                  <a:cubicBezTo>
                    <a:pt x="584" y="19"/>
                    <a:pt x="507" y="1"/>
                    <a:pt x="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3"/>
            <p:cNvSpPr/>
            <p:nvPr/>
          </p:nvSpPr>
          <p:spPr>
            <a:xfrm rot="5400000">
              <a:off x="8561018" y="2688612"/>
              <a:ext cx="52339" cy="52339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3" y="1"/>
                  </a:moveTo>
                  <a:cubicBezTo>
                    <a:pt x="227" y="1"/>
                    <a:pt x="209" y="1"/>
                    <a:pt x="173" y="23"/>
                  </a:cubicBezTo>
                  <a:cubicBezTo>
                    <a:pt x="132" y="42"/>
                    <a:pt x="114" y="60"/>
                    <a:pt x="78" y="78"/>
                  </a:cubicBezTo>
                  <a:cubicBezTo>
                    <a:pt x="60" y="96"/>
                    <a:pt x="37" y="137"/>
                    <a:pt x="37" y="155"/>
                  </a:cubicBezTo>
                  <a:cubicBezTo>
                    <a:pt x="19" y="191"/>
                    <a:pt x="1" y="227"/>
                    <a:pt x="1" y="268"/>
                  </a:cubicBezTo>
                  <a:cubicBezTo>
                    <a:pt x="19" y="286"/>
                    <a:pt x="19" y="304"/>
                    <a:pt x="19" y="340"/>
                  </a:cubicBezTo>
                  <a:cubicBezTo>
                    <a:pt x="37" y="381"/>
                    <a:pt x="60" y="417"/>
                    <a:pt x="78" y="453"/>
                  </a:cubicBezTo>
                  <a:cubicBezTo>
                    <a:pt x="96" y="453"/>
                    <a:pt x="114" y="476"/>
                    <a:pt x="132" y="494"/>
                  </a:cubicBezTo>
                  <a:cubicBezTo>
                    <a:pt x="173" y="512"/>
                    <a:pt x="227" y="530"/>
                    <a:pt x="263" y="530"/>
                  </a:cubicBezTo>
                  <a:cubicBezTo>
                    <a:pt x="304" y="530"/>
                    <a:pt x="340" y="512"/>
                    <a:pt x="376" y="512"/>
                  </a:cubicBezTo>
                  <a:cubicBezTo>
                    <a:pt x="399" y="494"/>
                    <a:pt x="435" y="476"/>
                    <a:pt x="453" y="453"/>
                  </a:cubicBezTo>
                  <a:cubicBezTo>
                    <a:pt x="471" y="417"/>
                    <a:pt x="490" y="399"/>
                    <a:pt x="512" y="363"/>
                  </a:cubicBezTo>
                  <a:cubicBezTo>
                    <a:pt x="530" y="340"/>
                    <a:pt x="530" y="304"/>
                    <a:pt x="530" y="268"/>
                  </a:cubicBezTo>
                  <a:lnTo>
                    <a:pt x="530" y="191"/>
                  </a:lnTo>
                  <a:cubicBezTo>
                    <a:pt x="512" y="155"/>
                    <a:pt x="490" y="114"/>
                    <a:pt x="453" y="78"/>
                  </a:cubicBezTo>
                  <a:cubicBezTo>
                    <a:pt x="435" y="60"/>
                    <a:pt x="417" y="60"/>
                    <a:pt x="399" y="42"/>
                  </a:cubicBezTo>
                  <a:cubicBezTo>
                    <a:pt x="358" y="23"/>
                    <a:pt x="322" y="1"/>
                    <a:pt x="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3"/>
            <p:cNvSpPr/>
            <p:nvPr/>
          </p:nvSpPr>
          <p:spPr>
            <a:xfrm rot="5400000">
              <a:off x="9015218" y="3005405"/>
              <a:ext cx="50467" cy="48298"/>
            </a:xfrm>
            <a:custGeom>
              <a:avLst/>
              <a:gdLst/>
              <a:ahLst/>
              <a:cxnLst/>
              <a:rect l="l" t="t" r="r" b="b"/>
              <a:pathLst>
                <a:path w="512" h="490" extrusionOk="0">
                  <a:moveTo>
                    <a:pt x="250" y="1"/>
                  </a:moveTo>
                  <a:cubicBezTo>
                    <a:pt x="227" y="1"/>
                    <a:pt x="191" y="1"/>
                    <a:pt x="155" y="19"/>
                  </a:cubicBezTo>
                  <a:cubicBezTo>
                    <a:pt x="137" y="19"/>
                    <a:pt x="96" y="37"/>
                    <a:pt x="78" y="55"/>
                  </a:cubicBezTo>
                  <a:cubicBezTo>
                    <a:pt x="60" y="96"/>
                    <a:pt x="42" y="114"/>
                    <a:pt x="42" y="150"/>
                  </a:cubicBezTo>
                  <a:cubicBezTo>
                    <a:pt x="23" y="168"/>
                    <a:pt x="1" y="209"/>
                    <a:pt x="23" y="245"/>
                  </a:cubicBezTo>
                  <a:lnTo>
                    <a:pt x="23" y="304"/>
                  </a:lnTo>
                  <a:cubicBezTo>
                    <a:pt x="42" y="340"/>
                    <a:pt x="60" y="376"/>
                    <a:pt x="78" y="417"/>
                  </a:cubicBezTo>
                  <a:cubicBezTo>
                    <a:pt x="96" y="417"/>
                    <a:pt x="114" y="435"/>
                    <a:pt x="137" y="453"/>
                  </a:cubicBezTo>
                  <a:cubicBezTo>
                    <a:pt x="173" y="471"/>
                    <a:pt x="209" y="489"/>
                    <a:pt x="250" y="489"/>
                  </a:cubicBezTo>
                  <a:cubicBezTo>
                    <a:pt x="286" y="489"/>
                    <a:pt x="322" y="471"/>
                    <a:pt x="340" y="453"/>
                  </a:cubicBezTo>
                  <a:cubicBezTo>
                    <a:pt x="381" y="453"/>
                    <a:pt x="399" y="435"/>
                    <a:pt x="435" y="417"/>
                  </a:cubicBezTo>
                  <a:cubicBezTo>
                    <a:pt x="453" y="394"/>
                    <a:pt x="476" y="358"/>
                    <a:pt x="476" y="340"/>
                  </a:cubicBezTo>
                  <a:cubicBezTo>
                    <a:pt x="494" y="304"/>
                    <a:pt x="512" y="263"/>
                    <a:pt x="494" y="245"/>
                  </a:cubicBezTo>
                  <a:lnTo>
                    <a:pt x="494" y="168"/>
                  </a:lnTo>
                  <a:cubicBezTo>
                    <a:pt x="476" y="132"/>
                    <a:pt x="453" y="96"/>
                    <a:pt x="435" y="55"/>
                  </a:cubicBezTo>
                  <a:cubicBezTo>
                    <a:pt x="417" y="55"/>
                    <a:pt x="399" y="37"/>
                    <a:pt x="381" y="19"/>
                  </a:cubicBezTo>
                  <a:cubicBezTo>
                    <a:pt x="340" y="1"/>
                    <a:pt x="304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3"/>
            <p:cNvSpPr/>
            <p:nvPr/>
          </p:nvSpPr>
          <p:spPr>
            <a:xfrm rot="5400000">
              <a:off x="8895704" y="3329640"/>
              <a:ext cx="62985" cy="63477"/>
            </a:xfrm>
            <a:custGeom>
              <a:avLst/>
              <a:gdLst/>
              <a:ahLst/>
              <a:cxnLst/>
              <a:rect l="l" t="t" r="r" b="b"/>
              <a:pathLst>
                <a:path w="639" h="644" extrusionOk="0">
                  <a:moveTo>
                    <a:pt x="317" y="1"/>
                  </a:moveTo>
                  <a:cubicBezTo>
                    <a:pt x="281" y="1"/>
                    <a:pt x="244" y="1"/>
                    <a:pt x="204" y="42"/>
                  </a:cubicBezTo>
                  <a:cubicBezTo>
                    <a:pt x="168" y="42"/>
                    <a:pt x="131" y="60"/>
                    <a:pt x="91" y="96"/>
                  </a:cubicBezTo>
                  <a:cubicBezTo>
                    <a:pt x="73" y="114"/>
                    <a:pt x="54" y="155"/>
                    <a:pt x="36" y="191"/>
                  </a:cubicBezTo>
                  <a:cubicBezTo>
                    <a:pt x="18" y="227"/>
                    <a:pt x="0" y="268"/>
                    <a:pt x="18" y="322"/>
                  </a:cubicBezTo>
                  <a:lnTo>
                    <a:pt x="18" y="399"/>
                  </a:lnTo>
                  <a:cubicBezTo>
                    <a:pt x="36" y="453"/>
                    <a:pt x="54" y="512"/>
                    <a:pt x="91" y="548"/>
                  </a:cubicBezTo>
                  <a:cubicBezTo>
                    <a:pt x="131" y="548"/>
                    <a:pt x="149" y="566"/>
                    <a:pt x="168" y="589"/>
                  </a:cubicBezTo>
                  <a:cubicBezTo>
                    <a:pt x="204" y="625"/>
                    <a:pt x="263" y="625"/>
                    <a:pt x="317" y="643"/>
                  </a:cubicBezTo>
                  <a:cubicBezTo>
                    <a:pt x="376" y="643"/>
                    <a:pt x="412" y="625"/>
                    <a:pt x="453" y="607"/>
                  </a:cubicBezTo>
                  <a:cubicBezTo>
                    <a:pt x="489" y="589"/>
                    <a:pt x="525" y="566"/>
                    <a:pt x="543" y="548"/>
                  </a:cubicBezTo>
                  <a:cubicBezTo>
                    <a:pt x="584" y="512"/>
                    <a:pt x="602" y="476"/>
                    <a:pt x="620" y="435"/>
                  </a:cubicBezTo>
                  <a:cubicBezTo>
                    <a:pt x="638" y="399"/>
                    <a:pt x="638" y="363"/>
                    <a:pt x="638" y="322"/>
                  </a:cubicBezTo>
                  <a:cubicBezTo>
                    <a:pt x="638" y="286"/>
                    <a:pt x="638" y="268"/>
                    <a:pt x="620" y="227"/>
                  </a:cubicBezTo>
                  <a:cubicBezTo>
                    <a:pt x="620" y="191"/>
                    <a:pt x="584" y="137"/>
                    <a:pt x="543" y="96"/>
                  </a:cubicBezTo>
                  <a:cubicBezTo>
                    <a:pt x="525" y="78"/>
                    <a:pt x="507" y="60"/>
                    <a:pt x="489" y="42"/>
                  </a:cubicBezTo>
                  <a:cubicBezTo>
                    <a:pt x="430" y="24"/>
                    <a:pt x="376" y="1"/>
                    <a:pt x="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3"/>
            <p:cNvSpPr/>
            <p:nvPr/>
          </p:nvSpPr>
          <p:spPr>
            <a:xfrm rot="5400000">
              <a:off x="8729125" y="3495725"/>
              <a:ext cx="35386" cy="29965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73" y="0"/>
                  </a:moveTo>
                  <a:cubicBezTo>
                    <a:pt x="132" y="0"/>
                    <a:pt x="96" y="19"/>
                    <a:pt x="60" y="59"/>
                  </a:cubicBezTo>
                  <a:cubicBezTo>
                    <a:pt x="60" y="59"/>
                    <a:pt x="42" y="77"/>
                    <a:pt x="42" y="95"/>
                  </a:cubicBezTo>
                  <a:cubicBezTo>
                    <a:pt x="1" y="132"/>
                    <a:pt x="1" y="190"/>
                    <a:pt x="42" y="227"/>
                  </a:cubicBezTo>
                  <a:lnTo>
                    <a:pt x="60" y="245"/>
                  </a:lnTo>
                  <a:cubicBezTo>
                    <a:pt x="78" y="285"/>
                    <a:pt x="132" y="304"/>
                    <a:pt x="173" y="304"/>
                  </a:cubicBezTo>
                  <a:cubicBezTo>
                    <a:pt x="209" y="304"/>
                    <a:pt x="227" y="304"/>
                    <a:pt x="268" y="285"/>
                  </a:cubicBezTo>
                  <a:lnTo>
                    <a:pt x="304" y="285"/>
                  </a:lnTo>
                  <a:cubicBezTo>
                    <a:pt x="304" y="263"/>
                    <a:pt x="322" y="245"/>
                    <a:pt x="340" y="245"/>
                  </a:cubicBezTo>
                  <a:cubicBezTo>
                    <a:pt x="358" y="209"/>
                    <a:pt x="358" y="190"/>
                    <a:pt x="358" y="150"/>
                  </a:cubicBezTo>
                  <a:cubicBezTo>
                    <a:pt x="358" y="132"/>
                    <a:pt x="358" y="114"/>
                    <a:pt x="340" y="77"/>
                  </a:cubicBezTo>
                  <a:cubicBezTo>
                    <a:pt x="322" y="59"/>
                    <a:pt x="286" y="19"/>
                    <a:pt x="268" y="19"/>
                  </a:cubicBezTo>
                  <a:cubicBezTo>
                    <a:pt x="227" y="19"/>
                    <a:pt x="209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3"/>
            <p:cNvSpPr/>
            <p:nvPr/>
          </p:nvSpPr>
          <p:spPr>
            <a:xfrm rot="5400000">
              <a:off x="8695760" y="2977609"/>
              <a:ext cx="37061" cy="35287"/>
            </a:xfrm>
            <a:custGeom>
              <a:avLst/>
              <a:gdLst/>
              <a:ahLst/>
              <a:cxnLst/>
              <a:rect l="l" t="t" r="r" b="b"/>
              <a:pathLst>
                <a:path w="376" h="358" extrusionOk="0">
                  <a:moveTo>
                    <a:pt x="190" y="1"/>
                  </a:moveTo>
                  <a:cubicBezTo>
                    <a:pt x="168" y="1"/>
                    <a:pt x="132" y="1"/>
                    <a:pt x="113" y="19"/>
                  </a:cubicBezTo>
                  <a:cubicBezTo>
                    <a:pt x="95" y="19"/>
                    <a:pt x="77" y="37"/>
                    <a:pt x="55" y="55"/>
                  </a:cubicBezTo>
                  <a:cubicBezTo>
                    <a:pt x="37" y="73"/>
                    <a:pt x="37" y="96"/>
                    <a:pt x="18" y="114"/>
                  </a:cubicBezTo>
                  <a:cubicBezTo>
                    <a:pt x="18" y="132"/>
                    <a:pt x="0" y="150"/>
                    <a:pt x="18" y="168"/>
                  </a:cubicBezTo>
                  <a:lnTo>
                    <a:pt x="18" y="227"/>
                  </a:lnTo>
                  <a:cubicBezTo>
                    <a:pt x="18" y="245"/>
                    <a:pt x="37" y="281"/>
                    <a:pt x="55" y="299"/>
                  </a:cubicBezTo>
                  <a:cubicBezTo>
                    <a:pt x="77" y="299"/>
                    <a:pt x="95" y="322"/>
                    <a:pt x="95" y="322"/>
                  </a:cubicBezTo>
                  <a:cubicBezTo>
                    <a:pt x="132" y="340"/>
                    <a:pt x="150" y="358"/>
                    <a:pt x="190" y="358"/>
                  </a:cubicBezTo>
                  <a:cubicBezTo>
                    <a:pt x="190" y="358"/>
                    <a:pt x="208" y="358"/>
                    <a:pt x="208" y="340"/>
                  </a:cubicBezTo>
                  <a:cubicBezTo>
                    <a:pt x="245" y="340"/>
                    <a:pt x="263" y="340"/>
                    <a:pt x="281" y="322"/>
                  </a:cubicBezTo>
                  <a:cubicBezTo>
                    <a:pt x="281" y="322"/>
                    <a:pt x="303" y="299"/>
                    <a:pt x="322" y="299"/>
                  </a:cubicBezTo>
                  <a:lnTo>
                    <a:pt x="322" y="281"/>
                  </a:lnTo>
                  <a:cubicBezTo>
                    <a:pt x="340" y="281"/>
                    <a:pt x="358" y="263"/>
                    <a:pt x="358" y="245"/>
                  </a:cubicBezTo>
                  <a:cubicBezTo>
                    <a:pt x="376" y="227"/>
                    <a:pt x="376" y="186"/>
                    <a:pt x="376" y="168"/>
                  </a:cubicBezTo>
                  <a:lnTo>
                    <a:pt x="376" y="132"/>
                  </a:lnTo>
                  <a:cubicBezTo>
                    <a:pt x="358" y="114"/>
                    <a:pt x="340" y="73"/>
                    <a:pt x="322" y="55"/>
                  </a:cubicBezTo>
                  <a:cubicBezTo>
                    <a:pt x="303" y="37"/>
                    <a:pt x="281" y="37"/>
                    <a:pt x="281" y="19"/>
                  </a:cubicBezTo>
                  <a:cubicBezTo>
                    <a:pt x="263" y="19"/>
                    <a:pt x="245" y="19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3">
  <p:cSld name="CUSTOM_2_1_1">
    <p:spTree>
      <p:nvGrpSpPr>
        <p:cNvPr id="1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34"/>
          <p:cNvSpPr/>
          <p:nvPr/>
        </p:nvSpPr>
        <p:spPr>
          <a:xfrm rot="6300015">
            <a:off x="-1114867" y="-996670"/>
            <a:ext cx="2683373" cy="2138575"/>
          </a:xfrm>
          <a:custGeom>
            <a:avLst/>
            <a:gdLst/>
            <a:ahLst/>
            <a:cxnLst/>
            <a:rect l="l" t="t" r="r" b="b"/>
            <a:pathLst>
              <a:path w="12949" h="10320" extrusionOk="0">
                <a:moveTo>
                  <a:pt x="5030" y="0"/>
                </a:moveTo>
                <a:cubicBezTo>
                  <a:pt x="4569" y="0"/>
                  <a:pt x="4094" y="82"/>
                  <a:pt x="3620" y="273"/>
                </a:cubicBezTo>
                <a:cubicBezTo>
                  <a:pt x="1" y="1761"/>
                  <a:pt x="2204" y="7343"/>
                  <a:pt x="3466" y="8434"/>
                </a:cubicBezTo>
                <a:cubicBezTo>
                  <a:pt x="4280" y="9135"/>
                  <a:pt x="5185" y="9755"/>
                  <a:pt x="6294" y="10094"/>
                </a:cubicBezTo>
                <a:cubicBezTo>
                  <a:pt x="6796" y="10237"/>
                  <a:pt x="7348" y="10319"/>
                  <a:pt x="7918" y="10319"/>
                </a:cubicBezTo>
                <a:cubicBezTo>
                  <a:pt x="8631" y="10319"/>
                  <a:pt x="9373" y="10190"/>
                  <a:pt x="10084" y="9886"/>
                </a:cubicBezTo>
                <a:cubicBezTo>
                  <a:pt x="11383" y="9361"/>
                  <a:pt x="12536" y="8248"/>
                  <a:pt x="12763" y="7099"/>
                </a:cubicBezTo>
                <a:cubicBezTo>
                  <a:pt x="12948" y="6212"/>
                  <a:pt x="12573" y="5439"/>
                  <a:pt x="12043" y="4837"/>
                </a:cubicBezTo>
                <a:cubicBezTo>
                  <a:pt x="11496" y="4249"/>
                  <a:pt x="10799" y="3797"/>
                  <a:pt x="10179" y="3254"/>
                </a:cubicBezTo>
                <a:cubicBezTo>
                  <a:pt x="9275" y="2462"/>
                  <a:pt x="8578" y="1499"/>
                  <a:pt x="7560" y="820"/>
                </a:cubicBezTo>
                <a:cubicBezTo>
                  <a:pt x="6874" y="351"/>
                  <a:pt x="5983" y="0"/>
                  <a:pt x="50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3446;p34"/>
          <p:cNvSpPr/>
          <p:nvPr/>
        </p:nvSpPr>
        <p:spPr>
          <a:xfrm>
            <a:off x="-10742" y="-156700"/>
            <a:ext cx="1593639" cy="1275040"/>
          </a:xfrm>
          <a:custGeom>
            <a:avLst/>
            <a:gdLst/>
            <a:ahLst/>
            <a:cxnLst/>
            <a:rect l="l" t="t" r="r" b="b"/>
            <a:pathLst>
              <a:path w="12405" h="9925" extrusionOk="0">
                <a:moveTo>
                  <a:pt x="5523" y="0"/>
                </a:moveTo>
                <a:cubicBezTo>
                  <a:pt x="3739" y="0"/>
                  <a:pt x="1268" y="336"/>
                  <a:pt x="0" y="503"/>
                </a:cubicBezTo>
                <a:cubicBezTo>
                  <a:pt x="269" y="2056"/>
                  <a:pt x="590" y="5853"/>
                  <a:pt x="1417" y="7212"/>
                </a:cubicBezTo>
                <a:cubicBezTo>
                  <a:pt x="1779" y="7868"/>
                  <a:pt x="2102" y="8120"/>
                  <a:pt x="2391" y="8120"/>
                </a:cubicBezTo>
                <a:cubicBezTo>
                  <a:pt x="2998" y="8120"/>
                  <a:pt x="3454" y="7004"/>
                  <a:pt x="3797" y="6173"/>
                </a:cubicBezTo>
                <a:cubicBezTo>
                  <a:pt x="4355" y="7103"/>
                  <a:pt x="4734" y="8765"/>
                  <a:pt x="5587" y="9483"/>
                </a:cubicBezTo>
                <a:cubicBezTo>
                  <a:pt x="5963" y="9795"/>
                  <a:pt x="6256" y="9924"/>
                  <a:pt x="6483" y="9924"/>
                </a:cubicBezTo>
                <a:cubicBezTo>
                  <a:pt x="7289" y="9924"/>
                  <a:pt x="7273" y="8300"/>
                  <a:pt x="7273" y="7424"/>
                </a:cubicBezTo>
                <a:lnTo>
                  <a:pt x="7273" y="7424"/>
                </a:lnTo>
                <a:cubicBezTo>
                  <a:pt x="7791" y="7709"/>
                  <a:pt x="9410" y="8877"/>
                  <a:pt x="10158" y="8877"/>
                </a:cubicBezTo>
                <a:cubicBezTo>
                  <a:pt x="10253" y="8877"/>
                  <a:pt x="10334" y="8858"/>
                  <a:pt x="10397" y="8816"/>
                </a:cubicBezTo>
                <a:cubicBezTo>
                  <a:pt x="11763" y="7828"/>
                  <a:pt x="8794" y="6250"/>
                  <a:pt x="8396" y="5769"/>
                </a:cubicBezTo>
                <a:cubicBezTo>
                  <a:pt x="12405" y="3929"/>
                  <a:pt x="9300" y="3043"/>
                  <a:pt x="6202" y="2325"/>
                </a:cubicBezTo>
                <a:cubicBezTo>
                  <a:pt x="7966" y="1812"/>
                  <a:pt x="9486" y="612"/>
                  <a:pt x="6760" y="80"/>
                </a:cubicBezTo>
                <a:cubicBezTo>
                  <a:pt x="6419" y="24"/>
                  <a:pt x="5995" y="0"/>
                  <a:pt x="5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7" name="Google Shape;3447;p34"/>
          <p:cNvSpPr/>
          <p:nvPr/>
        </p:nvSpPr>
        <p:spPr>
          <a:xfrm>
            <a:off x="-48511" y="-92595"/>
            <a:ext cx="1322701" cy="972371"/>
          </a:xfrm>
          <a:custGeom>
            <a:avLst/>
            <a:gdLst/>
            <a:ahLst/>
            <a:cxnLst/>
            <a:rect l="l" t="t" r="r" b="b"/>
            <a:pathLst>
              <a:path w="10296" h="7569" extrusionOk="0">
                <a:moveTo>
                  <a:pt x="234" y="0"/>
                </a:moveTo>
                <a:cubicBezTo>
                  <a:pt x="117" y="0"/>
                  <a:pt x="1" y="136"/>
                  <a:pt x="108" y="223"/>
                </a:cubicBezTo>
                <a:cubicBezTo>
                  <a:pt x="3341" y="2788"/>
                  <a:pt x="6631" y="5270"/>
                  <a:pt x="10050" y="7541"/>
                </a:cubicBezTo>
                <a:cubicBezTo>
                  <a:pt x="10074" y="7560"/>
                  <a:pt x="10098" y="7568"/>
                  <a:pt x="10120" y="7568"/>
                </a:cubicBezTo>
                <a:cubicBezTo>
                  <a:pt x="10224" y="7568"/>
                  <a:pt x="10295" y="7392"/>
                  <a:pt x="10184" y="7329"/>
                </a:cubicBezTo>
                <a:cubicBezTo>
                  <a:pt x="6791" y="5059"/>
                  <a:pt x="3501" y="2570"/>
                  <a:pt x="320" y="30"/>
                </a:cubicBezTo>
                <a:cubicBezTo>
                  <a:pt x="293" y="9"/>
                  <a:pt x="264" y="0"/>
                  <a:pt x="2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8" name="Google Shape;3448;p34"/>
          <p:cNvSpPr/>
          <p:nvPr/>
        </p:nvSpPr>
        <p:spPr>
          <a:xfrm>
            <a:off x="638533" y="384790"/>
            <a:ext cx="463125" cy="499482"/>
          </a:xfrm>
          <a:custGeom>
            <a:avLst/>
            <a:gdLst/>
            <a:ahLst/>
            <a:cxnLst/>
            <a:rect l="l" t="t" r="r" b="b"/>
            <a:pathLst>
              <a:path w="3605" h="3888" extrusionOk="0">
                <a:moveTo>
                  <a:pt x="3465" y="0"/>
                </a:moveTo>
                <a:cubicBezTo>
                  <a:pt x="3459" y="0"/>
                  <a:pt x="3452" y="1"/>
                  <a:pt x="3445" y="2"/>
                </a:cubicBezTo>
                <a:cubicBezTo>
                  <a:pt x="2322" y="86"/>
                  <a:pt x="1200" y="34"/>
                  <a:pt x="103" y="246"/>
                </a:cubicBezTo>
                <a:cubicBezTo>
                  <a:pt x="52" y="246"/>
                  <a:pt x="0" y="297"/>
                  <a:pt x="0" y="355"/>
                </a:cubicBezTo>
                <a:cubicBezTo>
                  <a:pt x="0" y="1503"/>
                  <a:pt x="347" y="2625"/>
                  <a:pt x="456" y="3748"/>
                </a:cubicBezTo>
                <a:cubicBezTo>
                  <a:pt x="468" y="3841"/>
                  <a:pt x="541" y="3887"/>
                  <a:pt x="606" y="3887"/>
                </a:cubicBezTo>
                <a:cubicBezTo>
                  <a:pt x="672" y="3887"/>
                  <a:pt x="731" y="3841"/>
                  <a:pt x="719" y="3748"/>
                </a:cubicBezTo>
                <a:cubicBezTo>
                  <a:pt x="616" y="2728"/>
                  <a:pt x="347" y="1740"/>
                  <a:pt x="295" y="701"/>
                </a:cubicBezTo>
                <a:cubicBezTo>
                  <a:pt x="273" y="433"/>
                  <a:pt x="443" y="410"/>
                  <a:pt x="647" y="410"/>
                </a:cubicBezTo>
                <a:cubicBezTo>
                  <a:pt x="690" y="410"/>
                  <a:pt x="735" y="411"/>
                  <a:pt x="780" y="411"/>
                </a:cubicBezTo>
                <a:cubicBezTo>
                  <a:pt x="822" y="411"/>
                  <a:pt x="864" y="410"/>
                  <a:pt x="905" y="406"/>
                </a:cubicBezTo>
                <a:cubicBezTo>
                  <a:pt x="1174" y="381"/>
                  <a:pt x="1418" y="355"/>
                  <a:pt x="1681" y="355"/>
                </a:cubicBezTo>
                <a:lnTo>
                  <a:pt x="3445" y="272"/>
                </a:lnTo>
                <a:cubicBezTo>
                  <a:pt x="3598" y="247"/>
                  <a:pt x="3605" y="0"/>
                  <a:pt x="34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9" name="Google Shape;3449;p34"/>
          <p:cNvSpPr/>
          <p:nvPr/>
        </p:nvSpPr>
        <p:spPr>
          <a:xfrm>
            <a:off x="198532" y="34845"/>
            <a:ext cx="473917" cy="543032"/>
          </a:xfrm>
          <a:custGeom>
            <a:avLst/>
            <a:gdLst/>
            <a:ahLst/>
            <a:cxnLst/>
            <a:rect l="l" t="t" r="r" b="b"/>
            <a:pathLst>
              <a:path w="3689" h="4227" extrusionOk="0">
                <a:moveTo>
                  <a:pt x="3528" y="0"/>
                </a:moveTo>
                <a:cubicBezTo>
                  <a:pt x="2380" y="109"/>
                  <a:pt x="1206" y="135"/>
                  <a:pt x="109" y="456"/>
                </a:cubicBezTo>
                <a:cubicBezTo>
                  <a:pt x="58" y="481"/>
                  <a:pt x="0" y="539"/>
                  <a:pt x="0" y="590"/>
                </a:cubicBezTo>
                <a:cubicBezTo>
                  <a:pt x="135" y="1764"/>
                  <a:pt x="161" y="2970"/>
                  <a:pt x="404" y="4118"/>
                </a:cubicBezTo>
                <a:cubicBezTo>
                  <a:pt x="425" y="4194"/>
                  <a:pt x="479" y="4227"/>
                  <a:pt x="533" y="4227"/>
                </a:cubicBezTo>
                <a:cubicBezTo>
                  <a:pt x="611" y="4227"/>
                  <a:pt x="689" y="4161"/>
                  <a:pt x="674" y="4067"/>
                </a:cubicBezTo>
                <a:cubicBezTo>
                  <a:pt x="539" y="3502"/>
                  <a:pt x="481" y="2944"/>
                  <a:pt x="430" y="2354"/>
                </a:cubicBezTo>
                <a:cubicBezTo>
                  <a:pt x="430" y="2194"/>
                  <a:pt x="218" y="699"/>
                  <a:pt x="321" y="674"/>
                </a:cubicBezTo>
                <a:cubicBezTo>
                  <a:pt x="1366" y="379"/>
                  <a:pt x="2463" y="353"/>
                  <a:pt x="3528" y="270"/>
                </a:cubicBezTo>
                <a:cubicBezTo>
                  <a:pt x="3688" y="270"/>
                  <a:pt x="3688" y="0"/>
                  <a:pt x="35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0" name="Google Shape;3450;p34"/>
          <p:cNvSpPr/>
          <p:nvPr/>
        </p:nvSpPr>
        <p:spPr>
          <a:xfrm>
            <a:off x="784215" y="275593"/>
            <a:ext cx="55241" cy="50359"/>
          </a:xfrm>
          <a:custGeom>
            <a:avLst/>
            <a:gdLst/>
            <a:ahLst/>
            <a:cxnLst/>
            <a:rect l="l" t="t" r="r" b="b"/>
            <a:pathLst>
              <a:path w="430" h="392" extrusionOk="0">
                <a:moveTo>
                  <a:pt x="208" y="0"/>
                </a:moveTo>
                <a:cubicBezTo>
                  <a:pt x="104" y="0"/>
                  <a:pt x="1" y="73"/>
                  <a:pt x="14" y="211"/>
                </a:cubicBezTo>
                <a:cubicBezTo>
                  <a:pt x="26" y="335"/>
                  <a:pt x="119" y="391"/>
                  <a:pt x="212" y="391"/>
                </a:cubicBezTo>
                <a:cubicBezTo>
                  <a:pt x="321" y="391"/>
                  <a:pt x="429" y="316"/>
                  <a:pt x="412" y="185"/>
                </a:cubicBezTo>
                <a:cubicBezTo>
                  <a:pt x="400" y="60"/>
                  <a:pt x="303" y="0"/>
                  <a:pt x="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3451;p34"/>
          <p:cNvSpPr/>
          <p:nvPr/>
        </p:nvSpPr>
        <p:spPr>
          <a:xfrm>
            <a:off x="914481" y="265059"/>
            <a:ext cx="53699" cy="49075"/>
          </a:xfrm>
          <a:custGeom>
            <a:avLst/>
            <a:gdLst/>
            <a:ahLst/>
            <a:cxnLst/>
            <a:rect l="l" t="t" r="r" b="b"/>
            <a:pathLst>
              <a:path w="418" h="382" extrusionOk="0">
                <a:moveTo>
                  <a:pt x="211" y="0"/>
                </a:moveTo>
                <a:cubicBezTo>
                  <a:pt x="105" y="0"/>
                  <a:pt x="0" y="75"/>
                  <a:pt x="14" y="216"/>
                </a:cubicBezTo>
                <a:cubicBezTo>
                  <a:pt x="14" y="328"/>
                  <a:pt x="104" y="381"/>
                  <a:pt x="199" y="381"/>
                </a:cubicBezTo>
                <a:cubicBezTo>
                  <a:pt x="306" y="381"/>
                  <a:pt x="418" y="315"/>
                  <a:pt x="418" y="190"/>
                </a:cubicBezTo>
                <a:cubicBezTo>
                  <a:pt x="406" y="62"/>
                  <a:pt x="308" y="0"/>
                  <a:pt x="2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3452;p34"/>
          <p:cNvSpPr/>
          <p:nvPr/>
        </p:nvSpPr>
        <p:spPr>
          <a:xfrm>
            <a:off x="912940" y="498484"/>
            <a:ext cx="53699" cy="50745"/>
          </a:xfrm>
          <a:custGeom>
            <a:avLst/>
            <a:gdLst/>
            <a:ahLst/>
            <a:cxnLst/>
            <a:rect l="l" t="t" r="r" b="b"/>
            <a:pathLst>
              <a:path w="418" h="395" extrusionOk="0">
                <a:moveTo>
                  <a:pt x="218" y="1"/>
                </a:moveTo>
                <a:cubicBezTo>
                  <a:pt x="112" y="1"/>
                  <a:pt x="0" y="75"/>
                  <a:pt x="0" y="214"/>
                </a:cubicBezTo>
                <a:cubicBezTo>
                  <a:pt x="12" y="339"/>
                  <a:pt x="105" y="395"/>
                  <a:pt x="199" y="395"/>
                </a:cubicBezTo>
                <a:cubicBezTo>
                  <a:pt x="308" y="395"/>
                  <a:pt x="418" y="319"/>
                  <a:pt x="404" y="188"/>
                </a:cubicBezTo>
                <a:cubicBezTo>
                  <a:pt x="404" y="61"/>
                  <a:pt x="314" y="1"/>
                  <a:pt x="2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p34"/>
          <p:cNvSpPr/>
          <p:nvPr/>
        </p:nvSpPr>
        <p:spPr>
          <a:xfrm>
            <a:off x="797833" y="853440"/>
            <a:ext cx="55113" cy="50488"/>
          </a:xfrm>
          <a:custGeom>
            <a:avLst/>
            <a:gdLst/>
            <a:ahLst/>
            <a:cxnLst/>
            <a:rect l="l" t="t" r="r" b="b"/>
            <a:pathLst>
              <a:path w="429" h="393" extrusionOk="0">
                <a:moveTo>
                  <a:pt x="218" y="1"/>
                </a:moveTo>
                <a:cubicBezTo>
                  <a:pt x="109" y="1"/>
                  <a:pt x="0" y="75"/>
                  <a:pt x="17" y="203"/>
                </a:cubicBezTo>
                <a:cubicBezTo>
                  <a:pt x="30" y="331"/>
                  <a:pt x="126" y="392"/>
                  <a:pt x="221" y="392"/>
                </a:cubicBezTo>
                <a:cubicBezTo>
                  <a:pt x="326" y="392"/>
                  <a:pt x="428" y="318"/>
                  <a:pt x="415" y="177"/>
                </a:cubicBezTo>
                <a:cubicBezTo>
                  <a:pt x="403" y="55"/>
                  <a:pt x="311" y="1"/>
                  <a:pt x="2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34"/>
          <p:cNvSpPr/>
          <p:nvPr/>
        </p:nvSpPr>
        <p:spPr>
          <a:xfrm>
            <a:off x="766872" y="959811"/>
            <a:ext cx="53828" cy="50488"/>
          </a:xfrm>
          <a:custGeom>
            <a:avLst/>
            <a:gdLst/>
            <a:ahLst/>
            <a:cxnLst/>
            <a:rect l="l" t="t" r="r" b="b"/>
            <a:pathLst>
              <a:path w="419" h="393" extrusionOk="0">
                <a:moveTo>
                  <a:pt x="220" y="1"/>
                </a:moveTo>
                <a:cubicBezTo>
                  <a:pt x="111" y="1"/>
                  <a:pt x="1" y="77"/>
                  <a:pt x="15" y="208"/>
                </a:cubicBezTo>
                <a:cubicBezTo>
                  <a:pt x="15" y="333"/>
                  <a:pt x="105" y="393"/>
                  <a:pt x="200" y="393"/>
                </a:cubicBezTo>
                <a:cubicBezTo>
                  <a:pt x="306" y="393"/>
                  <a:pt x="419" y="318"/>
                  <a:pt x="419" y="176"/>
                </a:cubicBezTo>
                <a:cubicBezTo>
                  <a:pt x="404" y="55"/>
                  <a:pt x="312" y="1"/>
                  <a:pt x="2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5" name="Google Shape;3455;p34"/>
          <p:cNvSpPr/>
          <p:nvPr/>
        </p:nvSpPr>
        <p:spPr>
          <a:xfrm>
            <a:off x="396115" y="432709"/>
            <a:ext cx="55626" cy="49460"/>
          </a:xfrm>
          <a:custGeom>
            <a:avLst/>
            <a:gdLst/>
            <a:ahLst/>
            <a:cxnLst/>
            <a:rect l="l" t="t" r="r" b="b"/>
            <a:pathLst>
              <a:path w="433" h="385" extrusionOk="0">
                <a:moveTo>
                  <a:pt x="217" y="0"/>
                </a:moveTo>
                <a:cubicBezTo>
                  <a:pt x="109" y="0"/>
                  <a:pt x="1" y="74"/>
                  <a:pt x="14" y="219"/>
                </a:cubicBezTo>
                <a:cubicBezTo>
                  <a:pt x="26" y="331"/>
                  <a:pt x="118" y="385"/>
                  <a:pt x="211" y="385"/>
                </a:cubicBezTo>
                <a:cubicBezTo>
                  <a:pt x="320" y="385"/>
                  <a:pt x="432" y="310"/>
                  <a:pt x="418" y="168"/>
                </a:cubicBezTo>
                <a:cubicBezTo>
                  <a:pt x="404" y="55"/>
                  <a:pt x="311" y="0"/>
                  <a:pt x="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34"/>
          <p:cNvSpPr/>
          <p:nvPr/>
        </p:nvSpPr>
        <p:spPr>
          <a:xfrm>
            <a:off x="282806" y="725101"/>
            <a:ext cx="55113" cy="49460"/>
          </a:xfrm>
          <a:custGeom>
            <a:avLst/>
            <a:gdLst/>
            <a:ahLst/>
            <a:cxnLst/>
            <a:rect l="l" t="t" r="r" b="b"/>
            <a:pathLst>
              <a:path w="429" h="385" extrusionOk="0">
                <a:moveTo>
                  <a:pt x="211" y="1"/>
                </a:moveTo>
                <a:cubicBezTo>
                  <a:pt x="105" y="1"/>
                  <a:pt x="1" y="75"/>
                  <a:pt x="18" y="214"/>
                </a:cubicBezTo>
                <a:cubicBezTo>
                  <a:pt x="30" y="329"/>
                  <a:pt x="125" y="384"/>
                  <a:pt x="220" y="384"/>
                </a:cubicBezTo>
                <a:cubicBezTo>
                  <a:pt x="325" y="384"/>
                  <a:pt x="429" y="316"/>
                  <a:pt x="415" y="188"/>
                </a:cubicBezTo>
                <a:cubicBezTo>
                  <a:pt x="403" y="61"/>
                  <a:pt x="306" y="1"/>
                  <a:pt x="2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34"/>
          <p:cNvSpPr/>
          <p:nvPr/>
        </p:nvSpPr>
        <p:spPr>
          <a:xfrm>
            <a:off x="822113" y="-9476"/>
            <a:ext cx="53057" cy="49075"/>
          </a:xfrm>
          <a:custGeom>
            <a:avLst/>
            <a:gdLst/>
            <a:ahLst/>
            <a:cxnLst/>
            <a:rect l="l" t="t" r="r" b="b"/>
            <a:pathLst>
              <a:path w="413" h="382" extrusionOk="0">
                <a:moveTo>
                  <a:pt x="210" y="1"/>
                </a:moveTo>
                <a:cubicBezTo>
                  <a:pt x="105" y="1"/>
                  <a:pt x="1" y="75"/>
                  <a:pt x="14" y="217"/>
                </a:cubicBezTo>
                <a:cubicBezTo>
                  <a:pt x="26" y="328"/>
                  <a:pt x="115" y="382"/>
                  <a:pt x="206" y="382"/>
                </a:cubicBezTo>
                <a:cubicBezTo>
                  <a:pt x="308" y="382"/>
                  <a:pt x="412" y="314"/>
                  <a:pt x="412" y="185"/>
                </a:cubicBezTo>
                <a:cubicBezTo>
                  <a:pt x="400" y="60"/>
                  <a:pt x="305" y="1"/>
                  <a:pt x="21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34"/>
          <p:cNvSpPr/>
          <p:nvPr/>
        </p:nvSpPr>
        <p:spPr>
          <a:xfrm>
            <a:off x="320319" y="-50714"/>
            <a:ext cx="55626" cy="50488"/>
          </a:xfrm>
          <a:custGeom>
            <a:avLst/>
            <a:gdLst/>
            <a:ahLst/>
            <a:cxnLst/>
            <a:rect l="l" t="t" r="r" b="b"/>
            <a:pathLst>
              <a:path w="433" h="393" extrusionOk="0">
                <a:moveTo>
                  <a:pt x="213" y="1"/>
                </a:moveTo>
                <a:cubicBezTo>
                  <a:pt x="107" y="1"/>
                  <a:pt x="1" y="75"/>
                  <a:pt x="14" y="217"/>
                </a:cubicBezTo>
                <a:cubicBezTo>
                  <a:pt x="29" y="338"/>
                  <a:pt x="121" y="392"/>
                  <a:pt x="213" y="392"/>
                </a:cubicBezTo>
                <a:cubicBezTo>
                  <a:pt x="322" y="392"/>
                  <a:pt x="432" y="317"/>
                  <a:pt x="418" y="185"/>
                </a:cubicBezTo>
                <a:cubicBezTo>
                  <a:pt x="406" y="61"/>
                  <a:pt x="309" y="1"/>
                  <a:pt x="2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34"/>
          <p:cNvSpPr/>
          <p:nvPr/>
        </p:nvSpPr>
        <p:spPr>
          <a:xfrm>
            <a:off x="1627347" y="646222"/>
            <a:ext cx="85816" cy="65261"/>
          </a:xfrm>
          <a:custGeom>
            <a:avLst/>
            <a:gdLst/>
            <a:ahLst/>
            <a:cxnLst/>
            <a:rect l="l" t="t" r="r" b="b"/>
            <a:pathLst>
              <a:path w="668" h="508" extrusionOk="0">
                <a:moveTo>
                  <a:pt x="321" y="0"/>
                </a:moveTo>
                <a:cubicBezTo>
                  <a:pt x="0" y="0"/>
                  <a:pt x="0" y="507"/>
                  <a:pt x="321" y="507"/>
                </a:cubicBezTo>
                <a:cubicBezTo>
                  <a:pt x="667" y="507"/>
                  <a:pt x="667" y="0"/>
                  <a:pt x="3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34"/>
          <p:cNvSpPr/>
          <p:nvPr/>
        </p:nvSpPr>
        <p:spPr>
          <a:xfrm>
            <a:off x="1685800" y="543191"/>
            <a:ext cx="85816" cy="68473"/>
          </a:xfrm>
          <a:custGeom>
            <a:avLst/>
            <a:gdLst/>
            <a:ahLst/>
            <a:cxnLst/>
            <a:rect l="l" t="t" r="r" b="b"/>
            <a:pathLst>
              <a:path w="668" h="533" extrusionOk="0">
                <a:moveTo>
                  <a:pt x="347" y="1"/>
                </a:moveTo>
                <a:cubicBezTo>
                  <a:pt x="0" y="1"/>
                  <a:pt x="0" y="533"/>
                  <a:pt x="347" y="533"/>
                </a:cubicBezTo>
                <a:cubicBezTo>
                  <a:pt x="667" y="533"/>
                  <a:pt x="667" y="1"/>
                  <a:pt x="3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1" name="Google Shape;3461;p34"/>
          <p:cNvSpPr/>
          <p:nvPr/>
        </p:nvSpPr>
        <p:spPr>
          <a:xfrm>
            <a:off x="1733590" y="656885"/>
            <a:ext cx="85816" cy="68602"/>
          </a:xfrm>
          <a:custGeom>
            <a:avLst/>
            <a:gdLst/>
            <a:ahLst/>
            <a:cxnLst/>
            <a:rect l="l" t="t" r="r" b="b"/>
            <a:pathLst>
              <a:path w="668" h="534" extrusionOk="0">
                <a:moveTo>
                  <a:pt x="321" y="1"/>
                </a:moveTo>
                <a:cubicBezTo>
                  <a:pt x="0" y="1"/>
                  <a:pt x="0" y="533"/>
                  <a:pt x="321" y="533"/>
                </a:cubicBezTo>
                <a:cubicBezTo>
                  <a:pt x="667" y="533"/>
                  <a:pt x="667" y="1"/>
                  <a:pt x="3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2" name="Google Shape;3462;p34"/>
          <p:cNvGrpSpPr/>
          <p:nvPr/>
        </p:nvGrpSpPr>
        <p:grpSpPr>
          <a:xfrm>
            <a:off x="8070946" y="3069630"/>
            <a:ext cx="1606980" cy="2271789"/>
            <a:chOff x="581498" y="885400"/>
            <a:chExt cx="494516" cy="699098"/>
          </a:xfrm>
        </p:grpSpPr>
        <p:sp>
          <p:nvSpPr>
            <p:cNvPr id="3463" name="Google Shape;3463;p34"/>
            <p:cNvSpPr/>
            <p:nvPr/>
          </p:nvSpPr>
          <p:spPr>
            <a:xfrm>
              <a:off x="581498" y="1128852"/>
              <a:ext cx="494516" cy="455646"/>
            </a:xfrm>
            <a:custGeom>
              <a:avLst/>
              <a:gdLst/>
              <a:ahLst/>
              <a:cxnLst/>
              <a:rect l="l" t="t" r="r" b="b"/>
              <a:pathLst>
                <a:path w="14974" h="13797" extrusionOk="0">
                  <a:moveTo>
                    <a:pt x="8230" y="1"/>
                  </a:moveTo>
                  <a:cubicBezTo>
                    <a:pt x="6711" y="1"/>
                    <a:pt x="5230" y="620"/>
                    <a:pt x="4526" y="1934"/>
                  </a:cubicBezTo>
                  <a:cubicBezTo>
                    <a:pt x="3559" y="3725"/>
                    <a:pt x="4156" y="6262"/>
                    <a:pt x="2663" y="7605"/>
                  </a:cubicBezTo>
                  <a:cubicBezTo>
                    <a:pt x="2114" y="8053"/>
                    <a:pt x="1416" y="8298"/>
                    <a:pt x="944" y="8823"/>
                  </a:cubicBezTo>
                  <a:cubicBezTo>
                    <a:pt x="1" y="9868"/>
                    <a:pt x="496" y="11635"/>
                    <a:pt x="1589" y="12506"/>
                  </a:cubicBezTo>
                  <a:cubicBezTo>
                    <a:pt x="2657" y="13378"/>
                    <a:pt x="4048" y="13797"/>
                    <a:pt x="5410" y="13797"/>
                  </a:cubicBezTo>
                  <a:cubicBezTo>
                    <a:pt x="5447" y="13797"/>
                    <a:pt x="5485" y="13797"/>
                    <a:pt x="5523" y="13796"/>
                  </a:cubicBezTo>
                  <a:cubicBezTo>
                    <a:pt x="8508" y="13796"/>
                    <a:pt x="12908" y="11581"/>
                    <a:pt x="13952" y="8548"/>
                  </a:cubicBezTo>
                  <a:cubicBezTo>
                    <a:pt x="14973" y="5516"/>
                    <a:pt x="13409" y="1832"/>
                    <a:pt x="10520" y="489"/>
                  </a:cubicBezTo>
                  <a:cubicBezTo>
                    <a:pt x="9815" y="167"/>
                    <a:pt x="9017" y="1"/>
                    <a:pt x="8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4"/>
            <p:cNvSpPr/>
            <p:nvPr/>
          </p:nvSpPr>
          <p:spPr>
            <a:xfrm>
              <a:off x="614525" y="1030275"/>
              <a:ext cx="49875" cy="37575"/>
            </a:xfrm>
            <a:custGeom>
              <a:avLst/>
              <a:gdLst/>
              <a:ahLst/>
              <a:cxnLst/>
              <a:rect l="l" t="t" r="r" b="b"/>
              <a:pathLst>
                <a:path w="1995" h="1503" extrusionOk="0">
                  <a:moveTo>
                    <a:pt x="1101" y="0"/>
                  </a:moveTo>
                  <a:cubicBezTo>
                    <a:pt x="889" y="0"/>
                    <a:pt x="671" y="112"/>
                    <a:pt x="424" y="277"/>
                  </a:cubicBezTo>
                  <a:cubicBezTo>
                    <a:pt x="251" y="378"/>
                    <a:pt x="102" y="528"/>
                    <a:pt x="54" y="725"/>
                  </a:cubicBezTo>
                  <a:cubicBezTo>
                    <a:pt x="0" y="952"/>
                    <a:pt x="102" y="1196"/>
                    <a:pt x="275" y="1346"/>
                  </a:cubicBezTo>
                  <a:cubicBezTo>
                    <a:pt x="441" y="1448"/>
                    <a:pt x="619" y="1503"/>
                    <a:pt x="803" y="1503"/>
                  </a:cubicBezTo>
                  <a:cubicBezTo>
                    <a:pt x="844" y="1503"/>
                    <a:pt x="885" y="1500"/>
                    <a:pt x="926" y="1495"/>
                  </a:cubicBezTo>
                  <a:cubicBezTo>
                    <a:pt x="1170" y="1471"/>
                    <a:pt x="1373" y="1375"/>
                    <a:pt x="1570" y="1274"/>
                  </a:cubicBezTo>
                  <a:cubicBezTo>
                    <a:pt x="1720" y="1196"/>
                    <a:pt x="1869" y="1101"/>
                    <a:pt x="1917" y="952"/>
                  </a:cubicBezTo>
                  <a:cubicBezTo>
                    <a:pt x="1994" y="701"/>
                    <a:pt x="1821" y="450"/>
                    <a:pt x="1618" y="253"/>
                  </a:cubicBezTo>
                  <a:cubicBezTo>
                    <a:pt x="1442" y="74"/>
                    <a:pt x="1273" y="0"/>
                    <a:pt x="1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4"/>
            <p:cNvSpPr/>
            <p:nvPr/>
          </p:nvSpPr>
          <p:spPr>
            <a:xfrm>
              <a:off x="664125" y="1106700"/>
              <a:ext cx="54900" cy="43925"/>
            </a:xfrm>
            <a:custGeom>
              <a:avLst/>
              <a:gdLst/>
              <a:ahLst/>
              <a:cxnLst/>
              <a:rect l="l" t="t" r="r" b="b"/>
              <a:pathLst>
                <a:path w="2196" h="1757" extrusionOk="0">
                  <a:moveTo>
                    <a:pt x="1120" y="0"/>
                  </a:moveTo>
                  <a:cubicBezTo>
                    <a:pt x="570" y="0"/>
                    <a:pt x="1" y="313"/>
                    <a:pt x="34" y="903"/>
                  </a:cubicBezTo>
                  <a:cubicBezTo>
                    <a:pt x="58" y="1303"/>
                    <a:pt x="380" y="1650"/>
                    <a:pt x="780" y="1721"/>
                  </a:cubicBezTo>
                  <a:cubicBezTo>
                    <a:pt x="867" y="1745"/>
                    <a:pt x="956" y="1756"/>
                    <a:pt x="1045" y="1756"/>
                  </a:cubicBezTo>
                  <a:cubicBezTo>
                    <a:pt x="1340" y="1756"/>
                    <a:pt x="1638" y="1633"/>
                    <a:pt x="1849" y="1423"/>
                  </a:cubicBezTo>
                  <a:cubicBezTo>
                    <a:pt x="2046" y="1226"/>
                    <a:pt x="2195" y="951"/>
                    <a:pt x="2147" y="706"/>
                  </a:cubicBezTo>
                  <a:cubicBezTo>
                    <a:pt x="2100" y="480"/>
                    <a:pt x="1950" y="306"/>
                    <a:pt x="1777" y="181"/>
                  </a:cubicBezTo>
                  <a:cubicBezTo>
                    <a:pt x="1596" y="60"/>
                    <a:pt x="1360" y="0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4"/>
            <p:cNvSpPr/>
            <p:nvPr/>
          </p:nvSpPr>
          <p:spPr>
            <a:xfrm>
              <a:off x="729600" y="1159650"/>
              <a:ext cx="61050" cy="52400"/>
            </a:xfrm>
            <a:custGeom>
              <a:avLst/>
              <a:gdLst/>
              <a:ahLst/>
              <a:cxnLst/>
              <a:rect l="l" t="t" r="r" b="b"/>
              <a:pathLst>
                <a:path w="2442" h="2096" extrusionOk="0">
                  <a:moveTo>
                    <a:pt x="1313" y="0"/>
                  </a:moveTo>
                  <a:cubicBezTo>
                    <a:pt x="721" y="0"/>
                    <a:pt x="122" y="435"/>
                    <a:pt x="54" y="1072"/>
                  </a:cubicBezTo>
                  <a:cubicBezTo>
                    <a:pt x="0" y="1543"/>
                    <a:pt x="376" y="2045"/>
                    <a:pt x="824" y="2093"/>
                  </a:cubicBezTo>
                  <a:cubicBezTo>
                    <a:pt x="849" y="2095"/>
                    <a:pt x="874" y="2096"/>
                    <a:pt x="898" y="2096"/>
                  </a:cubicBezTo>
                  <a:cubicBezTo>
                    <a:pt x="1168" y="2096"/>
                    <a:pt x="1417" y="1981"/>
                    <a:pt x="1642" y="1872"/>
                  </a:cubicBezTo>
                  <a:cubicBezTo>
                    <a:pt x="1940" y="1693"/>
                    <a:pt x="2239" y="1472"/>
                    <a:pt x="2340" y="1149"/>
                  </a:cubicBezTo>
                  <a:cubicBezTo>
                    <a:pt x="2442" y="797"/>
                    <a:pt x="2263" y="427"/>
                    <a:pt x="1994" y="230"/>
                  </a:cubicBezTo>
                  <a:cubicBezTo>
                    <a:pt x="1792" y="72"/>
                    <a:pt x="1554" y="0"/>
                    <a:pt x="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4"/>
            <p:cNvSpPr/>
            <p:nvPr/>
          </p:nvSpPr>
          <p:spPr>
            <a:xfrm>
              <a:off x="808625" y="1045575"/>
              <a:ext cx="67850" cy="50050"/>
            </a:xfrm>
            <a:custGeom>
              <a:avLst/>
              <a:gdLst/>
              <a:ahLst/>
              <a:cxnLst/>
              <a:rect l="l" t="t" r="r" b="b"/>
              <a:pathLst>
                <a:path w="2714" h="2002" extrusionOk="0">
                  <a:moveTo>
                    <a:pt x="1579" y="0"/>
                  </a:moveTo>
                  <a:cubicBezTo>
                    <a:pt x="885" y="0"/>
                    <a:pt x="1" y="530"/>
                    <a:pt x="176" y="1283"/>
                  </a:cubicBezTo>
                  <a:cubicBezTo>
                    <a:pt x="272" y="1659"/>
                    <a:pt x="624" y="1928"/>
                    <a:pt x="994" y="1981"/>
                  </a:cubicBezTo>
                  <a:cubicBezTo>
                    <a:pt x="1067" y="1995"/>
                    <a:pt x="1140" y="2002"/>
                    <a:pt x="1212" y="2002"/>
                  </a:cubicBezTo>
                  <a:cubicBezTo>
                    <a:pt x="1512" y="2002"/>
                    <a:pt x="1803" y="1889"/>
                    <a:pt x="2063" y="1731"/>
                  </a:cubicBezTo>
                  <a:cubicBezTo>
                    <a:pt x="2290" y="1581"/>
                    <a:pt x="2510" y="1384"/>
                    <a:pt x="2588" y="1110"/>
                  </a:cubicBezTo>
                  <a:cubicBezTo>
                    <a:pt x="2713" y="662"/>
                    <a:pt x="2337" y="166"/>
                    <a:pt x="1890" y="41"/>
                  </a:cubicBezTo>
                  <a:cubicBezTo>
                    <a:pt x="1794" y="13"/>
                    <a:pt x="1689" y="0"/>
                    <a:pt x="1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4"/>
            <p:cNvSpPr/>
            <p:nvPr/>
          </p:nvSpPr>
          <p:spPr>
            <a:xfrm>
              <a:off x="728400" y="1013500"/>
              <a:ext cx="62850" cy="56125"/>
            </a:xfrm>
            <a:custGeom>
              <a:avLst/>
              <a:gdLst/>
              <a:ahLst/>
              <a:cxnLst/>
              <a:rect l="l" t="t" r="r" b="b"/>
              <a:pathLst>
                <a:path w="2514" h="2245" extrusionOk="0">
                  <a:moveTo>
                    <a:pt x="1471" y="1"/>
                  </a:moveTo>
                  <a:cubicBezTo>
                    <a:pt x="990" y="1"/>
                    <a:pt x="538" y="380"/>
                    <a:pt x="251" y="727"/>
                  </a:cubicBezTo>
                  <a:cubicBezTo>
                    <a:pt x="102" y="924"/>
                    <a:pt x="0" y="1151"/>
                    <a:pt x="24" y="1372"/>
                  </a:cubicBezTo>
                  <a:cubicBezTo>
                    <a:pt x="48" y="1646"/>
                    <a:pt x="251" y="1897"/>
                    <a:pt x="472" y="2017"/>
                  </a:cubicBezTo>
                  <a:cubicBezTo>
                    <a:pt x="698" y="2167"/>
                    <a:pt x="959" y="2245"/>
                    <a:pt x="1217" y="2245"/>
                  </a:cubicBezTo>
                  <a:cubicBezTo>
                    <a:pt x="1387" y="2245"/>
                    <a:pt x="1557" y="2211"/>
                    <a:pt x="1714" y="2142"/>
                  </a:cubicBezTo>
                  <a:cubicBezTo>
                    <a:pt x="2114" y="1993"/>
                    <a:pt x="2412" y="1599"/>
                    <a:pt x="2460" y="1175"/>
                  </a:cubicBezTo>
                  <a:cubicBezTo>
                    <a:pt x="2514" y="751"/>
                    <a:pt x="2263" y="303"/>
                    <a:pt x="1893" y="106"/>
                  </a:cubicBezTo>
                  <a:cubicBezTo>
                    <a:pt x="1752" y="32"/>
                    <a:pt x="1610" y="1"/>
                    <a:pt x="1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4"/>
            <p:cNvSpPr/>
            <p:nvPr/>
          </p:nvSpPr>
          <p:spPr>
            <a:xfrm>
              <a:off x="855950" y="1134200"/>
              <a:ext cx="61575" cy="58450"/>
            </a:xfrm>
            <a:custGeom>
              <a:avLst/>
              <a:gdLst/>
              <a:ahLst/>
              <a:cxnLst/>
              <a:rect l="l" t="t" r="r" b="b"/>
              <a:pathLst>
                <a:path w="2463" h="2338" extrusionOk="0">
                  <a:moveTo>
                    <a:pt x="1398" y="1"/>
                  </a:moveTo>
                  <a:cubicBezTo>
                    <a:pt x="693" y="1"/>
                    <a:pt x="0" y="806"/>
                    <a:pt x="20" y="1469"/>
                  </a:cubicBezTo>
                  <a:cubicBezTo>
                    <a:pt x="20" y="1845"/>
                    <a:pt x="271" y="2215"/>
                    <a:pt x="641" y="2317"/>
                  </a:cubicBezTo>
                  <a:cubicBezTo>
                    <a:pt x="701" y="2331"/>
                    <a:pt x="760" y="2337"/>
                    <a:pt x="820" y="2337"/>
                  </a:cubicBezTo>
                  <a:cubicBezTo>
                    <a:pt x="1058" y="2337"/>
                    <a:pt x="1293" y="2233"/>
                    <a:pt x="1513" y="2114"/>
                  </a:cubicBezTo>
                  <a:cubicBezTo>
                    <a:pt x="1835" y="1941"/>
                    <a:pt x="2164" y="1696"/>
                    <a:pt x="2283" y="1344"/>
                  </a:cubicBezTo>
                  <a:cubicBezTo>
                    <a:pt x="2462" y="872"/>
                    <a:pt x="2235" y="323"/>
                    <a:pt x="1811" y="102"/>
                  </a:cubicBezTo>
                  <a:cubicBezTo>
                    <a:pt x="1677" y="32"/>
                    <a:pt x="1537" y="1"/>
                    <a:pt x="1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4"/>
            <p:cNvSpPr/>
            <p:nvPr/>
          </p:nvSpPr>
          <p:spPr>
            <a:xfrm>
              <a:off x="678100" y="945525"/>
              <a:ext cx="36600" cy="31150"/>
            </a:xfrm>
            <a:custGeom>
              <a:avLst/>
              <a:gdLst/>
              <a:ahLst/>
              <a:cxnLst/>
              <a:rect l="l" t="t" r="r" b="b"/>
              <a:pathLst>
                <a:path w="1464" h="1246" extrusionOk="0">
                  <a:moveTo>
                    <a:pt x="597" y="0"/>
                  </a:moveTo>
                  <a:cubicBezTo>
                    <a:pt x="290" y="0"/>
                    <a:pt x="1" y="254"/>
                    <a:pt x="48" y="586"/>
                  </a:cubicBezTo>
                  <a:cubicBezTo>
                    <a:pt x="72" y="783"/>
                    <a:pt x="221" y="957"/>
                    <a:pt x="371" y="1058"/>
                  </a:cubicBezTo>
                  <a:cubicBezTo>
                    <a:pt x="508" y="1176"/>
                    <a:pt x="694" y="1246"/>
                    <a:pt x="887" y="1246"/>
                  </a:cubicBezTo>
                  <a:cubicBezTo>
                    <a:pt x="937" y="1246"/>
                    <a:pt x="988" y="1241"/>
                    <a:pt x="1039" y="1231"/>
                  </a:cubicBezTo>
                  <a:cubicBezTo>
                    <a:pt x="1266" y="1154"/>
                    <a:pt x="1463" y="957"/>
                    <a:pt x="1439" y="706"/>
                  </a:cubicBezTo>
                  <a:cubicBezTo>
                    <a:pt x="1439" y="509"/>
                    <a:pt x="1266" y="336"/>
                    <a:pt x="1093" y="210"/>
                  </a:cubicBezTo>
                  <a:cubicBezTo>
                    <a:pt x="991" y="109"/>
                    <a:pt x="866" y="37"/>
                    <a:pt x="717" y="13"/>
                  </a:cubicBezTo>
                  <a:cubicBezTo>
                    <a:pt x="677" y="4"/>
                    <a:pt x="637" y="0"/>
                    <a:pt x="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4"/>
            <p:cNvSpPr/>
            <p:nvPr/>
          </p:nvSpPr>
          <p:spPr>
            <a:xfrm>
              <a:off x="732125" y="885400"/>
              <a:ext cx="74650" cy="54550"/>
            </a:xfrm>
            <a:custGeom>
              <a:avLst/>
              <a:gdLst/>
              <a:ahLst/>
              <a:cxnLst/>
              <a:rect l="l" t="t" r="r" b="b"/>
              <a:pathLst>
                <a:path w="2986" h="2182" extrusionOk="0">
                  <a:moveTo>
                    <a:pt x="1944" y="1"/>
                  </a:moveTo>
                  <a:cubicBezTo>
                    <a:pt x="1909" y="1"/>
                    <a:pt x="1874" y="3"/>
                    <a:pt x="1839" y="6"/>
                  </a:cubicBezTo>
                  <a:cubicBezTo>
                    <a:pt x="1021" y="102"/>
                    <a:pt x="1" y="1123"/>
                    <a:pt x="795" y="1893"/>
                  </a:cubicBezTo>
                  <a:cubicBezTo>
                    <a:pt x="978" y="2096"/>
                    <a:pt x="1255" y="2181"/>
                    <a:pt x="1541" y="2181"/>
                  </a:cubicBezTo>
                  <a:cubicBezTo>
                    <a:pt x="1609" y="2181"/>
                    <a:pt x="1676" y="2177"/>
                    <a:pt x="1744" y="2168"/>
                  </a:cubicBezTo>
                  <a:cubicBezTo>
                    <a:pt x="2066" y="2096"/>
                    <a:pt x="2388" y="1893"/>
                    <a:pt x="2609" y="1648"/>
                  </a:cubicBezTo>
                  <a:cubicBezTo>
                    <a:pt x="2812" y="1397"/>
                    <a:pt x="2985" y="1075"/>
                    <a:pt x="2938" y="753"/>
                  </a:cubicBezTo>
                  <a:cubicBezTo>
                    <a:pt x="2888" y="310"/>
                    <a:pt x="2392" y="1"/>
                    <a:pt x="1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4"/>
            <p:cNvSpPr/>
            <p:nvPr/>
          </p:nvSpPr>
          <p:spPr>
            <a:xfrm>
              <a:off x="799275" y="1138525"/>
              <a:ext cx="27350" cy="22400"/>
            </a:xfrm>
            <a:custGeom>
              <a:avLst/>
              <a:gdLst/>
              <a:ahLst/>
              <a:cxnLst/>
              <a:rect l="l" t="t" r="r" b="b"/>
              <a:pathLst>
                <a:path w="1094" h="896" extrusionOk="0">
                  <a:moveTo>
                    <a:pt x="550" y="1"/>
                  </a:moveTo>
                  <a:cubicBezTo>
                    <a:pt x="473" y="1"/>
                    <a:pt x="401" y="1"/>
                    <a:pt x="299" y="54"/>
                  </a:cubicBezTo>
                  <a:cubicBezTo>
                    <a:pt x="102" y="150"/>
                    <a:pt x="1" y="478"/>
                    <a:pt x="126" y="675"/>
                  </a:cubicBezTo>
                  <a:cubicBezTo>
                    <a:pt x="198" y="800"/>
                    <a:pt x="347" y="872"/>
                    <a:pt x="496" y="896"/>
                  </a:cubicBezTo>
                  <a:cubicBezTo>
                    <a:pt x="646" y="896"/>
                    <a:pt x="795" y="824"/>
                    <a:pt x="896" y="723"/>
                  </a:cubicBezTo>
                  <a:cubicBezTo>
                    <a:pt x="1022" y="597"/>
                    <a:pt x="1093" y="448"/>
                    <a:pt x="1046" y="275"/>
                  </a:cubicBezTo>
                  <a:cubicBezTo>
                    <a:pt x="998" y="78"/>
                    <a:pt x="771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4"/>
            <p:cNvSpPr/>
            <p:nvPr/>
          </p:nvSpPr>
          <p:spPr>
            <a:xfrm>
              <a:off x="829725" y="948875"/>
              <a:ext cx="43025" cy="29425"/>
            </a:xfrm>
            <a:custGeom>
              <a:avLst/>
              <a:gdLst/>
              <a:ahLst/>
              <a:cxnLst/>
              <a:rect l="l" t="t" r="r" b="b"/>
              <a:pathLst>
                <a:path w="1721" h="1177" extrusionOk="0">
                  <a:moveTo>
                    <a:pt x="1025" y="0"/>
                  </a:moveTo>
                  <a:cubicBezTo>
                    <a:pt x="998" y="0"/>
                    <a:pt x="971" y="2"/>
                    <a:pt x="944" y="5"/>
                  </a:cubicBezTo>
                  <a:cubicBezTo>
                    <a:pt x="747" y="29"/>
                    <a:pt x="550" y="100"/>
                    <a:pt x="401" y="249"/>
                  </a:cubicBezTo>
                  <a:cubicBezTo>
                    <a:pt x="1" y="673"/>
                    <a:pt x="347" y="1097"/>
                    <a:pt x="849" y="1169"/>
                  </a:cubicBezTo>
                  <a:cubicBezTo>
                    <a:pt x="887" y="1174"/>
                    <a:pt x="926" y="1177"/>
                    <a:pt x="965" y="1177"/>
                  </a:cubicBezTo>
                  <a:cubicBezTo>
                    <a:pt x="1153" y="1177"/>
                    <a:pt x="1350" y="1115"/>
                    <a:pt x="1493" y="972"/>
                  </a:cubicBezTo>
                  <a:cubicBezTo>
                    <a:pt x="1643" y="823"/>
                    <a:pt x="1720" y="548"/>
                    <a:pt x="1619" y="327"/>
                  </a:cubicBezTo>
                  <a:cubicBezTo>
                    <a:pt x="1506" y="122"/>
                    <a:pt x="1271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4" name="Google Shape;3474;p34"/>
          <p:cNvGrpSpPr/>
          <p:nvPr/>
        </p:nvGrpSpPr>
        <p:grpSpPr>
          <a:xfrm>
            <a:off x="8106339" y="4021869"/>
            <a:ext cx="1210840" cy="1568321"/>
            <a:chOff x="5879975" y="3227400"/>
            <a:chExt cx="234350" cy="303550"/>
          </a:xfrm>
        </p:grpSpPr>
        <p:sp>
          <p:nvSpPr>
            <p:cNvPr id="3475" name="Google Shape;3475;p34"/>
            <p:cNvSpPr/>
            <p:nvPr/>
          </p:nvSpPr>
          <p:spPr>
            <a:xfrm>
              <a:off x="5879975" y="3227400"/>
              <a:ext cx="234350" cy="298525"/>
            </a:xfrm>
            <a:custGeom>
              <a:avLst/>
              <a:gdLst/>
              <a:ahLst/>
              <a:cxnLst/>
              <a:rect l="l" t="t" r="r" b="b"/>
              <a:pathLst>
                <a:path w="9374" h="11941" extrusionOk="0">
                  <a:moveTo>
                    <a:pt x="1" y="0"/>
                  </a:moveTo>
                  <a:lnTo>
                    <a:pt x="1" y="0"/>
                  </a:lnTo>
                  <a:cubicBezTo>
                    <a:pt x="299" y="1248"/>
                    <a:pt x="795" y="2562"/>
                    <a:pt x="1195" y="3809"/>
                  </a:cubicBezTo>
                  <a:cubicBezTo>
                    <a:pt x="1911" y="6221"/>
                    <a:pt x="3953" y="7117"/>
                    <a:pt x="5744" y="8609"/>
                  </a:cubicBezTo>
                  <a:cubicBezTo>
                    <a:pt x="6568" y="9254"/>
                    <a:pt x="7338" y="9851"/>
                    <a:pt x="8084" y="10573"/>
                  </a:cubicBezTo>
                  <a:cubicBezTo>
                    <a:pt x="8486" y="10953"/>
                    <a:pt x="8786" y="11473"/>
                    <a:pt x="9219" y="11792"/>
                  </a:cubicBezTo>
                  <a:lnTo>
                    <a:pt x="9219" y="11792"/>
                  </a:lnTo>
                  <a:cubicBezTo>
                    <a:pt x="9125" y="11628"/>
                    <a:pt x="9004" y="11372"/>
                    <a:pt x="8956" y="11218"/>
                  </a:cubicBezTo>
                  <a:cubicBezTo>
                    <a:pt x="8257" y="9254"/>
                    <a:pt x="8179" y="7218"/>
                    <a:pt x="7338" y="5248"/>
                  </a:cubicBezTo>
                  <a:cubicBezTo>
                    <a:pt x="5971" y="2066"/>
                    <a:pt x="2807" y="1368"/>
                    <a:pt x="1" y="0"/>
                  </a:cubicBezTo>
                  <a:close/>
                  <a:moveTo>
                    <a:pt x="9219" y="11792"/>
                  </a:moveTo>
                  <a:cubicBezTo>
                    <a:pt x="9264" y="11869"/>
                    <a:pt x="9303" y="11925"/>
                    <a:pt x="9326" y="11940"/>
                  </a:cubicBezTo>
                  <a:lnTo>
                    <a:pt x="9373" y="11893"/>
                  </a:lnTo>
                  <a:cubicBezTo>
                    <a:pt x="9320" y="11862"/>
                    <a:pt x="9269" y="11828"/>
                    <a:pt x="9219" y="117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4"/>
            <p:cNvSpPr/>
            <p:nvPr/>
          </p:nvSpPr>
          <p:spPr>
            <a:xfrm>
              <a:off x="5909075" y="3265200"/>
              <a:ext cx="204300" cy="265750"/>
            </a:xfrm>
            <a:custGeom>
              <a:avLst/>
              <a:gdLst/>
              <a:ahLst/>
              <a:cxnLst/>
              <a:rect l="l" t="t" r="r" b="b"/>
              <a:pathLst>
                <a:path w="8172" h="10630" extrusionOk="0">
                  <a:moveTo>
                    <a:pt x="152" y="1"/>
                  </a:moveTo>
                  <a:cubicBezTo>
                    <a:pt x="70" y="1"/>
                    <a:pt x="1" y="106"/>
                    <a:pt x="78" y="184"/>
                  </a:cubicBezTo>
                  <a:cubicBezTo>
                    <a:pt x="1523" y="1772"/>
                    <a:pt x="3111" y="3240"/>
                    <a:pt x="4580" y="4834"/>
                  </a:cubicBezTo>
                  <a:cubicBezTo>
                    <a:pt x="6048" y="6452"/>
                    <a:pt x="6968" y="8637"/>
                    <a:pt x="7941" y="10578"/>
                  </a:cubicBezTo>
                  <a:cubicBezTo>
                    <a:pt x="7962" y="10614"/>
                    <a:pt x="7991" y="10629"/>
                    <a:pt x="8022" y="10629"/>
                  </a:cubicBezTo>
                  <a:cubicBezTo>
                    <a:pt x="8095" y="10629"/>
                    <a:pt x="8172" y="10541"/>
                    <a:pt x="8138" y="10452"/>
                  </a:cubicBezTo>
                  <a:cubicBezTo>
                    <a:pt x="7195" y="8590"/>
                    <a:pt x="6269" y="6524"/>
                    <a:pt x="4926" y="4906"/>
                  </a:cubicBezTo>
                  <a:cubicBezTo>
                    <a:pt x="3463" y="3169"/>
                    <a:pt x="1744" y="1700"/>
                    <a:pt x="228" y="35"/>
                  </a:cubicBezTo>
                  <a:cubicBezTo>
                    <a:pt x="204" y="11"/>
                    <a:pt x="177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4"/>
            <p:cNvSpPr/>
            <p:nvPr/>
          </p:nvSpPr>
          <p:spPr>
            <a:xfrm>
              <a:off x="5914450" y="3282500"/>
              <a:ext cx="63175" cy="51225"/>
            </a:xfrm>
            <a:custGeom>
              <a:avLst/>
              <a:gdLst/>
              <a:ahLst/>
              <a:cxnLst/>
              <a:rect l="l" t="t" r="r" b="b"/>
              <a:pathLst>
                <a:path w="2527" h="2049" extrusionOk="0">
                  <a:moveTo>
                    <a:pt x="2413" y="1"/>
                  </a:moveTo>
                  <a:cubicBezTo>
                    <a:pt x="2356" y="1"/>
                    <a:pt x="2299" y="38"/>
                    <a:pt x="2299" y="113"/>
                  </a:cubicBezTo>
                  <a:lnTo>
                    <a:pt x="2299" y="1775"/>
                  </a:lnTo>
                  <a:lnTo>
                    <a:pt x="2299" y="1775"/>
                  </a:lnTo>
                  <a:cubicBezTo>
                    <a:pt x="1623" y="1446"/>
                    <a:pt x="925" y="1219"/>
                    <a:pt x="186" y="1080"/>
                  </a:cubicBezTo>
                  <a:cubicBezTo>
                    <a:pt x="171" y="1075"/>
                    <a:pt x="158" y="1073"/>
                    <a:pt x="145" y="1073"/>
                  </a:cubicBezTo>
                  <a:cubicBezTo>
                    <a:pt x="29" y="1073"/>
                    <a:pt x="1" y="1256"/>
                    <a:pt x="114" y="1283"/>
                  </a:cubicBezTo>
                  <a:cubicBezTo>
                    <a:pt x="908" y="1456"/>
                    <a:pt x="1631" y="1677"/>
                    <a:pt x="2353" y="2029"/>
                  </a:cubicBezTo>
                  <a:cubicBezTo>
                    <a:pt x="2373" y="2042"/>
                    <a:pt x="2395" y="2048"/>
                    <a:pt x="2416" y="2048"/>
                  </a:cubicBezTo>
                  <a:cubicBezTo>
                    <a:pt x="2473" y="2048"/>
                    <a:pt x="2526" y="2008"/>
                    <a:pt x="2526" y="1952"/>
                  </a:cubicBezTo>
                  <a:lnTo>
                    <a:pt x="2526" y="113"/>
                  </a:lnTo>
                  <a:cubicBezTo>
                    <a:pt x="2526" y="38"/>
                    <a:pt x="2469" y="1"/>
                    <a:pt x="2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4"/>
            <p:cNvSpPr/>
            <p:nvPr/>
          </p:nvSpPr>
          <p:spPr>
            <a:xfrm>
              <a:off x="5942675" y="3326500"/>
              <a:ext cx="84625" cy="57200"/>
            </a:xfrm>
            <a:custGeom>
              <a:avLst/>
              <a:gdLst/>
              <a:ahLst/>
              <a:cxnLst/>
              <a:rect l="l" t="t" r="r" b="b"/>
              <a:pathLst>
                <a:path w="3385" h="2288" extrusionOk="0">
                  <a:moveTo>
                    <a:pt x="3286" y="0"/>
                  </a:moveTo>
                  <a:cubicBezTo>
                    <a:pt x="3237" y="0"/>
                    <a:pt x="3188" y="30"/>
                    <a:pt x="3188" y="90"/>
                  </a:cubicBezTo>
                  <a:cubicBezTo>
                    <a:pt x="3166" y="728"/>
                    <a:pt x="3080" y="1366"/>
                    <a:pt x="3047" y="1999"/>
                  </a:cubicBezTo>
                  <a:lnTo>
                    <a:pt x="3047" y="1999"/>
                  </a:lnTo>
                  <a:cubicBezTo>
                    <a:pt x="2144" y="1555"/>
                    <a:pt x="1132" y="1332"/>
                    <a:pt x="125" y="1236"/>
                  </a:cubicBezTo>
                  <a:cubicBezTo>
                    <a:pt x="119" y="1235"/>
                    <a:pt x="113" y="1234"/>
                    <a:pt x="107" y="1234"/>
                  </a:cubicBezTo>
                  <a:cubicBezTo>
                    <a:pt x="0" y="1234"/>
                    <a:pt x="6" y="1433"/>
                    <a:pt x="125" y="1433"/>
                  </a:cubicBezTo>
                  <a:cubicBezTo>
                    <a:pt x="1146" y="1535"/>
                    <a:pt x="2191" y="1785"/>
                    <a:pt x="3110" y="2281"/>
                  </a:cubicBezTo>
                  <a:cubicBezTo>
                    <a:pt x="3120" y="2285"/>
                    <a:pt x="3131" y="2287"/>
                    <a:pt x="3142" y="2287"/>
                  </a:cubicBezTo>
                  <a:cubicBezTo>
                    <a:pt x="3195" y="2287"/>
                    <a:pt x="3260" y="2243"/>
                    <a:pt x="3260" y="2179"/>
                  </a:cubicBezTo>
                  <a:cubicBezTo>
                    <a:pt x="3284" y="1487"/>
                    <a:pt x="3385" y="788"/>
                    <a:pt x="3385" y="90"/>
                  </a:cubicBezTo>
                  <a:cubicBezTo>
                    <a:pt x="3385" y="30"/>
                    <a:pt x="3336" y="0"/>
                    <a:pt x="3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4"/>
            <p:cNvSpPr/>
            <p:nvPr/>
          </p:nvSpPr>
          <p:spPr>
            <a:xfrm>
              <a:off x="5999550" y="3375200"/>
              <a:ext cx="62300" cy="52075"/>
            </a:xfrm>
            <a:custGeom>
              <a:avLst/>
              <a:gdLst/>
              <a:ahLst/>
              <a:cxnLst/>
              <a:rect l="l" t="t" r="r" b="b"/>
              <a:pathLst>
                <a:path w="2492" h="2083" extrusionOk="0">
                  <a:moveTo>
                    <a:pt x="2363" y="1"/>
                  </a:moveTo>
                  <a:cubicBezTo>
                    <a:pt x="2325" y="1"/>
                    <a:pt x="2289" y="24"/>
                    <a:pt x="2280" y="82"/>
                  </a:cubicBezTo>
                  <a:cubicBezTo>
                    <a:pt x="2164" y="665"/>
                    <a:pt x="2176" y="1263"/>
                    <a:pt x="2178" y="1842"/>
                  </a:cubicBezTo>
                  <a:lnTo>
                    <a:pt x="2178" y="1842"/>
                  </a:lnTo>
                  <a:cubicBezTo>
                    <a:pt x="1501" y="1672"/>
                    <a:pt x="849" y="1442"/>
                    <a:pt x="191" y="1228"/>
                  </a:cubicBezTo>
                  <a:cubicBezTo>
                    <a:pt x="182" y="1227"/>
                    <a:pt x="174" y="1226"/>
                    <a:pt x="166" y="1226"/>
                  </a:cubicBezTo>
                  <a:cubicBezTo>
                    <a:pt x="37" y="1226"/>
                    <a:pt x="0" y="1405"/>
                    <a:pt x="113" y="1455"/>
                  </a:cubicBezTo>
                  <a:cubicBezTo>
                    <a:pt x="835" y="1652"/>
                    <a:pt x="1534" y="1903"/>
                    <a:pt x="2256" y="2076"/>
                  </a:cubicBezTo>
                  <a:cubicBezTo>
                    <a:pt x="2269" y="2080"/>
                    <a:pt x="2282" y="2082"/>
                    <a:pt x="2294" y="2082"/>
                  </a:cubicBezTo>
                  <a:cubicBezTo>
                    <a:pt x="2353" y="2082"/>
                    <a:pt x="2405" y="2039"/>
                    <a:pt x="2405" y="1975"/>
                  </a:cubicBezTo>
                  <a:cubicBezTo>
                    <a:pt x="2382" y="1354"/>
                    <a:pt x="2352" y="757"/>
                    <a:pt x="2477" y="136"/>
                  </a:cubicBezTo>
                  <a:cubicBezTo>
                    <a:pt x="2492" y="59"/>
                    <a:pt x="2424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4"/>
            <p:cNvSpPr/>
            <p:nvPr/>
          </p:nvSpPr>
          <p:spPr>
            <a:xfrm>
              <a:off x="5999375" y="3323825"/>
              <a:ext cx="8675" cy="6875"/>
            </a:xfrm>
            <a:custGeom>
              <a:avLst/>
              <a:gdLst/>
              <a:ahLst/>
              <a:cxnLst/>
              <a:rect l="l" t="t" r="r" b="b"/>
              <a:pathLst>
                <a:path w="347" h="275" extrusionOk="0">
                  <a:moveTo>
                    <a:pt x="174" y="0"/>
                  </a:moveTo>
                  <a:cubicBezTo>
                    <a:pt x="1" y="0"/>
                    <a:pt x="1" y="275"/>
                    <a:pt x="174" y="275"/>
                  </a:cubicBezTo>
                  <a:cubicBezTo>
                    <a:pt x="347" y="275"/>
                    <a:pt x="347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4"/>
            <p:cNvSpPr/>
            <p:nvPr/>
          </p:nvSpPr>
          <p:spPr>
            <a:xfrm>
              <a:off x="6003700" y="3305750"/>
              <a:ext cx="8100" cy="6300"/>
            </a:xfrm>
            <a:custGeom>
              <a:avLst/>
              <a:gdLst/>
              <a:ahLst/>
              <a:cxnLst/>
              <a:rect l="l" t="t" r="r" b="b"/>
              <a:pathLst>
                <a:path w="324" h="252" extrusionOk="0">
                  <a:moveTo>
                    <a:pt x="174" y="1"/>
                  </a:moveTo>
                  <a:cubicBezTo>
                    <a:pt x="1" y="1"/>
                    <a:pt x="1" y="251"/>
                    <a:pt x="174" y="251"/>
                  </a:cubicBezTo>
                  <a:cubicBezTo>
                    <a:pt x="323" y="251"/>
                    <a:pt x="323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4"/>
            <p:cNvSpPr/>
            <p:nvPr/>
          </p:nvSpPr>
          <p:spPr>
            <a:xfrm>
              <a:off x="5907300" y="3293375"/>
              <a:ext cx="8075" cy="687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73" y="0"/>
                  </a:moveTo>
                  <a:cubicBezTo>
                    <a:pt x="0" y="0"/>
                    <a:pt x="0" y="275"/>
                    <a:pt x="173" y="275"/>
                  </a:cubicBezTo>
                  <a:cubicBezTo>
                    <a:pt x="323" y="275"/>
                    <a:pt x="323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4"/>
            <p:cNvSpPr/>
            <p:nvPr/>
          </p:nvSpPr>
          <p:spPr>
            <a:xfrm>
              <a:off x="5942675" y="3339925"/>
              <a:ext cx="8825" cy="6300"/>
            </a:xfrm>
            <a:custGeom>
              <a:avLst/>
              <a:gdLst/>
              <a:ahLst/>
              <a:cxnLst/>
              <a:rect l="l" t="t" r="r" b="b"/>
              <a:pathLst>
                <a:path w="353" h="252" extrusionOk="0">
                  <a:moveTo>
                    <a:pt x="179" y="1"/>
                  </a:moveTo>
                  <a:cubicBezTo>
                    <a:pt x="0" y="1"/>
                    <a:pt x="0" y="251"/>
                    <a:pt x="179" y="251"/>
                  </a:cubicBezTo>
                  <a:cubicBezTo>
                    <a:pt x="352" y="251"/>
                    <a:pt x="352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4"/>
            <p:cNvSpPr/>
            <p:nvPr/>
          </p:nvSpPr>
          <p:spPr>
            <a:xfrm>
              <a:off x="5957000" y="3345000"/>
              <a:ext cx="8825" cy="6900"/>
            </a:xfrm>
            <a:custGeom>
              <a:avLst/>
              <a:gdLst/>
              <a:ahLst/>
              <a:cxnLst/>
              <a:rect l="l" t="t" r="r" b="b"/>
              <a:pathLst>
                <a:path w="353" h="276" extrusionOk="0">
                  <a:moveTo>
                    <a:pt x="173" y="1"/>
                  </a:moveTo>
                  <a:cubicBezTo>
                    <a:pt x="0" y="1"/>
                    <a:pt x="0" y="275"/>
                    <a:pt x="173" y="275"/>
                  </a:cubicBezTo>
                  <a:cubicBezTo>
                    <a:pt x="352" y="275"/>
                    <a:pt x="352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4"/>
            <p:cNvSpPr/>
            <p:nvPr/>
          </p:nvSpPr>
          <p:spPr>
            <a:xfrm>
              <a:off x="6069525" y="3417700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80" y="0"/>
                  </a:moveTo>
                  <a:cubicBezTo>
                    <a:pt x="0" y="0"/>
                    <a:pt x="0" y="275"/>
                    <a:pt x="180" y="275"/>
                  </a:cubicBezTo>
                  <a:cubicBezTo>
                    <a:pt x="353" y="275"/>
                    <a:pt x="353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4"/>
            <p:cNvSpPr/>
            <p:nvPr/>
          </p:nvSpPr>
          <p:spPr>
            <a:xfrm>
              <a:off x="6040425" y="3435150"/>
              <a:ext cx="8675" cy="6300"/>
            </a:xfrm>
            <a:custGeom>
              <a:avLst/>
              <a:gdLst/>
              <a:ahLst/>
              <a:cxnLst/>
              <a:rect l="l" t="t" r="r" b="b"/>
              <a:pathLst>
                <a:path w="347" h="252" extrusionOk="0">
                  <a:moveTo>
                    <a:pt x="173" y="1"/>
                  </a:moveTo>
                  <a:cubicBezTo>
                    <a:pt x="0" y="1"/>
                    <a:pt x="0" y="251"/>
                    <a:pt x="173" y="251"/>
                  </a:cubicBezTo>
                  <a:cubicBezTo>
                    <a:pt x="347" y="251"/>
                    <a:pt x="347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7" name="Google Shape;3487;p34"/>
          <p:cNvGrpSpPr/>
          <p:nvPr/>
        </p:nvGrpSpPr>
        <p:grpSpPr>
          <a:xfrm rot="10800000" flipH="1">
            <a:off x="7217662" y="-1755381"/>
            <a:ext cx="3196958" cy="3284371"/>
            <a:chOff x="7217662" y="3775244"/>
            <a:chExt cx="3196958" cy="3284371"/>
          </a:xfrm>
        </p:grpSpPr>
        <p:sp>
          <p:nvSpPr>
            <p:cNvPr id="3488" name="Google Shape;3488;p34"/>
            <p:cNvSpPr/>
            <p:nvPr/>
          </p:nvSpPr>
          <p:spPr>
            <a:xfrm rot="-7003625" flipH="1">
              <a:off x="7560236" y="4260144"/>
              <a:ext cx="2511809" cy="2314569"/>
            </a:xfrm>
            <a:custGeom>
              <a:avLst/>
              <a:gdLst/>
              <a:ahLst/>
              <a:cxnLst/>
              <a:rect l="l" t="t" r="r" b="b"/>
              <a:pathLst>
                <a:path w="11346" h="10455" extrusionOk="0">
                  <a:moveTo>
                    <a:pt x="6236" y="0"/>
                  </a:moveTo>
                  <a:cubicBezTo>
                    <a:pt x="5085" y="0"/>
                    <a:pt x="3963" y="469"/>
                    <a:pt x="3429" y="1465"/>
                  </a:cubicBezTo>
                  <a:cubicBezTo>
                    <a:pt x="2696" y="2822"/>
                    <a:pt x="3149" y="4744"/>
                    <a:pt x="2018" y="5762"/>
                  </a:cubicBezTo>
                  <a:cubicBezTo>
                    <a:pt x="1602" y="6101"/>
                    <a:pt x="1072" y="6287"/>
                    <a:pt x="715" y="6685"/>
                  </a:cubicBezTo>
                  <a:cubicBezTo>
                    <a:pt x="0" y="7477"/>
                    <a:pt x="376" y="8816"/>
                    <a:pt x="1204" y="9476"/>
                  </a:cubicBezTo>
                  <a:cubicBezTo>
                    <a:pt x="2013" y="10136"/>
                    <a:pt x="3067" y="10454"/>
                    <a:pt x="4099" y="10454"/>
                  </a:cubicBezTo>
                  <a:cubicBezTo>
                    <a:pt x="4128" y="10454"/>
                    <a:pt x="4156" y="10454"/>
                    <a:pt x="4185" y="10453"/>
                  </a:cubicBezTo>
                  <a:cubicBezTo>
                    <a:pt x="6447" y="10453"/>
                    <a:pt x="9781" y="8775"/>
                    <a:pt x="10572" y="6477"/>
                  </a:cubicBezTo>
                  <a:cubicBezTo>
                    <a:pt x="11346" y="4179"/>
                    <a:pt x="10161" y="1388"/>
                    <a:pt x="7971" y="370"/>
                  </a:cubicBezTo>
                  <a:cubicBezTo>
                    <a:pt x="7437" y="126"/>
                    <a:pt x="6833" y="0"/>
                    <a:pt x="6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9" name="Google Shape;3489;p34"/>
            <p:cNvGrpSpPr/>
            <p:nvPr/>
          </p:nvGrpSpPr>
          <p:grpSpPr>
            <a:xfrm rot="10800000" flipH="1">
              <a:off x="7967975" y="3899233"/>
              <a:ext cx="1404941" cy="1004250"/>
              <a:chOff x="8090250" y="1355275"/>
              <a:chExt cx="1404941" cy="1004250"/>
            </a:xfrm>
          </p:grpSpPr>
          <p:sp>
            <p:nvSpPr>
              <p:cNvPr id="3490" name="Google Shape;3490;p34"/>
              <p:cNvSpPr/>
              <p:nvPr/>
            </p:nvSpPr>
            <p:spPr>
              <a:xfrm>
                <a:off x="8404718" y="1910757"/>
                <a:ext cx="101354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26" extrusionOk="0">
                    <a:moveTo>
                      <a:pt x="322" y="1"/>
                    </a:moveTo>
                    <a:cubicBezTo>
                      <a:pt x="285" y="1"/>
                      <a:pt x="245" y="1"/>
                      <a:pt x="208" y="19"/>
                    </a:cubicBezTo>
                    <a:cubicBezTo>
                      <a:pt x="172" y="37"/>
                      <a:pt x="132" y="60"/>
                      <a:pt x="95" y="96"/>
                    </a:cubicBezTo>
                    <a:cubicBezTo>
                      <a:pt x="77" y="114"/>
                      <a:pt x="59" y="150"/>
                      <a:pt x="41" y="191"/>
                    </a:cubicBezTo>
                    <a:cubicBezTo>
                      <a:pt x="18" y="227"/>
                      <a:pt x="0" y="263"/>
                      <a:pt x="18" y="304"/>
                    </a:cubicBezTo>
                    <a:lnTo>
                      <a:pt x="18" y="399"/>
                    </a:lnTo>
                    <a:cubicBezTo>
                      <a:pt x="41" y="435"/>
                      <a:pt x="59" y="489"/>
                      <a:pt x="95" y="530"/>
                    </a:cubicBezTo>
                    <a:cubicBezTo>
                      <a:pt x="132" y="548"/>
                      <a:pt x="154" y="566"/>
                      <a:pt x="172" y="584"/>
                    </a:cubicBezTo>
                    <a:cubicBezTo>
                      <a:pt x="208" y="602"/>
                      <a:pt x="267" y="625"/>
                      <a:pt x="322" y="625"/>
                    </a:cubicBezTo>
                    <a:cubicBezTo>
                      <a:pt x="358" y="625"/>
                      <a:pt x="398" y="602"/>
                      <a:pt x="435" y="584"/>
                    </a:cubicBezTo>
                    <a:cubicBezTo>
                      <a:pt x="471" y="584"/>
                      <a:pt x="512" y="566"/>
                      <a:pt x="548" y="530"/>
                    </a:cubicBezTo>
                    <a:cubicBezTo>
                      <a:pt x="566" y="489"/>
                      <a:pt x="607" y="471"/>
                      <a:pt x="607" y="435"/>
                    </a:cubicBezTo>
                    <a:cubicBezTo>
                      <a:pt x="625" y="399"/>
                      <a:pt x="643" y="358"/>
                      <a:pt x="643" y="304"/>
                    </a:cubicBezTo>
                    <a:cubicBezTo>
                      <a:pt x="625" y="286"/>
                      <a:pt x="625" y="245"/>
                      <a:pt x="625" y="227"/>
                    </a:cubicBezTo>
                    <a:cubicBezTo>
                      <a:pt x="607" y="173"/>
                      <a:pt x="584" y="132"/>
                      <a:pt x="548" y="96"/>
                    </a:cubicBezTo>
                    <a:cubicBezTo>
                      <a:pt x="530" y="78"/>
                      <a:pt x="512" y="60"/>
                      <a:pt x="471" y="37"/>
                    </a:cubicBezTo>
                    <a:cubicBezTo>
                      <a:pt x="435" y="19"/>
                      <a:pt x="380" y="1"/>
                      <a:pt x="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4"/>
              <p:cNvSpPr/>
              <p:nvPr/>
            </p:nvSpPr>
            <p:spPr>
              <a:xfrm>
                <a:off x="8526565" y="1673369"/>
                <a:ext cx="86537" cy="8638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6" y="0"/>
                    </a:moveTo>
                    <a:cubicBezTo>
                      <a:pt x="209" y="0"/>
                      <a:pt x="132" y="37"/>
                      <a:pt x="78" y="95"/>
                    </a:cubicBezTo>
                    <a:cubicBezTo>
                      <a:pt x="60" y="114"/>
                      <a:pt x="37" y="150"/>
                      <a:pt x="19" y="168"/>
                    </a:cubicBezTo>
                    <a:cubicBezTo>
                      <a:pt x="19" y="209"/>
                      <a:pt x="1" y="245"/>
                      <a:pt x="1" y="281"/>
                    </a:cubicBezTo>
                    <a:cubicBezTo>
                      <a:pt x="1" y="358"/>
                      <a:pt x="37" y="412"/>
                      <a:pt x="78" y="471"/>
                    </a:cubicBezTo>
                    <a:cubicBezTo>
                      <a:pt x="132" y="525"/>
                      <a:pt x="209" y="548"/>
                      <a:pt x="286" y="548"/>
                    </a:cubicBezTo>
                    <a:cubicBezTo>
                      <a:pt x="340" y="548"/>
                      <a:pt x="417" y="525"/>
                      <a:pt x="471" y="471"/>
                    </a:cubicBezTo>
                    <a:cubicBezTo>
                      <a:pt x="490" y="453"/>
                      <a:pt x="512" y="412"/>
                      <a:pt x="530" y="376"/>
                    </a:cubicBezTo>
                    <a:cubicBezTo>
                      <a:pt x="548" y="358"/>
                      <a:pt x="548" y="322"/>
                      <a:pt x="548" y="281"/>
                    </a:cubicBezTo>
                    <a:cubicBezTo>
                      <a:pt x="548" y="209"/>
                      <a:pt x="530" y="132"/>
                      <a:pt x="471" y="95"/>
                    </a:cubicBezTo>
                    <a:cubicBezTo>
                      <a:pt x="417" y="37"/>
                      <a:pt x="358" y="0"/>
                      <a:pt x="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4"/>
              <p:cNvSpPr/>
              <p:nvPr/>
            </p:nvSpPr>
            <p:spPr>
              <a:xfrm>
                <a:off x="8856797" y="1773936"/>
                <a:ext cx="77237" cy="778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4" extrusionOk="0">
                    <a:moveTo>
                      <a:pt x="245" y="0"/>
                    </a:moveTo>
                    <a:cubicBezTo>
                      <a:pt x="204" y="0"/>
                      <a:pt x="186" y="23"/>
                      <a:pt x="150" y="23"/>
                    </a:cubicBezTo>
                    <a:cubicBezTo>
                      <a:pt x="114" y="41"/>
                      <a:pt x="91" y="59"/>
                      <a:pt x="73" y="77"/>
                    </a:cubicBezTo>
                    <a:cubicBezTo>
                      <a:pt x="55" y="95"/>
                      <a:pt x="37" y="136"/>
                      <a:pt x="19" y="154"/>
                    </a:cubicBezTo>
                    <a:cubicBezTo>
                      <a:pt x="0" y="190"/>
                      <a:pt x="0" y="208"/>
                      <a:pt x="0" y="249"/>
                    </a:cubicBezTo>
                    <a:cubicBezTo>
                      <a:pt x="0" y="267"/>
                      <a:pt x="0" y="285"/>
                      <a:pt x="19" y="321"/>
                    </a:cubicBezTo>
                    <a:cubicBezTo>
                      <a:pt x="19" y="362"/>
                      <a:pt x="37" y="398"/>
                      <a:pt x="73" y="416"/>
                    </a:cubicBezTo>
                    <a:cubicBezTo>
                      <a:pt x="91" y="435"/>
                      <a:pt x="114" y="453"/>
                      <a:pt x="132" y="453"/>
                    </a:cubicBezTo>
                    <a:cubicBezTo>
                      <a:pt x="168" y="475"/>
                      <a:pt x="204" y="493"/>
                      <a:pt x="245" y="493"/>
                    </a:cubicBezTo>
                    <a:cubicBezTo>
                      <a:pt x="281" y="493"/>
                      <a:pt x="299" y="493"/>
                      <a:pt x="340" y="475"/>
                    </a:cubicBezTo>
                    <a:cubicBezTo>
                      <a:pt x="376" y="453"/>
                      <a:pt x="394" y="453"/>
                      <a:pt x="412" y="416"/>
                    </a:cubicBezTo>
                    <a:cubicBezTo>
                      <a:pt x="430" y="398"/>
                      <a:pt x="453" y="380"/>
                      <a:pt x="471" y="340"/>
                    </a:cubicBezTo>
                    <a:cubicBezTo>
                      <a:pt x="489" y="321"/>
                      <a:pt x="489" y="285"/>
                      <a:pt x="489" y="249"/>
                    </a:cubicBezTo>
                    <a:cubicBezTo>
                      <a:pt x="489" y="226"/>
                      <a:pt x="489" y="208"/>
                      <a:pt x="471" y="190"/>
                    </a:cubicBezTo>
                    <a:cubicBezTo>
                      <a:pt x="471" y="154"/>
                      <a:pt x="453" y="113"/>
                      <a:pt x="412" y="77"/>
                    </a:cubicBezTo>
                    <a:cubicBezTo>
                      <a:pt x="394" y="59"/>
                      <a:pt x="376" y="59"/>
                      <a:pt x="376" y="41"/>
                    </a:cubicBezTo>
                    <a:cubicBezTo>
                      <a:pt x="340" y="23"/>
                      <a:pt x="281" y="0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4"/>
              <p:cNvSpPr/>
              <p:nvPr/>
            </p:nvSpPr>
            <p:spPr>
              <a:xfrm>
                <a:off x="8915907" y="1495091"/>
                <a:ext cx="59426" cy="62263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95" extrusionOk="0">
                    <a:moveTo>
                      <a:pt x="191" y="0"/>
                    </a:moveTo>
                    <a:cubicBezTo>
                      <a:pt x="168" y="0"/>
                      <a:pt x="132" y="19"/>
                      <a:pt x="114" y="19"/>
                    </a:cubicBezTo>
                    <a:cubicBezTo>
                      <a:pt x="96" y="37"/>
                      <a:pt x="78" y="37"/>
                      <a:pt x="55" y="55"/>
                    </a:cubicBezTo>
                    <a:cubicBezTo>
                      <a:pt x="37" y="73"/>
                      <a:pt x="19" y="95"/>
                      <a:pt x="19" y="132"/>
                    </a:cubicBezTo>
                    <a:cubicBezTo>
                      <a:pt x="1" y="150"/>
                      <a:pt x="1" y="168"/>
                      <a:pt x="1" y="209"/>
                    </a:cubicBezTo>
                    <a:lnTo>
                      <a:pt x="1" y="245"/>
                    </a:lnTo>
                    <a:cubicBezTo>
                      <a:pt x="19" y="281"/>
                      <a:pt x="19" y="322"/>
                      <a:pt x="55" y="340"/>
                    </a:cubicBezTo>
                    <a:cubicBezTo>
                      <a:pt x="55" y="340"/>
                      <a:pt x="78" y="358"/>
                      <a:pt x="96" y="376"/>
                    </a:cubicBezTo>
                    <a:cubicBezTo>
                      <a:pt x="114" y="376"/>
                      <a:pt x="150" y="394"/>
                      <a:pt x="191" y="394"/>
                    </a:cubicBezTo>
                    <a:cubicBezTo>
                      <a:pt x="209" y="394"/>
                      <a:pt x="245" y="394"/>
                      <a:pt x="263" y="376"/>
                    </a:cubicBezTo>
                    <a:cubicBezTo>
                      <a:pt x="281" y="376"/>
                      <a:pt x="304" y="358"/>
                      <a:pt x="322" y="340"/>
                    </a:cubicBezTo>
                    <a:cubicBezTo>
                      <a:pt x="340" y="322"/>
                      <a:pt x="358" y="299"/>
                      <a:pt x="358" y="281"/>
                    </a:cubicBezTo>
                    <a:cubicBezTo>
                      <a:pt x="376" y="245"/>
                      <a:pt x="376" y="227"/>
                      <a:pt x="376" y="209"/>
                    </a:cubicBezTo>
                    <a:lnTo>
                      <a:pt x="376" y="150"/>
                    </a:lnTo>
                    <a:cubicBezTo>
                      <a:pt x="376" y="114"/>
                      <a:pt x="358" y="95"/>
                      <a:pt x="322" y="55"/>
                    </a:cubicBezTo>
                    <a:cubicBezTo>
                      <a:pt x="322" y="55"/>
                      <a:pt x="304" y="37"/>
                      <a:pt x="281" y="37"/>
                    </a:cubicBezTo>
                    <a:cubicBezTo>
                      <a:pt x="263" y="19"/>
                      <a:pt x="227" y="0"/>
                      <a:pt x="1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4"/>
              <p:cNvSpPr/>
              <p:nvPr/>
            </p:nvSpPr>
            <p:spPr>
              <a:xfrm>
                <a:off x="8681356" y="2057824"/>
                <a:ext cx="44451" cy="44766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4" extrusionOk="0">
                    <a:moveTo>
                      <a:pt x="150" y="1"/>
                    </a:moveTo>
                    <a:cubicBezTo>
                      <a:pt x="138" y="1"/>
                      <a:pt x="126" y="9"/>
                      <a:pt x="114" y="9"/>
                    </a:cubicBezTo>
                    <a:cubicBezTo>
                      <a:pt x="73" y="9"/>
                      <a:pt x="37" y="49"/>
                      <a:pt x="19" y="68"/>
                    </a:cubicBezTo>
                    <a:cubicBezTo>
                      <a:pt x="19" y="86"/>
                      <a:pt x="1" y="104"/>
                      <a:pt x="1" y="122"/>
                    </a:cubicBezTo>
                    <a:cubicBezTo>
                      <a:pt x="1" y="144"/>
                      <a:pt x="1" y="163"/>
                      <a:pt x="19" y="181"/>
                    </a:cubicBezTo>
                    <a:cubicBezTo>
                      <a:pt x="19" y="217"/>
                      <a:pt x="37" y="235"/>
                      <a:pt x="73" y="258"/>
                    </a:cubicBezTo>
                    <a:cubicBezTo>
                      <a:pt x="102" y="270"/>
                      <a:pt x="128" y="283"/>
                      <a:pt x="154" y="283"/>
                    </a:cubicBezTo>
                    <a:cubicBezTo>
                      <a:pt x="165" y="283"/>
                      <a:pt x="175" y="281"/>
                      <a:pt x="186" y="276"/>
                    </a:cubicBezTo>
                    <a:cubicBezTo>
                      <a:pt x="209" y="276"/>
                      <a:pt x="245" y="235"/>
                      <a:pt x="263" y="217"/>
                    </a:cubicBezTo>
                    <a:cubicBezTo>
                      <a:pt x="281" y="199"/>
                      <a:pt x="281" y="163"/>
                      <a:pt x="281" y="144"/>
                    </a:cubicBezTo>
                    <a:cubicBezTo>
                      <a:pt x="281" y="122"/>
                      <a:pt x="281" y="104"/>
                      <a:pt x="263" y="86"/>
                    </a:cubicBezTo>
                    <a:cubicBezTo>
                      <a:pt x="263" y="68"/>
                      <a:pt x="263" y="49"/>
                      <a:pt x="245" y="49"/>
                    </a:cubicBezTo>
                    <a:cubicBezTo>
                      <a:pt x="227" y="31"/>
                      <a:pt x="209" y="9"/>
                      <a:pt x="186" y="9"/>
                    </a:cubicBezTo>
                    <a:lnTo>
                      <a:pt x="168" y="9"/>
                    </a:lnTo>
                    <a:cubicBezTo>
                      <a:pt x="162" y="3"/>
                      <a:pt x="156" y="1"/>
                      <a:pt x="1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4"/>
              <p:cNvSpPr/>
              <p:nvPr/>
            </p:nvSpPr>
            <p:spPr>
              <a:xfrm>
                <a:off x="8737629" y="1711830"/>
                <a:ext cx="59426" cy="6068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85" extrusionOk="0">
                    <a:moveTo>
                      <a:pt x="191" y="1"/>
                    </a:moveTo>
                    <a:cubicBezTo>
                      <a:pt x="168" y="1"/>
                      <a:pt x="132" y="19"/>
                      <a:pt x="114" y="19"/>
                    </a:cubicBezTo>
                    <a:cubicBezTo>
                      <a:pt x="96" y="37"/>
                      <a:pt x="78" y="37"/>
                      <a:pt x="55" y="55"/>
                    </a:cubicBezTo>
                    <a:cubicBezTo>
                      <a:pt x="37" y="78"/>
                      <a:pt x="19" y="96"/>
                      <a:pt x="19" y="132"/>
                    </a:cubicBezTo>
                    <a:cubicBezTo>
                      <a:pt x="1" y="150"/>
                      <a:pt x="1" y="168"/>
                      <a:pt x="1" y="191"/>
                    </a:cubicBezTo>
                    <a:lnTo>
                      <a:pt x="1" y="245"/>
                    </a:lnTo>
                    <a:cubicBezTo>
                      <a:pt x="19" y="281"/>
                      <a:pt x="37" y="304"/>
                      <a:pt x="55" y="340"/>
                    </a:cubicBezTo>
                    <a:cubicBezTo>
                      <a:pt x="78" y="340"/>
                      <a:pt x="78" y="358"/>
                      <a:pt x="96" y="358"/>
                    </a:cubicBezTo>
                    <a:cubicBezTo>
                      <a:pt x="132" y="376"/>
                      <a:pt x="150" y="376"/>
                      <a:pt x="191" y="376"/>
                    </a:cubicBezTo>
                    <a:cubicBezTo>
                      <a:pt x="197" y="382"/>
                      <a:pt x="205" y="384"/>
                      <a:pt x="214" y="384"/>
                    </a:cubicBezTo>
                    <a:cubicBezTo>
                      <a:pt x="231" y="384"/>
                      <a:pt x="251" y="376"/>
                      <a:pt x="263" y="376"/>
                    </a:cubicBezTo>
                    <a:cubicBezTo>
                      <a:pt x="281" y="358"/>
                      <a:pt x="304" y="358"/>
                      <a:pt x="322" y="340"/>
                    </a:cubicBezTo>
                    <a:cubicBezTo>
                      <a:pt x="340" y="322"/>
                      <a:pt x="358" y="304"/>
                      <a:pt x="358" y="263"/>
                    </a:cubicBezTo>
                    <a:cubicBezTo>
                      <a:pt x="376" y="245"/>
                      <a:pt x="376" y="227"/>
                      <a:pt x="376" y="191"/>
                    </a:cubicBezTo>
                    <a:lnTo>
                      <a:pt x="376" y="150"/>
                    </a:lnTo>
                    <a:cubicBezTo>
                      <a:pt x="358" y="114"/>
                      <a:pt x="340" y="96"/>
                      <a:pt x="322" y="55"/>
                    </a:cubicBezTo>
                    <a:cubicBezTo>
                      <a:pt x="304" y="55"/>
                      <a:pt x="304" y="37"/>
                      <a:pt x="281" y="37"/>
                    </a:cubicBezTo>
                    <a:cubicBezTo>
                      <a:pt x="263" y="19"/>
                      <a:pt x="227" y="1"/>
                      <a:pt x="1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4"/>
              <p:cNvSpPr/>
              <p:nvPr/>
            </p:nvSpPr>
            <p:spPr>
              <a:xfrm>
                <a:off x="8339776" y="1602121"/>
                <a:ext cx="65100" cy="64312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08" extrusionOk="0">
                    <a:moveTo>
                      <a:pt x="245" y="0"/>
                    </a:moveTo>
                    <a:cubicBezTo>
                      <a:pt x="204" y="0"/>
                      <a:pt x="186" y="0"/>
                      <a:pt x="168" y="18"/>
                    </a:cubicBezTo>
                    <a:cubicBezTo>
                      <a:pt x="132" y="18"/>
                      <a:pt x="114" y="36"/>
                      <a:pt x="91" y="54"/>
                    </a:cubicBezTo>
                    <a:cubicBezTo>
                      <a:pt x="73" y="54"/>
                      <a:pt x="55" y="72"/>
                      <a:pt x="37" y="113"/>
                    </a:cubicBezTo>
                    <a:cubicBezTo>
                      <a:pt x="19" y="131"/>
                      <a:pt x="19" y="149"/>
                      <a:pt x="19" y="186"/>
                    </a:cubicBezTo>
                    <a:cubicBezTo>
                      <a:pt x="1" y="208"/>
                      <a:pt x="19" y="226"/>
                      <a:pt x="19" y="262"/>
                    </a:cubicBezTo>
                    <a:cubicBezTo>
                      <a:pt x="19" y="281"/>
                      <a:pt x="37" y="299"/>
                      <a:pt x="37" y="299"/>
                    </a:cubicBezTo>
                    <a:cubicBezTo>
                      <a:pt x="55" y="339"/>
                      <a:pt x="73" y="357"/>
                      <a:pt x="114" y="376"/>
                    </a:cubicBezTo>
                    <a:cubicBezTo>
                      <a:pt x="132" y="394"/>
                      <a:pt x="150" y="394"/>
                      <a:pt x="168" y="394"/>
                    </a:cubicBezTo>
                    <a:cubicBezTo>
                      <a:pt x="177" y="403"/>
                      <a:pt x="192" y="407"/>
                      <a:pt x="209" y="407"/>
                    </a:cubicBezTo>
                    <a:cubicBezTo>
                      <a:pt x="226" y="407"/>
                      <a:pt x="245" y="403"/>
                      <a:pt x="263" y="394"/>
                    </a:cubicBezTo>
                    <a:cubicBezTo>
                      <a:pt x="281" y="394"/>
                      <a:pt x="299" y="394"/>
                      <a:pt x="317" y="376"/>
                    </a:cubicBezTo>
                    <a:cubicBezTo>
                      <a:pt x="340" y="357"/>
                      <a:pt x="376" y="339"/>
                      <a:pt x="394" y="299"/>
                    </a:cubicBezTo>
                    <a:cubicBezTo>
                      <a:pt x="394" y="299"/>
                      <a:pt x="394" y="281"/>
                      <a:pt x="412" y="262"/>
                    </a:cubicBezTo>
                    <a:lnTo>
                      <a:pt x="412" y="167"/>
                    </a:lnTo>
                    <a:lnTo>
                      <a:pt x="412" y="149"/>
                    </a:lnTo>
                    <a:cubicBezTo>
                      <a:pt x="394" y="131"/>
                      <a:pt x="394" y="113"/>
                      <a:pt x="376" y="72"/>
                    </a:cubicBezTo>
                    <a:cubicBezTo>
                      <a:pt x="358" y="54"/>
                      <a:pt x="340" y="36"/>
                      <a:pt x="317" y="36"/>
                    </a:cubicBezTo>
                    <a:cubicBezTo>
                      <a:pt x="299" y="18"/>
                      <a:pt x="263" y="18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4"/>
              <p:cNvSpPr/>
              <p:nvPr/>
            </p:nvSpPr>
            <p:spPr>
              <a:xfrm>
                <a:off x="8090250" y="1860158"/>
                <a:ext cx="47131" cy="4508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86" extrusionOk="0">
                    <a:moveTo>
                      <a:pt x="132" y="1"/>
                    </a:moveTo>
                    <a:cubicBezTo>
                      <a:pt x="113" y="1"/>
                      <a:pt x="91" y="1"/>
                      <a:pt x="91" y="19"/>
                    </a:cubicBezTo>
                    <a:cubicBezTo>
                      <a:pt x="73" y="19"/>
                      <a:pt x="73" y="19"/>
                      <a:pt x="55" y="41"/>
                    </a:cubicBezTo>
                    <a:cubicBezTo>
                      <a:pt x="55" y="41"/>
                      <a:pt x="37" y="41"/>
                      <a:pt x="37" y="59"/>
                    </a:cubicBezTo>
                    <a:cubicBezTo>
                      <a:pt x="18" y="59"/>
                      <a:pt x="18" y="78"/>
                      <a:pt x="18" y="96"/>
                    </a:cubicBezTo>
                    <a:cubicBezTo>
                      <a:pt x="0" y="114"/>
                      <a:pt x="0" y="132"/>
                      <a:pt x="0" y="154"/>
                    </a:cubicBezTo>
                    <a:lnTo>
                      <a:pt x="0" y="191"/>
                    </a:lnTo>
                    <a:cubicBezTo>
                      <a:pt x="18" y="191"/>
                      <a:pt x="18" y="209"/>
                      <a:pt x="18" y="209"/>
                    </a:cubicBezTo>
                    <a:cubicBezTo>
                      <a:pt x="37" y="227"/>
                      <a:pt x="37" y="227"/>
                      <a:pt x="37" y="245"/>
                    </a:cubicBezTo>
                    <a:cubicBezTo>
                      <a:pt x="55" y="245"/>
                      <a:pt x="55" y="268"/>
                      <a:pt x="73" y="268"/>
                    </a:cubicBezTo>
                    <a:cubicBezTo>
                      <a:pt x="73" y="268"/>
                      <a:pt x="91" y="286"/>
                      <a:pt x="113" y="286"/>
                    </a:cubicBezTo>
                    <a:lnTo>
                      <a:pt x="204" y="286"/>
                    </a:lnTo>
                    <a:lnTo>
                      <a:pt x="245" y="245"/>
                    </a:lnTo>
                    <a:lnTo>
                      <a:pt x="263" y="227"/>
                    </a:lnTo>
                    <a:cubicBezTo>
                      <a:pt x="281" y="209"/>
                      <a:pt x="281" y="209"/>
                      <a:pt x="281" y="191"/>
                    </a:cubicBezTo>
                    <a:cubicBezTo>
                      <a:pt x="299" y="173"/>
                      <a:pt x="299" y="154"/>
                      <a:pt x="299" y="154"/>
                    </a:cubicBezTo>
                    <a:lnTo>
                      <a:pt x="299" y="114"/>
                    </a:lnTo>
                    <a:cubicBezTo>
                      <a:pt x="281" y="96"/>
                      <a:pt x="281" y="78"/>
                      <a:pt x="263" y="59"/>
                    </a:cubicBezTo>
                    <a:lnTo>
                      <a:pt x="245" y="41"/>
                    </a:lnTo>
                    <a:lnTo>
                      <a:pt x="227" y="19"/>
                    </a:lnTo>
                    <a:cubicBezTo>
                      <a:pt x="204" y="19"/>
                      <a:pt x="186" y="1"/>
                      <a:pt x="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4"/>
              <p:cNvSpPr/>
              <p:nvPr/>
            </p:nvSpPr>
            <p:spPr>
              <a:xfrm>
                <a:off x="8449643" y="1444493"/>
                <a:ext cx="100724" cy="101354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43" extrusionOk="0">
                    <a:moveTo>
                      <a:pt x="322" y="0"/>
                    </a:moveTo>
                    <a:cubicBezTo>
                      <a:pt x="281" y="0"/>
                      <a:pt x="245" y="0"/>
                      <a:pt x="186" y="18"/>
                    </a:cubicBezTo>
                    <a:cubicBezTo>
                      <a:pt x="150" y="36"/>
                      <a:pt x="132" y="55"/>
                      <a:pt x="95" y="95"/>
                    </a:cubicBezTo>
                    <a:cubicBezTo>
                      <a:pt x="55" y="113"/>
                      <a:pt x="37" y="150"/>
                      <a:pt x="18" y="190"/>
                    </a:cubicBezTo>
                    <a:cubicBezTo>
                      <a:pt x="0" y="226"/>
                      <a:pt x="0" y="281"/>
                      <a:pt x="0" y="321"/>
                    </a:cubicBezTo>
                    <a:cubicBezTo>
                      <a:pt x="0" y="340"/>
                      <a:pt x="0" y="376"/>
                      <a:pt x="18" y="394"/>
                    </a:cubicBezTo>
                    <a:cubicBezTo>
                      <a:pt x="18" y="453"/>
                      <a:pt x="55" y="507"/>
                      <a:pt x="95" y="548"/>
                    </a:cubicBezTo>
                    <a:cubicBezTo>
                      <a:pt x="150" y="602"/>
                      <a:pt x="227" y="643"/>
                      <a:pt x="322" y="643"/>
                    </a:cubicBezTo>
                    <a:cubicBezTo>
                      <a:pt x="358" y="643"/>
                      <a:pt x="412" y="643"/>
                      <a:pt x="453" y="620"/>
                    </a:cubicBezTo>
                    <a:cubicBezTo>
                      <a:pt x="489" y="602"/>
                      <a:pt x="525" y="584"/>
                      <a:pt x="548" y="548"/>
                    </a:cubicBezTo>
                    <a:cubicBezTo>
                      <a:pt x="584" y="507"/>
                      <a:pt x="602" y="489"/>
                      <a:pt x="620" y="435"/>
                    </a:cubicBezTo>
                    <a:cubicBezTo>
                      <a:pt x="638" y="394"/>
                      <a:pt x="638" y="358"/>
                      <a:pt x="638" y="321"/>
                    </a:cubicBezTo>
                    <a:lnTo>
                      <a:pt x="638" y="226"/>
                    </a:lnTo>
                    <a:cubicBezTo>
                      <a:pt x="620" y="168"/>
                      <a:pt x="584" y="131"/>
                      <a:pt x="548" y="95"/>
                    </a:cubicBezTo>
                    <a:cubicBezTo>
                      <a:pt x="489" y="36"/>
                      <a:pt x="412" y="0"/>
                      <a:pt x="3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4"/>
              <p:cNvSpPr/>
              <p:nvPr/>
            </p:nvSpPr>
            <p:spPr>
              <a:xfrm>
                <a:off x="9073535" y="1803570"/>
                <a:ext cx="62263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54" extrusionOk="0">
                    <a:moveTo>
                      <a:pt x="205" y="1"/>
                    </a:moveTo>
                    <a:cubicBezTo>
                      <a:pt x="160" y="1"/>
                      <a:pt x="109" y="16"/>
                      <a:pt x="73" y="38"/>
                    </a:cubicBezTo>
                    <a:cubicBezTo>
                      <a:pt x="55" y="61"/>
                      <a:pt x="37" y="79"/>
                      <a:pt x="19" y="97"/>
                    </a:cubicBezTo>
                    <a:cubicBezTo>
                      <a:pt x="1" y="115"/>
                      <a:pt x="1" y="152"/>
                      <a:pt x="1" y="174"/>
                    </a:cubicBezTo>
                    <a:cubicBezTo>
                      <a:pt x="1" y="210"/>
                      <a:pt x="1" y="228"/>
                      <a:pt x="19" y="265"/>
                    </a:cubicBezTo>
                    <a:cubicBezTo>
                      <a:pt x="37" y="287"/>
                      <a:pt x="55" y="305"/>
                      <a:pt x="73" y="323"/>
                    </a:cubicBezTo>
                    <a:cubicBezTo>
                      <a:pt x="108" y="345"/>
                      <a:pt x="154" y="353"/>
                      <a:pt x="198" y="353"/>
                    </a:cubicBezTo>
                    <a:cubicBezTo>
                      <a:pt x="229" y="353"/>
                      <a:pt x="259" y="349"/>
                      <a:pt x="281" y="342"/>
                    </a:cubicBezTo>
                    <a:cubicBezTo>
                      <a:pt x="281" y="323"/>
                      <a:pt x="299" y="323"/>
                      <a:pt x="322" y="305"/>
                    </a:cubicBezTo>
                    <a:cubicBezTo>
                      <a:pt x="358" y="287"/>
                      <a:pt x="394" y="228"/>
                      <a:pt x="394" y="174"/>
                    </a:cubicBezTo>
                    <a:cubicBezTo>
                      <a:pt x="394" y="133"/>
                      <a:pt x="358" y="79"/>
                      <a:pt x="322" y="61"/>
                    </a:cubicBezTo>
                    <a:cubicBezTo>
                      <a:pt x="299" y="38"/>
                      <a:pt x="281" y="38"/>
                      <a:pt x="281" y="20"/>
                    </a:cubicBezTo>
                    <a:cubicBezTo>
                      <a:pt x="260" y="7"/>
                      <a:pt x="234" y="1"/>
                      <a:pt x="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4"/>
              <p:cNvSpPr/>
              <p:nvPr/>
            </p:nvSpPr>
            <p:spPr>
              <a:xfrm>
                <a:off x="8992987" y="2089035"/>
                <a:ext cx="122161" cy="117432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45" extrusionOk="0">
                    <a:moveTo>
                      <a:pt x="358" y="1"/>
                    </a:moveTo>
                    <a:cubicBezTo>
                      <a:pt x="304" y="1"/>
                      <a:pt x="245" y="19"/>
                      <a:pt x="191" y="60"/>
                    </a:cubicBezTo>
                    <a:cubicBezTo>
                      <a:pt x="114" y="96"/>
                      <a:pt x="59" y="150"/>
                      <a:pt x="41" y="227"/>
                    </a:cubicBezTo>
                    <a:cubicBezTo>
                      <a:pt x="1" y="286"/>
                      <a:pt x="1" y="340"/>
                      <a:pt x="1" y="417"/>
                    </a:cubicBezTo>
                    <a:cubicBezTo>
                      <a:pt x="19" y="489"/>
                      <a:pt x="59" y="566"/>
                      <a:pt x="114" y="625"/>
                    </a:cubicBezTo>
                    <a:lnTo>
                      <a:pt x="114" y="643"/>
                    </a:lnTo>
                    <a:cubicBezTo>
                      <a:pt x="188" y="717"/>
                      <a:pt x="294" y="744"/>
                      <a:pt x="391" y="744"/>
                    </a:cubicBezTo>
                    <a:cubicBezTo>
                      <a:pt x="419" y="744"/>
                      <a:pt x="446" y="742"/>
                      <a:pt x="471" y="738"/>
                    </a:cubicBezTo>
                    <a:cubicBezTo>
                      <a:pt x="607" y="697"/>
                      <a:pt x="697" y="602"/>
                      <a:pt x="738" y="471"/>
                    </a:cubicBezTo>
                    <a:cubicBezTo>
                      <a:pt x="774" y="340"/>
                      <a:pt x="738" y="209"/>
                      <a:pt x="643" y="114"/>
                    </a:cubicBezTo>
                    <a:cubicBezTo>
                      <a:pt x="607" y="60"/>
                      <a:pt x="548" y="37"/>
                      <a:pt x="471" y="19"/>
                    </a:cubicBezTo>
                    <a:cubicBezTo>
                      <a:pt x="444" y="10"/>
                      <a:pt x="411" y="5"/>
                      <a:pt x="378" y="5"/>
                    </a:cubicBezTo>
                    <a:cubicBezTo>
                      <a:pt x="345" y="5"/>
                      <a:pt x="313" y="10"/>
                      <a:pt x="286" y="19"/>
                    </a:cubicBezTo>
                    <a:cubicBezTo>
                      <a:pt x="304" y="1"/>
                      <a:pt x="340" y="1"/>
                      <a:pt x="3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4"/>
              <p:cNvSpPr/>
              <p:nvPr/>
            </p:nvSpPr>
            <p:spPr>
              <a:xfrm>
                <a:off x="9263320" y="1735317"/>
                <a:ext cx="53593" cy="60056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81" extrusionOk="0">
                    <a:moveTo>
                      <a:pt x="172" y="1"/>
                    </a:moveTo>
                    <a:cubicBezTo>
                      <a:pt x="154" y="19"/>
                      <a:pt x="136" y="19"/>
                      <a:pt x="113" y="19"/>
                    </a:cubicBezTo>
                    <a:cubicBezTo>
                      <a:pt x="113" y="19"/>
                      <a:pt x="95" y="19"/>
                      <a:pt x="77" y="42"/>
                    </a:cubicBezTo>
                    <a:cubicBezTo>
                      <a:pt x="59" y="42"/>
                      <a:pt x="59" y="60"/>
                      <a:pt x="41" y="78"/>
                    </a:cubicBezTo>
                    <a:cubicBezTo>
                      <a:pt x="23" y="96"/>
                      <a:pt x="23" y="114"/>
                      <a:pt x="0" y="132"/>
                    </a:cubicBezTo>
                    <a:lnTo>
                      <a:pt x="0" y="173"/>
                    </a:lnTo>
                    <a:lnTo>
                      <a:pt x="0" y="245"/>
                    </a:lnTo>
                    <a:cubicBezTo>
                      <a:pt x="23" y="286"/>
                      <a:pt x="23" y="304"/>
                      <a:pt x="41" y="322"/>
                    </a:cubicBezTo>
                    <a:cubicBezTo>
                      <a:pt x="77" y="358"/>
                      <a:pt x="113" y="381"/>
                      <a:pt x="172" y="381"/>
                    </a:cubicBezTo>
                    <a:cubicBezTo>
                      <a:pt x="190" y="381"/>
                      <a:pt x="208" y="381"/>
                      <a:pt x="226" y="358"/>
                    </a:cubicBezTo>
                    <a:cubicBezTo>
                      <a:pt x="249" y="358"/>
                      <a:pt x="267" y="340"/>
                      <a:pt x="285" y="322"/>
                    </a:cubicBezTo>
                    <a:cubicBezTo>
                      <a:pt x="303" y="304"/>
                      <a:pt x="321" y="286"/>
                      <a:pt x="321" y="245"/>
                    </a:cubicBezTo>
                    <a:cubicBezTo>
                      <a:pt x="339" y="227"/>
                      <a:pt x="339" y="191"/>
                      <a:pt x="321" y="173"/>
                    </a:cubicBezTo>
                    <a:lnTo>
                      <a:pt x="321" y="132"/>
                    </a:lnTo>
                    <a:cubicBezTo>
                      <a:pt x="321" y="114"/>
                      <a:pt x="303" y="96"/>
                      <a:pt x="303" y="96"/>
                    </a:cubicBezTo>
                    <a:cubicBezTo>
                      <a:pt x="303" y="78"/>
                      <a:pt x="285" y="60"/>
                      <a:pt x="267" y="42"/>
                    </a:cubicBezTo>
                    <a:cubicBezTo>
                      <a:pt x="249" y="42"/>
                      <a:pt x="249" y="19"/>
                      <a:pt x="226" y="19"/>
                    </a:cubicBezTo>
                    <a:cubicBezTo>
                      <a:pt x="208" y="19"/>
                      <a:pt x="190" y="1"/>
                      <a:pt x="1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4"/>
              <p:cNvSpPr/>
              <p:nvPr/>
            </p:nvSpPr>
            <p:spPr>
              <a:xfrm>
                <a:off x="9281132" y="1967188"/>
                <a:ext cx="92843" cy="714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53" extrusionOk="0">
                    <a:moveTo>
                      <a:pt x="303" y="0"/>
                    </a:moveTo>
                    <a:cubicBezTo>
                      <a:pt x="0" y="0"/>
                      <a:pt x="0" y="453"/>
                      <a:pt x="303" y="453"/>
                    </a:cubicBezTo>
                    <a:cubicBezTo>
                      <a:pt x="588" y="453"/>
                      <a:pt x="588" y="0"/>
                      <a:pt x="3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4"/>
              <p:cNvSpPr/>
              <p:nvPr/>
            </p:nvSpPr>
            <p:spPr>
              <a:xfrm>
                <a:off x="8440342" y="2242565"/>
                <a:ext cx="77868" cy="7550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79" extrusionOk="0">
                    <a:moveTo>
                      <a:pt x="214" y="1"/>
                    </a:moveTo>
                    <a:cubicBezTo>
                      <a:pt x="189" y="1"/>
                      <a:pt x="167" y="14"/>
                      <a:pt x="154" y="27"/>
                    </a:cubicBezTo>
                    <a:cubicBezTo>
                      <a:pt x="114" y="27"/>
                      <a:pt x="96" y="45"/>
                      <a:pt x="77" y="63"/>
                    </a:cubicBezTo>
                    <a:cubicBezTo>
                      <a:pt x="41" y="81"/>
                      <a:pt x="41" y="122"/>
                      <a:pt x="19" y="140"/>
                    </a:cubicBezTo>
                    <a:cubicBezTo>
                      <a:pt x="1" y="176"/>
                      <a:pt x="1" y="217"/>
                      <a:pt x="1" y="235"/>
                    </a:cubicBezTo>
                    <a:lnTo>
                      <a:pt x="1" y="307"/>
                    </a:lnTo>
                    <a:cubicBezTo>
                      <a:pt x="19" y="348"/>
                      <a:pt x="41" y="384"/>
                      <a:pt x="77" y="402"/>
                    </a:cubicBezTo>
                    <a:cubicBezTo>
                      <a:pt x="96" y="420"/>
                      <a:pt x="96" y="443"/>
                      <a:pt x="114" y="443"/>
                    </a:cubicBezTo>
                    <a:cubicBezTo>
                      <a:pt x="154" y="479"/>
                      <a:pt x="191" y="479"/>
                      <a:pt x="245" y="479"/>
                    </a:cubicBezTo>
                    <a:cubicBezTo>
                      <a:pt x="267" y="479"/>
                      <a:pt x="304" y="479"/>
                      <a:pt x="340" y="461"/>
                    </a:cubicBezTo>
                    <a:cubicBezTo>
                      <a:pt x="358" y="461"/>
                      <a:pt x="399" y="443"/>
                      <a:pt x="417" y="402"/>
                    </a:cubicBezTo>
                    <a:cubicBezTo>
                      <a:pt x="435" y="384"/>
                      <a:pt x="453" y="366"/>
                      <a:pt x="453" y="330"/>
                    </a:cubicBezTo>
                    <a:cubicBezTo>
                      <a:pt x="471" y="307"/>
                      <a:pt x="494" y="271"/>
                      <a:pt x="471" y="235"/>
                    </a:cubicBezTo>
                    <a:lnTo>
                      <a:pt x="471" y="176"/>
                    </a:lnTo>
                    <a:cubicBezTo>
                      <a:pt x="453" y="140"/>
                      <a:pt x="435" y="103"/>
                      <a:pt x="417" y="63"/>
                    </a:cubicBezTo>
                    <a:cubicBezTo>
                      <a:pt x="399" y="63"/>
                      <a:pt x="381" y="45"/>
                      <a:pt x="358" y="27"/>
                    </a:cubicBezTo>
                    <a:cubicBezTo>
                      <a:pt x="322" y="8"/>
                      <a:pt x="286" y="8"/>
                      <a:pt x="245" y="8"/>
                    </a:cubicBezTo>
                    <a:cubicBezTo>
                      <a:pt x="234" y="3"/>
                      <a:pt x="224" y="1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4"/>
              <p:cNvSpPr/>
              <p:nvPr/>
            </p:nvSpPr>
            <p:spPr>
              <a:xfrm>
                <a:off x="8773411" y="2312237"/>
                <a:ext cx="50756" cy="4728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00" extrusionOk="0">
                    <a:moveTo>
                      <a:pt x="168" y="1"/>
                    </a:moveTo>
                    <a:cubicBezTo>
                      <a:pt x="131" y="1"/>
                      <a:pt x="113" y="1"/>
                      <a:pt x="95" y="19"/>
                    </a:cubicBezTo>
                    <a:cubicBezTo>
                      <a:pt x="77" y="19"/>
                      <a:pt x="77" y="19"/>
                      <a:pt x="54" y="37"/>
                    </a:cubicBezTo>
                    <a:cubicBezTo>
                      <a:pt x="36" y="37"/>
                      <a:pt x="18" y="55"/>
                      <a:pt x="18" y="73"/>
                    </a:cubicBezTo>
                    <a:cubicBezTo>
                      <a:pt x="0" y="91"/>
                      <a:pt x="0" y="114"/>
                      <a:pt x="0" y="150"/>
                    </a:cubicBezTo>
                    <a:cubicBezTo>
                      <a:pt x="0" y="168"/>
                      <a:pt x="0" y="186"/>
                      <a:pt x="18" y="204"/>
                    </a:cubicBezTo>
                    <a:cubicBezTo>
                      <a:pt x="18" y="227"/>
                      <a:pt x="36" y="245"/>
                      <a:pt x="54" y="263"/>
                    </a:cubicBezTo>
                    <a:cubicBezTo>
                      <a:pt x="77" y="263"/>
                      <a:pt x="77" y="263"/>
                      <a:pt x="95" y="281"/>
                    </a:cubicBezTo>
                    <a:cubicBezTo>
                      <a:pt x="113" y="281"/>
                      <a:pt x="131" y="299"/>
                      <a:pt x="168" y="299"/>
                    </a:cubicBezTo>
                    <a:cubicBezTo>
                      <a:pt x="190" y="299"/>
                      <a:pt x="226" y="281"/>
                      <a:pt x="244" y="281"/>
                    </a:cubicBezTo>
                    <a:cubicBezTo>
                      <a:pt x="281" y="245"/>
                      <a:pt x="321" y="186"/>
                      <a:pt x="321" y="150"/>
                    </a:cubicBezTo>
                    <a:cubicBezTo>
                      <a:pt x="321" y="91"/>
                      <a:pt x="281" y="37"/>
                      <a:pt x="244" y="19"/>
                    </a:cubicBezTo>
                    <a:cubicBezTo>
                      <a:pt x="226" y="1"/>
                      <a:pt x="190" y="1"/>
                      <a:pt x="1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4"/>
              <p:cNvSpPr/>
              <p:nvPr/>
            </p:nvSpPr>
            <p:spPr>
              <a:xfrm>
                <a:off x="9195540" y="2151771"/>
                <a:ext cx="136348" cy="136348"/>
              </a:xfrm>
              <a:custGeom>
                <a:avLst/>
                <a:gdLst/>
                <a:ahLst/>
                <a:cxnLst/>
                <a:rect l="l" t="t" r="r" b="b"/>
                <a:pathLst>
                  <a:path w="865" h="865" extrusionOk="0">
                    <a:moveTo>
                      <a:pt x="430" y="1"/>
                    </a:moveTo>
                    <a:cubicBezTo>
                      <a:pt x="376" y="1"/>
                      <a:pt x="317" y="19"/>
                      <a:pt x="263" y="37"/>
                    </a:cubicBezTo>
                    <a:cubicBezTo>
                      <a:pt x="226" y="55"/>
                      <a:pt x="168" y="91"/>
                      <a:pt x="131" y="132"/>
                    </a:cubicBezTo>
                    <a:cubicBezTo>
                      <a:pt x="91" y="168"/>
                      <a:pt x="55" y="227"/>
                      <a:pt x="36" y="263"/>
                    </a:cubicBezTo>
                    <a:cubicBezTo>
                      <a:pt x="18" y="318"/>
                      <a:pt x="0" y="376"/>
                      <a:pt x="0" y="431"/>
                    </a:cubicBezTo>
                    <a:cubicBezTo>
                      <a:pt x="18" y="471"/>
                      <a:pt x="18" y="508"/>
                      <a:pt x="18" y="544"/>
                    </a:cubicBezTo>
                    <a:cubicBezTo>
                      <a:pt x="36" y="621"/>
                      <a:pt x="73" y="679"/>
                      <a:pt x="131" y="734"/>
                    </a:cubicBezTo>
                    <a:cubicBezTo>
                      <a:pt x="168" y="752"/>
                      <a:pt x="186" y="793"/>
                      <a:pt x="226" y="811"/>
                    </a:cubicBezTo>
                    <a:cubicBezTo>
                      <a:pt x="281" y="847"/>
                      <a:pt x="358" y="865"/>
                      <a:pt x="430" y="865"/>
                    </a:cubicBezTo>
                    <a:cubicBezTo>
                      <a:pt x="489" y="865"/>
                      <a:pt x="543" y="847"/>
                      <a:pt x="602" y="829"/>
                    </a:cubicBezTo>
                    <a:cubicBezTo>
                      <a:pt x="656" y="811"/>
                      <a:pt x="697" y="770"/>
                      <a:pt x="733" y="734"/>
                    </a:cubicBezTo>
                    <a:cubicBezTo>
                      <a:pt x="769" y="698"/>
                      <a:pt x="810" y="657"/>
                      <a:pt x="828" y="603"/>
                    </a:cubicBezTo>
                    <a:cubicBezTo>
                      <a:pt x="846" y="544"/>
                      <a:pt x="864" y="489"/>
                      <a:pt x="864" y="431"/>
                    </a:cubicBezTo>
                    <a:cubicBezTo>
                      <a:pt x="864" y="394"/>
                      <a:pt x="846" y="358"/>
                      <a:pt x="846" y="318"/>
                    </a:cubicBezTo>
                    <a:cubicBezTo>
                      <a:pt x="828" y="245"/>
                      <a:pt x="792" y="186"/>
                      <a:pt x="733" y="132"/>
                    </a:cubicBezTo>
                    <a:cubicBezTo>
                      <a:pt x="715" y="114"/>
                      <a:pt x="679" y="91"/>
                      <a:pt x="656" y="73"/>
                    </a:cubicBezTo>
                    <a:cubicBezTo>
                      <a:pt x="584" y="19"/>
                      <a:pt x="507" y="1"/>
                      <a:pt x="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4"/>
              <p:cNvSpPr/>
              <p:nvPr/>
            </p:nvSpPr>
            <p:spPr>
              <a:xfrm>
                <a:off x="8152198" y="2076897"/>
                <a:ext cx="83700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1" extrusionOk="0">
                    <a:moveTo>
                      <a:pt x="263" y="1"/>
                    </a:moveTo>
                    <a:cubicBezTo>
                      <a:pt x="227" y="1"/>
                      <a:pt x="209" y="1"/>
                      <a:pt x="173" y="23"/>
                    </a:cubicBezTo>
                    <a:cubicBezTo>
                      <a:pt x="132" y="42"/>
                      <a:pt x="114" y="60"/>
                      <a:pt x="78" y="78"/>
                    </a:cubicBezTo>
                    <a:cubicBezTo>
                      <a:pt x="60" y="96"/>
                      <a:pt x="37" y="137"/>
                      <a:pt x="37" y="155"/>
                    </a:cubicBezTo>
                    <a:cubicBezTo>
                      <a:pt x="19" y="191"/>
                      <a:pt x="1" y="227"/>
                      <a:pt x="1" y="268"/>
                    </a:cubicBezTo>
                    <a:cubicBezTo>
                      <a:pt x="19" y="286"/>
                      <a:pt x="19" y="304"/>
                      <a:pt x="19" y="340"/>
                    </a:cubicBezTo>
                    <a:cubicBezTo>
                      <a:pt x="37" y="381"/>
                      <a:pt x="60" y="417"/>
                      <a:pt x="78" y="453"/>
                    </a:cubicBezTo>
                    <a:cubicBezTo>
                      <a:pt x="96" y="453"/>
                      <a:pt x="114" y="476"/>
                      <a:pt x="132" y="494"/>
                    </a:cubicBezTo>
                    <a:cubicBezTo>
                      <a:pt x="173" y="512"/>
                      <a:pt x="227" y="530"/>
                      <a:pt x="263" y="530"/>
                    </a:cubicBezTo>
                    <a:cubicBezTo>
                      <a:pt x="304" y="530"/>
                      <a:pt x="340" y="512"/>
                      <a:pt x="376" y="512"/>
                    </a:cubicBezTo>
                    <a:cubicBezTo>
                      <a:pt x="399" y="494"/>
                      <a:pt x="435" y="476"/>
                      <a:pt x="453" y="453"/>
                    </a:cubicBezTo>
                    <a:cubicBezTo>
                      <a:pt x="471" y="417"/>
                      <a:pt x="490" y="399"/>
                      <a:pt x="512" y="363"/>
                    </a:cubicBezTo>
                    <a:cubicBezTo>
                      <a:pt x="530" y="340"/>
                      <a:pt x="530" y="304"/>
                      <a:pt x="530" y="268"/>
                    </a:cubicBezTo>
                    <a:lnTo>
                      <a:pt x="530" y="191"/>
                    </a:lnTo>
                    <a:cubicBezTo>
                      <a:pt x="512" y="155"/>
                      <a:pt x="490" y="114"/>
                      <a:pt x="453" y="78"/>
                    </a:cubicBezTo>
                    <a:cubicBezTo>
                      <a:pt x="435" y="60"/>
                      <a:pt x="417" y="60"/>
                      <a:pt x="399" y="42"/>
                    </a:cubicBezTo>
                    <a:cubicBezTo>
                      <a:pt x="358" y="23"/>
                      <a:pt x="322" y="1"/>
                      <a:pt x="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34"/>
              <p:cNvSpPr/>
              <p:nvPr/>
            </p:nvSpPr>
            <p:spPr>
              <a:xfrm>
                <a:off x="8657081" y="1355275"/>
                <a:ext cx="80705" cy="7723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0" extrusionOk="0">
                    <a:moveTo>
                      <a:pt x="250" y="1"/>
                    </a:moveTo>
                    <a:cubicBezTo>
                      <a:pt x="227" y="1"/>
                      <a:pt x="191" y="1"/>
                      <a:pt x="155" y="19"/>
                    </a:cubicBezTo>
                    <a:cubicBezTo>
                      <a:pt x="137" y="19"/>
                      <a:pt x="96" y="37"/>
                      <a:pt x="78" y="55"/>
                    </a:cubicBezTo>
                    <a:cubicBezTo>
                      <a:pt x="60" y="96"/>
                      <a:pt x="42" y="114"/>
                      <a:pt x="42" y="150"/>
                    </a:cubicBezTo>
                    <a:cubicBezTo>
                      <a:pt x="23" y="168"/>
                      <a:pt x="1" y="209"/>
                      <a:pt x="23" y="245"/>
                    </a:cubicBezTo>
                    <a:lnTo>
                      <a:pt x="23" y="304"/>
                    </a:lnTo>
                    <a:cubicBezTo>
                      <a:pt x="42" y="340"/>
                      <a:pt x="60" y="376"/>
                      <a:pt x="78" y="417"/>
                    </a:cubicBezTo>
                    <a:cubicBezTo>
                      <a:pt x="96" y="417"/>
                      <a:pt x="114" y="435"/>
                      <a:pt x="137" y="453"/>
                    </a:cubicBezTo>
                    <a:cubicBezTo>
                      <a:pt x="173" y="471"/>
                      <a:pt x="209" y="489"/>
                      <a:pt x="250" y="489"/>
                    </a:cubicBezTo>
                    <a:cubicBezTo>
                      <a:pt x="286" y="489"/>
                      <a:pt x="322" y="471"/>
                      <a:pt x="340" y="453"/>
                    </a:cubicBezTo>
                    <a:cubicBezTo>
                      <a:pt x="381" y="453"/>
                      <a:pt x="399" y="435"/>
                      <a:pt x="435" y="417"/>
                    </a:cubicBezTo>
                    <a:cubicBezTo>
                      <a:pt x="453" y="394"/>
                      <a:pt x="476" y="358"/>
                      <a:pt x="476" y="340"/>
                    </a:cubicBezTo>
                    <a:cubicBezTo>
                      <a:pt x="494" y="304"/>
                      <a:pt x="512" y="263"/>
                      <a:pt x="494" y="245"/>
                    </a:cubicBezTo>
                    <a:lnTo>
                      <a:pt x="494" y="168"/>
                    </a:lnTo>
                    <a:cubicBezTo>
                      <a:pt x="476" y="132"/>
                      <a:pt x="453" y="96"/>
                      <a:pt x="435" y="55"/>
                    </a:cubicBezTo>
                    <a:cubicBezTo>
                      <a:pt x="417" y="55"/>
                      <a:pt x="399" y="37"/>
                      <a:pt x="381" y="19"/>
                    </a:cubicBezTo>
                    <a:cubicBezTo>
                      <a:pt x="340" y="1"/>
                      <a:pt x="304" y="1"/>
                      <a:pt x="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34"/>
              <p:cNvSpPr/>
              <p:nvPr/>
            </p:nvSpPr>
            <p:spPr>
              <a:xfrm>
                <a:off x="9177728" y="1524253"/>
                <a:ext cx="100724" cy="101512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44" extrusionOk="0">
                    <a:moveTo>
                      <a:pt x="317" y="1"/>
                    </a:moveTo>
                    <a:cubicBezTo>
                      <a:pt x="281" y="1"/>
                      <a:pt x="244" y="1"/>
                      <a:pt x="204" y="42"/>
                    </a:cubicBezTo>
                    <a:cubicBezTo>
                      <a:pt x="168" y="42"/>
                      <a:pt x="131" y="60"/>
                      <a:pt x="91" y="96"/>
                    </a:cubicBezTo>
                    <a:cubicBezTo>
                      <a:pt x="73" y="114"/>
                      <a:pt x="54" y="155"/>
                      <a:pt x="36" y="191"/>
                    </a:cubicBezTo>
                    <a:cubicBezTo>
                      <a:pt x="18" y="227"/>
                      <a:pt x="0" y="268"/>
                      <a:pt x="18" y="322"/>
                    </a:cubicBezTo>
                    <a:lnTo>
                      <a:pt x="18" y="399"/>
                    </a:lnTo>
                    <a:cubicBezTo>
                      <a:pt x="36" y="453"/>
                      <a:pt x="54" y="512"/>
                      <a:pt x="91" y="548"/>
                    </a:cubicBezTo>
                    <a:cubicBezTo>
                      <a:pt x="131" y="548"/>
                      <a:pt x="149" y="566"/>
                      <a:pt x="168" y="589"/>
                    </a:cubicBezTo>
                    <a:cubicBezTo>
                      <a:pt x="204" y="625"/>
                      <a:pt x="263" y="625"/>
                      <a:pt x="317" y="643"/>
                    </a:cubicBezTo>
                    <a:cubicBezTo>
                      <a:pt x="376" y="643"/>
                      <a:pt x="412" y="625"/>
                      <a:pt x="453" y="607"/>
                    </a:cubicBezTo>
                    <a:cubicBezTo>
                      <a:pt x="489" y="589"/>
                      <a:pt x="525" y="566"/>
                      <a:pt x="543" y="548"/>
                    </a:cubicBezTo>
                    <a:cubicBezTo>
                      <a:pt x="584" y="512"/>
                      <a:pt x="602" y="476"/>
                      <a:pt x="620" y="435"/>
                    </a:cubicBezTo>
                    <a:cubicBezTo>
                      <a:pt x="638" y="399"/>
                      <a:pt x="638" y="363"/>
                      <a:pt x="638" y="322"/>
                    </a:cubicBezTo>
                    <a:cubicBezTo>
                      <a:pt x="638" y="286"/>
                      <a:pt x="638" y="268"/>
                      <a:pt x="620" y="227"/>
                    </a:cubicBezTo>
                    <a:cubicBezTo>
                      <a:pt x="620" y="191"/>
                      <a:pt x="584" y="137"/>
                      <a:pt x="543" y="96"/>
                    </a:cubicBezTo>
                    <a:cubicBezTo>
                      <a:pt x="525" y="78"/>
                      <a:pt x="507" y="60"/>
                      <a:pt x="489" y="42"/>
                    </a:cubicBezTo>
                    <a:cubicBezTo>
                      <a:pt x="430" y="24"/>
                      <a:pt x="376" y="1"/>
                      <a:pt x="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34"/>
              <p:cNvSpPr/>
              <p:nvPr/>
            </p:nvSpPr>
            <p:spPr>
              <a:xfrm>
                <a:off x="9438603" y="1839509"/>
                <a:ext cx="56588" cy="47919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04" extrusionOk="0">
                    <a:moveTo>
                      <a:pt x="173" y="0"/>
                    </a:moveTo>
                    <a:cubicBezTo>
                      <a:pt x="132" y="0"/>
                      <a:pt x="96" y="19"/>
                      <a:pt x="60" y="59"/>
                    </a:cubicBezTo>
                    <a:cubicBezTo>
                      <a:pt x="60" y="59"/>
                      <a:pt x="42" y="77"/>
                      <a:pt x="42" y="95"/>
                    </a:cubicBezTo>
                    <a:cubicBezTo>
                      <a:pt x="1" y="132"/>
                      <a:pt x="1" y="190"/>
                      <a:pt x="42" y="227"/>
                    </a:cubicBezTo>
                    <a:lnTo>
                      <a:pt x="60" y="245"/>
                    </a:lnTo>
                    <a:cubicBezTo>
                      <a:pt x="78" y="285"/>
                      <a:pt x="132" y="304"/>
                      <a:pt x="173" y="304"/>
                    </a:cubicBezTo>
                    <a:cubicBezTo>
                      <a:pt x="209" y="304"/>
                      <a:pt x="227" y="304"/>
                      <a:pt x="268" y="285"/>
                    </a:cubicBezTo>
                    <a:lnTo>
                      <a:pt x="304" y="285"/>
                    </a:lnTo>
                    <a:cubicBezTo>
                      <a:pt x="304" y="263"/>
                      <a:pt x="322" y="245"/>
                      <a:pt x="340" y="245"/>
                    </a:cubicBezTo>
                    <a:cubicBezTo>
                      <a:pt x="358" y="209"/>
                      <a:pt x="358" y="190"/>
                      <a:pt x="358" y="150"/>
                    </a:cubicBezTo>
                    <a:cubicBezTo>
                      <a:pt x="358" y="132"/>
                      <a:pt x="358" y="114"/>
                      <a:pt x="340" y="77"/>
                    </a:cubicBezTo>
                    <a:cubicBezTo>
                      <a:pt x="322" y="59"/>
                      <a:pt x="286" y="19"/>
                      <a:pt x="268" y="19"/>
                    </a:cubicBezTo>
                    <a:cubicBezTo>
                      <a:pt x="227" y="19"/>
                      <a:pt x="209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34"/>
              <p:cNvSpPr/>
              <p:nvPr/>
            </p:nvSpPr>
            <p:spPr>
              <a:xfrm>
                <a:off x="8612945" y="1887271"/>
                <a:ext cx="59268" cy="56431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58" extrusionOk="0">
                    <a:moveTo>
                      <a:pt x="190" y="1"/>
                    </a:moveTo>
                    <a:cubicBezTo>
                      <a:pt x="168" y="1"/>
                      <a:pt x="132" y="1"/>
                      <a:pt x="113" y="19"/>
                    </a:cubicBezTo>
                    <a:cubicBezTo>
                      <a:pt x="95" y="19"/>
                      <a:pt x="77" y="37"/>
                      <a:pt x="55" y="55"/>
                    </a:cubicBezTo>
                    <a:cubicBezTo>
                      <a:pt x="37" y="73"/>
                      <a:pt x="37" y="96"/>
                      <a:pt x="18" y="114"/>
                    </a:cubicBezTo>
                    <a:cubicBezTo>
                      <a:pt x="18" y="132"/>
                      <a:pt x="0" y="150"/>
                      <a:pt x="18" y="168"/>
                    </a:cubicBezTo>
                    <a:lnTo>
                      <a:pt x="18" y="227"/>
                    </a:lnTo>
                    <a:cubicBezTo>
                      <a:pt x="18" y="245"/>
                      <a:pt x="37" y="281"/>
                      <a:pt x="55" y="299"/>
                    </a:cubicBezTo>
                    <a:cubicBezTo>
                      <a:pt x="77" y="299"/>
                      <a:pt x="95" y="322"/>
                      <a:pt x="95" y="322"/>
                    </a:cubicBezTo>
                    <a:cubicBezTo>
                      <a:pt x="132" y="340"/>
                      <a:pt x="150" y="358"/>
                      <a:pt x="190" y="358"/>
                    </a:cubicBezTo>
                    <a:cubicBezTo>
                      <a:pt x="190" y="358"/>
                      <a:pt x="208" y="358"/>
                      <a:pt x="208" y="340"/>
                    </a:cubicBezTo>
                    <a:cubicBezTo>
                      <a:pt x="245" y="340"/>
                      <a:pt x="263" y="340"/>
                      <a:pt x="281" y="322"/>
                    </a:cubicBezTo>
                    <a:cubicBezTo>
                      <a:pt x="281" y="322"/>
                      <a:pt x="303" y="299"/>
                      <a:pt x="322" y="299"/>
                    </a:cubicBezTo>
                    <a:lnTo>
                      <a:pt x="322" y="281"/>
                    </a:lnTo>
                    <a:cubicBezTo>
                      <a:pt x="340" y="281"/>
                      <a:pt x="358" y="263"/>
                      <a:pt x="358" y="245"/>
                    </a:cubicBezTo>
                    <a:cubicBezTo>
                      <a:pt x="376" y="227"/>
                      <a:pt x="376" y="186"/>
                      <a:pt x="376" y="168"/>
                    </a:cubicBezTo>
                    <a:lnTo>
                      <a:pt x="376" y="132"/>
                    </a:lnTo>
                    <a:cubicBezTo>
                      <a:pt x="358" y="114"/>
                      <a:pt x="340" y="73"/>
                      <a:pt x="322" y="55"/>
                    </a:cubicBezTo>
                    <a:cubicBezTo>
                      <a:pt x="303" y="37"/>
                      <a:pt x="281" y="37"/>
                      <a:pt x="281" y="19"/>
                    </a:cubicBezTo>
                    <a:cubicBezTo>
                      <a:pt x="263" y="19"/>
                      <a:pt x="245" y="19"/>
                      <a:pt x="2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1" name="Google Shape;3511;p34"/>
          <p:cNvSpPr/>
          <p:nvPr/>
        </p:nvSpPr>
        <p:spPr>
          <a:xfrm rot="-4452864">
            <a:off x="-1519744" y="4232090"/>
            <a:ext cx="2683326" cy="2138537"/>
          </a:xfrm>
          <a:custGeom>
            <a:avLst/>
            <a:gdLst/>
            <a:ahLst/>
            <a:cxnLst/>
            <a:rect l="l" t="t" r="r" b="b"/>
            <a:pathLst>
              <a:path w="12949" h="10320" extrusionOk="0">
                <a:moveTo>
                  <a:pt x="5030" y="0"/>
                </a:moveTo>
                <a:cubicBezTo>
                  <a:pt x="4569" y="0"/>
                  <a:pt x="4094" y="82"/>
                  <a:pt x="3620" y="273"/>
                </a:cubicBezTo>
                <a:cubicBezTo>
                  <a:pt x="1" y="1761"/>
                  <a:pt x="2204" y="7343"/>
                  <a:pt x="3466" y="8434"/>
                </a:cubicBezTo>
                <a:cubicBezTo>
                  <a:pt x="4280" y="9135"/>
                  <a:pt x="5185" y="9755"/>
                  <a:pt x="6294" y="10094"/>
                </a:cubicBezTo>
                <a:cubicBezTo>
                  <a:pt x="6796" y="10237"/>
                  <a:pt x="7348" y="10319"/>
                  <a:pt x="7918" y="10319"/>
                </a:cubicBezTo>
                <a:cubicBezTo>
                  <a:pt x="8631" y="10319"/>
                  <a:pt x="9373" y="10190"/>
                  <a:pt x="10084" y="9886"/>
                </a:cubicBezTo>
                <a:cubicBezTo>
                  <a:pt x="11383" y="9361"/>
                  <a:pt x="12536" y="8248"/>
                  <a:pt x="12763" y="7099"/>
                </a:cubicBezTo>
                <a:cubicBezTo>
                  <a:pt x="12948" y="6212"/>
                  <a:pt x="12573" y="5439"/>
                  <a:pt x="12043" y="4837"/>
                </a:cubicBezTo>
                <a:cubicBezTo>
                  <a:pt x="11496" y="4249"/>
                  <a:pt x="10799" y="3797"/>
                  <a:pt x="10179" y="3254"/>
                </a:cubicBezTo>
                <a:cubicBezTo>
                  <a:pt x="9275" y="2462"/>
                  <a:pt x="8578" y="1499"/>
                  <a:pt x="7560" y="820"/>
                </a:cubicBezTo>
                <a:cubicBezTo>
                  <a:pt x="6874" y="351"/>
                  <a:pt x="5983" y="0"/>
                  <a:pt x="50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Char char="●"/>
              <a:defRPr sz="1200">
                <a:solidFill>
                  <a:schemeClr val="accent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35" name="Google Shape;435;p4"/>
          <p:cNvGrpSpPr/>
          <p:nvPr/>
        </p:nvGrpSpPr>
        <p:grpSpPr>
          <a:xfrm rot="9401011">
            <a:off x="123746" y="91426"/>
            <a:ext cx="973981" cy="753848"/>
            <a:chOff x="1642400" y="1129775"/>
            <a:chExt cx="193200" cy="144025"/>
          </a:xfrm>
        </p:grpSpPr>
        <p:sp>
          <p:nvSpPr>
            <p:cNvPr id="436" name="Google Shape;436;p4"/>
            <p:cNvSpPr/>
            <p:nvPr/>
          </p:nvSpPr>
          <p:spPr>
            <a:xfrm>
              <a:off x="1689450" y="1135650"/>
              <a:ext cx="36800" cy="21925"/>
            </a:xfrm>
            <a:custGeom>
              <a:avLst/>
              <a:gdLst/>
              <a:ahLst/>
              <a:cxnLst/>
              <a:rect l="l" t="t" r="r" b="b"/>
              <a:pathLst>
                <a:path w="1472" h="877" extrusionOk="0">
                  <a:moveTo>
                    <a:pt x="166" y="1"/>
                  </a:moveTo>
                  <a:cubicBezTo>
                    <a:pt x="108" y="1"/>
                    <a:pt x="50" y="35"/>
                    <a:pt x="23" y="92"/>
                  </a:cubicBezTo>
                  <a:cubicBezTo>
                    <a:pt x="1" y="169"/>
                    <a:pt x="42" y="259"/>
                    <a:pt x="114" y="300"/>
                  </a:cubicBezTo>
                  <a:cubicBezTo>
                    <a:pt x="494" y="485"/>
                    <a:pt x="851" y="675"/>
                    <a:pt x="1227" y="865"/>
                  </a:cubicBezTo>
                  <a:cubicBezTo>
                    <a:pt x="1244" y="873"/>
                    <a:pt x="1261" y="877"/>
                    <a:pt x="1279" y="877"/>
                  </a:cubicBezTo>
                  <a:cubicBezTo>
                    <a:pt x="1342" y="877"/>
                    <a:pt x="1407" y="830"/>
                    <a:pt x="1435" y="770"/>
                  </a:cubicBezTo>
                  <a:cubicBezTo>
                    <a:pt x="1471" y="693"/>
                    <a:pt x="1417" y="598"/>
                    <a:pt x="1340" y="580"/>
                  </a:cubicBezTo>
                  <a:cubicBezTo>
                    <a:pt x="983" y="395"/>
                    <a:pt x="607" y="205"/>
                    <a:pt x="227" y="15"/>
                  </a:cubicBezTo>
                  <a:cubicBezTo>
                    <a:pt x="208" y="5"/>
                    <a:pt x="187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731425" y="1143750"/>
              <a:ext cx="30675" cy="19025"/>
            </a:xfrm>
            <a:custGeom>
              <a:avLst/>
              <a:gdLst/>
              <a:ahLst/>
              <a:cxnLst/>
              <a:rect l="l" t="t" r="r" b="b"/>
              <a:pathLst>
                <a:path w="1227" h="761" extrusionOk="0">
                  <a:moveTo>
                    <a:pt x="184" y="1"/>
                  </a:moveTo>
                  <a:cubicBezTo>
                    <a:pt x="127" y="1"/>
                    <a:pt x="55" y="47"/>
                    <a:pt x="41" y="107"/>
                  </a:cubicBezTo>
                  <a:cubicBezTo>
                    <a:pt x="0" y="184"/>
                    <a:pt x="41" y="256"/>
                    <a:pt x="113" y="297"/>
                  </a:cubicBezTo>
                  <a:cubicBezTo>
                    <a:pt x="416" y="446"/>
                    <a:pt x="697" y="596"/>
                    <a:pt x="982" y="749"/>
                  </a:cubicBezTo>
                  <a:cubicBezTo>
                    <a:pt x="998" y="757"/>
                    <a:pt x="1016" y="760"/>
                    <a:pt x="1034" y="760"/>
                  </a:cubicBezTo>
                  <a:cubicBezTo>
                    <a:pt x="1102" y="760"/>
                    <a:pt x="1176" y="712"/>
                    <a:pt x="1190" y="654"/>
                  </a:cubicBezTo>
                  <a:cubicBezTo>
                    <a:pt x="1226" y="578"/>
                    <a:pt x="1190" y="501"/>
                    <a:pt x="1095" y="464"/>
                  </a:cubicBezTo>
                  <a:cubicBezTo>
                    <a:pt x="810" y="315"/>
                    <a:pt x="529" y="161"/>
                    <a:pt x="226" y="12"/>
                  </a:cubicBezTo>
                  <a:cubicBezTo>
                    <a:pt x="215" y="4"/>
                    <a:pt x="200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718300" y="1173100"/>
              <a:ext cx="27725" cy="16800"/>
            </a:xfrm>
            <a:custGeom>
              <a:avLst/>
              <a:gdLst/>
              <a:ahLst/>
              <a:cxnLst/>
              <a:rect l="l" t="t" r="r" b="b"/>
              <a:pathLst>
                <a:path w="1109" h="672" extrusionOk="0">
                  <a:moveTo>
                    <a:pt x="160" y="1"/>
                  </a:moveTo>
                  <a:cubicBezTo>
                    <a:pt x="113" y="1"/>
                    <a:pt x="68" y="19"/>
                    <a:pt x="37" y="64"/>
                  </a:cubicBezTo>
                  <a:cubicBezTo>
                    <a:pt x="0" y="141"/>
                    <a:pt x="0" y="231"/>
                    <a:pt x="73" y="272"/>
                  </a:cubicBezTo>
                  <a:cubicBezTo>
                    <a:pt x="317" y="439"/>
                    <a:pt x="584" y="571"/>
                    <a:pt x="883" y="666"/>
                  </a:cubicBezTo>
                  <a:cubicBezTo>
                    <a:pt x="900" y="670"/>
                    <a:pt x="918" y="672"/>
                    <a:pt x="935" y="672"/>
                  </a:cubicBezTo>
                  <a:cubicBezTo>
                    <a:pt x="998" y="672"/>
                    <a:pt x="1058" y="645"/>
                    <a:pt x="1073" y="571"/>
                  </a:cubicBezTo>
                  <a:cubicBezTo>
                    <a:pt x="1109" y="498"/>
                    <a:pt x="1073" y="403"/>
                    <a:pt x="996" y="367"/>
                  </a:cubicBezTo>
                  <a:cubicBezTo>
                    <a:pt x="864" y="326"/>
                    <a:pt x="733" y="290"/>
                    <a:pt x="602" y="231"/>
                  </a:cubicBezTo>
                  <a:cubicBezTo>
                    <a:pt x="566" y="213"/>
                    <a:pt x="543" y="195"/>
                    <a:pt x="507" y="195"/>
                  </a:cubicBezTo>
                  <a:cubicBezTo>
                    <a:pt x="489" y="177"/>
                    <a:pt x="489" y="177"/>
                    <a:pt x="471" y="159"/>
                  </a:cubicBezTo>
                  <a:lnTo>
                    <a:pt x="453" y="159"/>
                  </a:lnTo>
                  <a:lnTo>
                    <a:pt x="430" y="141"/>
                  </a:lnTo>
                  <a:cubicBezTo>
                    <a:pt x="376" y="118"/>
                    <a:pt x="317" y="82"/>
                    <a:pt x="263" y="28"/>
                  </a:cubicBezTo>
                  <a:cubicBezTo>
                    <a:pt x="230" y="11"/>
                    <a:pt x="195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748375" y="1173375"/>
              <a:ext cx="27850" cy="16775"/>
            </a:xfrm>
            <a:custGeom>
              <a:avLst/>
              <a:gdLst/>
              <a:ahLst/>
              <a:cxnLst/>
              <a:rect l="l" t="t" r="r" b="b"/>
              <a:pathLst>
                <a:path w="1114" h="671" extrusionOk="0">
                  <a:moveTo>
                    <a:pt x="173" y="1"/>
                  </a:moveTo>
                  <a:cubicBezTo>
                    <a:pt x="118" y="1"/>
                    <a:pt x="55" y="37"/>
                    <a:pt x="41" y="89"/>
                  </a:cubicBezTo>
                  <a:cubicBezTo>
                    <a:pt x="1" y="166"/>
                    <a:pt x="41" y="261"/>
                    <a:pt x="114" y="297"/>
                  </a:cubicBezTo>
                  <a:cubicBezTo>
                    <a:pt x="381" y="410"/>
                    <a:pt x="625" y="542"/>
                    <a:pt x="887" y="655"/>
                  </a:cubicBezTo>
                  <a:cubicBezTo>
                    <a:pt x="908" y="666"/>
                    <a:pt x="931" y="671"/>
                    <a:pt x="952" y="671"/>
                  </a:cubicBezTo>
                  <a:cubicBezTo>
                    <a:pt x="1010" y="671"/>
                    <a:pt x="1064" y="635"/>
                    <a:pt x="1077" y="582"/>
                  </a:cubicBezTo>
                  <a:cubicBezTo>
                    <a:pt x="1114" y="487"/>
                    <a:pt x="1077" y="410"/>
                    <a:pt x="1001" y="374"/>
                  </a:cubicBezTo>
                  <a:cubicBezTo>
                    <a:pt x="738" y="261"/>
                    <a:pt x="494" y="130"/>
                    <a:pt x="227" y="17"/>
                  </a:cubicBezTo>
                  <a:cubicBezTo>
                    <a:pt x="212" y="6"/>
                    <a:pt x="193" y="1"/>
                    <a:pt x="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1752675" y="1133525"/>
              <a:ext cx="32950" cy="22375"/>
            </a:xfrm>
            <a:custGeom>
              <a:avLst/>
              <a:gdLst/>
              <a:ahLst/>
              <a:cxnLst/>
              <a:rect l="l" t="t" r="r" b="b"/>
              <a:pathLst>
                <a:path w="1318" h="895" extrusionOk="0">
                  <a:moveTo>
                    <a:pt x="169" y="0"/>
                  </a:moveTo>
                  <a:cubicBezTo>
                    <a:pt x="128" y="0"/>
                    <a:pt x="89" y="19"/>
                    <a:pt x="55" y="64"/>
                  </a:cubicBezTo>
                  <a:cubicBezTo>
                    <a:pt x="1" y="118"/>
                    <a:pt x="1" y="231"/>
                    <a:pt x="73" y="272"/>
                  </a:cubicBezTo>
                  <a:cubicBezTo>
                    <a:pt x="412" y="457"/>
                    <a:pt x="734" y="665"/>
                    <a:pt x="1055" y="855"/>
                  </a:cubicBezTo>
                  <a:cubicBezTo>
                    <a:pt x="1090" y="881"/>
                    <a:pt x="1130" y="894"/>
                    <a:pt x="1166" y="894"/>
                  </a:cubicBezTo>
                  <a:cubicBezTo>
                    <a:pt x="1207" y="894"/>
                    <a:pt x="1243" y="876"/>
                    <a:pt x="1263" y="837"/>
                  </a:cubicBezTo>
                  <a:cubicBezTo>
                    <a:pt x="1317" y="778"/>
                    <a:pt x="1317" y="665"/>
                    <a:pt x="1245" y="611"/>
                  </a:cubicBezTo>
                  <a:cubicBezTo>
                    <a:pt x="924" y="421"/>
                    <a:pt x="584" y="213"/>
                    <a:pt x="263" y="27"/>
                  </a:cubicBezTo>
                  <a:cubicBezTo>
                    <a:pt x="231" y="10"/>
                    <a:pt x="199" y="0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803575" y="1176475"/>
              <a:ext cx="23550" cy="18625"/>
            </a:xfrm>
            <a:custGeom>
              <a:avLst/>
              <a:gdLst/>
              <a:ahLst/>
              <a:cxnLst/>
              <a:rect l="l" t="t" r="r" b="b"/>
              <a:pathLst>
                <a:path w="942" h="745" extrusionOk="0">
                  <a:moveTo>
                    <a:pt x="162" y="0"/>
                  </a:moveTo>
                  <a:cubicBezTo>
                    <a:pt x="119" y="0"/>
                    <a:pt x="76" y="19"/>
                    <a:pt x="55" y="60"/>
                  </a:cubicBezTo>
                  <a:cubicBezTo>
                    <a:pt x="0" y="137"/>
                    <a:pt x="0" y="232"/>
                    <a:pt x="73" y="268"/>
                  </a:cubicBezTo>
                  <a:cubicBezTo>
                    <a:pt x="281" y="418"/>
                    <a:pt x="489" y="571"/>
                    <a:pt x="697" y="721"/>
                  </a:cubicBezTo>
                  <a:cubicBezTo>
                    <a:pt x="720" y="736"/>
                    <a:pt x="749" y="744"/>
                    <a:pt x="780" y="744"/>
                  </a:cubicBezTo>
                  <a:cubicBezTo>
                    <a:pt x="824" y="744"/>
                    <a:pt x="871" y="727"/>
                    <a:pt x="905" y="684"/>
                  </a:cubicBezTo>
                  <a:cubicBezTo>
                    <a:pt x="941" y="626"/>
                    <a:pt x="941" y="513"/>
                    <a:pt x="864" y="476"/>
                  </a:cubicBezTo>
                  <a:cubicBezTo>
                    <a:pt x="679" y="323"/>
                    <a:pt x="471" y="173"/>
                    <a:pt x="263" y="42"/>
                  </a:cubicBezTo>
                  <a:cubicBezTo>
                    <a:pt x="237" y="15"/>
                    <a:pt x="199" y="0"/>
                    <a:pt x="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1766825" y="1211750"/>
              <a:ext cx="23075" cy="15100"/>
            </a:xfrm>
            <a:custGeom>
              <a:avLst/>
              <a:gdLst/>
              <a:ahLst/>
              <a:cxnLst/>
              <a:rect l="l" t="t" r="r" b="b"/>
              <a:pathLst>
                <a:path w="923" h="604" extrusionOk="0">
                  <a:moveTo>
                    <a:pt x="468" y="171"/>
                  </a:moveTo>
                  <a:cubicBezTo>
                    <a:pt x="466" y="171"/>
                    <a:pt x="466" y="173"/>
                    <a:pt x="471" y="178"/>
                  </a:cubicBezTo>
                  <a:cubicBezTo>
                    <a:pt x="474" y="178"/>
                    <a:pt x="478" y="179"/>
                    <a:pt x="482" y="180"/>
                  </a:cubicBezTo>
                  <a:lnTo>
                    <a:pt x="482" y="180"/>
                  </a:lnTo>
                  <a:cubicBezTo>
                    <a:pt x="478" y="177"/>
                    <a:pt x="470" y="171"/>
                    <a:pt x="468" y="171"/>
                  </a:cubicBezTo>
                  <a:close/>
                  <a:moveTo>
                    <a:pt x="176" y="1"/>
                  </a:moveTo>
                  <a:cubicBezTo>
                    <a:pt x="128" y="1"/>
                    <a:pt x="79" y="20"/>
                    <a:pt x="54" y="65"/>
                  </a:cubicBezTo>
                  <a:cubicBezTo>
                    <a:pt x="0" y="138"/>
                    <a:pt x="18" y="214"/>
                    <a:pt x="73" y="269"/>
                  </a:cubicBezTo>
                  <a:cubicBezTo>
                    <a:pt x="263" y="423"/>
                    <a:pt x="489" y="536"/>
                    <a:pt x="697" y="590"/>
                  </a:cubicBezTo>
                  <a:cubicBezTo>
                    <a:pt x="724" y="599"/>
                    <a:pt x="748" y="603"/>
                    <a:pt x="769" y="603"/>
                  </a:cubicBezTo>
                  <a:cubicBezTo>
                    <a:pt x="791" y="603"/>
                    <a:pt x="810" y="599"/>
                    <a:pt x="828" y="590"/>
                  </a:cubicBezTo>
                  <a:cubicBezTo>
                    <a:pt x="864" y="572"/>
                    <a:pt x="887" y="554"/>
                    <a:pt x="905" y="518"/>
                  </a:cubicBezTo>
                  <a:cubicBezTo>
                    <a:pt x="923" y="441"/>
                    <a:pt x="905" y="346"/>
                    <a:pt x="828" y="309"/>
                  </a:cubicBezTo>
                  <a:cubicBezTo>
                    <a:pt x="715" y="291"/>
                    <a:pt x="620" y="251"/>
                    <a:pt x="507" y="196"/>
                  </a:cubicBezTo>
                  <a:cubicBezTo>
                    <a:pt x="507" y="196"/>
                    <a:pt x="495" y="185"/>
                    <a:pt x="482" y="180"/>
                  </a:cubicBezTo>
                  <a:lnTo>
                    <a:pt x="482" y="180"/>
                  </a:lnTo>
                  <a:cubicBezTo>
                    <a:pt x="483" y="182"/>
                    <a:pt x="484" y="183"/>
                    <a:pt x="483" y="183"/>
                  </a:cubicBezTo>
                  <a:cubicBezTo>
                    <a:pt x="481" y="183"/>
                    <a:pt x="478" y="182"/>
                    <a:pt x="471" y="178"/>
                  </a:cubicBezTo>
                  <a:cubicBezTo>
                    <a:pt x="453" y="156"/>
                    <a:pt x="434" y="138"/>
                    <a:pt x="394" y="119"/>
                  </a:cubicBezTo>
                  <a:cubicBezTo>
                    <a:pt x="358" y="101"/>
                    <a:pt x="321" y="65"/>
                    <a:pt x="263" y="24"/>
                  </a:cubicBezTo>
                  <a:cubicBezTo>
                    <a:pt x="240" y="10"/>
                    <a:pt x="209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1814875" y="1206525"/>
              <a:ext cx="20725" cy="15925"/>
            </a:xfrm>
            <a:custGeom>
              <a:avLst/>
              <a:gdLst/>
              <a:ahLst/>
              <a:cxnLst/>
              <a:rect l="l" t="t" r="r" b="b"/>
              <a:pathLst>
                <a:path w="829" h="637" extrusionOk="0">
                  <a:moveTo>
                    <a:pt x="154" y="1"/>
                  </a:moveTo>
                  <a:cubicBezTo>
                    <a:pt x="113" y="1"/>
                    <a:pt x="70" y="15"/>
                    <a:pt x="37" y="48"/>
                  </a:cubicBezTo>
                  <a:cubicBezTo>
                    <a:pt x="1" y="120"/>
                    <a:pt x="1" y="215"/>
                    <a:pt x="73" y="274"/>
                  </a:cubicBezTo>
                  <a:cubicBezTo>
                    <a:pt x="245" y="387"/>
                    <a:pt x="394" y="500"/>
                    <a:pt x="566" y="613"/>
                  </a:cubicBezTo>
                  <a:cubicBezTo>
                    <a:pt x="596" y="628"/>
                    <a:pt x="629" y="637"/>
                    <a:pt x="662" y="637"/>
                  </a:cubicBezTo>
                  <a:cubicBezTo>
                    <a:pt x="710" y="637"/>
                    <a:pt x="758" y="618"/>
                    <a:pt x="792" y="573"/>
                  </a:cubicBezTo>
                  <a:cubicBezTo>
                    <a:pt x="829" y="518"/>
                    <a:pt x="829" y="405"/>
                    <a:pt x="752" y="365"/>
                  </a:cubicBezTo>
                  <a:lnTo>
                    <a:pt x="245" y="25"/>
                  </a:lnTo>
                  <a:cubicBezTo>
                    <a:pt x="219" y="9"/>
                    <a:pt x="187" y="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1690475" y="1203275"/>
              <a:ext cx="25475" cy="17725"/>
            </a:xfrm>
            <a:custGeom>
              <a:avLst/>
              <a:gdLst/>
              <a:ahLst/>
              <a:cxnLst/>
              <a:rect l="l" t="t" r="r" b="b"/>
              <a:pathLst>
                <a:path w="1019" h="709" extrusionOk="0">
                  <a:moveTo>
                    <a:pt x="162" y="1"/>
                  </a:moveTo>
                  <a:cubicBezTo>
                    <a:pt x="118" y="1"/>
                    <a:pt x="72" y="19"/>
                    <a:pt x="37" y="65"/>
                  </a:cubicBezTo>
                  <a:cubicBezTo>
                    <a:pt x="1" y="119"/>
                    <a:pt x="1" y="232"/>
                    <a:pt x="73" y="268"/>
                  </a:cubicBezTo>
                  <a:cubicBezTo>
                    <a:pt x="299" y="404"/>
                    <a:pt x="525" y="553"/>
                    <a:pt x="752" y="685"/>
                  </a:cubicBezTo>
                  <a:cubicBezTo>
                    <a:pt x="776" y="700"/>
                    <a:pt x="806" y="708"/>
                    <a:pt x="838" y="708"/>
                  </a:cubicBezTo>
                  <a:cubicBezTo>
                    <a:pt x="882" y="708"/>
                    <a:pt x="928" y="691"/>
                    <a:pt x="960" y="648"/>
                  </a:cubicBezTo>
                  <a:cubicBezTo>
                    <a:pt x="1000" y="590"/>
                    <a:pt x="1018" y="477"/>
                    <a:pt x="942" y="440"/>
                  </a:cubicBezTo>
                  <a:cubicBezTo>
                    <a:pt x="715" y="309"/>
                    <a:pt x="471" y="155"/>
                    <a:pt x="245" y="24"/>
                  </a:cubicBezTo>
                  <a:cubicBezTo>
                    <a:pt x="221" y="9"/>
                    <a:pt x="192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1654175" y="1163225"/>
              <a:ext cx="27400" cy="18725"/>
            </a:xfrm>
            <a:custGeom>
              <a:avLst/>
              <a:gdLst/>
              <a:ahLst/>
              <a:cxnLst/>
              <a:rect l="l" t="t" r="r" b="b"/>
              <a:pathLst>
                <a:path w="1096" h="749" extrusionOk="0">
                  <a:moveTo>
                    <a:pt x="165" y="1"/>
                  </a:moveTo>
                  <a:cubicBezTo>
                    <a:pt x="118" y="1"/>
                    <a:pt x="71" y="19"/>
                    <a:pt x="37" y="61"/>
                  </a:cubicBezTo>
                  <a:cubicBezTo>
                    <a:pt x="0" y="120"/>
                    <a:pt x="0" y="233"/>
                    <a:pt x="77" y="269"/>
                  </a:cubicBezTo>
                  <a:cubicBezTo>
                    <a:pt x="322" y="423"/>
                    <a:pt x="584" y="572"/>
                    <a:pt x="828" y="721"/>
                  </a:cubicBezTo>
                  <a:cubicBezTo>
                    <a:pt x="861" y="739"/>
                    <a:pt x="896" y="748"/>
                    <a:pt x="931" y="748"/>
                  </a:cubicBezTo>
                  <a:cubicBezTo>
                    <a:pt x="978" y="748"/>
                    <a:pt x="1023" y="730"/>
                    <a:pt x="1054" y="685"/>
                  </a:cubicBezTo>
                  <a:cubicBezTo>
                    <a:pt x="1095" y="626"/>
                    <a:pt x="1095" y="513"/>
                    <a:pt x="1018" y="477"/>
                  </a:cubicBezTo>
                  <a:cubicBezTo>
                    <a:pt x="774" y="328"/>
                    <a:pt x="507" y="174"/>
                    <a:pt x="263" y="25"/>
                  </a:cubicBezTo>
                  <a:cubicBezTo>
                    <a:pt x="233" y="10"/>
                    <a:pt x="199" y="1"/>
                    <a:pt x="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1729050" y="1214125"/>
              <a:ext cx="26025" cy="20550"/>
            </a:xfrm>
            <a:custGeom>
              <a:avLst/>
              <a:gdLst/>
              <a:ahLst/>
              <a:cxnLst/>
              <a:rect l="l" t="t" r="r" b="b"/>
              <a:pathLst>
                <a:path w="1041" h="822" extrusionOk="0">
                  <a:moveTo>
                    <a:pt x="166" y="1"/>
                  </a:moveTo>
                  <a:cubicBezTo>
                    <a:pt x="118" y="1"/>
                    <a:pt x="73" y="18"/>
                    <a:pt x="41" y="61"/>
                  </a:cubicBezTo>
                  <a:cubicBezTo>
                    <a:pt x="0" y="138"/>
                    <a:pt x="0" y="233"/>
                    <a:pt x="77" y="269"/>
                  </a:cubicBezTo>
                  <a:cubicBezTo>
                    <a:pt x="303" y="459"/>
                    <a:pt x="548" y="626"/>
                    <a:pt x="774" y="798"/>
                  </a:cubicBezTo>
                  <a:cubicBezTo>
                    <a:pt x="806" y="813"/>
                    <a:pt x="841" y="822"/>
                    <a:pt x="873" y="822"/>
                  </a:cubicBezTo>
                  <a:cubicBezTo>
                    <a:pt x="919" y="822"/>
                    <a:pt x="961" y="804"/>
                    <a:pt x="982" y="762"/>
                  </a:cubicBezTo>
                  <a:cubicBezTo>
                    <a:pt x="1041" y="703"/>
                    <a:pt x="1041" y="608"/>
                    <a:pt x="964" y="554"/>
                  </a:cubicBezTo>
                  <a:cubicBezTo>
                    <a:pt x="719" y="382"/>
                    <a:pt x="493" y="214"/>
                    <a:pt x="267" y="24"/>
                  </a:cubicBezTo>
                  <a:cubicBezTo>
                    <a:pt x="235" y="9"/>
                    <a:pt x="200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1787975" y="1242100"/>
              <a:ext cx="21725" cy="15975"/>
            </a:xfrm>
            <a:custGeom>
              <a:avLst/>
              <a:gdLst/>
              <a:ahLst/>
              <a:cxnLst/>
              <a:rect l="l" t="t" r="r" b="b"/>
              <a:pathLst>
                <a:path w="869" h="639" extrusionOk="0">
                  <a:moveTo>
                    <a:pt x="131" y="0"/>
                  </a:moveTo>
                  <a:cubicBezTo>
                    <a:pt x="95" y="0"/>
                    <a:pt x="59" y="36"/>
                    <a:pt x="41" y="54"/>
                  </a:cubicBezTo>
                  <a:cubicBezTo>
                    <a:pt x="0" y="131"/>
                    <a:pt x="0" y="226"/>
                    <a:pt x="59" y="281"/>
                  </a:cubicBezTo>
                  <a:cubicBezTo>
                    <a:pt x="244" y="376"/>
                    <a:pt x="434" y="489"/>
                    <a:pt x="606" y="602"/>
                  </a:cubicBezTo>
                  <a:cubicBezTo>
                    <a:pt x="642" y="620"/>
                    <a:pt x="679" y="638"/>
                    <a:pt x="737" y="638"/>
                  </a:cubicBezTo>
                  <a:cubicBezTo>
                    <a:pt x="774" y="620"/>
                    <a:pt x="810" y="602"/>
                    <a:pt x="832" y="584"/>
                  </a:cubicBezTo>
                  <a:cubicBezTo>
                    <a:pt x="869" y="507"/>
                    <a:pt x="869" y="412"/>
                    <a:pt x="792" y="358"/>
                  </a:cubicBezTo>
                  <a:cubicBezTo>
                    <a:pt x="624" y="244"/>
                    <a:pt x="434" y="149"/>
                    <a:pt x="244" y="36"/>
                  </a:cubicBezTo>
                  <a:cubicBezTo>
                    <a:pt x="208" y="0"/>
                    <a:pt x="172" y="0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1749850" y="1257250"/>
              <a:ext cx="20725" cy="16550"/>
            </a:xfrm>
            <a:custGeom>
              <a:avLst/>
              <a:gdLst/>
              <a:ahLst/>
              <a:cxnLst/>
              <a:rect l="l" t="t" r="r" b="b"/>
              <a:pathLst>
                <a:path w="829" h="662" extrusionOk="0">
                  <a:moveTo>
                    <a:pt x="166" y="1"/>
                  </a:moveTo>
                  <a:cubicBezTo>
                    <a:pt x="120" y="1"/>
                    <a:pt x="73" y="26"/>
                    <a:pt x="37" y="73"/>
                  </a:cubicBezTo>
                  <a:cubicBezTo>
                    <a:pt x="1" y="127"/>
                    <a:pt x="1" y="222"/>
                    <a:pt x="73" y="281"/>
                  </a:cubicBezTo>
                  <a:cubicBezTo>
                    <a:pt x="227" y="394"/>
                    <a:pt x="394" y="525"/>
                    <a:pt x="566" y="638"/>
                  </a:cubicBezTo>
                  <a:cubicBezTo>
                    <a:pt x="595" y="653"/>
                    <a:pt x="629" y="662"/>
                    <a:pt x="662" y="662"/>
                  </a:cubicBezTo>
                  <a:cubicBezTo>
                    <a:pt x="710" y="662"/>
                    <a:pt x="757" y="643"/>
                    <a:pt x="792" y="597"/>
                  </a:cubicBezTo>
                  <a:cubicBezTo>
                    <a:pt x="828" y="543"/>
                    <a:pt x="828" y="448"/>
                    <a:pt x="752" y="394"/>
                  </a:cubicBezTo>
                  <a:cubicBezTo>
                    <a:pt x="584" y="281"/>
                    <a:pt x="412" y="145"/>
                    <a:pt x="245" y="32"/>
                  </a:cubicBezTo>
                  <a:cubicBezTo>
                    <a:pt x="222" y="11"/>
                    <a:pt x="194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1642875" y="1129775"/>
              <a:ext cx="27375" cy="20075"/>
            </a:xfrm>
            <a:custGeom>
              <a:avLst/>
              <a:gdLst/>
              <a:ahLst/>
              <a:cxnLst/>
              <a:rect l="l" t="t" r="r" b="b"/>
              <a:pathLst>
                <a:path w="1095" h="803" extrusionOk="0">
                  <a:moveTo>
                    <a:pt x="167" y="0"/>
                  </a:moveTo>
                  <a:cubicBezTo>
                    <a:pt x="119" y="0"/>
                    <a:pt x="71" y="19"/>
                    <a:pt x="36" y="64"/>
                  </a:cubicBezTo>
                  <a:cubicBezTo>
                    <a:pt x="0" y="119"/>
                    <a:pt x="0" y="232"/>
                    <a:pt x="77" y="268"/>
                  </a:cubicBezTo>
                  <a:cubicBezTo>
                    <a:pt x="321" y="440"/>
                    <a:pt x="584" y="607"/>
                    <a:pt x="828" y="779"/>
                  </a:cubicBezTo>
                  <a:cubicBezTo>
                    <a:pt x="860" y="794"/>
                    <a:pt x="895" y="803"/>
                    <a:pt x="927" y="803"/>
                  </a:cubicBezTo>
                  <a:cubicBezTo>
                    <a:pt x="973" y="803"/>
                    <a:pt x="1015" y="785"/>
                    <a:pt x="1036" y="743"/>
                  </a:cubicBezTo>
                  <a:cubicBezTo>
                    <a:pt x="1095" y="684"/>
                    <a:pt x="1095" y="571"/>
                    <a:pt x="1018" y="535"/>
                  </a:cubicBezTo>
                  <a:cubicBezTo>
                    <a:pt x="756" y="363"/>
                    <a:pt x="507" y="196"/>
                    <a:pt x="262" y="24"/>
                  </a:cubicBezTo>
                  <a:cubicBezTo>
                    <a:pt x="233" y="9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1685725" y="1238125"/>
              <a:ext cx="24125" cy="17325"/>
            </a:xfrm>
            <a:custGeom>
              <a:avLst/>
              <a:gdLst/>
              <a:ahLst/>
              <a:cxnLst/>
              <a:rect l="l" t="t" r="r" b="b"/>
              <a:pathLst>
                <a:path w="965" h="693" extrusionOk="0">
                  <a:moveTo>
                    <a:pt x="164" y="1"/>
                  </a:moveTo>
                  <a:cubicBezTo>
                    <a:pt x="117" y="1"/>
                    <a:pt x="71" y="20"/>
                    <a:pt x="37" y="64"/>
                  </a:cubicBezTo>
                  <a:cubicBezTo>
                    <a:pt x="1" y="118"/>
                    <a:pt x="1" y="232"/>
                    <a:pt x="77" y="272"/>
                  </a:cubicBezTo>
                  <a:cubicBezTo>
                    <a:pt x="286" y="403"/>
                    <a:pt x="489" y="535"/>
                    <a:pt x="697" y="666"/>
                  </a:cubicBezTo>
                  <a:cubicBezTo>
                    <a:pt x="730" y="683"/>
                    <a:pt x="765" y="693"/>
                    <a:pt x="798" y="693"/>
                  </a:cubicBezTo>
                  <a:cubicBezTo>
                    <a:pt x="844" y="693"/>
                    <a:pt x="884" y="674"/>
                    <a:pt x="905" y="630"/>
                  </a:cubicBezTo>
                  <a:cubicBezTo>
                    <a:pt x="964" y="571"/>
                    <a:pt x="964" y="458"/>
                    <a:pt x="887" y="422"/>
                  </a:cubicBezTo>
                  <a:cubicBezTo>
                    <a:pt x="679" y="290"/>
                    <a:pt x="471" y="159"/>
                    <a:pt x="263" y="28"/>
                  </a:cubicBezTo>
                  <a:cubicBezTo>
                    <a:pt x="232" y="11"/>
                    <a:pt x="198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1642400" y="1189625"/>
              <a:ext cx="28300" cy="18475"/>
            </a:xfrm>
            <a:custGeom>
              <a:avLst/>
              <a:gdLst/>
              <a:ahLst/>
              <a:cxnLst/>
              <a:rect l="l" t="t" r="r" b="b"/>
              <a:pathLst>
                <a:path w="1132" h="739" extrusionOk="0">
                  <a:moveTo>
                    <a:pt x="168" y="1"/>
                  </a:moveTo>
                  <a:cubicBezTo>
                    <a:pt x="112" y="1"/>
                    <a:pt x="50" y="44"/>
                    <a:pt x="37" y="100"/>
                  </a:cubicBezTo>
                  <a:cubicBezTo>
                    <a:pt x="1" y="195"/>
                    <a:pt x="37" y="249"/>
                    <a:pt x="114" y="308"/>
                  </a:cubicBezTo>
                  <a:cubicBezTo>
                    <a:pt x="376" y="439"/>
                    <a:pt x="639" y="588"/>
                    <a:pt x="906" y="724"/>
                  </a:cubicBezTo>
                  <a:cubicBezTo>
                    <a:pt x="920" y="734"/>
                    <a:pt x="939" y="738"/>
                    <a:pt x="958" y="738"/>
                  </a:cubicBezTo>
                  <a:cubicBezTo>
                    <a:pt x="1013" y="738"/>
                    <a:pt x="1078" y="704"/>
                    <a:pt x="1091" y="647"/>
                  </a:cubicBezTo>
                  <a:cubicBezTo>
                    <a:pt x="1132" y="552"/>
                    <a:pt x="1091" y="475"/>
                    <a:pt x="1019" y="439"/>
                  </a:cubicBezTo>
                  <a:cubicBezTo>
                    <a:pt x="752" y="308"/>
                    <a:pt x="490" y="158"/>
                    <a:pt x="227" y="23"/>
                  </a:cubicBezTo>
                  <a:cubicBezTo>
                    <a:pt x="211" y="7"/>
                    <a:pt x="190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4"/>
          <p:cNvGrpSpPr/>
          <p:nvPr/>
        </p:nvGrpSpPr>
        <p:grpSpPr>
          <a:xfrm rot="1024943">
            <a:off x="7935185" y="51235"/>
            <a:ext cx="1167069" cy="834182"/>
            <a:chOff x="3287500" y="1126625"/>
            <a:chExt cx="222800" cy="159250"/>
          </a:xfrm>
        </p:grpSpPr>
        <p:sp>
          <p:nvSpPr>
            <p:cNvPr id="453" name="Google Shape;453;p4"/>
            <p:cNvSpPr/>
            <p:nvPr/>
          </p:nvSpPr>
          <p:spPr>
            <a:xfrm>
              <a:off x="3337825" y="1214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03" y="0"/>
                  </a:moveTo>
                  <a:cubicBezTo>
                    <a:pt x="267" y="0"/>
                    <a:pt x="226" y="0"/>
                    <a:pt x="190" y="19"/>
                  </a:cubicBezTo>
                  <a:cubicBezTo>
                    <a:pt x="154" y="37"/>
                    <a:pt x="113" y="59"/>
                    <a:pt x="95" y="95"/>
                  </a:cubicBezTo>
                  <a:cubicBezTo>
                    <a:pt x="59" y="114"/>
                    <a:pt x="41" y="150"/>
                    <a:pt x="23" y="190"/>
                  </a:cubicBezTo>
                  <a:cubicBezTo>
                    <a:pt x="0" y="227"/>
                    <a:pt x="0" y="263"/>
                    <a:pt x="0" y="304"/>
                  </a:cubicBezTo>
                  <a:lnTo>
                    <a:pt x="0" y="399"/>
                  </a:lnTo>
                  <a:cubicBezTo>
                    <a:pt x="23" y="435"/>
                    <a:pt x="59" y="489"/>
                    <a:pt x="95" y="530"/>
                  </a:cubicBezTo>
                  <a:cubicBezTo>
                    <a:pt x="113" y="548"/>
                    <a:pt x="136" y="566"/>
                    <a:pt x="154" y="584"/>
                  </a:cubicBezTo>
                  <a:cubicBezTo>
                    <a:pt x="190" y="602"/>
                    <a:pt x="249" y="625"/>
                    <a:pt x="303" y="625"/>
                  </a:cubicBezTo>
                  <a:cubicBezTo>
                    <a:pt x="362" y="625"/>
                    <a:pt x="398" y="602"/>
                    <a:pt x="434" y="584"/>
                  </a:cubicBezTo>
                  <a:cubicBezTo>
                    <a:pt x="475" y="584"/>
                    <a:pt x="493" y="566"/>
                    <a:pt x="529" y="530"/>
                  </a:cubicBezTo>
                  <a:cubicBezTo>
                    <a:pt x="566" y="489"/>
                    <a:pt x="588" y="471"/>
                    <a:pt x="588" y="435"/>
                  </a:cubicBezTo>
                  <a:cubicBezTo>
                    <a:pt x="606" y="399"/>
                    <a:pt x="624" y="358"/>
                    <a:pt x="624" y="304"/>
                  </a:cubicBezTo>
                  <a:cubicBezTo>
                    <a:pt x="624" y="285"/>
                    <a:pt x="606" y="245"/>
                    <a:pt x="606" y="227"/>
                  </a:cubicBezTo>
                  <a:cubicBezTo>
                    <a:pt x="588" y="172"/>
                    <a:pt x="566" y="132"/>
                    <a:pt x="529" y="95"/>
                  </a:cubicBezTo>
                  <a:cubicBezTo>
                    <a:pt x="511" y="77"/>
                    <a:pt x="493" y="59"/>
                    <a:pt x="475" y="37"/>
                  </a:cubicBezTo>
                  <a:cubicBezTo>
                    <a:pt x="416" y="19"/>
                    <a:pt x="362" y="0"/>
                    <a:pt x="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3356700" y="1177075"/>
              <a:ext cx="13725" cy="13700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6" y="0"/>
                  </a:moveTo>
                  <a:cubicBezTo>
                    <a:pt x="209" y="0"/>
                    <a:pt x="132" y="36"/>
                    <a:pt x="96" y="95"/>
                  </a:cubicBezTo>
                  <a:cubicBezTo>
                    <a:pt x="59" y="113"/>
                    <a:pt x="37" y="149"/>
                    <a:pt x="37" y="167"/>
                  </a:cubicBezTo>
                  <a:cubicBezTo>
                    <a:pt x="19" y="208"/>
                    <a:pt x="1" y="244"/>
                    <a:pt x="1" y="280"/>
                  </a:cubicBezTo>
                  <a:cubicBezTo>
                    <a:pt x="19" y="357"/>
                    <a:pt x="37" y="434"/>
                    <a:pt x="96" y="470"/>
                  </a:cubicBezTo>
                  <a:cubicBezTo>
                    <a:pt x="132" y="525"/>
                    <a:pt x="209" y="547"/>
                    <a:pt x="286" y="547"/>
                  </a:cubicBezTo>
                  <a:cubicBezTo>
                    <a:pt x="358" y="547"/>
                    <a:pt x="417" y="525"/>
                    <a:pt x="471" y="470"/>
                  </a:cubicBezTo>
                  <a:cubicBezTo>
                    <a:pt x="489" y="452"/>
                    <a:pt x="512" y="412"/>
                    <a:pt x="530" y="375"/>
                  </a:cubicBezTo>
                  <a:cubicBezTo>
                    <a:pt x="548" y="357"/>
                    <a:pt x="548" y="321"/>
                    <a:pt x="548" y="280"/>
                  </a:cubicBezTo>
                  <a:cubicBezTo>
                    <a:pt x="548" y="208"/>
                    <a:pt x="530" y="131"/>
                    <a:pt x="471" y="95"/>
                  </a:cubicBezTo>
                  <a:cubicBezTo>
                    <a:pt x="417" y="36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3409075" y="1193000"/>
              <a:ext cx="12225" cy="12350"/>
            </a:xfrm>
            <a:custGeom>
              <a:avLst/>
              <a:gdLst/>
              <a:ahLst/>
              <a:cxnLst/>
              <a:rect l="l" t="t" r="r" b="b"/>
              <a:pathLst>
                <a:path w="489" h="494" extrusionOk="0">
                  <a:moveTo>
                    <a:pt x="244" y="1"/>
                  </a:moveTo>
                  <a:cubicBezTo>
                    <a:pt x="204" y="1"/>
                    <a:pt x="186" y="23"/>
                    <a:pt x="149" y="23"/>
                  </a:cubicBezTo>
                  <a:cubicBezTo>
                    <a:pt x="131" y="42"/>
                    <a:pt x="91" y="60"/>
                    <a:pt x="73" y="78"/>
                  </a:cubicBezTo>
                  <a:cubicBezTo>
                    <a:pt x="54" y="96"/>
                    <a:pt x="36" y="137"/>
                    <a:pt x="18" y="155"/>
                  </a:cubicBezTo>
                  <a:cubicBezTo>
                    <a:pt x="18" y="191"/>
                    <a:pt x="0" y="209"/>
                    <a:pt x="0" y="250"/>
                  </a:cubicBezTo>
                  <a:cubicBezTo>
                    <a:pt x="0" y="268"/>
                    <a:pt x="18" y="286"/>
                    <a:pt x="18" y="322"/>
                  </a:cubicBezTo>
                  <a:cubicBezTo>
                    <a:pt x="18" y="363"/>
                    <a:pt x="36" y="399"/>
                    <a:pt x="73" y="417"/>
                  </a:cubicBezTo>
                  <a:cubicBezTo>
                    <a:pt x="91" y="435"/>
                    <a:pt x="113" y="453"/>
                    <a:pt x="131" y="453"/>
                  </a:cubicBezTo>
                  <a:cubicBezTo>
                    <a:pt x="168" y="476"/>
                    <a:pt x="204" y="494"/>
                    <a:pt x="244" y="494"/>
                  </a:cubicBezTo>
                  <a:cubicBezTo>
                    <a:pt x="281" y="494"/>
                    <a:pt x="317" y="494"/>
                    <a:pt x="339" y="476"/>
                  </a:cubicBezTo>
                  <a:cubicBezTo>
                    <a:pt x="376" y="453"/>
                    <a:pt x="394" y="453"/>
                    <a:pt x="412" y="417"/>
                  </a:cubicBezTo>
                  <a:cubicBezTo>
                    <a:pt x="453" y="399"/>
                    <a:pt x="453" y="381"/>
                    <a:pt x="471" y="340"/>
                  </a:cubicBezTo>
                  <a:cubicBezTo>
                    <a:pt x="489" y="322"/>
                    <a:pt x="489" y="286"/>
                    <a:pt x="489" y="250"/>
                  </a:cubicBezTo>
                  <a:lnTo>
                    <a:pt x="489" y="191"/>
                  </a:lnTo>
                  <a:cubicBezTo>
                    <a:pt x="471" y="155"/>
                    <a:pt x="453" y="114"/>
                    <a:pt x="412" y="78"/>
                  </a:cubicBezTo>
                  <a:cubicBezTo>
                    <a:pt x="394" y="60"/>
                    <a:pt x="394" y="60"/>
                    <a:pt x="376" y="42"/>
                  </a:cubicBezTo>
                  <a:cubicBezTo>
                    <a:pt x="339" y="23"/>
                    <a:pt x="299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3418450" y="1148800"/>
              <a:ext cx="9875" cy="9850"/>
            </a:xfrm>
            <a:custGeom>
              <a:avLst/>
              <a:gdLst/>
              <a:ahLst/>
              <a:cxnLst/>
              <a:rect l="l" t="t" r="r" b="b"/>
              <a:pathLst>
                <a:path w="395" h="394" extrusionOk="0">
                  <a:moveTo>
                    <a:pt x="191" y="0"/>
                  </a:moveTo>
                  <a:cubicBezTo>
                    <a:pt x="168" y="0"/>
                    <a:pt x="132" y="18"/>
                    <a:pt x="114" y="18"/>
                  </a:cubicBezTo>
                  <a:cubicBezTo>
                    <a:pt x="96" y="36"/>
                    <a:pt x="78" y="36"/>
                    <a:pt x="55" y="54"/>
                  </a:cubicBezTo>
                  <a:cubicBezTo>
                    <a:pt x="37" y="72"/>
                    <a:pt x="19" y="95"/>
                    <a:pt x="19" y="131"/>
                  </a:cubicBezTo>
                  <a:cubicBezTo>
                    <a:pt x="1" y="149"/>
                    <a:pt x="1" y="167"/>
                    <a:pt x="1" y="208"/>
                  </a:cubicBezTo>
                  <a:lnTo>
                    <a:pt x="1" y="244"/>
                  </a:lnTo>
                  <a:cubicBezTo>
                    <a:pt x="19" y="281"/>
                    <a:pt x="37" y="321"/>
                    <a:pt x="55" y="339"/>
                  </a:cubicBezTo>
                  <a:cubicBezTo>
                    <a:pt x="78" y="339"/>
                    <a:pt x="78" y="357"/>
                    <a:pt x="96" y="376"/>
                  </a:cubicBezTo>
                  <a:cubicBezTo>
                    <a:pt x="132" y="376"/>
                    <a:pt x="150" y="394"/>
                    <a:pt x="191" y="394"/>
                  </a:cubicBezTo>
                  <a:cubicBezTo>
                    <a:pt x="227" y="394"/>
                    <a:pt x="245" y="394"/>
                    <a:pt x="263" y="376"/>
                  </a:cubicBezTo>
                  <a:cubicBezTo>
                    <a:pt x="281" y="376"/>
                    <a:pt x="322" y="357"/>
                    <a:pt x="340" y="339"/>
                  </a:cubicBezTo>
                  <a:cubicBezTo>
                    <a:pt x="358" y="321"/>
                    <a:pt x="358" y="299"/>
                    <a:pt x="376" y="281"/>
                  </a:cubicBezTo>
                  <a:cubicBezTo>
                    <a:pt x="376" y="244"/>
                    <a:pt x="394" y="226"/>
                    <a:pt x="394" y="208"/>
                  </a:cubicBezTo>
                  <a:cubicBezTo>
                    <a:pt x="376" y="186"/>
                    <a:pt x="376" y="167"/>
                    <a:pt x="376" y="149"/>
                  </a:cubicBezTo>
                  <a:cubicBezTo>
                    <a:pt x="376" y="113"/>
                    <a:pt x="358" y="95"/>
                    <a:pt x="340" y="54"/>
                  </a:cubicBezTo>
                  <a:cubicBezTo>
                    <a:pt x="322" y="54"/>
                    <a:pt x="304" y="36"/>
                    <a:pt x="281" y="36"/>
                  </a:cubicBezTo>
                  <a:cubicBezTo>
                    <a:pt x="263" y="18"/>
                    <a:pt x="227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3381250" y="1238050"/>
              <a:ext cx="7025" cy="7075"/>
            </a:xfrm>
            <a:custGeom>
              <a:avLst/>
              <a:gdLst/>
              <a:ahLst/>
              <a:cxnLst/>
              <a:rect l="l" t="t" r="r" b="b"/>
              <a:pathLst>
                <a:path w="281" h="283" extrusionOk="0">
                  <a:moveTo>
                    <a:pt x="150" y="0"/>
                  </a:moveTo>
                  <a:cubicBezTo>
                    <a:pt x="138" y="0"/>
                    <a:pt x="125" y="8"/>
                    <a:pt x="113" y="8"/>
                  </a:cubicBezTo>
                  <a:cubicBezTo>
                    <a:pt x="73" y="8"/>
                    <a:pt x="36" y="49"/>
                    <a:pt x="18" y="67"/>
                  </a:cubicBezTo>
                  <a:lnTo>
                    <a:pt x="18" y="121"/>
                  </a:lnTo>
                  <a:cubicBezTo>
                    <a:pt x="0" y="144"/>
                    <a:pt x="0" y="162"/>
                    <a:pt x="18" y="180"/>
                  </a:cubicBezTo>
                  <a:cubicBezTo>
                    <a:pt x="18" y="216"/>
                    <a:pt x="36" y="235"/>
                    <a:pt x="73" y="257"/>
                  </a:cubicBezTo>
                  <a:cubicBezTo>
                    <a:pt x="101" y="270"/>
                    <a:pt x="128" y="283"/>
                    <a:pt x="154" y="283"/>
                  </a:cubicBezTo>
                  <a:cubicBezTo>
                    <a:pt x="165" y="283"/>
                    <a:pt x="175" y="281"/>
                    <a:pt x="186" y="275"/>
                  </a:cubicBezTo>
                  <a:cubicBezTo>
                    <a:pt x="226" y="275"/>
                    <a:pt x="245" y="235"/>
                    <a:pt x="263" y="216"/>
                  </a:cubicBezTo>
                  <a:cubicBezTo>
                    <a:pt x="281" y="198"/>
                    <a:pt x="281" y="162"/>
                    <a:pt x="281" y="144"/>
                  </a:cubicBezTo>
                  <a:lnTo>
                    <a:pt x="281" y="85"/>
                  </a:lnTo>
                  <a:cubicBezTo>
                    <a:pt x="263" y="67"/>
                    <a:pt x="263" y="49"/>
                    <a:pt x="245" y="49"/>
                  </a:cubicBezTo>
                  <a:cubicBezTo>
                    <a:pt x="226" y="31"/>
                    <a:pt x="208" y="8"/>
                    <a:pt x="186" y="8"/>
                  </a:cubicBezTo>
                  <a:lnTo>
                    <a:pt x="168" y="8"/>
                  </a:lnTo>
                  <a:cubicBezTo>
                    <a:pt x="162" y="2"/>
                    <a:pt x="15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3390175" y="1183175"/>
              <a:ext cx="9425" cy="9600"/>
            </a:xfrm>
            <a:custGeom>
              <a:avLst/>
              <a:gdLst/>
              <a:ahLst/>
              <a:cxnLst/>
              <a:rect l="l" t="t" r="r" b="b"/>
              <a:pathLst>
                <a:path w="377" h="384" extrusionOk="0">
                  <a:moveTo>
                    <a:pt x="191" y="0"/>
                  </a:moveTo>
                  <a:cubicBezTo>
                    <a:pt x="168" y="0"/>
                    <a:pt x="150" y="18"/>
                    <a:pt x="114" y="18"/>
                  </a:cubicBezTo>
                  <a:cubicBezTo>
                    <a:pt x="96" y="36"/>
                    <a:pt x="78" y="36"/>
                    <a:pt x="55" y="55"/>
                  </a:cubicBezTo>
                  <a:cubicBezTo>
                    <a:pt x="37" y="77"/>
                    <a:pt x="19" y="95"/>
                    <a:pt x="19" y="131"/>
                  </a:cubicBezTo>
                  <a:cubicBezTo>
                    <a:pt x="1" y="150"/>
                    <a:pt x="1" y="168"/>
                    <a:pt x="1" y="190"/>
                  </a:cubicBezTo>
                  <a:cubicBezTo>
                    <a:pt x="1" y="208"/>
                    <a:pt x="1" y="226"/>
                    <a:pt x="19" y="245"/>
                  </a:cubicBezTo>
                  <a:cubicBezTo>
                    <a:pt x="19" y="281"/>
                    <a:pt x="37" y="303"/>
                    <a:pt x="55" y="340"/>
                  </a:cubicBezTo>
                  <a:cubicBezTo>
                    <a:pt x="78" y="340"/>
                    <a:pt x="78" y="358"/>
                    <a:pt x="96" y="358"/>
                  </a:cubicBezTo>
                  <a:cubicBezTo>
                    <a:pt x="132" y="376"/>
                    <a:pt x="150" y="376"/>
                    <a:pt x="191" y="376"/>
                  </a:cubicBezTo>
                  <a:cubicBezTo>
                    <a:pt x="203" y="382"/>
                    <a:pt x="213" y="384"/>
                    <a:pt x="222" y="384"/>
                  </a:cubicBezTo>
                  <a:cubicBezTo>
                    <a:pt x="239" y="384"/>
                    <a:pt x="251" y="376"/>
                    <a:pt x="263" y="376"/>
                  </a:cubicBezTo>
                  <a:cubicBezTo>
                    <a:pt x="281" y="358"/>
                    <a:pt x="304" y="358"/>
                    <a:pt x="322" y="340"/>
                  </a:cubicBezTo>
                  <a:cubicBezTo>
                    <a:pt x="340" y="321"/>
                    <a:pt x="358" y="303"/>
                    <a:pt x="358" y="263"/>
                  </a:cubicBezTo>
                  <a:cubicBezTo>
                    <a:pt x="376" y="245"/>
                    <a:pt x="376" y="226"/>
                    <a:pt x="376" y="190"/>
                  </a:cubicBezTo>
                  <a:lnTo>
                    <a:pt x="376" y="150"/>
                  </a:lnTo>
                  <a:cubicBezTo>
                    <a:pt x="358" y="113"/>
                    <a:pt x="358" y="95"/>
                    <a:pt x="322" y="55"/>
                  </a:cubicBezTo>
                  <a:cubicBezTo>
                    <a:pt x="322" y="55"/>
                    <a:pt x="304" y="36"/>
                    <a:pt x="281" y="36"/>
                  </a:cubicBezTo>
                  <a:cubicBezTo>
                    <a:pt x="263" y="18"/>
                    <a:pt x="227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3327525" y="1165750"/>
              <a:ext cx="9875" cy="10200"/>
            </a:xfrm>
            <a:custGeom>
              <a:avLst/>
              <a:gdLst/>
              <a:ahLst/>
              <a:cxnLst/>
              <a:rect l="l" t="t" r="r" b="b"/>
              <a:pathLst>
                <a:path w="395" h="408" extrusionOk="0">
                  <a:moveTo>
                    <a:pt x="227" y="1"/>
                  </a:moveTo>
                  <a:cubicBezTo>
                    <a:pt x="209" y="1"/>
                    <a:pt x="168" y="1"/>
                    <a:pt x="150" y="19"/>
                  </a:cubicBezTo>
                  <a:cubicBezTo>
                    <a:pt x="114" y="19"/>
                    <a:pt x="96" y="37"/>
                    <a:pt x="73" y="55"/>
                  </a:cubicBezTo>
                  <a:cubicBezTo>
                    <a:pt x="55" y="55"/>
                    <a:pt x="37" y="73"/>
                    <a:pt x="19" y="114"/>
                  </a:cubicBezTo>
                  <a:cubicBezTo>
                    <a:pt x="1" y="132"/>
                    <a:pt x="1" y="150"/>
                    <a:pt x="1" y="186"/>
                  </a:cubicBezTo>
                  <a:lnTo>
                    <a:pt x="1" y="263"/>
                  </a:lnTo>
                  <a:cubicBezTo>
                    <a:pt x="19" y="281"/>
                    <a:pt x="19" y="299"/>
                    <a:pt x="19" y="299"/>
                  </a:cubicBezTo>
                  <a:cubicBezTo>
                    <a:pt x="37" y="340"/>
                    <a:pt x="73" y="358"/>
                    <a:pt x="96" y="376"/>
                  </a:cubicBezTo>
                  <a:cubicBezTo>
                    <a:pt x="114" y="394"/>
                    <a:pt x="132" y="394"/>
                    <a:pt x="150" y="394"/>
                  </a:cubicBezTo>
                  <a:cubicBezTo>
                    <a:pt x="168" y="403"/>
                    <a:pt x="187" y="408"/>
                    <a:pt x="204" y="408"/>
                  </a:cubicBezTo>
                  <a:cubicBezTo>
                    <a:pt x="221" y="408"/>
                    <a:pt x="236" y="403"/>
                    <a:pt x="245" y="394"/>
                  </a:cubicBezTo>
                  <a:cubicBezTo>
                    <a:pt x="263" y="394"/>
                    <a:pt x="281" y="394"/>
                    <a:pt x="299" y="376"/>
                  </a:cubicBezTo>
                  <a:cubicBezTo>
                    <a:pt x="340" y="358"/>
                    <a:pt x="358" y="340"/>
                    <a:pt x="376" y="299"/>
                  </a:cubicBezTo>
                  <a:cubicBezTo>
                    <a:pt x="376" y="299"/>
                    <a:pt x="394" y="281"/>
                    <a:pt x="394" y="263"/>
                  </a:cubicBezTo>
                  <a:lnTo>
                    <a:pt x="394" y="168"/>
                  </a:lnTo>
                  <a:lnTo>
                    <a:pt x="394" y="150"/>
                  </a:lnTo>
                  <a:cubicBezTo>
                    <a:pt x="394" y="132"/>
                    <a:pt x="376" y="114"/>
                    <a:pt x="358" y="96"/>
                  </a:cubicBezTo>
                  <a:cubicBezTo>
                    <a:pt x="340" y="55"/>
                    <a:pt x="322" y="37"/>
                    <a:pt x="299" y="37"/>
                  </a:cubicBezTo>
                  <a:cubicBezTo>
                    <a:pt x="281" y="19"/>
                    <a:pt x="245" y="19"/>
                    <a:pt x="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3287500" y="1206700"/>
              <a:ext cx="7475" cy="7150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31" y="0"/>
                  </a:moveTo>
                  <a:cubicBezTo>
                    <a:pt x="113" y="0"/>
                    <a:pt x="113" y="0"/>
                    <a:pt x="91" y="18"/>
                  </a:cubicBezTo>
                  <a:cubicBezTo>
                    <a:pt x="72" y="18"/>
                    <a:pt x="72" y="18"/>
                    <a:pt x="54" y="41"/>
                  </a:cubicBezTo>
                  <a:cubicBezTo>
                    <a:pt x="54" y="41"/>
                    <a:pt x="36" y="41"/>
                    <a:pt x="36" y="59"/>
                  </a:cubicBezTo>
                  <a:cubicBezTo>
                    <a:pt x="18" y="59"/>
                    <a:pt x="18" y="77"/>
                    <a:pt x="18" y="95"/>
                  </a:cubicBezTo>
                  <a:cubicBezTo>
                    <a:pt x="0" y="113"/>
                    <a:pt x="0" y="131"/>
                    <a:pt x="0" y="154"/>
                  </a:cubicBezTo>
                  <a:cubicBezTo>
                    <a:pt x="0" y="154"/>
                    <a:pt x="0" y="172"/>
                    <a:pt x="18" y="190"/>
                  </a:cubicBezTo>
                  <a:lnTo>
                    <a:pt x="18" y="208"/>
                  </a:lnTo>
                  <a:cubicBezTo>
                    <a:pt x="36" y="226"/>
                    <a:pt x="36" y="226"/>
                    <a:pt x="54" y="245"/>
                  </a:cubicBezTo>
                  <a:lnTo>
                    <a:pt x="72" y="267"/>
                  </a:lnTo>
                  <a:cubicBezTo>
                    <a:pt x="91" y="267"/>
                    <a:pt x="91" y="285"/>
                    <a:pt x="113" y="285"/>
                  </a:cubicBezTo>
                  <a:lnTo>
                    <a:pt x="204" y="285"/>
                  </a:lnTo>
                  <a:cubicBezTo>
                    <a:pt x="226" y="267"/>
                    <a:pt x="244" y="267"/>
                    <a:pt x="244" y="245"/>
                  </a:cubicBezTo>
                  <a:lnTo>
                    <a:pt x="262" y="226"/>
                  </a:lnTo>
                  <a:cubicBezTo>
                    <a:pt x="281" y="208"/>
                    <a:pt x="281" y="208"/>
                    <a:pt x="281" y="190"/>
                  </a:cubicBezTo>
                  <a:cubicBezTo>
                    <a:pt x="299" y="172"/>
                    <a:pt x="299" y="154"/>
                    <a:pt x="299" y="154"/>
                  </a:cubicBezTo>
                  <a:lnTo>
                    <a:pt x="299" y="113"/>
                  </a:lnTo>
                  <a:cubicBezTo>
                    <a:pt x="281" y="95"/>
                    <a:pt x="281" y="77"/>
                    <a:pt x="262" y="59"/>
                  </a:cubicBezTo>
                  <a:lnTo>
                    <a:pt x="244" y="41"/>
                  </a:lnTo>
                  <a:lnTo>
                    <a:pt x="226" y="18"/>
                  </a:lnTo>
                  <a:cubicBezTo>
                    <a:pt x="204" y="18"/>
                    <a:pt x="204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3344500" y="1140750"/>
              <a:ext cx="15950" cy="16100"/>
            </a:xfrm>
            <a:custGeom>
              <a:avLst/>
              <a:gdLst/>
              <a:ahLst/>
              <a:cxnLst/>
              <a:rect l="l" t="t" r="r" b="b"/>
              <a:pathLst>
                <a:path w="638" h="644" extrusionOk="0">
                  <a:moveTo>
                    <a:pt x="321" y="1"/>
                  </a:moveTo>
                  <a:cubicBezTo>
                    <a:pt x="281" y="1"/>
                    <a:pt x="244" y="1"/>
                    <a:pt x="208" y="19"/>
                  </a:cubicBezTo>
                  <a:cubicBezTo>
                    <a:pt x="167" y="37"/>
                    <a:pt x="131" y="55"/>
                    <a:pt x="95" y="96"/>
                  </a:cubicBezTo>
                  <a:cubicBezTo>
                    <a:pt x="54" y="114"/>
                    <a:pt x="36" y="150"/>
                    <a:pt x="36" y="191"/>
                  </a:cubicBezTo>
                  <a:cubicBezTo>
                    <a:pt x="18" y="227"/>
                    <a:pt x="0" y="281"/>
                    <a:pt x="0" y="322"/>
                  </a:cubicBezTo>
                  <a:cubicBezTo>
                    <a:pt x="0" y="340"/>
                    <a:pt x="18" y="376"/>
                    <a:pt x="18" y="394"/>
                  </a:cubicBezTo>
                  <a:cubicBezTo>
                    <a:pt x="36" y="453"/>
                    <a:pt x="54" y="508"/>
                    <a:pt x="95" y="548"/>
                  </a:cubicBezTo>
                  <a:cubicBezTo>
                    <a:pt x="167" y="603"/>
                    <a:pt x="244" y="643"/>
                    <a:pt x="321" y="643"/>
                  </a:cubicBezTo>
                  <a:cubicBezTo>
                    <a:pt x="376" y="643"/>
                    <a:pt x="412" y="643"/>
                    <a:pt x="452" y="621"/>
                  </a:cubicBezTo>
                  <a:cubicBezTo>
                    <a:pt x="489" y="603"/>
                    <a:pt x="525" y="584"/>
                    <a:pt x="547" y="548"/>
                  </a:cubicBezTo>
                  <a:cubicBezTo>
                    <a:pt x="584" y="508"/>
                    <a:pt x="602" y="489"/>
                    <a:pt x="620" y="453"/>
                  </a:cubicBezTo>
                  <a:cubicBezTo>
                    <a:pt x="638" y="394"/>
                    <a:pt x="638" y="358"/>
                    <a:pt x="638" y="322"/>
                  </a:cubicBezTo>
                  <a:lnTo>
                    <a:pt x="638" y="227"/>
                  </a:lnTo>
                  <a:cubicBezTo>
                    <a:pt x="620" y="168"/>
                    <a:pt x="584" y="132"/>
                    <a:pt x="547" y="96"/>
                  </a:cubicBezTo>
                  <a:cubicBezTo>
                    <a:pt x="489" y="37"/>
                    <a:pt x="412" y="1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3443450" y="1197725"/>
              <a:ext cx="9850" cy="8850"/>
            </a:xfrm>
            <a:custGeom>
              <a:avLst/>
              <a:gdLst/>
              <a:ahLst/>
              <a:cxnLst/>
              <a:rect l="l" t="t" r="r" b="b"/>
              <a:pathLst>
                <a:path w="394" h="354" extrusionOk="0">
                  <a:moveTo>
                    <a:pt x="211" y="0"/>
                  </a:moveTo>
                  <a:cubicBezTo>
                    <a:pt x="171" y="0"/>
                    <a:pt x="129" y="16"/>
                    <a:pt x="95" y="38"/>
                  </a:cubicBezTo>
                  <a:cubicBezTo>
                    <a:pt x="55" y="61"/>
                    <a:pt x="37" y="79"/>
                    <a:pt x="18" y="97"/>
                  </a:cubicBezTo>
                  <a:cubicBezTo>
                    <a:pt x="18" y="115"/>
                    <a:pt x="0" y="151"/>
                    <a:pt x="0" y="174"/>
                  </a:cubicBezTo>
                  <a:cubicBezTo>
                    <a:pt x="0" y="210"/>
                    <a:pt x="18" y="228"/>
                    <a:pt x="18" y="264"/>
                  </a:cubicBezTo>
                  <a:cubicBezTo>
                    <a:pt x="37" y="287"/>
                    <a:pt x="55" y="305"/>
                    <a:pt x="95" y="323"/>
                  </a:cubicBezTo>
                  <a:cubicBezTo>
                    <a:pt x="127" y="344"/>
                    <a:pt x="167" y="353"/>
                    <a:pt x="205" y="353"/>
                  </a:cubicBezTo>
                  <a:cubicBezTo>
                    <a:pt x="232" y="353"/>
                    <a:pt x="258" y="349"/>
                    <a:pt x="281" y="341"/>
                  </a:cubicBezTo>
                  <a:cubicBezTo>
                    <a:pt x="299" y="323"/>
                    <a:pt x="299" y="323"/>
                    <a:pt x="322" y="305"/>
                  </a:cubicBezTo>
                  <a:cubicBezTo>
                    <a:pt x="358" y="287"/>
                    <a:pt x="394" y="228"/>
                    <a:pt x="394" y="174"/>
                  </a:cubicBezTo>
                  <a:cubicBezTo>
                    <a:pt x="394" y="133"/>
                    <a:pt x="358" y="79"/>
                    <a:pt x="322" y="61"/>
                  </a:cubicBezTo>
                  <a:cubicBezTo>
                    <a:pt x="299" y="38"/>
                    <a:pt x="299" y="38"/>
                    <a:pt x="281" y="20"/>
                  </a:cubicBezTo>
                  <a:cubicBezTo>
                    <a:pt x="260" y="6"/>
                    <a:pt x="236" y="0"/>
                    <a:pt x="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430675" y="1243000"/>
              <a:ext cx="19350" cy="18600"/>
            </a:xfrm>
            <a:custGeom>
              <a:avLst/>
              <a:gdLst/>
              <a:ahLst/>
              <a:cxnLst/>
              <a:rect l="l" t="t" r="r" b="b"/>
              <a:pathLst>
                <a:path w="774" h="744" extrusionOk="0">
                  <a:moveTo>
                    <a:pt x="380" y="0"/>
                  </a:moveTo>
                  <a:cubicBezTo>
                    <a:pt x="303" y="0"/>
                    <a:pt x="244" y="18"/>
                    <a:pt x="190" y="59"/>
                  </a:cubicBezTo>
                  <a:cubicBezTo>
                    <a:pt x="113" y="95"/>
                    <a:pt x="77" y="150"/>
                    <a:pt x="41" y="227"/>
                  </a:cubicBezTo>
                  <a:cubicBezTo>
                    <a:pt x="18" y="285"/>
                    <a:pt x="0" y="340"/>
                    <a:pt x="18" y="417"/>
                  </a:cubicBezTo>
                  <a:cubicBezTo>
                    <a:pt x="18" y="489"/>
                    <a:pt x="59" y="566"/>
                    <a:pt x="113" y="625"/>
                  </a:cubicBezTo>
                  <a:lnTo>
                    <a:pt x="113" y="643"/>
                  </a:lnTo>
                  <a:cubicBezTo>
                    <a:pt x="187" y="717"/>
                    <a:pt x="294" y="744"/>
                    <a:pt x="402" y="744"/>
                  </a:cubicBezTo>
                  <a:cubicBezTo>
                    <a:pt x="432" y="744"/>
                    <a:pt x="463" y="742"/>
                    <a:pt x="493" y="738"/>
                  </a:cubicBezTo>
                  <a:cubicBezTo>
                    <a:pt x="606" y="697"/>
                    <a:pt x="719" y="602"/>
                    <a:pt x="738" y="471"/>
                  </a:cubicBezTo>
                  <a:cubicBezTo>
                    <a:pt x="774" y="340"/>
                    <a:pt x="738" y="208"/>
                    <a:pt x="643" y="113"/>
                  </a:cubicBezTo>
                  <a:cubicBezTo>
                    <a:pt x="606" y="59"/>
                    <a:pt x="548" y="37"/>
                    <a:pt x="493" y="18"/>
                  </a:cubicBezTo>
                  <a:cubicBezTo>
                    <a:pt x="455" y="9"/>
                    <a:pt x="421" y="5"/>
                    <a:pt x="388" y="5"/>
                  </a:cubicBezTo>
                  <a:cubicBezTo>
                    <a:pt x="369" y="5"/>
                    <a:pt x="351" y="6"/>
                    <a:pt x="332" y="9"/>
                  </a:cubicBezTo>
                  <a:lnTo>
                    <a:pt x="332" y="9"/>
                  </a:lnTo>
                  <a:cubicBezTo>
                    <a:pt x="346" y="5"/>
                    <a:pt x="360" y="0"/>
                    <a:pt x="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473525" y="1186900"/>
              <a:ext cx="8500" cy="9525"/>
            </a:xfrm>
            <a:custGeom>
              <a:avLst/>
              <a:gdLst/>
              <a:ahLst/>
              <a:cxnLst/>
              <a:rect l="l" t="t" r="r" b="b"/>
              <a:pathLst>
                <a:path w="340" h="381" extrusionOk="0">
                  <a:moveTo>
                    <a:pt x="173" y="1"/>
                  </a:moveTo>
                  <a:cubicBezTo>
                    <a:pt x="155" y="19"/>
                    <a:pt x="136" y="19"/>
                    <a:pt x="136" y="19"/>
                  </a:cubicBezTo>
                  <a:cubicBezTo>
                    <a:pt x="114" y="19"/>
                    <a:pt x="96" y="19"/>
                    <a:pt x="96" y="41"/>
                  </a:cubicBezTo>
                  <a:cubicBezTo>
                    <a:pt x="78" y="41"/>
                    <a:pt x="60" y="59"/>
                    <a:pt x="41" y="77"/>
                  </a:cubicBezTo>
                  <a:cubicBezTo>
                    <a:pt x="23" y="96"/>
                    <a:pt x="23" y="114"/>
                    <a:pt x="23" y="132"/>
                  </a:cubicBezTo>
                  <a:cubicBezTo>
                    <a:pt x="23" y="132"/>
                    <a:pt x="1" y="154"/>
                    <a:pt x="1" y="172"/>
                  </a:cubicBezTo>
                  <a:lnTo>
                    <a:pt x="1" y="245"/>
                  </a:lnTo>
                  <a:cubicBezTo>
                    <a:pt x="23" y="286"/>
                    <a:pt x="41" y="304"/>
                    <a:pt x="60" y="322"/>
                  </a:cubicBezTo>
                  <a:cubicBezTo>
                    <a:pt x="78" y="358"/>
                    <a:pt x="136" y="381"/>
                    <a:pt x="173" y="381"/>
                  </a:cubicBezTo>
                  <a:cubicBezTo>
                    <a:pt x="191" y="381"/>
                    <a:pt x="209" y="381"/>
                    <a:pt x="227" y="358"/>
                  </a:cubicBezTo>
                  <a:cubicBezTo>
                    <a:pt x="250" y="358"/>
                    <a:pt x="268" y="340"/>
                    <a:pt x="286" y="322"/>
                  </a:cubicBezTo>
                  <a:cubicBezTo>
                    <a:pt x="304" y="304"/>
                    <a:pt x="322" y="286"/>
                    <a:pt x="322" y="245"/>
                  </a:cubicBezTo>
                  <a:cubicBezTo>
                    <a:pt x="340" y="227"/>
                    <a:pt x="340" y="191"/>
                    <a:pt x="322" y="172"/>
                  </a:cubicBezTo>
                  <a:lnTo>
                    <a:pt x="322" y="132"/>
                  </a:lnTo>
                  <a:cubicBezTo>
                    <a:pt x="322" y="114"/>
                    <a:pt x="322" y="96"/>
                    <a:pt x="304" y="96"/>
                  </a:cubicBezTo>
                  <a:cubicBezTo>
                    <a:pt x="304" y="77"/>
                    <a:pt x="286" y="59"/>
                    <a:pt x="268" y="41"/>
                  </a:cubicBezTo>
                  <a:cubicBezTo>
                    <a:pt x="268" y="41"/>
                    <a:pt x="250" y="19"/>
                    <a:pt x="227" y="19"/>
                  </a:cubicBezTo>
                  <a:cubicBezTo>
                    <a:pt x="209" y="19"/>
                    <a:pt x="191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476350" y="1223650"/>
              <a:ext cx="14725" cy="11350"/>
            </a:xfrm>
            <a:custGeom>
              <a:avLst/>
              <a:gdLst/>
              <a:ahLst/>
              <a:cxnLst/>
              <a:rect l="l" t="t" r="r" b="b"/>
              <a:pathLst>
                <a:path w="589" h="454" extrusionOk="0">
                  <a:moveTo>
                    <a:pt x="304" y="1"/>
                  </a:moveTo>
                  <a:cubicBezTo>
                    <a:pt x="1" y="1"/>
                    <a:pt x="1" y="453"/>
                    <a:pt x="304" y="453"/>
                  </a:cubicBezTo>
                  <a:cubicBezTo>
                    <a:pt x="589" y="453"/>
                    <a:pt x="589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343025" y="1267550"/>
              <a:ext cx="12350" cy="11775"/>
            </a:xfrm>
            <a:custGeom>
              <a:avLst/>
              <a:gdLst/>
              <a:ahLst/>
              <a:cxnLst/>
              <a:rect l="l" t="t" r="r" b="b"/>
              <a:pathLst>
                <a:path w="494" h="471" extrusionOk="0">
                  <a:moveTo>
                    <a:pt x="245" y="0"/>
                  </a:moveTo>
                  <a:cubicBezTo>
                    <a:pt x="208" y="0"/>
                    <a:pt x="172" y="0"/>
                    <a:pt x="154" y="18"/>
                  </a:cubicBezTo>
                  <a:cubicBezTo>
                    <a:pt x="113" y="18"/>
                    <a:pt x="95" y="36"/>
                    <a:pt x="77" y="54"/>
                  </a:cubicBezTo>
                  <a:cubicBezTo>
                    <a:pt x="59" y="72"/>
                    <a:pt x="41" y="113"/>
                    <a:pt x="18" y="131"/>
                  </a:cubicBezTo>
                  <a:cubicBezTo>
                    <a:pt x="0" y="167"/>
                    <a:pt x="0" y="208"/>
                    <a:pt x="0" y="226"/>
                  </a:cubicBezTo>
                  <a:cubicBezTo>
                    <a:pt x="0" y="262"/>
                    <a:pt x="0" y="280"/>
                    <a:pt x="18" y="299"/>
                  </a:cubicBezTo>
                  <a:cubicBezTo>
                    <a:pt x="18" y="339"/>
                    <a:pt x="41" y="375"/>
                    <a:pt x="77" y="394"/>
                  </a:cubicBezTo>
                  <a:cubicBezTo>
                    <a:pt x="95" y="412"/>
                    <a:pt x="113" y="434"/>
                    <a:pt x="113" y="434"/>
                  </a:cubicBezTo>
                  <a:cubicBezTo>
                    <a:pt x="154" y="470"/>
                    <a:pt x="208" y="470"/>
                    <a:pt x="245" y="470"/>
                  </a:cubicBezTo>
                  <a:cubicBezTo>
                    <a:pt x="285" y="470"/>
                    <a:pt x="303" y="470"/>
                    <a:pt x="340" y="452"/>
                  </a:cubicBezTo>
                  <a:cubicBezTo>
                    <a:pt x="358" y="452"/>
                    <a:pt x="398" y="434"/>
                    <a:pt x="416" y="394"/>
                  </a:cubicBezTo>
                  <a:cubicBezTo>
                    <a:pt x="435" y="375"/>
                    <a:pt x="453" y="357"/>
                    <a:pt x="471" y="321"/>
                  </a:cubicBezTo>
                  <a:cubicBezTo>
                    <a:pt x="471" y="299"/>
                    <a:pt x="493" y="262"/>
                    <a:pt x="493" y="226"/>
                  </a:cubicBezTo>
                  <a:cubicBezTo>
                    <a:pt x="493" y="208"/>
                    <a:pt x="471" y="185"/>
                    <a:pt x="471" y="167"/>
                  </a:cubicBezTo>
                  <a:cubicBezTo>
                    <a:pt x="471" y="131"/>
                    <a:pt x="435" y="95"/>
                    <a:pt x="416" y="54"/>
                  </a:cubicBezTo>
                  <a:cubicBezTo>
                    <a:pt x="398" y="54"/>
                    <a:pt x="380" y="36"/>
                    <a:pt x="358" y="18"/>
                  </a:cubicBezTo>
                  <a:cubicBezTo>
                    <a:pt x="321" y="0"/>
                    <a:pt x="285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395825" y="127840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8" y="0"/>
                  </a:moveTo>
                  <a:cubicBezTo>
                    <a:pt x="150" y="0"/>
                    <a:pt x="114" y="0"/>
                    <a:pt x="96" y="18"/>
                  </a:cubicBezTo>
                  <a:cubicBezTo>
                    <a:pt x="78" y="18"/>
                    <a:pt x="78" y="18"/>
                    <a:pt x="78" y="36"/>
                  </a:cubicBezTo>
                  <a:cubicBezTo>
                    <a:pt x="37" y="36"/>
                    <a:pt x="37" y="55"/>
                    <a:pt x="19" y="73"/>
                  </a:cubicBezTo>
                  <a:cubicBezTo>
                    <a:pt x="1" y="91"/>
                    <a:pt x="1" y="113"/>
                    <a:pt x="1" y="150"/>
                  </a:cubicBezTo>
                  <a:cubicBezTo>
                    <a:pt x="1" y="168"/>
                    <a:pt x="1" y="186"/>
                    <a:pt x="19" y="204"/>
                  </a:cubicBezTo>
                  <a:cubicBezTo>
                    <a:pt x="37" y="226"/>
                    <a:pt x="37" y="245"/>
                    <a:pt x="78" y="263"/>
                  </a:cubicBezTo>
                  <a:lnTo>
                    <a:pt x="96" y="281"/>
                  </a:lnTo>
                  <a:cubicBezTo>
                    <a:pt x="114" y="281"/>
                    <a:pt x="150" y="299"/>
                    <a:pt x="168" y="299"/>
                  </a:cubicBezTo>
                  <a:cubicBezTo>
                    <a:pt x="191" y="299"/>
                    <a:pt x="227" y="281"/>
                    <a:pt x="245" y="281"/>
                  </a:cubicBezTo>
                  <a:cubicBezTo>
                    <a:pt x="281" y="245"/>
                    <a:pt x="322" y="204"/>
                    <a:pt x="322" y="150"/>
                  </a:cubicBezTo>
                  <a:cubicBezTo>
                    <a:pt x="322" y="91"/>
                    <a:pt x="281" y="36"/>
                    <a:pt x="245" y="18"/>
                  </a:cubicBezTo>
                  <a:cubicBezTo>
                    <a:pt x="227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3462775" y="1252950"/>
              <a:ext cx="21625" cy="21625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431" y="0"/>
                  </a:moveTo>
                  <a:cubicBezTo>
                    <a:pt x="376" y="0"/>
                    <a:pt x="318" y="19"/>
                    <a:pt x="281" y="37"/>
                  </a:cubicBezTo>
                  <a:cubicBezTo>
                    <a:pt x="227" y="55"/>
                    <a:pt x="168" y="91"/>
                    <a:pt x="132" y="132"/>
                  </a:cubicBezTo>
                  <a:cubicBezTo>
                    <a:pt x="91" y="168"/>
                    <a:pt x="55" y="227"/>
                    <a:pt x="55" y="263"/>
                  </a:cubicBezTo>
                  <a:cubicBezTo>
                    <a:pt x="19" y="317"/>
                    <a:pt x="1" y="376"/>
                    <a:pt x="19" y="430"/>
                  </a:cubicBezTo>
                  <a:lnTo>
                    <a:pt x="19" y="543"/>
                  </a:lnTo>
                  <a:cubicBezTo>
                    <a:pt x="55" y="620"/>
                    <a:pt x="73" y="679"/>
                    <a:pt x="132" y="733"/>
                  </a:cubicBezTo>
                  <a:cubicBezTo>
                    <a:pt x="168" y="751"/>
                    <a:pt x="186" y="792"/>
                    <a:pt x="227" y="810"/>
                  </a:cubicBezTo>
                  <a:cubicBezTo>
                    <a:pt x="281" y="846"/>
                    <a:pt x="358" y="864"/>
                    <a:pt x="431" y="864"/>
                  </a:cubicBezTo>
                  <a:cubicBezTo>
                    <a:pt x="490" y="864"/>
                    <a:pt x="544" y="846"/>
                    <a:pt x="603" y="828"/>
                  </a:cubicBezTo>
                  <a:cubicBezTo>
                    <a:pt x="657" y="810"/>
                    <a:pt x="698" y="769"/>
                    <a:pt x="734" y="733"/>
                  </a:cubicBezTo>
                  <a:cubicBezTo>
                    <a:pt x="793" y="697"/>
                    <a:pt x="811" y="656"/>
                    <a:pt x="829" y="602"/>
                  </a:cubicBezTo>
                  <a:cubicBezTo>
                    <a:pt x="865" y="543"/>
                    <a:pt x="865" y="489"/>
                    <a:pt x="865" y="430"/>
                  </a:cubicBezTo>
                  <a:cubicBezTo>
                    <a:pt x="865" y="394"/>
                    <a:pt x="865" y="358"/>
                    <a:pt x="847" y="317"/>
                  </a:cubicBezTo>
                  <a:cubicBezTo>
                    <a:pt x="829" y="245"/>
                    <a:pt x="793" y="186"/>
                    <a:pt x="734" y="132"/>
                  </a:cubicBezTo>
                  <a:cubicBezTo>
                    <a:pt x="716" y="114"/>
                    <a:pt x="680" y="91"/>
                    <a:pt x="657" y="73"/>
                  </a:cubicBezTo>
                  <a:cubicBezTo>
                    <a:pt x="585" y="19"/>
                    <a:pt x="508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3297325" y="12410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3" y="0"/>
                  </a:moveTo>
                  <a:cubicBezTo>
                    <a:pt x="245" y="0"/>
                    <a:pt x="209" y="0"/>
                    <a:pt x="173" y="23"/>
                  </a:cubicBezTo>
                  <a:cubicBezTo>
                    <a:pt x="132" y="41"/>
                    <a:pt x="114" y="59"/>
                    <a:pt x="96" y="77"/>
                  </a:cubicBezTo>
                  <a:cubicBezTo>
                    <a:pt x="59" y="95"/>
                    <a:pt x="37" y="136"/>
                    <a:pt x="37" y="172"/>
                  </a:cubicBezTo>
                  <a:cubicBezTo>
                    <a:pt x="19" y="190"/>
                    <a:pt x="1" y="227"/>
                    <a:pt x="19" y="267"/>
                  </a:cubicBezTo>
                  <a:lnTo>
                    <a:pt x="19" y="340"/>
                  </a:lnTo>
                  <a:cubicBezTo>
                    <a:pt x="37" y="380"/>
                    <a:pt x="59" y="417"/>
                    <a:pt x="96" y="453"/>
                  </a:cubicBezTo>
                  <a:cubicBezTo>
                    <a:pt x="114" y="453"/>
                    <a:pt x="114" y="475"/>
                    <a:pt x="132" y="494"/>
                  </a:cubicBezTo>
                  <a:cubicBezTo>
                    <a:pt x="191" y="512"/>
                    <a:pt x="227" y="530"/>
                    <a:pt x="263" y="530"/>
                  </a:cubicBezTo>
                  <a:cubicBezTo>
                    <a:pt x="304" y="530"/>
                    <a:pt x="340" y="512"/>
                    <a:pt x="376" y="512"/>
                  </a:cubicBezTo>
                  <a:cubicBezTo>
                    <a:pt x="399" y="494"/>
                    <a:pt x="435" y="475"/>
                    <a:pt x="453" y="453"/>
                  </a:cubicBezTo>
                  <a:cubicBezTo>
                    <a:pt x="489" y="417"/>
                    <a:pt x="512" y="399"/>
                    <a:pt x="512" y="362"/>
                  </a:cubicBezTo>
                  <a:cubicBezTo>
                    <a:pt x="530" y="340"/>
                    <a:pt x="530" y="304"/>
                    <a:pt x="530" y="267"/>
                  </a:cubicBezTo>
                  <a:lnTo>
                    <a:pt x="530" y="190"/>
                  </a:lnTo>
                  <a:cubicBezTo>
                    <a:pt x="512" y="154"/>
                    <a:pt x="489" y="114"/>
                    <a:pt x="453" y="77"/>
                  </a:cubicBezTo>
                  <a:cubicBezTo>
                    <a:pt x="435" y="59"/>
                    <a:pt x="417" y="59"/>
                    <a:pt x="399" y="41"/>
                  </a:cubicBezTo>
                  <a:cubicBezTo>
                    <a:pt x="358" y="23"/>
                    <a:pt x="322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3377975" y="112662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44" y="0"/>
                  </a:moveTo>
                  <a:cubicBezTo>
                    <a:pt x="204" y="0"/>
                    <a:pt x="167" y="0"/>
                    <a:pt x="149" y="18"/>
                  </a:cubicBezTo>
                  <a:cubicBezTo>
                    <a:pt x="113" y="18"/>
                    <a:pt x="91" y="37"/>
                    <a:pt x="54" y="55"/>
                  </a:cubicBezTo>
                  <a:cubicBezTo>
                    <a:pt x="36" y="95"/>
                    <a:pt x="18" y="113"/>
                    <a:pt x="18" y="150"/>
                  </a:cubicBezTo>
                  <a:cubicBezTo>
                    <a:pt x="0" y="168"/>
                    <a:pt x="0" y="208"/>
                    <a:pt x="0" y="245"/>
                  </a:cubicBezTo>
                  <a:lnTo>
                    <a:pt x="0" y="303"/>
                  </a:lnTo>
                  <a:cubicBezTo>
                    <a:pt x="18" y="340"/>
                    <a:pt x="36" y="376"/>
                    <a:pt x="54" y="417"/>
                  </a:cubicBezTo>
                  <a:cubicBezTo>
                    <a:pt x="72" y="417"/>
                    <a:pt x="91" y="435"/>
                    <a:pt x="113" y="453"/>
                  </a:cubicBezTo>
                  <a:cubicBezTo>
                    <a:pt x="149" y="471"/>
                    <a:pt x="186" y="489"/>
                    <a:pt x="244" y="489"/>
                  </a:cubicBezTo>
                  <a:cubicBezTo>
                    <a:pt x="262" y="489"/>
                    <a:pt x="299" y="471"/>
                    <a:pt x="339" y="453"/>
                  </a:cubicBezTo>
                  <a:cubicBezTo>
                    <a:pt x="357" y="453"/>
                    <a:pt x="394" y="435"/>
                    <a:pt x="412" y="417"/>
                  </a:cubicBezTo>
                  <a:cubicBezTo>
                    <a:pt x="430" y="394"/>
                    <a:pt x="452" y="358"/>
                    <a:pt x="471" y="340"/>
                  </a:cubicBezTo>
                  <a:cubicBezTo>
                    <a:pt x="471" y="303"/>
                    <a:pt x="489" y="263"/>
                    <a:pt x="489" y="245"/>
                  </a:cubicBezTo>
                  <a:cubicBezTo>
                    <a:pt x="471" y="208"/>
                    <a:pt x="471" y="190"/>
                    <a:pt x="471" y="168"/>
                  </a:cubicBezTo>
                  <a:cubicBezTo>
                    <a:pt x="471" y="132"/>
                    <a:pt x="430" y="95"/>
                    <a:pt x="412" y="55"/>
                  </a:cubicBezTo>
                  <a:cubicBezTo>
                    <a:pt x="394" y="55"/>
                    <a:pt x="376" y="37"/>
                    <a:pt x="357" y="18"/>
                  </a:cubicBezTo>
                  <a:cubicBezTo>
                    <a:pt x="317" y="0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3460400" y="1153425"/>
              <a:ext cx="15525" cy="16075"/>
            </a:xfrm>
            <a:custGeom>
              <a:avLst/>
              <a:gdLst/>
              <a:ahLst/>
              <a:cxnLst/>
              <a:rect l="l" t="t" r="r" b="b"/>
              <a:pathLst>
                <a:path w="621" h="643" extrusionOk="0">
                  <a:moveTo>
                    <a:pt x="300" y="1"/>
                  </a:moveTo>
                  <a:cubicBezTo>
                    <a:pt x="263" y="1"/>
                    <a:pt x="227" y="1"/>
                    <a:pt x="186" y="41"/>
                  </a:cubicBezTo>
                  <a:cubicBezTo>
                    <a:pt x="150" y="41"/>
                    <a:pt x="114" y="59"/>
                    <a:pt x="96" y="96"/>
                  </a:cubicBezTo>
                  <a:cubicBezTo>
                    <a:pt x="55" y="136"/>
                    <a:pt x="37" y="154"/>
                    <a:pt x="19" y="191"/>
                  </a:cubicBezTo>
                  <a:cubicBezTo>
                    <a:pt x="1" y="227"/>
                    <a:pt x="1" y="286"/>
                    <a:pt x="1" y="322"/>
                  </a:cubicBezTo>
                  <a:lnTo>
                    <a:pt x="1" y="399"/>
                  </a:lnTo>
                  <a:cubicBezTo>
                    <a:pt x="19" y="453"/>
                    <a:pt x="55" y="512"/>
                    <a:pt x="96" y="548"/>
                  </a:cubicBezTo>
                  <a:cubicBezTo>
                    <a:pt x="114" y="566"/>
                    <a:pt x="132" y="566"/>
                    <a:pt x="150" y="589"/>
                  </a:cubicBezTo>
                  <a:cubicBezTo>
                    <a:pt x="209" y="625"/>
                    <a:pt x="245" y="643"/>
                    <a:pt x="300" y="643"/>
                  </a:cubicBezTo>
                  <a:cubicBezTo>
                    <a:pt x="358" y="643"/>
                    <a:pt x="395" y="625"/>
                    <a:pt x="435" y="607"/>
                  </a:cubicBezTo>
                  <a:cubicBezTo>
                    <a:pt x="471" y="589"/>
                    <a:pt x="508" y="566"/>
                    <a:pt x="526" y="548"/>
                  </a:cubicBezTo>
                  <a:cubicBezTo>
                    <a:pt x="566" y="512"/>
                    <a:pt x="585" y="476"/>
                    <a:pt x="603" y="435"/>
                  </a:cubicBezTo>
                  <a:cubicBezTo>
                    <a:pt x="621" y="399"/>
                    <a:pt x="621" y="362"/>
                    <a:pt x="621" y="322"/>
                  </a:cubicBezTo>
                  <a:lnTo>
                    <a:pt x="621" y="227"/>
                  </a:lnTo>
                  <a:cubicBezTo>
                    <a:pt x="603" y="191"/>
                    <a:pt x="566" y="136"/>
                    <a:pt x="526" y="96"/>
                  </a:cubicBezTo>
                  <a:cubicBezTo>
                    <a:pt x="508" y="77"/>
                    <a:pt x="490" y="59"/>
                    <a:pt x="471" y="41"/>
                  </a:cubicBezTo>
                  <a:cubicBezTo>
                    <a:pt x="413" y="23"/>
                    <a:pt x="358" y="1"/>
                    <a:pt x="3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3501800" y="1203425"/>
              <a:ext cx="8500" cy="7600"/>
            </a:xfrm>
            <a:custGeom>
              <a:avLst/>
              <a:gdLst/>
              <a:ahLst/>
              <a:cxnLst/>
              <a:rect l="l" t="t" r="r" b="b"/>
              <a:pathLst>
                <a:path w="340" h="304" extrusionOk="0">
                  <a:moveTo>
                    <a:pt x="154" y="0"/>
                  </a:moveTo>
                  <a:cubicBezTo>
                    <a:pt x="114" y="0"/>
                    <a:pt x="78" y="18"/>
                    <a:pt x="41" y="59"/>
                  </a:cubicBezTo>
                  <a:cubicBezTo>
                    <a:pt x="41" y="59"/>
                    <a:pt x="23" y="77"/>
                    <a:pt x="23" y="95"/>
                  </a:cubicBezTo>
                  <a:cubicBezTo>
                    <a:pt x="1" y="131"/>
                    <a:pt x="1" y="190"/>
                    <a:pt x="23" y="226"/>
                  </a:cubicBezTo>
                  <a:cubicBezTo>
                    <a:pt x="23" y="226"/>
                    <a:pt x="41" y="226"/>
                    <a:pt x="41" y="244"/>
                  </a:cubicBezTo>
                  <a:cubicBezTo>
                    <a:pt x="59" y="285"/>
                    <a:pt x="114" y="303"/>
                    <a:pt x="154" y="303"/>
                  </a:cubicBezTo>
                  <a:cubicBezTo>
                    <a:pt x="191" y="303"/>
                    <a:pt x="227" y="303"/>
                    <a:pt x="249" y="285"/>
                  </a:cubicBezTo>
                  <a:lnTo>
                    <a:pt x="286" y="285"/>
                  </a:lnTo>
                  <a:cubicBezTo>
                    <a:pt x="304" y="262"/>
                    <a:pt x="304" y="244"/>
                    <a:pt x="322" y="244"/>
                  </a:cubicBezTo>
                  <a:cubicBezTo>
                    <a:pt x="340" y="208"/>
                    <a:pt x="340" y="190"/>
                    <a:pt x="340" y="149"/>
                  </a:cubicBezTo>
                  <a:cubicBezTo>
                    <a:pt x="340" y="131"/>
                    <a:pt x="340" y="113"/>
                    <a:pt x="322" y="77"/>
                  </a:cubicBezTo>
                  <a:cubicBezTo>
                    <a:pt x="322" y="59"/>
                    <a:pt x="286" y="18"/>
                    <a:pt x="249" y="18"/>
                  </a:cubicBezTo>
                  <a:cubicBezTo>
                    <a:pt x="227" y="18"/>
                    <a:pt x="191" y="0"/>
                    <a:pt x="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3370850" y="1211000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2" y="0"/>
                  </a:moveTo>
                  <a:cubicBezTo>
                    <a:pt x="149" y="0"/>
                    <a:pt x="131" y="0"/>
                    <a:pt x="95" y="18"/>
                  </a:cubicBezTo>
                  <a:cubicBezTo>
                    <a:pt x="77" y="18"/>
                    <a:pt x="59" y="36"/>
                    <a:pt x="36" y="54"/>
                  </a:cubicBezTo>
                  <a:cubicBezTo>
                    <a:pt x="36" y="73"/>
                    <a:pt x="18" y="95"/>
                    <a:pt x="0" y="113"/>
                  </a:cubicBezTo>
                  <a:lnTo>
                    <a:pt x="0" y="168"/>
                  </a:lnTo>
                  <a:lnTo>
                    <a:pt x="0" y="226"/>
                  </a:lnTo>
                  <a:cubicBezTo>
                    <a:pt x="0" y="244"/>
                    <a:pt x="18" y="281"/>
                    <a:pt x="36" y="299"/>
                  </a:cubicBezTo>
                  <a:cubicBezTo>
                    <a:pt x="59" y="299"/>
                    <a:pt x="77" y="321"/>
                    <a:pt x="77" y="321"/>
                  </a:cubicBezTo>
                  <a:cubicBezTo>
                    <a:pt x="113" y="339"/>
                    <a:pt x="131" y="358"/>
                    <a:pt x="172" y="358"/>
                  </a:cubicBezTo>
                  <a:lnTo>
                    <a:pt x="190" y="358"/>
                  </a:lnTo>
                  <a:cubicBezTo>
                    <a:pt x="226" y="339"/>
                    <a:pt x="244" y="339"/>
                    <a:pt x="262" y="321"/>
                  </a:cubicBezTo>
                  <a:cubicBezTo>
                    <a:pt x="285" y="321"/>
                    <a:pt x="285" y="299"/>
                    <a:pt x="303" y="299"/>
                  </a:cubicBezTo>
                  <a:lnTo>
                    <a:pt x="321" y="281"/>
                  </a:lnTo>
                  <a:cubicBezTo>
                    <a:pt x="321" y="281"/>
                    <a:pt x="339" y="263"/>
                    <a:pt x="339" y="244"/>
                  </a:cubicBezTo>
                  <a:cubicBezTo>
                    <a:pt x="357" y="226"/>
                    <a:pt x="357" y="186"/>
                    <a:pt x="357" y="168"/>
                  </a:cubicBezTo>
                  <a:lnTo>
                    <a:pt x="357" y="131"/>
                  </a:lnTo>
                  <a:cubicBezTo>
                    <a:pt x="339" y="113"/>
                    <a:pt x="339" y="73"/>
                    <a:pt x="321" y="54"/>
                  </a:cubicBezTo>
                  <a:lnTo>
                    <a:pt x="303" y="54"/>
                  </a:lnTo>
                  <a:lnTo>
                    <a:pt x="262" y="18"/>
                  </a:lnTo>
                  <a:cubicBezTo>
                    <a:pt x="244" y="18"/>
                    <a:pt x="226" y="18"/>
                    <a:pt x="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4"/>
          <p:cNvSpPr/>
          <p:nvPr/>
        </p:nvSpPr>
        <p:spPr>
          <a:xfrm>
            <a:off x="-448425" y="4042624"/>
            <a:ext cx="1006830" cy="1191316"/>
          </a:xfrm>
          <a:custGeom>
            <a:avLst/>
            <a:gdLst/>
            <a:ahLst/>
            <a:cxnLst/>
            <a:rect l="l" t="t" r="r" b="b"/>
            <a:pathLst>
              <a:path w="7334" h="8678" extrusionOk="0">
                <a:moveTo>
                  <a:pt x="1406" y="4804"/>
                </a:moveTo>
                <a:lnTo>
                  <a:pt x="1406" y="4804"/>
                </a:lnTo>
                <a:cubicBezTo>
                  <a:pt x="1405" y="4808"/>
                  <a:pt x="1404" y="4811"/>
                  <a:pt x="1402" y="4811"/>
                </a:cubicBezTo>
                <a:cubicBezTo>
                  <a:pt x="1401" y="4811"/>
                  <a:pt x="1400" y="4810"/>
                  <a:pt x="1398" y="4809"/>
                </a:cubicBezTo>
                <a:lnTo>
                  <a:pt x="1406" y="4804"/>
                </a:lnTo>
                <a:close/>
                <a:moveTo>
                  <a:pt x="6885" y="0"/>
                </a:moveTo>
                <a:cubicBezTo>
                  <a:pt x="6843" y="0"/>
                  <a:pt x="6802" y="15"/>
                  <a:pt x="6768" y="41"/>
                </a:cubicBezTo>
                <a:cubicBezTo>
                  <a:pt x="4999" y="1000"/>
                  <a:pt x="3262" y="1999"/>
                  <a:pt x="1548" y="3053"/>
                </a:cubicBezTo>
                <a:cubicBezTo>
                  <a:pt x="1059" y="3338"/>
                  <a:pt x="589" y="3641"/>
                  <a:pt x="95" y="3940"/>
                </a:cubicBezTo>
                <a:cubicBezTo>
                  <a:pt x="23" y="3999"/>
                  <a:pt x="0" y="4130"/>
                  <a:pt x="59" y="4207"/>
                </a:cubicBezTo>
                <a:cubicBezTo>
                  <a:pt x="90" y="4258"/>
                  <a:pt x="139" y="4280"/>
                  <a:pt x="193" y="4280"/>
                </a:cubicBezTo>
                <a:cubicBezTo>
                  <a:pt x="235" y="4280"/>
                  <a:pt x="280" y="4267"/>
                  <a:pt x="322" y="4243"/>
                </a:cubicBezTo>
                <a:cubicBezTo>
                  <a:pt x="2018" y="3189"/>
                  <a:pt x="3755" y="2149"/>
                  <a:pt x="5506" y="1171"/>
                </a:cubicBezTo>
                <a:cubicBezTo>
                  <a:pt x="5936" y="920"/>
                  <a:pt x="6370" y="673"/>
                  <a:pt x="6801" y="435"/>
                </a:cubicBezTo>
                <a:lnTo>
                  <a:pt x="6801" y="435"/>
                </a:lnTo>
                <a:cubicBezTo>
                  <a:pt x="6966" y="781"/>
                  <a:pt x="6932" y="1187"/>
                  <a:pt x="6881" y="1565"/>
                </a:cubicBezTo>
                <a:cubicBezTo>
                  <a:pt x="6809" y="2112"/>
                  <a:pt x="6714" y="2642"/>
                  <a:pt x="6601" y="3189"/>
                </a:cubicBezTo>
                <a:cubicBezTo>
                  <a:pt x="6393" y="4320"/>
                  <a:pt x="6130" y="5428"/>
                  <a:pt x="5845" y="6541"/>
                </a:cubicBezTo>
                <a:cubicBezTo>
                  <a:pt x="5700" y="7084"/>
                  <a:pt x="5551" y="7623"/>
                  <a:pt x="5390" y="8164"/>
                </a:cubicBezTo>
                <a:lnTo>
                  <a:pt x="5390" y="8164"/>
                </a:lnTo>
                <a:cubicBezTo>
                  <a:pt x="4327" y="7229"/>
                  <a:pt x="3251" y="6313"/>
                  <a:pt x="2190" y="5392"/>
                </a:cubicBezTo>
                <a:cubicBezTo>
                  <a:pt x="2036" y="5279"/>
                  <a:pt x="1905" y="5148"/>
                  <a:pt x="1756" y="5035"/>
                </a:cubicBezTo>
                <a:cubicBezTo>
                  <a:pt x="1679" y="4976"/>
                  <a:pt x="1606" y="4904"/>
                  <a:pt x="1548" y="4845"/>
                </a:cubicBezTo>
                <a:cubicBezTo>
                  <a:pt x="1516" y="4829"/>
                  <a:pt x="1480" y="4799"/>
                  <a:pt x="1448" y="4780"/>
                </a:cubicBezTo>
                <a:lnTo>
                  <a:pt x="1448" y="4780"/>
                </a:lnTo>
                <a:lnTo>
                  <a:pt x="1530" y="4732"/>
                </a:lnTo>
                <a:cubicBezTo>
                  <a:pt x="1625" y="4695"/>
                  <a:pt x="1697" y="4659"/>
                  <a:pt x="1774" y="4619"/>
                </a:cubicBezTo>
                <a:cubicBezTo>
                  <a:pt x="1946" y="4546"/>
                  <a:pt x="2095" y="4469"/>
                  <a:pt x="2262" y="4392"/>
                </a:cubicBezTo>
                <a:cubicBezTo>
                  <a:pt x="2905" y="4071"/>
                  <a:pt x="3529" y="3714"/>
                  <a:pt x="4131" y="3356"/>
                </a:cubicBezTo>
                <a:cubicBezTo>
                  <a:pt x="4666" y="3037"/>
                  <a:pt x="5191" y="2709"/>
                  <a:pt x="5704" y="2359"/>
                </a:cubicBezTo>
                <a:lnTo>
                  <a:pt x="5704" y="2359"/>
                </a:lnTo>
                <a:cubicBezTo>
                  <a:pt x="5379" y="3379"/>
                  <a:pt x="5076" y="4390"/>
                  <a:pt x="4773" y="5410"/>
                </a:cubicBezTo>
                <a:cubicBezTo>
                  <a:pt x="4706" y="5651"/>
                  <a:pt x="4638" y="5900"/>
                  <a:pt x="4565" y="6146"/>
                </a:cubicBezTo>
                <a:lnTo>
                  <a:pt x="4565" y="6146"/>
                </a:lnTo>
                <a:cubicBezTo>
                  <a:pt x="4143" y="5799"/>
                  <a:pt x="3730" y="5461"/>
                  <a:pt x="3322" y="5112"/>
                </a:cubicBezTo>
                <a:lnTo>
                  <a:pt x="3322" y="5112"/>
                </a:lnTo>
                <a:cubicBezTo>
                  <a:pt x="3559" y="4783"/>
                  <a:pt x="3845" y="4506"/>
                  <a:pt x="4178" y="4287"/>
                </a:cubicBezTo>
                <a:lnTo>
                  <a:pt x="4178" y="4287"/>
                </a:lnTo>
                <a:cubicBezTo>
                  <a:pt x="4101" y="4548"/>
                  <a:pt x="4030" y="4805"/>
                  <a:pt x="3959" y="5053"/>
                </a:cubicBezTo>
                <a:cubicBezTo>
                  <a:pt x="3923" y="5166"/>
                  <a:pt x="3959" y="5261"/>
                  <a:pt x="4054" y="5315"/>
                </a:cubicBezTo>
                <a:cubicBezTo>
                  <a:pt x="4075" y="5320"/>
                  <a:pt x="4098" y="5323"/>
                  <a:pt x="4122" y="5323"/>
                </a:cubicBezTo>
                <a:cubicBezTo>
                  <a:pt x="4202" y="5323"/>
                  <a:pt x="4284" y="5290"/>
                  <a:pt x="4298" y="5202"/>
                </a:cubicBezTo>
                <a:cubicBezTo>
                  <a:pt x="4434" y="4809"/>
                  <a:pt x="4547" y="4392"/>
                  <a:pt x="4660" y="3981"/>
                </a:cubicBezTo>
                <a:cubicBezTo>
                  <a:pt x="4678" y="3904"/>
                  <a:pt x="4678" y="3827"/>
                  <a:pt x="4619" y="3773"/>
                </a:cubicBezTo>
                <a:cubicBezTo>
                  <a:pt x="4584" y="3734"/>
                  <a:pt x="4539" y="3713"/>
                  <a:pt x="4491" y="3713"/>
                </a:cubicBezTo>
                <a:cubicBezTo>
                  <a:pt x="4465" y="3713"/>
                  <a:pt x="4438" y="3719"/>
                  <a:pt x="4411" y="3732"/>
                </a:cubicBezTo>
                <a:cubicBezTo>
                  <a:pt x="3810" y="4017"/>
                  <a:pt x="3280" y="4469"/>
                  <a:pt x="2923" y="5035"/>
                </a:cubicBezTo>
                <a:cubicBezTo>
                  <a:pt x="2869" y="5130"/>
                  <a:pt x="2869" y="5225"/>
                  <a:pt x="2941" y="5297"/>
                </a:cubicBezTo>
                <a:cubicBezTo>
                  <a:pt x="3470" y="5750"/>
                  <a:pt x="4018" y="6184"/>
                  <a:pt x="4547" y="6618"/>
                </a:cubicBezTo>
                <a:cubicBezTo>
                  <a:pt x="4582" y="6653"/>
                  <a:pt x="4621" y="6668"/>
                  <a:pt x="4659" y="6668"/>
                </a:cubicBezTo>
                <a:cubicBezTo>
                  <a:pt x="4742" y="6668"/>
                  <a:pt x="4821" y="6595"/>
                  <a:pt x="4845" y="6505"/>
                </a:cubicBezTo>
                <a:cubicBezTo>
                  <a:pt x="5280" y="4976"/>
                  <a:pt x="5732" y="3470"/>
                  <a:pt x="6221" y="1963"/>
                </a:cubicBezTo>
                <a:cubicBezTo>
                  <a:pt x="6266" y="1830"/>
                  <a:pt x="6174" y="1700"/>
                  <a:pt x="6052" y="1700"/>
                </a:cubicBezTo>
                <a:cubicBezTo>
                  <a:pt x="6016" y="1700"/>
                  <a:pt x="5978" y="1711"/>
                  <a:pt x="5940" y="1737"/>
                </a:cubicBezTo>
                <a:cubicBezTo>
                  <a:pt x="4732" y="2601"/>
                  <a:pt x="3470" y="3356"/>
                  <a:pt x="2131" y="4017"/>
                </a:cubicBezTo>
                <a:cubicBezTo>
                  <a:pt x="1964" y="4112"/>
                  <a:pt x="1792" y="4184"/>
                  <a:pt x="1625" y="4279"/>
                </a:cubicBezTo>
                <a:cubicBezTo>
                  <a:pt x="1471" y="4338"/>
                  <a:pt x="1303" y="4392"/>
                  <a:pt x="1172" y="4505"/>
                </a:cubicBezTo>
                <a:cubicBezTo>
                  <a:pt x="1018" y="4637"/>
                  <a:pt x="982" y="4845"/>
                  <a:pt x="1131" y="4999"/>
                </a:cubicBezTo>
                <a:cubicBezTo>
                  <a:pt x="1267" y="5130"/>
                  <a:pt x="1416" y="5243"/>
                  <a:pt x="1566" y="5356"/>
                </a:cubicBezTo>
                <a:cubicBezTo>
                  <a:pt x="2149" y="5881"/>
                  <a:pt x="2755" y="6392"/>
                  <a:pt x="3339" y="6899"/>
                </a:cubicBezTo>
                <a:cubicBezTo>
                  <a:pt x="4018" y="7487"/>
                  <a:pt x="4696" y="8052"/>
                  <a:pt x="5375" y="8636"/>
                </a:cubicBezTo>
                <a:cubicBezTo>
                  <a:pt x="5404" y="8663"/>
                  <a:pt x="5447" y="8678"/>
                  <a:pt x="5490" y="8678"/>
                </a:cubicBezTo>
                <a:cubicBezTo>
                  <a:pt x="5560" y="8678"/>
                  <a:pt x="5633" y="8640"/>
                  <a:pt x="5655" y="8559"/>
                </a:cubicBezTo>
                <a:cubicBezTo>
                  <a:pt x="6017" y="7428"/>
                  <a:pt x="6316" y="6261"/>
                  <a:pt x="6583" y="5089"/>
                </a:cubicBezTo>
                <a:cubicBezTo>
                  <a:pt x="6714" y="4524"/>
                  <a:pt x="6845" y="3940"/>
                  <a:pt x="6958" y="3356"/>
                </a:cubicBezTo>
                <a:cubicBezTo>
                  <a:pt x="7071" y="2791"/>
                  <a:pt x="7166" y="2207"/>
                  <a:pt x="7261" y="1642"/>
                </a:cubicBezTo>
                <a:cubicBezTo>
                  <a:pt x="7334" y="1113"/>
                  <a:pt x="7334" y="547"/>
                  <a:pt x="7035" y="77"/>
                </a:cubicBezTo>
                <a:cubicBezTo>
                  <a:pt x="6992" y="24"/>
                  <a:pt x="6938" y="0"/>
                  <a:pt x="68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4"/>
          <p:cNvGrpSpPr/>
          <p:nvPr/>
        </p:nvGrpSpPr>
        <p:grpSpPr>
          <a:xfrm>
            <a:off x="8185518" y="4127845"/>
            <a:ext cx="882445" cy="951313"/>
            <a:chOff x="301225" y="1363100"/>
            <a:chExt cx="229600" cy="247525"/>
          </a:xfrm>
        </p:grpSpPr>
        <p:sp>
          <p:nvSpPr>
            <p:cNvPr id="476" name="Google Shape;476;p4"/>
            <p:cNvSpPr/>
            <p:nvPr/>
          </p:nvSpPr>
          <p:spPr>
            <a:xfrm>
              <a:off x="301225" y="1472875"/>
              <a:ext cx="37800" cy="28500"/>
            </a:xfrm>
            <a:custGeom>
              <a:avLst/>
              <a:gdLst/>
              <a:ahLst/>
              <a:cxnLst/>
              <a:rect l="l" t="t" r="r" b="b"/>
              <a:pathLst>
                <a:path w="1512" h="1140" extrusionOk="0">
                  <a:moveTo>
                    <a:pt x="835" y="1"/>
                  </a:moveTo>
                  <a:cubicBezTo>
                    <a:pt x="674" y="1"/>
                    <a:pt x="509" y="85"/>
                    <a:pt x="321" y="210"/>
                  </a:cubicBezTo>
                  <a:cubicBezTo>
                    <a:pt x="190" y="287"/>
                    <a:pt x="77" y="400"/>
                    <a:pt x="41" y="550"/>
                  </a:cubicBezTo>
                  <a:cubicBezTo>
                    <a:pt x="0" y="721"/>
                    <a:pt x="77" y="907"/>
                    <a:pt x="208" y="1020"/>
                  </a:cubicBezTo>
                  <a:cubicBezTo>
                    <a:pt x="334" y="1098"/>
                    <a:pt x="469" y="1139"/>
                    <a:pt x="609" y="1139"/>
                  </a:cubicBezTo>
                  <a:cubicBezTo>
                    <a:pt x="639" y="1139"/>
                    <a:pt x="670" y="1137"/>
                    <a:pt x="701" y="1133"/>
                  </a:cubicBezTo>
                  <a:cubicBezTo>
                    <a:pt x="887" y="1115"/>
                    <a:pt x="1041" y="1043"/>
                    <a:pt x="1190" y="966"/>
                  </a:cubicBezTo>
                  <a:cubicBezTo>
                    <a:pt x="1303" y="907"/>
                    <a:pt x="1416" y="835"/>
                    <a:pt x="1452" y="721"/>
                  </a:cubicBezTo>
                  <a:cubicBezTo>
                    <a:pt x="1511" y="531"/>
                    <a:pt x="1380" y="341"/>
                    <a:pt x="1226" y="192"/>
                  </a:cubicBezTo>
                  <a:cubicBezTo>
                    <a:pt x="1092" y="56"/>
                    <a:pt x="965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338825" y="1530800"/>
              <a:ext cx="41575" cy="33275"/>
            </a:xfrm>
            <a:custGeom>
              <a:avLst/>
              <a:gdLst/>
              <a:ahLst/>
              <a:cxnLst/>
              <a:rect l="l" t="t" r="r" b="b"/>
              <a:pathLst>
                <a:path w="1663" h="1331" extrusionOk="0">
                  <a:moveTo>
                    <a:pt x="849" y="0"/>
                  </a:moveTo>
                  <a:cubicBezTo>
                    <a:pt x="432" y="0"/>
                    <a:pt x="0" y="237"/>
                    <a:pt x="25" y="684"/>
                  </a:cubicBezTo>
                  <a:cubicBezTo>
                    <a:pt x="43" y="988"/>
                    <a:pt x="288" y="1250"/>
                    <a:pt x="591" y="1304"/>
                  </a:cubicBezTo>
                  <a:cubicBezTo>
                    <a:pt x="656" y="1322"/>
                    <a:pt x="724" y="1331"/>
                    <a:pt x="792" y="1331"/>
                  </a:cubicBezTo>
                  <a:cubicBezTo>
                    <a:pt x="1015" y="1331"/>
                    <a:pt x="1241" y="1238"/>
                    <a:pt x="1401" y="1078"/>
                  </a:cubicBezTo>
                  <a:cubicBezTo>
                    <a:pt x="1550" y="929"/>
                    <a:pt x="1663" y="721"/>
                    <a:pt x="1627" y="535"/>
                  </a:cubicBezTo>
                  <a:cubicBezTo>
                    <a:pt x="1591" y="363"/>
                    <a:pt x="1477" y="232"/>
                    <a:pt x="1346" y="137"/>
                  </a:cubicBezTo>
                  <a:cubicBezTo>
                    <a:pt x="1209" y="45"/>
                    <a:pt x="1030" y="0"/>
                    <a:pt x="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388425" y="1570900"/>
              <a:ext cx="46275" cy="39725"/>
            </a:xfrm>
            <a:custGeom>
              <a:avLst/>
              <a:gdLst/>
              <a:ahLst/>
              <a:cxnLst/>
              <a:rect l="l" t="t" r="r" b="b"/>
              <a:pathLst>
                <a:path w="1851" h="1589" extrusionOk="0">
                  <a:moveTo>
                    <a:pt x="995" y="1"/>
                  </a:moveTo>
                  <a:cubicBezTo>
                    <a:pt x="547" y="1"/>
                    <a:pt x="92" y="330"/>
                    <a:pt x="41" y="813"/>
                  </a:cubicBezTo>
                  <a:cubicBezTo>
                    <a:pt x="0" y="1170"/>
                    <a:pt x="285" y="1550"/>
                    <a:pt x="624" y="1587"/>
                  </a:cubicBezTo>
                  <a:cubicBezTo>
                    <a:pt x="643" y="1588"/>
                    <a:pt x="662" y="1589"/>
                    <a:pt x="681" y="1589"/>
                  </a:cubicBezTo>
                  <a:cubicBezTo>
                    <a:pt x="885" y="1589"/>
                    <a:pt x="1074" y="1502"/>
                    <a:pt x="1244" y="1419"/>
                  </a:cubicBezTo>
                  <a:cubicBezTo>
                    <a:pt x="1470" y="1284"/>
                    <a:pt x="1697" y="1116"/>
                    <a:pt x="1773" y="872"/>
                  </a:cubicBezTo>
                  <a:cubicBezTo>
                    <a:pt x="1850" y="605"/>
                    <a:pt x="1715" y="324"/>
                    <a:pt x="1511" y="175"/>
                  </a:cubicBezTo>
                  <a:cubicBezTo>
                    <a:pt x="1358" y="55"/>
                    <a:pt x="1177" y="1"/>
                    <a:pt x="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448325" y="1484475"/>
              <a:ext cx="51400" cy="37925"/>
            </a:xfrm>
            <a:custGeom>
              <a:avLst/>
              <a:gdLst/>
              <a:ahLst/>
              <a:cxnLst/>
              <a:rect l="l" t="t" r="r" b="b"/>
              <a:pathLst>
                <a:path w="2056" h="1517" extrusionOk="0">
                  <a:moveTo>
                    <a:pt x="1196" y="0"/>
                  </a:moveTo>
                  <a:cubicBezTo>
                    <a:pt x="670" y="0"/>
                    <a:pt x="0" y="402"/>
                    <a:pt x="133" y="972"/>
                  </a:cubicBezTo>
                  <a:cubicBezTo>
                    <a:pt x="205" y="1257"/>
                    <a:pt x="472" y="1461"/>
                    <a:pt x="753" y="1502"/>
                  </a:cubicBezTo>
                  <a:cubicBezTo>
                    <a:pt x="808" y="1512"/>
                    <a:pt x="863" y="1517"/>
                    <a:pt x="918" y="1517"/>
                  </a:cubicBezTo>
                  <a:cubicBezTo>
                    <a:pt x="1145" y="1517"/>
                    <a:pt x="1365" y="1432"/>
                    <a:pt x="1562" y="1312"/>
                  </a:cubicBezTo>
                  <a:cubicBezTo>
                    <a:pt x="1734" y="1198"/>
                    <a:pt x="1902" y="1049"/>
                    <a:pt x="1961" y="841"/>
                  </a:cubicBezTo>
                  <a:cubicBezTo>
                    <a:pt x="2056" y="502"/>
                    <a:pt x="1771" y="126"/>
                    <a:pt x="1431" y="31"/>
                  </a:cubicBezTo>
                  <a:cubicBezTo>
                    <a:pt x="1359" y="10"/>
                    <a:pt x="1279" y="0"/>
                    <a:pt x="11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387500" y="1460175"/>
              <a:ext cx="47650" cy="42525"/>
            </a:xfrm>
            <a:custGeom>
              <a:avLst/>
              <a:gdLst/>
              <a:ahLst/>
              <a:cxnLst/>
              <a:rect l="l" t="t" r="r" b="b"/>
              <a:pathLst>
                <a:path w="1906" h="1701" extrusionOk="0">
                  <a:moveTo>
                    <a:pt x="1115" y="0"/>
                  </a:moveTo>
                  <a:cubicBezTo>
                    <a:pt x="751" y="0"/>
                    <a:pt x="408" y="288"/>
                    <a:pt x="191" y="551"/>
                  </a:cubicBezTo>
                  <a:cubicBezTo>
                    <a:pt x="78" y="700"/>
                    <a:pt x="1" y="872"/>
                    <a:pt x="19" y="1039"/>
                  </a:cubicBezTo>
                  <a:cubicBezTo>
                    <a:pt x="37" y="1248"/>
                    <a:pt x="191" y="1438"/>
                    <a:pt x="358" y="1528"/>
                  </a:cubicBezTo>
                  <a:cubicBezTo>
                    <a:pt x="530" y="1642"/>
                    <a:pt x="727" y="1701"/>
                    <a:pt x="923" y="1701"/>
                  </a:cubicBezTo>
                  <a:cubicBezTo>
                    <a:pt x="1052" y="1701"/>
                    <a:pt x="1180" y="1675"/>
                    <a:pt x="1299" y="1623"/>
                  </a:cubicBezTo>
                  <a:cubicBezTo>
                    <a:pt x="1602" y="1510"/>
                    <a:pt x="1829" y="1211"/>
                    <a:pt x="1865" y="890"/>
                  </a:cubicBezTo>
                  <a:cubicBezTo>
                    <a:pt x="1905" y="569"/>
                    <a:pt x="1715" y="230"/>
                    <a:pt x="1435" y="80"/>
                  </a:cubicBezTo>
                  <a:cubicBezTo>
                    <a:pt x="1328" y="25"/>
                    <a:pt x="1221" y="0"/>
                    <a:pt x="1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484175" y="1551650"/>
              <a:ext cx="46650" cy="44275"/>
            </a:xfrm>
            <a:custGeom>
              <a:avLst/>
              <a:gdLst/>
              <a:ahLst/>
              <a:cxnLst/>
              <a:rect l="l" t="t" r="r" b="b"/>
              <a:pathLst>
                <a:path w="1866" h="1771" extrusionOk="0">
                  <a:moveTo>
                    <a:pt x="1059" y="0"/>
                  </a:moveTo>
                  <a:cubicBezTo>
                    <a:pt x="525" y="0"/>
                    <a:pt x="0" y="610"/>
                    <a:pt x="15" y="1113"/>
                  </a:cubicBezTo>
                  <a:cubicBezTo>
                    <a:pt x="15" y="1398"/>
                    <a:pt x="205" y="1678"/>
                    <a:pt x="486" y="1755"/>
                  </a:cubicBezTo>
                  <a:cubicBezTo>
                    <a:pt x="531" y="1766"/>
                    <a:pt x="576" y="1771"/>
                    <a:pt x="621" y="1771"/>
                  </a:cubicBezTo>
                  <a:cubicBezTo>
                    <a:pt x="801" y="1771"/>
                    <a:pt x="980" y="1692"/>
                    <a:pt x="1146" y="1601"/>
                  </a:cubicBezTo>
                  <a:cubicBezTo>
                    <a:pt x="1391" y="1470"/>
                    <a:pt x="1639" y="1284"/>
                    <a:pt x="1730" y="1018"/>
                  </a:cubicBezTo>
                  <a:cubicBezTo>
                    <a:pt x="1866" y="660"/>
                    <a:pt x="1694" y="244"/>
                    <a:pt x="1372" y="77"/>
                  </a:cubicBezTo>
                  <a:cubicBezTo>
                    <a:pt x="1270" y="24"/>
                    <a:pt x="1165" y="0"/>
                    <a:pt x="1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349400" y="1408650"/>
              <a:ext cx="27725" cy="23625"/>
            </a:xfrm>
            <a:custGeom>
              <a:avLst/>
              <a:gdLst/>
              <a:ahLst/>
              <a:cxnLst/>
              <a:rect l="l" t="t" r="r" b="b"/>
              <a:pathLst>
                <a:path w="1109" h="945" extrusionOk="0">
                  <a:moveTo>
                    <a:pt x="452" y="1"/>
                  </a:moveTo>
                  <a:cubicBezTo>
                    <a:pt x="220" y="1"/>
                    <a:pt x="1" y="193"/>
                    <a:pt x="37" y="445"/>
                  </a:cubicBezTo>
                  <a:cubicBezTo>
                    <a:pt x="55" y="594"/>
                    <a:pt x="168" y="725"/>
                    <a:pt x="281" y="802"/>
                  </a:cubicBezTo>
                  <a:cubicBezTo>
                    <a:pt x="385" y="892"/>
                    <a:pt x="526" y="945"/>
                    <a:pt x="672" y="945"/>
                  </a:cubicBezTo>
                  <a:cubicBezTo>
                    <a:pt x="710" y="945"/>
                    <a:pt x="749" y="941"/>
                    <a:pt x="788" y="934"/>
                  </a:cubicBezTo>
                  <a:cubicBezTo>
                    <a:pt x="959" y="875"/>
                    <a:pt x="1109" y="725"/>
                    <a:pt x="1091" y="535"/>
                  </a:cubicBezTo>
                  <a:cubicBezTo>
                    <a:pt x="1091" y="386"/>
                    <a:pt x="959" y="255"/>
                    <a:pt x="828" y="160"/>
                  </a:cubicBezTo>
                  <a:cubicBezTo>
                    <a:pt x="751" y="83"/>
                    <a:pt x="656" y="29"/>
                    <a:pt x="543" y="11"/>
                  </a:cubicBezTo>
                  <a:cubicBezTo>
                    <a:pt x="513" y="4"/>
                    <a:pt x="483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90350" y="1363100"/>
              <a:ext cx="56550" cy="41350"/>
            </a:xfrm>
            <a:custGeom>
              <a:avLst/>
              <a:gdLst/>
              <a:ahLst/>
              <a:cxnLst/>
              <a:rect l="l" t="t" r="r" b="b"/>
              <a:pathLst>
                <a:path w="2262" h="1654" extrusionOk="0">
                  <a:moveTo>
                    <a:pt x="1473" y="1"/>
                  </a:moveTo>
                  <a:cubicBezTo>
                    <a:pt x="1446" y="1"/>
                    <a:pt x="1419" y="2"/>
                    <a:pt x="1393" y="5"/>
                  </a:cubicBezTo>
                  <a:cubicBezTo>
                    <a:pt x="774" y="78"/>
                    <a:pt x="0" y="851"/>
                    <a:pt x="602" y="1435"/>
                  </a:cubicBezTo>
                  <a:cubicBezTo>
                    <a:pt x="741" y="1588"/>
                    <a:pt x="951" y="1653"/>
                    <a:pt x="1167" y="1653"/>
                  </a:cubicBezTo>
                  <a:cubicBezTo>
                    <a:pt x="1219" y="1653"/>
                    <a:pt x="1270" y="1650"/>
                    <a:pt x="1321" y="1643"/>
                  </a:cubicBezTo>
                  <a:cubicBezTo>
                    <a:pt x="1565" y="1588"/>
                    <a:pt x="1810" y="1435"/>
                    <a:pt x="1977" y="1249"/>
                  </a:cubicBezTo>
                  <a:cubicBezTo>
                    <a:pt x="2131" y="1059"/>
                    <a:pt x="2262" y="815"/>
                    <a:pt x="2226" y="571"/>
                  </a:cubicBezTo>
                  <a:cubicBezTo>
                    <a:pt x="2188" y="235"/>
                    <a:pt x="1812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441225" y="1554900"/>
              <a:ext cx="20725" cy="17000"/>
            </a:xfrm>
            <a:custGeom>
              <a:avLst/>
              <a:gdLst/>
              <a:ahLst/>
              <a:cxnLst/>
              <a:rect l="l" t="t" r="r" b="b"/>
              <a:pathLst>
                <a:path w="829" h="680" extrusionOk="0">
                  <a:moveTo>
                    <a:pt x="417" y="1"/>
                  </a:moveTo>
                  <a:cubicBezTo>
                    <a:pt x="358" y="1"/>
                    <a:pt x="304" y="1"/>
                    <a:pt x="227" y="42"/>
                  </a:cubicBezTo>
                  <a:cubicBezTo>
                    <a:pt x="78" y="114"/>
                    <a:pt x="1" y="363"/>
                    <a:pt x="96" y="512"/>
                  </a:cubicBezTo>
                  <a:cubicBezTo>
                    <a:pt x="150" y="607"/>
                    <a:pt x="263" y="661"/>
                    <a:pt x="376" y="679"/>
                  </a:cubicBezTo>
                  <a:cubicBezTo>
                    <a:pt x="489" y="679"/>
                    <a:pt x="602" y="625"/>
                    <a:pt x="679" y="548"/>
                  </a:cubicBezTo>
                  <a:cubicBezTo>
                    <a:pt x="774" y="453"/>
                    <a:pt x="829" y="340"/>
                    <a:pt x="792" y="209"/>
                  </a:cubicBezTo>
                  <a:cubicBezTo>
                    <a:pt x="756" y="60"/>
                    <a:pt x="584" y="1"/>
                    <a:pt x="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464300" y="1411200"/>
              <a:ext cx="32600" cy="22300"/>
            </a:xfrm>
            <a:custGeom>
              <a:avLst/>
              <a:gdLst/>
              <a:ahLst/>
              <a:cxnLst/>
              <a:rect l="l" t="t" r="r" b="b"/>
              <a:pathLst>
                <a:path w="1304" h="892" extrusionOk="0">
                  <a:moveTo>
                    <a:pt x="776" y="0"/>
                  </a:moveTo>
                  <a:cubicBezTo>
                    <a:pt x="756" y="0"/>
                    <a:pt x="736" y="2"/>
                    <a:pt x="715" y="4"/>
                  </a:cubicBezTo>
                  <a:cubicBezTo>
                    <a:pt x="566" y="22"/>
                    <a:pt x="417" y="76"/>
                    <a:pt x="304" y="189"/>
                  </a:cubicBezTo>
                  <a:cubicBezTo>
                    <a:pt x="1" y="510"/>
                    <a:pt x="263" y="832"/>
                    <a:pt x="643" y="886"/>
                  </a:cubicBezTo>
                  <a:cubicBezTo>
                    <a:pt x="672" y="890"/>
                    <a:pt x="701" y="892"/>
                    <a:pt x="731" y="892"/>
                  </a:cubicBezTo>
                  <a:cubicBezTo>
                    <a:pt x="874" y="892"/>
                    <a:pt x="1023" y="845"/>
                    <a:pt x="1132" y="737"/>
                  </a:cubicBezTo>
                  <a:cubicBezTo>
                    <a:pt x="1245" y="623"/>
                    <a:pt x="1303" y="415"/>
                    <a:pt x="1227" y="248"/>
                  </a:cubicBezTo>
                  <a:cubicBezTo>
                    <a:pt x="1141" y="93"/>
                    <a:pt x="963" y="0"/>
                    <a:pt x="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"/>
          <p:cNvSpPr/>
          <p:nvPr/>
        </p:nvSpPr>
        <p:spPr>
          <a:xfrm>
            <a:off x="-305200" y="-278677"/>
            <a:ext cx="1025206" cy="1116194"/>
          </a:xfrm>
          <a:custGeom>
            <a:avLst/>
            <a:gdLst/>
            <a:ahLst/>
            <a:cxnLst/>
            <a:rect l="l" t="t" r="r" b="b"/>
            <a:pathLst>
              <a:path w="12890" h="14034" extrusionOk="0">
                <a:moveTo>
                  <a:pt x="7779" y="0"/>
                </a:moveTo>
                <a:cubicBezTo>
                  <a:pt x="7286" y="0"/>
                  <a:pt x="6785" y="135"/>
                  <a:pt x="6323" y="298"/>
                </a:cubicBezTo>
                <a:cubicBezTo>
                  <a:pt x="4407" y="942"/>
                  <a:pt x="2592" y="1939"/>
                  <a:pt x="1022" y="3229"/>
                </a:cubicBezTo>
                <a:cubicBezTo>
                  <a:pt x="479" y="3706"/>
                  <a:pt x="126" y="4053"/>
                  <a:pt x="79" y="4799"/>
                </a:cubicBezTo>
                <a:cubicBezTo>
                  <a:pt x="1" y="5497"/>
                  <a:pt x="228" y="6566"/>
                  <a:pt x="1099" y="6638"/>
                </a:cubicBezTo>
                <a:cubicBezTo>
                  <a:pt x="1122" y="6639"/>
                  <a:pt x="1144" y="6640"/>
                  <a:pt x="1166" y="6640"/>
                </a:cubicBezTo>
                <a:cubicBezTo>
                  <a:pt x="1871" y="6640"/>
                  <a:pt x="2279" y="5823"/>
                  <a:pt x="2568" y="5169"/>
                </a:cubicBezTo>
                <a:cubicBezTo>
                  <a:pt x="2800" y="4572"/>
                  <a:pt x="3297" y="3896"/>
                  <a:pt x="3873" y="3896"/>
                </a:cubicBezTo>
                <a:cubicBezTo>
                  <a:pt x="3966" y="3896"/>
                  <a:pt x="4060" y="3913"/>
                  <a:pt x="4156" y="3951"/>
                </a:cubicBezTo>
                <a:cubicBezTo>
                  <a:pt x="4705" y="4124"/>
                  <a:pt x="4831" y="4900"/>
                  <a:pt x="4628" y="5420"/>
                </a:cubicBezTo>
                <a:cubicBezTo>
                  <a:pt x="4407" y="5969"/>
                  <a:pt x="3935" y="6363"/>
                  <a:pt x="3559" y="6811"/>
                </a:cubicBezTo>
                <a:cubicBezTo>
                  <a:pt x="3189" y="7288"/>
                  <a:pt x="2890" y="7832"/>
                  <a:pt x="2914" y="8429"/>
                </a:cubicBezTo>
                <a:cubicBezTo>
                  <a:pt x="2938" y="9026"/>
                  <a:pt x="3386" y="9623"/>
                  <a:pt x="3983" y="9676"/>
                </a:cubicBezTo>
                <a:cubicBezTo>
                  <a:pt x="4016" y="9680"/>
                  <a:pt x="4050" y="9681"/>
                  <a:pt x="4082" y="9681"/>
                </a:cubicBezTo>
                <a:cubicBezTo>
                  <a:pt x="4514" y="9681"/>
                  <a:pt x="4900" y="9399"/>
                  <a:pt x="5177" y="9049"/>
                </a:cubicBezTo>
                <a:cubicBezTo>
                  <a:pt x="5475" y="8703"/>
                  <a:pt x="5672" y="8279"/>
                  <a:pt x="5971" y="7933"/>
                </a:cubicBezTo>
                <a:cubicBezTo>
                  <a:pt x="6517" y="7289"/>
                  <a:pt x="7350" y="6894"/>
                  <a:pt x="8176" y="6894"/>
                </a:cubicBezTo>
                <a:cubicBezTo>
                  <a:pt x="8407" y="6894"/>
                  <a:pt x="8637" y="6925"/>
                  <a:pt x="8860" y="6990"/>
                </a:cubicBezTo>
                <a:cubicBezTo>
                  <a:pt x="9881" y="7312"/>
                  <a:pt x="10627" y="8429"/>
                  <a:pt x="10401" y="9473"/>
                </a:cubicBezTo>
                <a:cubicBezTo>
                  <a:pt x="10238" y="10337"/>
                  <a:pt x="9378" y="11012"/>
                  <a:pt x="8522" y="11012"/>
                </a:cubicBezTo>
                <a:cubicBezTo>
                  <a:pt x="8342" y="11012"/>
                  <a:pt x="8162" y="10982"/>
                  <a:pt x="7989" y="10918"/>
                </a:cubicBezTo>
                <a:cubicBezTo>
                  <a:pt x="7589" y="10769"/>
                  <a:pt x="7242" y="10470"/>
                  <a:pt x="6866" y="10273"/>
                </a:cubicBezTo>
                <a:cubicBezTo>
                  <a:pt x="6659" y="10179"/>
                  <a:pt x="6422" y="10115"/>
                  <a:pt x="6197" y="10115"/>
                </a:cubicBezTo>
                <a:cubicBezTo>
                  <a:pt x="5994" y="10115"/>
                  <a:pt x="5801" y="10167"/>
                  <a:pt x="5649" y="10297"/>
                </a:cubicBezTo>
                <a:cubicBezTo>
                  <a:pt x="5350" y="10572"/>
                  <a:pt x="5326" y="11043"/>
                  <a:pt x="5475" y="11414"/>
                </a:cubicBezTo>
                <a:cubicBezTo>
                  <a:pt x="5649" y="11790"/>
                  <a:pt x="5971" y="12064"/>
                  <a:pt x="6269" y="12309"/>
                </a:cubicBezTo>
                <a:cubicBezTo>
                  <a:pt x="6968" y="12882"/>
                  <a:pt x="7690" y="13455"/>
                  <a:pt x="8538" y="13778"/>
                </a:cubicBezTo>
                <a:cubicBezTo>
                  <a:pt x="8961" y="13939"/>
                  <a:pt x="9422" y="14034"/>
                  <a:pt x="9878" y="14034"/>
                </a:cubicBezTo>
                <a:cubicBezTo>
                  <a:pt x="10330" y="14034"/>
                  <a:pt x="10775" y="13941"/>
                  <a:pt x="11171" y="13730"/>
                </a:cubicBezTo>
                <a:cubicBezTo>
                  <a:pt x="11893" y="13354"/>
                  <a:pt x="12389" y="12631"/>
                  <a:pt x="12639" y="11837"/>
                </a:cubicBezTo>
                <a:cubicBezTo>
                  <a:pt x="12866" y="11067"/>
                  <a:pt x="12890" y="10220"/>
                  <a:pt x="12812" y="9426"/>
                </a:cubicBezTo>
                <a:cubicBezTo>
                  <a:pt x="12639" y="6739"/>
                  <a:pt x="11768" y="4077"/>
                  <a:pt x="10329" y="1814"/>
                </a:cubicBezTo>
                <a:cubicBezTo>
                  <a:pt x="9851" y="1044"/>
                  <a:pt x="9230" y="298"/>
                  <a:pt x="8359" y="71"/>
                </a:cubicBezTo>
                <a:cubicBezTo>
                  <a:pt x="8169" y="22"/>
                  <a:pt x="7975" y="0"/>
                  <a:pt x="77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6"/>
          <p:cNvGrpSpPr/>
          <p:nvPr/>
        </p:nvGrpSpPr>
        <p:grpSpPr>
          <a:xfrm>
            <a:off x="8521396" y="73831"/>
            <a:ext cx="988904" cy="682665"/>
            <a:chOff x="7845171" y="-97769"/>
            <a:chExt cx="988904" cy="682665"/>
          </a:xfrm>
        </p:grpSpPr>
        <p:sp>
          <p:nvSpPr>
            <p:cNvPr id="581" name="Google Shape;581;p6"/>
            <p:cNvSpPr/>
            <p:nvPr/>
          </p:nvSpPr>
          <p:spPr>
            <a:xfrm rot="9815692">
              <a:off x="8455631" y="320939"/>
              <a:ext cx="183266" cy="49607"/>
            </a:xfrm>
            <a:custGeom>
              <a:avLst/>
              <a:gdLst/>
              <a:ahLst/>
              <a:cxnLst/>
              <a:rect l="l" t="t" r="r" b="b"/>
              <a:pathLst>
                <a:path w="2043" h="553" extrusionOk="0">
                  <a:moveTo>
                    <a:pt x="167" y="0"/>
                  </a:moveTo>
                  <a:cubicBezTo>
                    <a:pt x="61" y="0"/>
                    <a:pt x="0" y="113"/>
                    <a:pt x="0" y="200"/>
                  </a:cubicBezTo>
                  <a:cubicBezTo>
                    <a:pt x="0" y="326"/>
                    <a:pt x="72" y="403"/>
                    <a:pt x="197" y="403"/>
                  </a:cubicBezTo>
                  <a:cubicBezTo>
                    <a:pt x="747" y="451"/>
                    <a:pt x="1296" y="499"/>
                    <a:pt x="1839" y="553"/>
                  </a:cubicBezTo>
                  <a:cubicBezTo>
                    <a:pt x="1941" y="553"/>
                    <a:pt x="2042" y="451"/>
                    <a:pt x="2042" y="350"/>
                  </a:cubicBezTo>
                  <a:cubicBezTo>
                    <a:pt x="2042" y="230"/>
                    <a:pt x="1941" y="153"/>
                    <a:pt x="1839" y="153"/>
                  </a:cubicBezTo>
                  <a:cubicBezTo>
                    <a:pt x="1296" y="105"/>
                    <a:pt x="747" y="51"/>
                    <a:pt x="197" y="3"/>
                  </a:cubicBezTo>
                  <a:cubicBezTo>
                    <a:pt x="187" y="1"/>
                    <a:pt x="177" y="0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 rot="9815692">
              <a:off x="8307052" y="411188"/>
              <a:ext cx="151601" cy="47185"/>
            </a:xfrm>
            <a:custGeom>
              <a:avLst/>
              <a:gdLst/>
              <a:ahLst/>
              <a:cxnLst/>
              <a:rect l="l" t="t" r="r" b="b"/>
              <a:pathLst>
                <a:path w="1690" h="526" extrusionOk="0">
                  <a:moveTo>
                    <a:pt x="197" y="0"/>
                  </a:moveTo>
                  <a:cubicBezTo>
                    <a:pt x="96" y="0"/>
                    <a:pt x="0" y="102"/>
                    <a:pt x="0" y="203"/>
                  </a:cubicBezTo>
                  <a:cubicBezTo>
                    <a:pt x="0" y="323"/>
                    <a:pt x="96" y="400"/>
                    <a:pt x="197" y="400"/>
                  </a:cubicBezTo>
                  <a:cubicBezTo>
                    <a:pt x="621" y="448"/>
                    <a:pt x="1069" y="472"/>
                    <a:pt x="1493" y="526"/>
                  </a:cubicBezTo>
                  <a:cubicBezTo>
                    <a:pt x="1588" y="526"/>
                    <a:pt x="1690" y="424"/>
                    <a:pt x="1690" y="323"/>
                  </a:cubicBezTo>
                  <a:cubicBezTo>
                    <a:pt x="1690" y="203"/>
                    <a:pt x="1588" y="126"/>
                    <a:pt x="1493" y="126"/>
                  </a:cubicBezTo>
                  <a:cubicBezTo>
                    <a:pt x="1069" y="78"/>
                    <a:pt x="621" y="54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 rot="9815692">
              <a:off x="8286258" y="263417"/>
              <a:ext cx="138324" cy="44583"/>
            </a:xfrm>
            <a:custGeom>
              <a:avLst/>
              <a:gdLst/>
              <a:ahLst/>
              <a:cxnLst/>
              <a:rect l="l" t="t" r="r" b="b"/>
              <a:pathLst>
                <a:path w="1542" h="497" extrusionOk="0">
                  <a:moveTo>
                    <a:pt x="275" y="1"/>
                  </a:moveTo>
                  <a:cubicBezTo>
                    <a:pt x="174" y="1"/>
                    <a:pt x="49" y="49"/>
                    <a:pt x="25" y="150"/>
                  </a:cubicBezTo>
                  <a:cubicBezTo>
                    <a:pt x="1" y="246"/>
                    <a:pt x="49" y="371"/>
                    <a:pt x="174" y="395"/>
                  </a:cubicBezTo>
                  <a:cubicBezTo>
                    <a:pt x="426" y="463"/>
                    <a:pt x="687" y="496"/>
                    <a:pt x="952" y="496"/>
                  </a:cubicBezTo>
                  <a:cubicBezTo>
                    <a:pt x="1082" y="496"/>
                    <a:pt x="1213" y="488"/>
                    <a:pt x="1344" y="473"/>
                  </a:cubicBezTo>
                  <a:cubicBezTo>
                    <a:pt x="1446" y="473"/>
                    <a:pt x="1541" y="395"/>
                    <a:pt x="1541" y="270"/>
                  </a:cubicBezTo>
                  <a:cubicBezTo>
                    <a:pt x="1541" y="182"/>
                    <a:pt x="1461" y="70"/>
                    <a:pt x="1370" y="70"/>
                  </a:cubicBezTo>
                  <a:cubicBezTo>
                    <a:pt x="1361" y="70"/>
                    <a:pt x="1353" y="71"/>
                    <a:pt x="1344" y="73"/>
                  </a:cubicBezTo>
                  <a:cubicBezTo>
                    <a:pt x="1246" y="85"/>
                    <a:pt x="1153" y="90"/>
                    <a:pt x="1063" y="90"/>
                  </a:cubicBezTo>
                  <a:cubicBezTo>
                    <a:pt x="972" y="90"/>
                    <a:pt x="884" y="85"/>
                    <a:pt x="795" y="73"/>
                  </a:cubicBezTo>
                  <a:lnTo>
                    <a:pt x="550" y="73"/>
                  </a:lnTo>
                  <a:cubicBezTo>
                    <a:pt x="449" y="49"/>
                    <a:pt x="377" y="25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 rot="9815692">
              <a:off x="8172994" y="352605"/>
              <a:ext cx="138235" cy="44583"/>
            </a:xfrm>
            <a:custGeom>
              <a:avLst/>
              <a:gdLst/>
              <a:ahLst/>
              <a:cxnLst/>
              <a:rect l="l" t="t" r="r" b="b"/>
              <a:pathLst>
                <a:path w="1541" h="497" extrusionOk="0">
                  <a:moveTo>
                    <a:pt x="227" y="1"/>
                  </a:moveTo>
                  <a:cubicBezTo>
                    <a:pt x="102" y="1"/>
                    <a:pt x="0" y="96"/>
                    <a:pt x="24" y="222"/>
                  </a:cubicBezTo>
                  <a:cubicBezTo>
                    <a:pt x="24" y="323"/>
                    <a:pt x="102" y="395"/>
                    <a:pt x="227" y="419"/>
                  </a:cubicBezTo>
                  <a:cubicBezTo>
                    <a:pt x="597" y="449"/>
                    <a:pt x="973" y="473"/>
                    <a:pt x="1320" y="496"/>
                  </a:cubicBezTo>
                  <a:cubicBezTo>
                    <a:pt x="1445" y="496"/>
                    <a:pt x="1541" y="395"/>
                    <a:pt x="1541" y="299"/>
                  </a:cubicBezTo>
                  <a:cubicBezTo>
                    <a:pt x="1517" y="174"/>
                    <a:pt x="1445" y="96"/>
                    <a:pt x="1320" y="96"/>
                  </a:cubicBezTo>
                  <a:cubicBezTo>
                    <a:pt x="973" y="73"/>
                    <a:pt x="597" y="49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 rot="9815692">
              <a:off x="8238463" y="502700"/>
              <a:ext cx="171964" cy="59115"/>
            </a:xfrm>
            <a:custGeom>
              <a:avLst/>
              <a:gdLst/>
              <a:ahLst/>
              <a:cxnLst/>
              <a:rect l="l" t="t" r="r" b="b"/>
              <a:pathLst>
                <a:path w="1917" h="659" extrusionOk="0">
                  <a:moveTo>
                    <a:pt x="215" y="0"/>
                  </a:moveTo>
                  <a:cubicBezTo>
                    <a:pt x="120" y="0"/>
                    <a:pt x="49" y="51"/>
                    <a:pt x="24" y="155"/>
                  </a:cubicBezTo>
                  <a:cubicBezTo>
                    <a:pt x="0" y="257"/>
                    <a:pt x="54" y="382"/>
                    <a:pt x="149" y="406"/>
                  </a:cubicBezTo>
                  <a:cubicBezTo>
                    <a:pt x="651" y="478"/>
                    <a:pt x="1146" y="555"/>
                    <a:pt x="1642" y="651"/>
                  </a:cubicBezTo>
                  <a:cubicBezTo>
                    <a:pt x="1660" y="656"/>
                    <a:pt x="1679" y="659"/>
                    <a:pt x="1699" y="659"/>
                  </a:cubicBezTo>
                  <a:cubicBezTo>
                    <a:pt x="1785" y="659"/>
                    <a:pt x="1873" y="604"/>
                    <a:pt x="1893" y="502"/>
                  </a:cubicBezTo>
                  <a:cubicBezTo>
                    <a:pt x="1917" y="406"/>
                    <a:pt x="1869" y="281"/>
                    <a:pt x="1743" y="257"/>
                  </a:cubicBezTo>
                  <a:cubicBezTo>
                    <a:pt x="1248" y="179"/>
                    <a:pt x="770" y="84"/>
                    <a:pt x="275" y="6"/>
                  </a:cubicBezTo>
                  <a:cubicBezTo>
                    <a:pt x="254" y="2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 rot="9815692">
              <a:off x="7969353" y="486238"/>
              <a:ext cx="124869" cy="57052"/>
            </a:xfrm>
            <a:custGeom>
              <a:avLst/>
              <a:gdLst/>
              <a:ahLst/>
              <a:cxnLst/>
              <a:rect l="l" t="t" r="r" b="b"/>
              <a:pathLst>
                <a:path w="1392" h="636" extrusionOk="0">
                  <a:moveTo>
                    <a:pt x="206" y="0"/>
                  </a:moveTo>
                  <a:cubicBezTo>
                    <a:pt x="115" y="0"/>
                    <a:pt x="44" y="55"/>
                    <a:pt x="24" y="158"/>
                  </a:cubicBezTo>
                  <a:cubicBezTo>
                    <a:pt x="0" y="253"/>
                    <a:pt x="48" y="379"/>
                    <a:pt x="150" y="402"/>
                  </a:cubicBezTo>
                  <a:lnTo>
                    <a:pt x="1117" y="629"/>
                  </a:lnTo>
                  <a:cubicBezTo>
                    <a:pt x="1134" y="633"/>
                    <a:pt x="1152" y="635"/>
                    <a:pt x="1170" y="635"/>
                  </a:cubicBezTo>
                  <a:cubicBezTo>
                    <a:pt x="1258" y="635"/>
                    <a:pt x="1348" y="588"/>
                    <a:pt x="1367" y="504"/>
                  </a:cubicBezTo>
                  <a:cubicBezTo>
                    <a:pt x="1391" y="379"/>
                    <a:pt x="1344" y="277"/>
                    <a:pt x="1218" y="253"/>
                  </a:cubicBezTo>
                  <a:cubicBezTo>
                    <a:pt x="896" y="158"/>
                    <a:pt x="568" y="80"/>
                    <a:pt x="269" y="8"/>
                  </a:cubicBezTo>
                  <a:cubicBezTo>
                    <a:pt x="247" y="3"/>
                    <a:pt x="226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 rot="9815692">
              <a:off x="8014308" y="258926"/>
              <a:ext cx="116257" cy="44583"/>
            </a:xfrm>
            <a:custGeom>
              <a:avLst/>
              <a:gdLst/>
              <a:ahLst/>
              <a:cxnLst/>
              <a:rect l="l" t="t" r="r" b="b"/>
              <a:pathLst>
                <a:path w="1296" h="497" extrusionOk="0">
                  <a:moveTo>
                    <a:pt x="234" y="1"/>
                  </a:moveTo>
                  <a:cubicBezTo>
                    <a:pt x="142" y="1"/>
                    <a:pt x="45" y="66"/>
                    <a:pt x="24" y="154"/>
                  </a:cubicBezTo>
                  <a:cubicBezTo>
                    <a:pt x="0" y="256"/>
                    <a:pt x="48" y="351"/>
                    <a:pt x="173" y="405"/>
                  </a:cubicBezTo>
                  <a:cubicBezTo>
                    <a:pt x="388" y="457"/>
                    <a:pt x="603" y="496"/>
                    <a:pt x="828" y="496"/>
                  </a:cubicBezTo>
                  <a:cubicBezTo>
                    <a:pt x="914" y="496"/>
                    <a:pt x="1003" y="490"/>
                    <a:pt x="1093" y="477"/>
                  </a:cubicBezTo>
                  <a:cubicBezTo>
                    <a:pt x="1146" y="477"/>
                    <a:pt x="1194" y="477"/>
                    <a:pt x="1242" y="429"/>
                  </a:cubicBezTo>
                  <a:cubicBezTo>
                    <a:pt x="1272" y="405"/>
                    <a:pt x="1296" y="328"/>
                    <a:pt x="1296" y="280"/>
                  </a:cubicBezTo>
                  <a:cubicBezTo>
                    <a:pt x="1296" y="178"/>
                    <a:pt x="1194" y="77"/>
                    <a:pt x="1093" y="77"/>
                  </a:cubicBezTo>
                  <a:cubicBezTo>
                    <a:pt x="1018" y="92"/>
                    <a:pt x="943" y="99"/>
                    <a:pt x="872" y="99"/>
                  </a:cubicBezTo>
                  <a:cubicBezTo>
                    <a:pt x="801" y="99"/>
                    <a:pt x="734" y="92"/>
                    <a:pt x="675" y="77"/>
                  </a:cubicBezTo>
                  <a:lnTo>
                    <a:pt x="597" y="77"/>
                  </a:lnTo>
                  <a:cubicBezTo>
                    <a:pt x="549" y="77"/>
                    <a:pt x="525" y="77"/>
                    <a:pt x="496" y="53"/>
                  </a:cubicBezTo>
                  <a:cubicBezTo>
                    <a:pt x="424" y="53"/>
                    <a:pt x="346" y="29"/>
                    <a:pt x="275" y="5"/>
                  </a:cubicBezTo>
                  <a:cubicBezTo>
                    <a:pt x="261" y="2"/>
                    <a:pt x="248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 rot="9815692">
              <a:off x="7857939" y="411774"/>
              <a:ext cx="109350" cy="50414"/>
            </a:xfrm>
            <a:custGeom>
              <a:avLst/>
              <a:gdLst/>
              <a:ahLst/>
              <a:cxnLst/>
              <a:rect l="l" t="t" r="r" b="b"/>
              <a:pathLst>
                <a:path w="1219" h="562" extrusionOk="0">
                  <a:moveTo>
                    <a:pt x="224" y="0"/>
                  </a:moveTo>
                  <a:cubicBezTo>
                    <a:pt x="135" y="0"/>
                    <a:pt x="45" y="51"/>
                    <a:pt x="25" y="155"/>
                  </a:cubicBezTo>
                  <a:cubicBezTo>
                    <a:pt x="1" y="257"/>
                    <a:pt x="49" y="376"/>
                    <a:pt x="150" y="406"/>
                  </a:cubicBezTo>
                  <a:cubicBezTo>
                    <a:pt x="425" y="454"/>
                    <a:pt x="675" y="502"/>
                    <a:pt x="944" y="555"/>
                  </a:cubicBezTo>
                  <a:cubicBezTo>
                    <a:pt x="960" y="559"/>
                    <a:pt x="977" y="561"/>
                    <a:pt x="994" y="561"/>
                  </a:cubicBezTo>
                  <a:cubicBezTo>
                    <a:pt x="1083" y="561"/>
                    <a:pt x="1175" y="510"/>
                    <a:pt x="1195" y="430"/>
                  </a:cubicBezTo>
                  <a:cubicBezTo>
                    <a:pt x="1219" y="329"/>
                    <a:pt x="1171" y="203"/>
                    <a:pt x="1045" y="179"/>
                  </a:cubicBezTo>
                  <a:cubicBezTo>
                    <a:pt x="795" y="132"/>
                    <a:pt x="526" y="54"/>
                    <a:pt x="275" y="6"/>
                  </a:cubicBezTo>
                  <a:cubicBezTo>
                    <a:pt x="259" y="2"/>
                    <a:pt x="241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 rot="9815692">
              <a:off x="8306667" y="63124"/>
              <a:ext cx="131866" cy="49876"/>
            </a:xfrm>
            <a:custGeom>
              <a:avLst/>
              <a:gdLst/>
              <a:ahLst/>
              <a:cxnLst/>
              <a:rect l="l" t="t" r="r" b="b"/>
              <a:pathLst>
                <a:path w="1470" h="556" extrusionOk="0">
                  <a:moveTo>
                    <a:pt x="214" y="1"/>
                  </a:moveTo>
                  <a:cubicBezTo>
                    <a:pt x="118" y="1"/>
                    <a:pt x="44" y="48"/>
                    <a:pt x="25" y="132"/>
                  </a:cubicBezTo>
                  <a:cubicBezTo>
                    <a:pt x="1" y="234"/>
                    <a:pt x="48" y="383"/>
                    <a:pt x="150" y="383"/>
                  </a:cubicBezTo>
                  <a:cubicBezTo>
                    <a:pt x="496" y="454"/>
                    <a:pt x="848" y="508"/>
                    <a:pt x="1195" y="556"/>
                  </a:cubicBezTo>
                  <a:cubicBezTo>
                    <a:pt x="1296" y="556"/>
                    <a:pt x="1416" y="532"/>
                    <a:pt x="1445" y="407"/>
                  </a:cubicBezTo>
                  <a:cubicBezTo>
                    <a:pt x="1469" y="305"/>
                    <a:pt x="1416" y="180"/>
                    <a:pt x="1296" y="156"/>
                  </a:cubicBezTo>
                  <a:cubicBezTo>
                    <a:pt x="944" y="108"/>
                    <a:pt x="598" y="60"/>
                    <a:pt x="275" y="7"/>
                  </a:cubicBezTo>
                  <a:cubicBezTo>
                    <a:pt x="254" y="3"/>
                    <a:pt x="233" y="1"/>
                    <a:pt x="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 rot="9815692">
              <a:off x="8548263" y="106504"/>
              <a:ext cx="142540" cy="51490"/>
            </a:xfrm>
            <a:custGeom>
              <a:avLst/>
              <a:gdLst/>
              <a:ahLst/>
              <a:cxnLst/>
              <a:rect l="l" t="t" r="r" b="b"/>
              <a:pathLst>
                <a:path w="1589" h="574" extrusionOk="0">
                  <a:moveTo>
                    <a:pt x="275" y="0"/>
                  </a:moveTo>
                  <a:cubicBezTo>
                    <a:pt x="174" y="0"/>
                    <a:pt x="48" y="24"/>
                    <a:pt x="25" y="149"/>
                  </a:cubicBezTo>
                  <a:cubicBezTo>
                    <a:pt x="1" y="245"/>
                    <a:pt x="48" y="370"/>
                    <a:pt x="174" y="394"/>
                  </a:cubicBezTo>
                  <a:cubicBezTo>
                    <a:pt x="544" y="448"/>
                    <a:pt x="920" y="496"/>
                    <a:pt x="1320" y="573"/>
                  </a:cubicBezTo>
                  <a:cubicBezTo>
                    <a:pt x="1415" y="573"/>
                    <a:pt x="1541" y="543"/>
                    <a:pt x="1565" y="424"/>
                  </a:cubicBezTo>
                  <a:cubicBezTo>
                    <a:pt x="1589" y="322"/>
                    <a:pt x="1541" y="197"/>
                    <a:pt x="1415" y="173"/>
                  </a:cubicBezTo>
                  <a:cubicBezTo>
                    <a:pt x="1045" y="125"/>
                    <a:pt x="645" y="72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 rot="9815692">
              <a:off x="8122470" y="125225"/>
              <a:ext cx="140388" cy="61178"/>
            </a:xfrm>
            <a:custGeom>
              <a:avLst/>
              <a:gdLst/>
              <a:ahLst/>
              <a:cxnLst/>
              <a:rect l="l" t="t" r="r" b="b"/>
              <a:pathLst>
                <a:path w="1565" h="682" extrusionOk="0">
                  <a:moveTo>
                    <a:pt x="221" y="1"/>
                  </a:moveTo>
                  <a:cubicBezTo>
                    <a:pt x="134" y="1"/>
                    <a:pt x="44" y="48"/>
                    <a:pt x="24" y="132"/>
                  </a:cubicBezTo>
                  <a:cubicBezTo>
                    <a:pt x="0" y="252"/>
                    <a:pt x="72" y="353"/>
                    <a:pt x="173" y="377"/>
                  </a:cubicBezTo>
                  <a:cubicBezTo>
                    <a:pt x="549" y="478"/>
                    <a:pt x="920" y="580"/>
                    <a:pt x="1296" y="675"/>
                  </a:cubicBezTo>
                  <a:cubicBezTo>
                    <a:pt x="1311" y="679"/>
                    <a:pt x="1328" y="681"/>
                    <a:pt x="1345" y="681"/>
                  </a:cubicBezTo>
                  <a:cubicBezTo>
                    <a:pt x="1430" y="681"/>
                    <a:pt x="1520" y="631"/>
                    <a:pt x="1540" y="526"/>
                  </a:cubicBezTo>
                  <a:cubicBezTo>
                    <a:pt x="1564" y="431"/>
                    <a:pt x="1493" y="329"/>
                    <a:pt x="1391" y="281"/>
                  </a:cubicBezTo>
                  <a:cubicBezTo>
                    <a:pt x="1021" y="180"/>
                    <a:pt x="645" y="102"/>
                    <a:pt x="275" y="7"/>
                  </a:cubicBezTo>
                  <a:cubicBezTo>
                    <a:pt x="258" y="3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 rot="9815692">
              <a:off x="7849762" y="202458"/>
              <a:ext cx="113656" cy="48889"/>
            </a:xfrm>
            <a:custGeom>
              <a:avLst/>
              <a:gdLst/>
              <a:ahLst/>
              <a:cxnLst/>
              <a:rect l="l" t="t" r="r" b="b"/>
              <a:pathLst>
                <a:path w="1267" h="545" extrusionOk="0">
                  <a:moveTo>
                    <a:pt x="199" y="1"/>
                  </a:moveTo>
                  <a:cubicBezTo>
                    <a:pt x="174" y="1"/>
                    <a:pt x="150" y="7"/>
                    <a:pt x="126" y="19"/>
                  </a:cubicBezTo>
                  <a:cubicBezTo>
                    <a:pt x="73" y="43"/>
                    <a:pt x="25" y="96"/>
                    <a:pt x="25" y="144"/>
                  </a:cubicBezTo>
                  <a:cubicBezTo>
                    <a:pt x="1" y="246"/>
                    <a:pt x="49" y="371"/>
                    <a:pt x="150" y="395"/>
                  </a:cubicBezTo>
                  <a:cubicBezTo>
                    <a:pt x="449" y="443"/>
                    <a:pt x="723" y="490"/>
                    <a:pt x="998" y="544"/>
                  </a:cubicBezTo>
                  <a:cubicBezTo>
                    <a:pt x="1046" y="544"/>
                    <a:pt x="1093" y="544"/>
                    <a:pt x="1147" y="520"/>
                  </a:cubicBezTo>
                  <a:cubicBezTo>
                    <a:pt x="1195" y="490"/>
                    <a:pt x="1219" y="443"/>
                    <a:pt x="1243" y="395"/>
                  </a:cubicBezTo>
                  <a:cubicBezTo>
                    <a:pt x="1267" y="293"/>
                    <a:pt x="1219" y="168"/>
                    <a:pt x="1093" y="144"/>
                  </a:cubicBezTo>
                  <a:cubicBezTo>
                    <a:pt x="819" y="96"/>
                    <a:pt x="550" y="43"/>
                    <a:pt x="275" y="19"/>
                  </a:cubicBezTo>
                  <a:cubicBezTo>
                    <a:pt x="249" y="7"/>
                    <a:pt x="223" y="1"/>
                    <a:pt x="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 rot="9815692">
              <a:off x="8562937" y="452330"/>
              <a:ext cx="149448" cy="61358"/>
            </a:xfrm>
            <a:custGeom>
              <a:avLst/>
              <a:gdLst/>
              <a:ahLst/>
              <a:cxnLst/>
              <a:rect l="l" t="t" r="r" b="b"/>
              <a:pathLst>
                <a:path w="1666" h="684" extrusionOk="0">
                  <a:moveTo>
                    <a:pt x="210" y="0"/>
                  </a:moveTo>
                  <a:cubicBezTo>
                    <a:pt x="117" y="0"/>
                    <a:pt x="44" y="48"/>
                    <a:pt x="24" y="132"/>
                  </a:cubicBezTo>
                  <a:cubicBezTo>
                    <a:pt x="0" y="257"/>
                    <a:pt x="48" y="353"/>
                    <a:pt x="149" y="377"/>
                  </a:cubicBezTo>
                  <a:cubicBezTo>
                    <a:pt x="567" y="478"/>
                    <a:pt x="991" y="580"/>
                    <a:pt x="1391" y="675"/>
                  </a:cubicBezTo>
                  <a:cubicBezTo>
                    <a:pt x="1410" y="681"/>
                    <a:pt x="1430" y="683"/>
                    <a:pt x="1449" y="683"/>
                  </a:cubicBezTo>
                  <a:cubicBezTo>
                    <a:pt x="1534" y="683"/>
                    <a:pt x="1618" y="633"/>
                    <a:pt x="1642" y="556"/>
                  </a:cubicBezTo>
                  <a:cubicBezTo>
                    <a:pt x="1666" y="430"/>
                    <a:pt x="1612" y="329"/>
                    <a:pt x="1517" y="305"/>
                  </a:cubicBezTo>
                  <a:cubicBezTo>
                    <a:pt x="1093" y="203"/>
                    <a:pt x="669" y="108"/>
                    <a:pt x="269" y="6"/>
                  </a:cubicBezTo>
                  <a:cubicBezTo>
                    <a:pt x="249" y="2"/>
                    <a:pt x="229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 rot="9815692">
              <a:off x="7950223" y="29169"/>
              <a:ext cx="109888" cy="54451"/>
            </a:xfrm>
            <a:custGeom>
              <a:avLst/>
              <a:gdLst/>
              <a:ahLst/>
              <a:cxnLst/>
              <a:rect l="l" t="t" r="r" b="b"/>
              <a:pathLst>
                <a:path w="1225" h="607" extrusionOk="0">
                  <a:moveTo>
                    <a:pt x="237" y="1"/>
                  </a:moveTo>
                  <a:cubicBezTo>
                    <a:pt x="149" y="1"/>
                    <a:pt x="51" y="66"/>
                    <a:pt x="31" y="155"/>
                  </a:cubicBezTo>
                  <a:cubicBezTo>
                    <a:pt x="1" y="256"/>
                    <a:pt x="55" y="381"/>
                    <a:pt x="150" y="405"/>
                  </a:cubicBezTo>
                  <a:cubicBezTo>
                    <a:pt x="425" y="477"/>
                    <a:pt x="675" y="531"/>
                    <a:pt x="950" y="602"/>
                  </a:cubicBezTo>
                  <a:cubicBezTo>
                    <a:pt x="963" y="605"/>
                    <a:pt x="976" y="607"/>
                    <a:pt x="989" y="607"/>
                  </a:cubicBezTo>
                  <a:cubicBezTo>
                    <a:pt x="1077" y="607"/>
                    <a:pt x="1174" y="541"/>
                    <a:pt x="1195" y="453"/>
                  </a:cubicBezTo>
                  <a:cubicBezTo>
                    <a:pt x="1225" y="352"/>
                    <a:pt x="1171" y="232"/>
                    <a:pt x="1046" y="202"/>
                  </a:cubicBezTo>
                  <a:cubicBezTo>
                    <a:pt x="801" y="155"/>
                    <a:pt x="526" y="83"/>
                    <a:pt x="275" y="5"/>
                  </a:cubicBezTo>
                  <a:cubicBezTo>
                    <a:pt x="263" y="2"/>
                    <a:pt x="250" y="1"/>
                    <a:pt x="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 rot="9815692">
              <a:off x="8686380" y="193602"/>
              <a:ext cx="142540" cy="57052"/>
            </a:xfrm>
            <a:custGeom>
              <a:avLst/>
              <a:gdLst/>
              <a:ahLst/>
              <a:cxnLst/>
              <a:rect l="l" t="t" r="r" b="b"/>
              <a:pathLst>
                <a:path w="1589" h="636" extrusionOk="0">
                  <a:moveTo>
                    <a:pt x="215" y="0"/>
                  </a:moveTo>
                  <a:cubicBezTo>
                    <a:pt x="118" y="0"/>
                    <a:pt x="44" y="51"/>
                    <a:pt x="25" y="155"/>
                  </a:cubicBezTo>
                  <a:cubicBezTo>
                    <a:pt x="1" y="257"/>
                    <a:pt x="48" y="382"/>
                    <a:pt x="150" y="406"/>
                  </a:cubicBezTo>
                  <a:cubicBezTo>
                    <a:pt x="544" y="478"/>
                    <a:pt x="920" y="555"/>
                    <a:pt x="1320" y="627"/>
                  </a:cubicBezTo>
                  <a:cubicBezTo>
                    <a:pt x="1338" y="633"/>
                    <a:pt x="1357" y="635"/>
                    <a:pt x="1376" y="635"/>
                  </a:cubicBezTo>
                  <a:cubicBezTo>
                    <a:pt x="1459" y="635"/>
                    <a:pt x="1545" y="585"/>
                    <a:pt x="1565" y="508"/>
                  </a:cubicBezTo>
                  <a:cubicBezTo>
                    <a:pt x="1589" y="406"/>
                    <a:pt x="1541" y="281"/>
                    <a:pt x="1416" y="257"/>
                  </a:cubicBezTo>
                  <a:cubicBezTo>
                    <a:pt x="1045" y="179"/>
                    <a:pt x="645" y="84"/>
                    <a:pt x="275" y="6"/>
                  </a:cubicBezTo>
                  <a:cubicBezTo>
                    <a:pt x="255" y="2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 rot="9815692">
              <a:off x="8229517" y="-81162"/>
              <a:ext cx="124869" cy="50414"/>
            </a:xfrm>
            <a:custGeom>
              <a:avLst/>
              <a:gdLst/>
              <a:ahLst/>
              <a:cxnLst/>
              <a:rect l="l" t="t" r="r" b="b"/>
              <a:pathLst>
                <a:path w="1392" h="562" extrusionOk="0">
                  <a:moveTo>
                    <a:pt x="223" y="1"/>
                  </a:moveTo>
                  <a:cubicBezTo>
                    <a:pt x="135" y="1"/>
                    <a:pt x="44" y="51"/>
                    <a:pt x="24" y="156"/>
                  </a:cubicBezTo>
                  <a:cubicBezTo>
                    <a:pt x="0" y="257"/>
                    <a:pt x="48" y="383"/>
                    <a:pt x="174" y="407"/>
                  </a:cubicBezTo>
                  <a:cubicBezTo>
                    <a:pt x="472" y="454"/>
                    <a:pt x="794" y="508"/>
                    <a:pt x="1117" y="556"/>
                  </a:cubicBezTo>
                  <a:cubicBezTo>
                    <a:pt x="1134" y="560"/>
                    <a:pt x="1151" y="562"/>
                    <a:pt x="1169" y="562"/>
                  </a:cubicBezTo>
                  <a:cubicBezTo>
                    <a:pt x="1257" y="562"/>
                    <a:pt x="1348" y="511"/>
                    <a:pt x="1368" y="407"/>
                  </a:cubicBezTo>
                  <a:cubicBezTo>
                    <a:pt x="1391" y="305"/>
                    <a:pt x="1344" y="180"/>
                    <a:pt x="1218" y="156"/>
                  </a:cubicBezTo>
                  <a:cubicBezTo>
                    <a:pt x="896" y="108"/>
                    <a:pt x="597" y="60"/>
                    <a:pt x="275" y="7"/>
                  </a:cubicBezTo>
                  <a:cubicBezTo>
                    <a:pt x="258" y="3"/>
                    <a:pt x="241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 rot="9815692">
              <a:off x="8514294" y="-23019"/>
              <a:ext cx="140388" cy="49607"/>
            </a:xfrm>
            <a:custGeom>
              <a:avLst/>
              <a:gdLst/>
              <a:ahLst/>
              <a:cxnLst/>
              <a:rect l="l" t="t" r="r" b="b"/>
              <a:pathLst>
                <a:path w="1565" h="553" extrusionOk="0">
                  <a:moveTo>
                    <a:pt x="198" y="0"/>
                  </a:moveTo>
                  <a:cubicBezTo>
                    <a:pt x="96" y="0"/>
                    <a:pt x="1" y="102"/>
                    <a:pt x="1" y="197"/>
                  </a:cubicBezTo>
                  <a:cubicBezTo>
                    <a:pt x="1" y="323"/>
                    <a:pt x="72" y="400"/>
                    <a:pt x="198" y="400"/>
                  </a:cubicBezTo>
                  <a:cubicBezTo>
                    <a:pt x="598" y="448"/>
                    <a:pt x="968" y="496"/>
                    <a:pt x="1368" y="550"/>
                  </a:cubicBezTo>
                  <a:cubicBezTo>
                    <a:pt x="1376" y="552"/>
                    <a:pt x="1384" y="553"/>
                    <a:pt x="1392" y="553"/>
                  </a:cubicBezTo>
                  <a:cubicBezTo>
                    <a:pt x="1480" y="553"/>
                    <a:pt x="1565" y="440"/>
                    <a:pt x="1565" y="347"/>
                  </a:cubicBezTo>
                  <a:cubicBezTo>
                    <a:pt x="1541" y="221"/>
                    <a:pt x="1463" y="174"/>
                    <a:pt x="1368" y="150"/>
                  </a:cubicBezTo>
                  <a:cubicBezTo>
                    <a:pt x="968" y="102"/>
                    <a:pt x="598" y="48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6"/>
          <p:cNvGrpSpPr/>
          <p:nvPr/>
        </p:nvGrpSpPr>
        <p:grpSpPr>
          <a:xfrm rot="-1966220">
            <a:off x="-77646" y="4371450"/>
            <a:ext cx="1087181" cy="777029"/>
            <a:chOff x="2798025" y="629300"/>
            <a:chExt cx="294025" cy="210150"/>
          </a:xfrm>
        </p:grpSpPr>
        <p:sp>
          <p:nvSpPr>
            <p:cNvPr id="599" name="Google Shape;599;p6"/>
            <p:cNvSpPr/>
            <p:nvPr/>
          </p:nvSpPr>
          <p:spPr>
            <a:xfrm>
              <a:off x="2863825" y="745550"/>
              <a:ext cx="21225" cy="20625"/>
            </a:xfrm>
            <a:custGeom>
              <a:avLst/>
              <a:gdLst/>
              <a:ahLst/>
              <a:cxnLst/>
              <a:rect l="l" t="t" r="r" b="b"/>
              <a:pathLst>
                <a:path w="849" h="825" extrusionOk="0">
                  <a:moveTo>
                    <a:pt x="425" y="1"/>
                  </a:moveTo>
                  <a:cubicBezTo>
                    <a:pt x="377" y="1"/>
                    <a:pt x="323" y="1"/>
                    <a:pt x="275" y="25"/>
                  </a:cubicBezTo>
                  <a:cubicBezTo>
                    <a:pt x="228" y="48"/>
                    <a:pt x="174" y="78"/>
                    <a:pt x="126" y="126"/>
                  </a:cubicBezTo>
                  <a:cubicBezTo>
                    <a:pt x="102" y="150"/>
                    <a:pt x="78" y="198"/>
                    <a:pt x="54" y="251"/>
                  </a:cubicBezTo>
                  <a:cubicBezTo>
                    <a:pt x="25" y="299"/>
                    <a:pt x="1" y="347"/>
                    <a:pt x="25" y="401"/>
                  </a:cubicBezTo>
                  <a:lnTo>
                    <a:pt x="25" y="526"/>
                  </a:lnTo>
                  <a:cubicBezTo>
                    <a:pt x="54" y="574"/>
                    <a:pt x="78" y="645"/>
                    <a:pt x="126" y="699"/>
                  </a:cubicBezTo>
                  <a:cubicBezTo>
                    <a:pt x="174" y="723"/>
                    <a:pt x="204" y="747"/>
                    <a:pt x="228" y="771"/>
                  </a:cubicBezTo>
                  <a:cubicBezTo>
                    <a:pt x="275" y="795"/>
                    <a:pt x="353" y="825"/>
                    <a:pt x="425" y="825"/>
                  </a:cubicBezTo>
                  <a:cubicBezTo>
                    <a:pt x="472" y="825"/>
                    <a:pt x="526" y="795"/>
                    <a:pt x="574" y="771"/>
                  </a:cubicBezTo>
                  <a:cubicBezTo>
                    <a:pt x="622" y="771"/>
                    <a:pt x="675" y="747"/>
                    <a:pt x="723" y="699"/>
                  </a:cubicBezTo>
                  <a:cubicBezTo>
                    <a:pt x="747" y="645"/>
                    <a:pt x="801" y="622"/>
                    <a:pt x="801" y="574"/>
                  </a:cubicBezTo>
                  <a:cubicBezTo>
                    <a:pt x="825" y="526"/>
                    <a:pt x="848" y="472"/>
                    <a:pt x="848" y="401"/>
                  </a:cubicBezTo>
                  <a:cubicBezTo>
                    <a:pt x="825" y="377"/>
                    <a:pt x="825" y="323"/>
                    <a:pt x="825" y="299"/>
                  </a:cubicBezTo>
                  <a:cubicBezTo>
                    <a:pt x="801" y="228"/>
                    <a:pt x="771" y="174"/>
                    <a:pt x="723" y="126"/>
                  </a:cubicBezTo>
                  <a:cubicBezTo>
                    <a:pt x="699" y="102"/>
                    <a:pt x="675" y="78"/>
                    <a:pt x="622" y="48"/>
                  </a:cubicBezTo>
                  <a:cubicBezTo>
                    <a:pt x="574" y="25"/>
                    <a:pt x="502" y="1"/>
                    <a:pt x="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889350" y="695850"/>
              <a:ext cx="18075" cy="18100"/>
            </a:xfrm>
            <a:custGeom>
              <a:avLst/>
              <a:gdLst/>
              <a:ahLst/>
              <a:cxnLst/>
              <a:rect l="l" t="t" r="r" b="b"/>
              <a:pathLst>
                <a:path w="723" h="724" extrusionOk="0">
                  <a:moveTo>
                    <a:pt x="377" y="1"/>
                  </a:moveTo>
                  <a:cubicBezTo>
                    <a:pt x="275" y="1"/>
                    <a:pt x="174" y="48"/>
                    <a:pt x="102" y="126"/>
                  </a:cubicBezTo>
                  <a:cubicBezTo>
                    <a:pt x="78" y="150"/>
                    <a:pt x="48" y="198"/>
                    <a:pt x="24" y="222"/>
                  </a:cubicBezTo>
                  <a:cubicBezTo>
                    <a:pt x="24" y="275"/>
                    <a:pt x="1" y="323"/>
                    <a:pt x="1" y="371"/>
                  </a:cubicBezTo>
                  <a:cubicBezTo>
                    <a:pt x="1" y="472"/>
                    <a:pt x="48" y="544"/>
                    <a:pt x="102" y="622"/>
                  </a:cubicBezTo>
                  <a:cubicBezTo>
                    <a:pt x="174" y="693"/>
                    <a:pt x="275" y="723"/>
                    <a:pt x="377" y="723"/>
                  </a:cubicBezTo>
                  <a:cubicBezTo>
                    <a:pt x="448" y="723"/>
                    <a:pt x="550" y="693"/>
                    <a:pt x="621" y="622"/>
                  </a:cubicBezTo>
                  <a:cubicBezTo>
                    <a:pt x="645" y="598"/>
                    <a:pt x="675" y="544"/>
                    <a:pt x="699" y="496"/>
                  </a:cubicBezTo>
                  <a:cubicBezTo>
                    <a:pt x="723" y="472"/>
                    <a:pt x="723" y="425"/>
                    <a:pt x="723" y="371"/>
                  </a:cubicBezTo>
                  <a:cubicBezTo>
                    <a:pt x="723" y="275"/>
                    <a:pt x="699" y="174"/>
                    <a:pt x="621" y="126"/>
                  </a:cubicBezTo>
                  <a:cubicBezTo>
                    <a:pt x="550" y="48"/>
                    <a:pt x="472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2958450" y="716900"/>
              <a:ext cx="16150" cy="16300"/>
            </a:xfrm>
            <a:custGeom>
              <a:avLst/>
              <a:gdLst/>
              <a:ahLst/>
              <a:cxnLst/>
              <a:rect l="l" t="t" r="r" b="b"/>
              <a:pathLst>
                <a:path w="646" h="652" extrusionOk="0">
                  <a:moveTo>
                    <a:pt x="323" y="0"/>
                  </a:moveTo>
                  <a:cubicBezTo>
                    <a:pt x="269" y="0"/>
                    <a:pt x="245" y="30"/>
                    <a:pt x="198" y="30"/>
                  </a:cubicBezTo>
                  <a:cubicBezTo>
                    <a:pt x="150" y="54"/>
                    <a:pt x="120" y="78"/>
                    <a:pt x="96" y="102"/>
                  </a:cubicBezTo>
                  <a:cubicBezTo>
                    <a:pt x="72" y="126"/>
                    <a:pt x="48" y="180"/>
                    <a:pt x="25" y="203"/>
                  </a:cubicBezTo>
                  <a:cubicBezTo>
                    <a:pt x="1" y="251"/>
                    <a:pt x="1" y="275"/>
                    <a:pt x="1" y="329"/>
                  </a:cubicBezTo>
                  <a:cubicBezTo>
                    <a:pt x="1" y="353"/>
                    <a:pt x="1" y="377"/>
                    <a:pt x="25" y="424"/>
                  </a:cubicBezTo>
                  <a:cubicBezTo>
                    <a:pt x="25" y="478"/>
                    <a:pt x="48" y="526"/>
                    <a:pt x="96" y="550"/>
                  </a:cubicBezTo>
                  <a:cubicBezTo>
                    <a:pt x="120" y="574"/>
                    <a:pt x="150" y="597"/>
                    <a:pt x="174" y="597"/>
                  </a:cubicBezTo>
                  <a:cubicBezTo>
                    <a:pt x="222" y="627"/>
                    <a:pt x="269" y="651"/>
                    <a:pt x="323" y="651"/>
                  </a:cubicBezTo>
                  <a:cubicBezTo>
                    <a:pt x="371" y="651"/>
                    <a:pt x="395" y="651"/>
                    <a:pt x="448" y="627"/>
                  </a:cubicBezTo>
                  <a:cubicBezTo>
                    <a:pt x="496" y="597"/>
                    <a:pt x="520" y="597"/>
                    <a:pt x="544" y="550"/>
                  </a:cubicBezTo>
                  <a:cubicBezTo>
                    <a:pt x="568" y="526"/>
                    <a:pt x="598" y="502"/>
                    <a:pt x="622" y="448"/>
                  </a:cubicBezTo>
                  <a:cubicBezTo>
                    <a:pt x="645" y="424"/>
                    <a:pt x="645" y="377"/>
                    <a:pt x="645" y="329"/>
                  </a:cubicBezTo>
                  <a:cubicBezTo>
                    <a:pt x="645" y="299"/>
                    <a:pt x="645" y="275"/>
                    <a:pt x="622" y="251"/>
                  </a:cubicBezTo>
                  <a:cubicBezTo>
                    <a:pt x="622" y="203"/>
                    <a:pt x="598" y="150"/>
                    <a:pt x="544" y="102"/>
                  </a:cubicBezTo>
                  <a:cubicBezTo>
                    <a:pt x="520" y="78"/>
                    <a:pt x="496" y="78"/>
                    <a:pt x="496" y="54"/>
                  </a:cubicBezTo>
                  <a:cubicBezTo>
                    <a:pt x="448" y="30"/>
                    <a:pt x="371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970850" y="658550"/>
              <a:ext cx="12400" cy="13000"/>
            </a:xfrm>
            <a:custGeom>
              <a:avLst/>
              <a:gdLst/>
              <a:ahLst/>
              <a:cxnLst/>
              <a:rect l="l" t="t" r="r" b="b"/>
              <a:pathLst>
                <a:path w="496" h="520" extrusionOk="0">
                  <a:moveTo>
                    <a:pt x="251" y="0"/>
                  </a:moveTo>
                  <a:cubicBezTo>
                    <a:pt x="221" y="0"/>
                    <a:pt x="173" y="24"/>
                    <a:pt x="149" y="24"/>
                  </a:cubicBezTo>
                  <a:cubicBezTo>
                    <a:pt x="126" y="48"/>
                    <a:pt x="102" y="48"/>
                    <a:pt x="72" y="72"/>
                  </a:cubicBezTo>
                  <a:cubicBezTo>
                    <a:pt x="48" y="96"/>
                    <a:pt x="24" y="126"/>
                    <a:pt x="24" y="173"/>
                  </a:cubicBezTo>
                  <a:cubicBezTo>
                    <a:pt x="0" y="197"/>
                    <a:pt x="0" y="221"/>
                    <a:pt x="0" y="275"/>
                  </a:cubicBezTo>
                  <a:lnTo>
                    <a:pt x="0" y="323"/>
                  </a:lnTo>
                  <a:cubicBezTo>
                    <a:pt x="24" y="370"/>
                    <a:pt x="24" y="424"/>
                    <a:pt x="72" y="448"/>
                  </a:cubicBezTo>
                  <a:cubicBezTo>
                    <a:pt x="72" y="448"/>
                    <a:pt x="102" y="472"/>
                    <a:pt x="126" y="496"/>
                  </a:cubicBezTo>
                  <a:cubicBezTo>
                    <a:pt x="149" y="496"/>
                    <a:pt x="197" y="520"/>
                    <a:pt x="251" y="520"/>
                  </a:cubicBezTo>
                  <a:cubicBezTo>
                    <a:pt x="275" y="520"/>
                    <a:pt x="323" y="520"/>
                    <a:pt x="346" y="496"/>
                  </a:cubicBezTo>
                  <a:cubicBezTo>
                    <a:pt x="370" y="496"/>
                    <a:pt x="400" y="472"/>
                    <a:pt x="424" y="448"/>
                  </a:cubicBezTo>
                  <a:cubicBezTo>
                    <a:pt x="448" y="424"/>
                    <a:pt x="472" y="394"/>
                    <a:pt x="472" y="370"/>
                  </a:cubicBezTo>
                  <a:cubicBezTo>
                    <a:pt x="496" y="323"/>
                    <a:pt x="496" y="299"/>
                    <a:pt x="496" y="275"/>
                  </a:cubicBezTo>
                  <a:lnTo>
                    <a:pt x="496" y="197"/>
                  </a:lnTo>
                  <a:cubicBezTo>
                    <a:pt x="496" y="150"/>
                    <a:pt x="472" y="126"/>
                    <a:pt x="424" y="72"/>
                  </a:cubicBezTo>
                  <a:cubicBezTo>
                    <a:pt x="424" y="72"/>
                    <a:pt x="400" y="48"/>
                    <a:pt x="370" y="48"/>
                  </a:cubicBezTo>
                  <a:cubicBezTo>
                    <a:pt x="346" y="24"/>
                    <a:pt x="29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2921750" y="776325"/>
              <a:ext cx="9275" cy="9350"/>
            </a:xfrm>
            <a:custGeom>
              <a:avLst/>
              <a:gdLst/>
              <a:ahLst/>
              <a:cxnLst/>
              <a:rect l="l" t="t" r="r" b="b"/>
              <a:pathLst>
                <a:path w="371" h="374" extrusionOk="0">
                  <a:moveTo>
                    <a:pt x="197" y="1"/>
                  </a:moveTo>
                  <a:cubicBezTo>
                    <a:pt x="181" y="1"/>
                    <a:pt x="165" y="11"/>
                    <a:pt x="149" y="11"/>
                  </a:cubicBezTo>
                  <a:cubicBezTo>
                    <a:pt x="96" y="11"/>
                    <a:pt x="48" y="65"/>
                    <a:pt x="24" y="89"/>
                  </a:cubicBezTo>
                  <a:cubicBezTo>
                    <a:pt x="24" y="113"/>
                    <a:pt x="0" y="137"/>
                    <a:pt x="0" y="161"/>
                  </a:cubicBezTo>
                  <a:cubicBezTo>
                    <a:pt x="0" y="191"/>
                    <a:pt x="0" y="214"/>
                    <a:pt x="24" y="238"/>
                  </a:cubicBezTo>
                  <a:cubicBezTo>
                    <a:pt x="24" y="286"/>
                    <a:pt x="48" y="310"/>
                    <a:pt x="96" y="340"/>
                  </a:cubicBezTo>
                  <a:cubicBezTo>
                    <a:pt x="134" y="357"/>
                    <a:pt x="169" y="374"/>
                    <a:pt x="203" y="374"/>
                  </a:cubicBezTo>
                  <a:cubicBezTo>
                    <a:pt x="217" y="374"/>
                    <a:pt x="231" y="371"/>
                    <a:pt x="245" y="364"/>
                  </a:cubicBezTo>
                  <a:cubicBezTo>
                    <a:pt x="275" y="364"/>
                    <a:pt x="322" y="310"/>
                    <a:pt x="346" y="286"/>
                  </a:cubicBezTo>
                  <a:cubicBezTo>
                    <a:pt x="370" y="262"/>
                    <a:pt x="370" y="214"/>
                    <a:pt x="370" y="191"/>
                  </a:cubicBezTo>
                  <a:cubicBezTo>
                    <a:pt x="370" y="161"/>
                    <a:pt x="370" y="137"/>
                    <a:pt x="346" y="113"/>
                  </a:cubicBezTo>
                  <a:cubicBezTo>
                    <a:pt x="346" y="89"/>
                    <a:pt x="346" y="65"/>
                    <a:pt x="322" y="65"/>
                  </a:cubicBezTo>
                  <a:cubicBezTo>
                    <a:pt x="299" y="41"/>
                    <a:pt x="275" y="11"/>
                    <a:pt x="245" y="11"/>
                  </a:cubicBezTo>
                  <a:lnTo>
                    <a:pt x="221" y="11"/>
                  </a:lnTo>
                  <a:cubicBezTo>
                    <a:pt x="213" y="3"/>
                    <a:pt x="205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933525" y="703925"/>
              <a:ext cx="12425" cy="12675"/>
            </a:xfrm>
            <a:custGeom>
              <a:avLst/>
              <a:gdLst/>
              <a:ahLst/>
              <a:cxnLst/>
              <a:rect l="l" t="t" r="r" b="b"/>
              <a:pathLst>
                <a:path w="497" h="507" extrusionOk="0">
                  <a:moveTo>
                    <a:pt x="251" y="0"/>
                  </a:moveTo>
                  <a:cubicBezTo>
                    <a:pt x="222" y="0"/>
                    <a:pt x="174" y="24"/>
                    <a:pt x="150" y="24"/>
                  </a:cubicBezTo>
                  <a:cubicBezTo>
                    <a:pt x="126" y="48"/>
                    <a:pt x="102" y="48"/>
                    <a:pt x="72" y="72"/>
                  </a:cubicBezTo>
                  <a:cubicBezTo>
                    <a:pt x="48" y="102"/>
                    <a:pt x="25" y="125"/>
                    <a:pt x="25" y="173"/>
                  </a:cubicBezTo>
                  <a:cubicBezTo>
                    <a:pt x="1" y="197"/>
                    <a:pt x="1" y="221"/>
                    <a:pt x="1" y="251"/>
                  </a:cubicBezTo>
                  <a:lnTo>
                    <a:pt x="1" y="322"/>
                  </a:lnTo>
                  <a:cubicBezTo>
                    <a:pt x="25" y="370"/>
                    <a:pt x="48" y="400"/>
                    <a:pt x="72" y="448"/>
                  </a:cubicBezTo>
                  <a:cubicBezTo>
                    <a:pt x="102" y="448"/>
                    <a:pt x="102" y="472"/>
                    <a:pt x="126" y="472"/>
                  </a:cubicBezTo>
                  <a:cubicBezTo>
                    <a:pt x="174" y="496"/>
                    <a:pt x="198" y="496"/>
                    <a:pt x="251" y="496"/>
                  </a:cubicBezTo>
                  <a:cubicBezTo>
                    <a:pt x="259" y="504"/>
                    <a:pt x="270" y="506"/>
                    <a:pt x="282" y="506"/>
                  </a:cubicBezTo>
                  <a:cubicBezTo>
                    <a:pt x="305" y="506"/>
                    <a:pt x="331" y="496"/>
                    <a:pt x="347" y="496"/>
                  </a:cubicBezTo>
                  <a:cubicBezTo>
                    <a:pt x="371" y="472"/>
                    <a:pt x="401" y="472"/>
                    <a:pt x="425" y="448"/>
                  </a:cubicBezTo>
                  <a:cubicBezTo>
                    <a:pt x="448" y="424"/>
                    <a:pt x="472" y="400"/>
                    <a:pt x="472" y="346"/>
                  </a:cubicBezTo>
                  <a:cubicBezTo>
                    <a:pt x="496" y="322"/>
                    <a:pt x="496" y="299"/>
                    <a:pt x="496" y="251"/>
                  </a:cubicBezTo>
                  <a:lnTo>
                    <a:pt x="496" y="197"/>
                  </a:lnTo>
                  <a:cubicBezTo>
                    <a:pt x="472" y="149"/>
                    <a:pt x="448" y="125"/>
                    <a:pt x="425" y="72"/>
                  </a:cubicBezTo>
                  <a:cubicBezTo>
                    <a:pt x="401" y="72"/>
                    <a:pt x="401" y="48"/>
                    <a:pt x="371" y="48"/>
                  </a:cubicBezTo>
                  <a:cubicBezTo>
                    <a:pt x="347" y="24"/>
                    <a:pt x="29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2850250" y="680925"/>
              <a:ext cx="13600" cy="13475"/>
            </a:xfrm>
            <a:custGeom>
              <a:avLst/>
              <a:gdLst/>
              <a:ahLst/>
              <a:cxnLst/>
              <a:rect l="l" t="t" r="r" b="b"/>
              <a:pathLst>
                <a:path w="544" h="539" extrusionOk="0">
                  <a:moveTo>
                    <a:pt x="323" y="1"/>
                  </a:moveTo>
                  <a:cubicBezTo>
                    <a:pt x="269" y="1"/>
                    <a:pt x="245" y="1"/>
                    <a:pt x="221" y="25"/>
                  </a:cubicBezTo>
                  <a:cubicBezTo>
                    <a:pt x="174" y="25"/>
                    <a:pt x="150" y="48"/>
                    <a:pt x="120" y="72"/>
                  </a:cubicBezTo>
                  <a:cubicBezTo>
                    <a:pt x="96" y="72"/>
                    <a:pt x="72" y="96"/>
                    <a:pt x="48" y="150"/>
                  </a:cubicBezTo>
                  <a:cubicBezTo>
                    <a:pt x="24" y="174"/>
                    <a:pt x="24" y="198"/>
                    <a:pt x="24" y="246"/>
                  </a:cubicBezTo>
                  <a:cubicBezTo>
                    <a:pt x="0" y="275"/>
                    <a:pt x="24" y="299"/>
                    <a:pt x="24" y="347"/>
                  </a:cubicBezTo>
                  <a:cubicBezTo>
                    <a:pt x="24" y="371"/>
                    <a:pt x="48" y="395"/>
                    <a:pt x="48" y="395"/>
                  </a:cubicBezTo>
                  <a:cubicBezTo>
                    <a:pt x="72" y="448"/>
                    <a:pt x="96" y="472"/>
                    <a:pt x="150" y="496"/>
                  </a:cubicBezTo>
                  <a:cubicBezTo>
                    <a:pt x="174" y="520"/>
                    <a:pt x="197" y="520"/>
                    <a:pt x="221" y="520"/>
                  </a:cubicBezTo>
                  <a:cubicBezTo>
                    <a:pt x="233" y="532"/>
                    <a:pt x="253" y="538"/>
                    <a:pt x="275" y="538"/>
                  </a:cubicBezTo>
                  <a:cubicBezTo>
                    <a:pt x="297" y="538"/>
                    <a:pt x="323" y="532"/>
                    <a:pt x="347" y="520"/>
                  </a:cubicBezTo>
                  <a:cubicBezTo>
                    <a:pt x="371" y="520"/>
                    <a:pt x="395" y="520"/>
                    <a:pt x="418" y="496"/>
                  </a:cubicBezTo>
                  <a:cubicBezTo>
                    <a:pt x="448" y="472"/>
                    <a:pt x="496" y="448"/>
                    <a:pt x="520" y="395"/>
                  </a:cubicBezTo>
                  <a:cubicBezTo>
                    <a:pt x="520" y="395"/>
                    <a:pt x="520" y="371"/>
                    <a:pt x="544" y="347"/>
                  </a:cubicBezTo>
                  <a:lnTo>
                    <a:pt x="544" y="222"/>
                  </a:lnTo>
                  <a:lnTo>
                    <a:pt x="544" y="198"/>
                  </a:lnTo>
                  <a:cubicBezTo>
                    <a:pt x="520" y="174"/>
                    <a:pt x="520" y="150"/>
                    <a:pt x="496" y="96"/>
                  </a:cubicBezTo>
                  <a:cubicBezTo>
                    <a:pt x="472" y="72"/>
                    <a:pt x="448" y="48"/>
                    <a:pt x="418" y="48"/>
                  </a:cubicBezTo>
                  <a:cubicBezTo>
                    <a:pt x="395" y="25"/>
                    <a:pt x="347" y="25"/>
                    <a:pt x="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98025" y="734950"/>
              <a:ext cx="9875" cy="9425"/>
            </a:xfrm>
            <a:custGeom>
              <a:avLst/>
              <a:gdLst/>
              <a:ahLst/>
              <a:cxnLst/>
              <a:rect l="l" t="t" r="r" b="b"/>
              <a:pathLst>
                <a:path w="395" h="377" extrusionOk="0">
                  <a:moveTo>
                    <a:pt x="173" y="1"/>
                  </a:moveTo>
                  <a:cubicBezTo>
                    <a:pt x="149" y="1"/>
                    <a:pt x="119" y="1"/>
                    <a:pt x="119" y="25"/>
                  </a:cubicBezTo>
                  <a:cubicBezTo>
                    <a:pt x="96" y="25"/>
                    <a:pt x="96" y="25"/>
                    <a:pt x="72" y="55"/>
                  </a:cubicBezTo>
                  <a:cubicBezTo>
                    <a:pt x="72" y="55"/>
                    <a:pt x="48" y="55"/>
                    <a:pt x="48" y="78"/>
                  </a:cubicBezTo>
                  <a:cubicBezTo>
                    <a:pt x="24" y="78"/>
                    <a:pt x="24" y="102"/>
                    <a:pt x="24" y="126"/>
                  </a:cubicBezTo>
                  <a:cubicBezTo>
                    <a:pt x="0" y="150"/>
                    <a:pt x="0" y="174"/>
                    <a:pt x="0" y="204"/>
                  </a:cubicBezTo>
                  <a:lnTo>
                    <a:pt x="0" y="252"/>
                  </a:lnTo>
                  <a:cubicBezTo>
                    <a:pt x="24" y="252"/>
                    <a:pt x="24" y="275"/>
                    <a:pt x="24" y="275"/>
                  </a:cubicBezTo>
                  <a:cubicBezTo>
                    <a:pt x="48" y="299"/>
                    <a:pt x="48" y="299"/>
                    <a:pt x="48" y="323"/>
                  </a:cubicBezTo>
                  <a:cubicBezTo>
                    <a:pt x="72" y="323"/>
                    <a:pt x="72" y="353"/>
                    <a:pt x="96" y="353"/>
                  </a:cubicBezTo>
                  <a:cubicBezTo>
                    <a:pt x="96" y="353"/>
                    <a:pt x="119" y="377"/>
                    <a:pt x="149" y="377"/>
                  </a:cubicBezTo>
                  <a:lnTo>
                    <a:pt x="269" y="377"/>
                  </a:lnTo>
                  <a:lnTo>
                    <a:pt x="322" y="323"/>
                  </a:lnTo>
                  <a:lnTo>
                    <a:pt x="346" y="299"/>
                  </a:lnTo>
                  <a:cubicBezTo>
                    <a:pt x="370" y="275"/>
                    <a:pt x="370" y="275"/>
                    <a:pt x="370" y="252"/>
                  </a:cubicBezTo>
                  <a:cubicBezTo>
                    <a:pt x="394" y="228"/>
                    <a:pt x="394" y="204"/>
                    <a:pt x="394" y="204"/>
                  </a:cubicBezTo>
                  <a:lnTo>
                    <a:pt x="394" y="150"/>
                  </a:lnTo>
                  <a:cubicBezTo>
                    <a:pt x="370" y="126"/>
                    <a:pt x="370" y="102"/>
                    <a:pt x="346" y="78"/>
                  </a:cubicBezTo>
                  <a:lnTo>
                    <a:pt x="322" y="55"/>
                  </a:lnTo>
                  <a:lnTo>
                    <a:pt x="299" y="25"/>
                  </a:lnTo>
                  <a:cubicBezTo>
                    <a:pt x="269" y="25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2873225" y="647950"/>
              <a:ext cx="21075" cy="21225"/>
            </a:xfrm>
            <a:custGeom>
              <a:avLst/>
              <a:gdLst/>
              <a:ahLst/>
              <a:cxnLst/>
              <a:rect l="l" t="t" r="r" b="b"/>
              <a:pathLst>
                <a:path w="843" h="849" extrusionOk="0">
                  <a:moveTo>
                    <a:pt x="425" y="0"/>
                  </a:moveTo>
                  <a:cubicBezTo>
                    <a:pt x="371" y="0"/>
                    <a:pt x="323" y="0"/>
                    <a:pt x="246" y="24"/>
                  </a:cubicBezTo>
                  <a:cubicBezTo>
                    <a:pt x="198" y="48"/>
                    <a:pt x="174" y="72"/>
                    <a:pt x="126" y="126"/>
                  </a:cubicBezTo>
                  <a:cubicBezTo>
                    <a:pt x="72" y="150"/>
                    <a:pt x="49" y="197"/>
                    <a:pt x="25" y="251"/>
                  </a:cubicBezTo>
                  <a:cubicBezTo>
                    <a:pt x="1" y="299"/>
                    <a:pt x="1" y="371"/>
                    <a:pt x="1" y="424"/>
                  </a:cubicBezTo>
                  <a:cubicBezTo>
                    <a:pt x="1" y="448"/>
                    <a:pt x="1" y="496"/>
                    <a:pt x="25" y="520"/>
                  </a:cubicBezTo>
                  <a:cubicBezTo>
                    <a:pt x="25" y="597"/>
                    <a:pt x="72" y="669"/>
                    <a:pt x="126" y="723"/>
                  </a:cubicBezTo>
                  <a:cubicBezTo>
                    <a:pt x="198" y="794"/>
                    <a:pt x="299" y="848"/>
                    <a:pt x="425" y="848"/>
                  </a:cubicBezTo>
                  <a:cubicBezTo>
                    <a:pt x="472" y="848"/>
                    <a:pt x="544" y="848"/>
                    <a:pt x="598" y="818"/>
                  </a:cubicBezTo>
                  <a:cubicBezTo>
                    <a:pt x="646" y="794"/>
                    <a:pt x="693" y="771"/>
                    <a:pt x="723" y="723"/>
                  </a:cubicBezTo>
                  <a:cubicBezTo>
                    <a:pt x="771" y="669"/>
                    <a:pt x="795" y="645"/>
                    <a:pt x="819" y="574"/>
                  </a:cubicBezTo>
                  <a:cubicBezTo>
                    <a:pt x="843" y="520"/>
                    <a:pt x="843" y="472"/>
                    <a:pt x="843" y="424"/>
                  </a:cubicBezTo>
                  <a:lnTo>
                    <a:pt x="843" y="299"/>
                  </a:lnTo>
                  <a:cubicBezTo>
                    <a:pt x="819" y="221"/>
                    <a:pt x="771" y="174"/>
                    <a:pt x="723" y="126"/>
                  </a:cubicBezTo>
                  <a:cubicBezTo>
                    <a:pt x="646" y="48"/>
                    <a:pt x="544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3003825" y="723125"/>
              <a:ext cx="13000" cy="11650"/>
            </a:xfrm>
            <a:custGeom>
              <a:avLst/>
              <a:gdLst/>
              <a:ahLst/>
              <a:cxnLst/>
              <a:rect l="l" t="t" r="r" b="b"/>
              <a:pathLst>
                <a:path w="520" h="466" extrusionOk="0">
                  <a:moveTo>
                    <a:pt x="271" y="0"/>
                  </a:moveTo>
                  <a:cubicBezTo>
                    <a:pt x="210" y="0"/>
                    <a:pt x="144" y="20"/>
                    <a:pt x="96" y="50"/>
                  </a:cubicBezTo>
                  <a:cubicBezTo>
                    <a:pt x="72" y="80"/>
                    <a:pt x="48" y="104"/>
                    <a:pt x="24" y="128"/>
                  </a:cubicBezTo>
                  <a:cubicBezTo>
                    <a:pt x="1" y="151"/>
                    <a:pt x="1" y="199"/>
                    <a:pt x="1" y="229"/>
                  </a:cubicBezTo>
                  <a:cubicBezTo>
                    <a:pt x="1" y="277"/>
                    <a:pt x="1" y="301"/>
                    <a:pt x="24" y="348"/>
                  </a:cubicBezTo>
                  <a:cubicBezTo>
                    <a:pt x="48" y="378"/>
                    <a:pt x="72" y="402"/>
                    <a:pt x="96" y="426"/>
                  </a:cubicBezTo>
                  <a:cubicBezTo>
                    <a:pt x="142" y="454"/>
                    <a:pt x="203" y="466"/>
                    <a:pt x="261" y="466"/>
                  </a:cubicBezTo>
                  <a:cubicBezTo>
                    <a:pt x="302" y="466"/>
                    <a:pt x="341" y="460"/>
                    <a:pt x="371" y="450"/>
                  </a:cubicBezTo>
                  <a:cubicBezTo>
                    <a:pt x="371" y="426"/>
                    <a:pt x="395" y="426"/>
                    <a:pt x="424" y="402"/>
                  </a:cubicBezTo>
                  <a:cubicBezTo>
                    <a:pt x="472" y="378"/>
                    <a:pt x="520" y="301"/>
                    <a:pt x="520" y="229"/>
                  </a:cubicBezTo>
                  <a:cubicBezTo>
                    <a:pt x="520" y="175"/>
                    <a:pt x="472" y="104"/>
                    <a:pt x="424" y="80"/>
                  </a:cubicBezTo>
                  <a:cubicBezTo>
                    <a:pt x="395" y="50"/>
                    <a:pt x="371" y="50"/>
                    <a:pt x="371" y="26"/>
                  </a:cubicBezTo>
                  <a:cubicBezTo>
                    <a:pt x="343" y="8"/>
                    <a:pt x="308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2986950" y="782875"/>
              <a:ext cx="25550" cy="24550"/>
            </a:xfrm>
            <a:custGeom>
              <a:avLst/>
              <a:gdLst/>
              <a:ahLst/>
              <a:cxnLst/>
              <a:rect l="l" t="t" r="r" b="b"/>
              <a:pathLst>
                <a:path w="1022" h="982" extrusionOk="0">
                  <a:moveTo>
                    <a:pt x="473" y="0"/>
                  </a:moveTo>
                  <a:cubicBezTo>
                    <a:pt x="401" y="0"/>
                    <a:pt x="323" y="24"/>
                    <a:pt x="252" y="78"/>
                  </a:cubicBezTo>
                  <a:cubicBezTo>
                    <a:pt x="150" y="126"/>
                    <a:pt x="79" y="197"/>
                    <a:pt x="55" y="299"/>
                  </a:cubicBezTo>
                  <a:cubicBezTo>
                    <a:pt x="1" y="376"/>
                    <a:pt x="1" y="448"/>
                    <a:pt x="1" y="549"/>
                  </a:cubicBezTo>
                  <a:cubicBezTo>
                    <a:pt x="25" y="645"/>
                    <a:pt x="79" y="746"/>
                    <a:pt x="150" y="824"/>
                  </a:cubicBezTo>
                  <a:lnTo>
                    <a:pt x="150" y="848"/>
                  </a:lnTo>
                  <a:cubicBezTo>
                    <a:pt x="248" y="945"/>
                    <a:pt x="389" y="982"/>
                    <a:pt x="517" y="982"/>
                  </a:cubicBezTo>
                  <a:cubicBezTo>
                    <a:pt x="553" y="982"/>
                    <a:pt x="589" y="979"/>
                    <a:pt x="622" y="973"/>
                  </a:cubicBezTo>
                  <a:cubicBezTo>
                    <a:pt x="801" y="920"/>
                    <a:pt x="920" y="794"/>
                    <a:pt x="974" y="621"/>
                  </a:cubicBezTo>
                  <a:cubicBezTo>
                    <a:pt x="1022" y="448"/>
                    <a:pt x="974" y="275"/>
                    <a:pt x="849" y="149"/>
                  </a:cubicBezTo>
                  <a:cubicBezTo>
                    <a:pt x="801" y="78"/>
                    <a:pt x="723" y="48"/>
                    <a:pt x="622" y="24"/>
                  </a:cubicBezTo>
                  <a:cubicBezTo>
                    <a:pt x="586" y="12"/>
                    <a:pt x="543" y="6"/>
                    <a:pt x="499" y="6"/>
                  </a:cubicBezTo>
                  <a:cubicBezTo>
                    <a:pt x="456" y="6"/>
                    <a:pt x="413" y="12"/>
                    <a:pt x="377" y="24"/>
                  </a:cubicBezTo>
                  <a:cubicBezTo>
                    <a:pt x="401" y="0"/>
                    <a:pt x="449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3043525" y="708850"/>
              <a:ext cx="11225" cy="12550"/>
            </a:xfrm>
            <a:custGeom>
              <a:avLst/>
              <a:gdLst/>
              <a:ahLst/>
              <a:cxnLst/>
              <a:rect l="l" t="t" r="r" b="b"/>
              <a:pathLst>
                <a:path w="449" h="502" extrusionOk="0">
                  <a:moveTo>
                    <a:pt x="227" y="0"/>
                  </a:moveTo>
                  <a:cubicBezTo>
                    <a:pt x="204" y="24"/>
                    <a:pt x="180" y="24"/>
                    <a:pt x="150" y="24"/>
                  </a:cubicBezTo>
                  <a:cubicBezTo>
                    <a:pt x="150" y="24"/>
                    <a:pt x="126" y="24"/>
                    <a:pt x="102" y="54"/>
                  </a:cubicBezTo>
                  <a:cubicBezTo>
                    <a:pt x="78" y="54"/>
                    <a:pt x="78" y="78"/>
                    <a:pt x="54" y="102"/>
                  </a:cubicBezTo>
                  <a:cubicBezTo>
                    <a:pt x="30" y="125"/>
                    <a:pt x="30" y="149"/>
                    <a:pt x="1" y="173"/>
                  </a:cubicBezTo>
                  <a:lnTo>
                    <a:pt x="1" y="227"/>
                  </a:lnTo>
                  <a:lnTo>
                    <a:pt x="1" y="322"/>
                  </a:lnTo>
                  <a:cubicBezTo>
                    <a:pt x="30" y="376"/>
                    <a:pt x="30" y="400"/>
                    <a:pt x="54" y="424"/>
                  </a:cubicBezTo>
                  <a:cubicBezTo>
                    <a:pt x="102" y="472"/>
                    <a:pt x="150" y="502"/>
                    <a:pt x="227" y="502"/>
                  </a:cubicBezTo>
                  <a:cubicBezTo>
                    <a:pt x="251" y="502"/>
                    <a:pt x="275" y="502"/>
                    <a:pt x="299" y="472"/>
                  </a:cubicBezTo>
                  <a:cubicBezTo>
                    <a:pt x="329" y="472"/>
                    <a:pt x="353" y="448"/>
                    <a:pt x="377" y="424"/>
                  </a:cubicBezTo>
                  <a:cubicBezTo>
                    <a:pt x="401" y="400"/>
                    <a:pt x="424" y="376"/>
                    <a:pt x="424" y="322"/>
                  </a:cubicBezTo>
                  <a:cubicBezTo>
                    <a:pt x="448" y="299"/>
                    <a:pt x="448" y="251"/>
                    <a:pt x="424" y="227"/>
                  </a:cubicBezTo>
                  <a:lnTo>
                    <a:pt x="424" y="173"/>
                  </a:lnTo>
                  <a:cubicBezTo>
                    <a:pt x="424" y="149"/>
                    <a:pt x="401" y="125"/>
                    <a:pt x="401" y="125"/>
                  </a:cubicBezTo>
                  <a:cubicBezTo>
                    <a:pt x="401" y="102"/>
                    <a:pt x="377" y="78"/>
                    <a:pt x="353" y="54"/>
                  </a:cubicBezTo>
                  <a:cubicBezTo>
                    <a:pt x="329" y="54"/>
                    <a:pt x="329" y="24"/>
                    <a:pt x="299" y="24"/>
                  </a:cubicBezTo>
                  <a:cubicBezTo>
                    <a:pt x="275" y="24"/>
                    <a:pt x="251" y="0"/>
                    <a:pt x="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3047250" y="757350"/>
              <a:ext cx="19425" cy="14950"/>
            </a:xfrm>
            <a:custGeom>
              <a:avLst/>
              <a:gdLst/>
              <a:ahLst/>
              <a:cxnLst/>
              <a:rect l="l" t="t" r="r" b="b"/>
              <a:pathLst>
                <a:path w="777" h="598" extrusionOk="0">
                  <a:moveTo>
                    <a:pt x="401" y="0"/>
                  </a:moveTo>
                  <a:cubicBezTo>
                    <a:pt x="1" y="0"/>
                    <a:pt x="1" y="597"/>
                    <a:pt x="401" y="597"/>
                  </a:cubicBezTo>
                  <a:cubicBezTo>
                    <a:pt x="777" y="597"/>
                    <a:pt x="777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871300" y="815000"/>
              <a:ext cx="16275" cy="15800"/>
            </a:xfrm>
            <a:custGeom>
              <a:avLst/>
              <a:gdLst/>
              <a:ahLst/>
              <a:cxnLst/>
              <a:rect l="l" t="t" r="r" b="b"/>
              <a:pathLst>
                <a:path w="651" h="632" extrusionOk="0">
                  <a:moveTo>
                    <a:pt x="281" y="1"/>
                  </a:moveTo>
                  <a:cubicBezTo>
                    <a:pt x="249" y="1"/>
                    <a:pt x="220" y="18"/>
                    <a:pt x="203" y="35"/>
                  </a:cubicBezTo>
                  <a:cubicBezTo>
                    <a:pt x="149" y="35"/>
                    <a:pt x="126" y="58"/>
                    <a:pt x="102" y="82"/>
                  </a:cubicBezTo>
                  <a:cubicBezTo>
                    <a:pt x="54" y="106"/>
                    <a:pt x="54" y="160"/>
                    <a:pt x="24" y="184"/>
                  </a:cubicBezTo>
                  <a:cubicBezTo>
                    <a:pt x="0" y="232"/>
                    <a:pt x="0" y="285"/>
                    <a:pt x="0" y="309"/>
                  </a:cubicBezTo>
                  <a:lnTo>
                    <a:pt x="0" y="405"/>
                  </a:lnTo>
                  <a:cubicBezTo>
                    <a:pt x="24" y="458"/>
                    <a:pt x="54" y="506"/>
                    <a:pt x="102" y="530"/>
                  </a:cubicBezTo>
                  <a:cubicBezTo>
                    <a:pt x="126" y="554"/>
                    <a:pt x="126" y="584"/>
                    <a:pt x="149" y="584"/>
                  </a:cubicBezTo>
                  <a:cubicBezTo>
                    <a:pt x="203" y="632"/>
                    <a:pt x="251" y="632"/>
                    <a:pt x="323" y="632"/>
                  </a:cubicBezTo>
                  <a:cubicBezTo>
                    <a:pt x="352" y="632"/>
                    <a:pt x="400" y="632"/>
                    <a:pt x="448" y="608"/>
                  </a:cubicBezTo>
                  <a:cubicBezTo>
                    <a:pt x="472" y="608"/>
                    <a:pt x="526" y="584"/>
                    <a:pt x="549" y="530"/>
                  </a:cubicBezTo>
                  <a:cubicBezTo>
                    <a:pt x="573" y="506"/>
                    <a:pt x="597" y="482"/>
                    <a:pt x="597" y="435"/>
                  </a:cubicBezTo>
                  <a:cubicBezTo>
                    <a:pt x="621" y="405"/>
                    <a:pt x="651" y="357"/>
                    <a:pt x="621" y="309"/>
                  </a:cubicBezTo>
                  <a:lnTo>
                    <a:pt x="621" y="232"/>
                  </a:lnTo>
                  <a:cubicBezTo>
                    <a:pt x="597" y="184"/>
                    <a:pt x="573" y="136"/>
                    <a:pt x="549" y="82"/>
                  </a:cubicBezTo>
                  <a:cubicBezTo>
                    <a:pt x="526" y="82"/>
                    <a:pt x="502" y="58"/>
                    <a:pt x="472" y="35"/>
                  </a:cubicBezTo>
                  <a:cubicBezTo>
                    <a:pt x="424" y="11"/>
                    <a:pt x="376" y="11"/>
                    <a:pt x="323" y="11"/>
                  </a:cubicBezTo>
                  <a:cubicBezTo>
                    <a:pt x="309" y="4"/>
                    <a:pt x="295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2941000" y="829575"/>
              <a:ext cx="10625" cy="9875"/>
            </a:xfrm>
            <a:custGeom>
              <a:avLst/>
              <a:gdLst/>
              <a:ahLst/>
              <a:cxnLst/>
              <a:rect l="l" t="t" r="r" b="b"/>
              <a:pathLst>
                <a:path w="425" h="395" extrusionOk="0">
                  <a:moveTo>
                    <a:pt x="221" y="1"/>
                  </a:moveTo>
                  <a:cubicBezTo>
                    <a:pt x="173" y="1"/>
                    <a:pt x="149" y="1"/>
                    <a:pt x="126" y="25"/>
                  </a:cubicBezTo>
                  <a:cubicBezTo>
                    <a:pt x="102" y="25"/>
                    <a:pt x="102" y="25"/>
                    <a:pt x="72" y="49"/>
                  </a:cubicBezTo>
                  <a:cubicBezTo>
                    <a:pt x="48" y="49"/>
                    <a:pt x="24" y="72"/>
                    <a:pt x="24" y="96"/>
                  </a:cubicBezTo>
                  <a:cubicBezTo>
                    <a:pt x="0" y="120"/>
                    <a:pt x="0" y="150"/>
                    <a:pt x="0" y="198"/>
                  </a:cubicBezTo>
                  <a:cubicBezTo>
                    <a:pt x="0" y="222"/>
                    <a:pt x="0" y="246"/>
                    <a:pt x="24" y="269"/>
                  </a:cubicBezTo>
                  <a:cubicBezTo>
                    <a:pt x="24" y="299"/>
                    <a:pt x="48" y="323"/>
                    <a:pt x="72" y="347"/>
                  </a:cubicBezTo>
                  <a:cubicBezTo>
                    <a:pt x="102" y="347"/>
                    <a:pt x="102" y="347"/>
                    <a:pt x="126" y="371"/>
                  </a:cubicBezTo>
                  <a:cubicBezTo>
                    <a:pt x="149" y="371"/>
                    <a:pt x="173" y="395"/>
                    <a:pt x="221" y="395"/>
                  </a:cubicBezTo>
                  <a:cubicBezTo>
                    <a:pt x="251" y="395"/>
                    <a:pt x="299" y="371"/>
                    <a:pt x="323" y="371"/>
                  </a:cubicBezTo>
                  <a:cubicBezTo>
                    <a:pt x="370" y="323"/>
                    <a:pt x="424" y="246"/>
                    <a:pt x="424" y="198"/>
                  </a:cubicBezTo>
                  <a:cubicBezTo>
                    <a:pt x="424" y="120"/>
                    <a:pt x="370" y="49"/>
                    <a:pt x="323" y="25"/>
                  </a:cubicBezTo>
                  <a:cubicBezTo>
                    <a:pt x="299" y="1"/>
                    <a:pt x="251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3029350" y="7960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68" y="1"/>
                  </a:moveTo>
                  <a:cubicBezTo>
                    <a:pt x="496" y="1"/>
                    <a:pt x="418" y="24"/>
                    <a:pt x="347" y="48"/>
                  </a:cubicBezTo>
                  <a:cubicBezTo>
                    <a:pt x="299" y="72"/>
                    <a:pt x="221" y="120"/>
                    <a:pt x="174" y="174"/>
                  </a:cubicBezTo>
                  <a:cubicBezTo>
                    <a:pt x="120" y="221"/>
                    <a:pt x="72" y="299"/>
                    <a:pt x="48" y="347"/>
                  </a:cubicBezTo>
                  <a:cubicBezTo>
                    <a:pt x="24" y="418"/>
                    <a:pt x="0" y="496"/>
                    <a:pt x="0" y="568"/>
                  </a:cubicBezTo>
                  <a:cubicBezTo>
                    <a:pt x="24" y="621"/>
                    <a:pt x="24" y="669"/>
                    <a:pt x="24" y="717"/>
                  </a:cubicBezTo>
                  <a:cubicBezTo>
                    <a:pt x="48" y="818"/>
                    <a:pt x="96" y="896"/>
                    <a:pt x="174" y="968"/>
                  </a:cubicBezTo>
                  <a:cubicBezTo>
                    <a:pt x="221" y="992"/>
                    <a:pt x="245" y="1045"/>
                    <a:pt x="299" y="1069"/>
                  </a:cubicBezTo>
                  <a:cubicBezTo>
                    <a:pt x="371" y="1117"/>
                    <a:pt x="472" y="1141"/>
                    <a:pt x="568" y="1141"/>
                  </a:cubicBezTo>
                  <a:cubicBezTo>
                    <a:pt x="645" y="1141"/>
                    <a:pt x="717" y="1117"/>
                    <a:pt x="794" y="1093"/>
                  </a:cubicBezTo>
                  <a:cubicBezTo>
                    <a:pt x="866" y="1069"/>
                    <a:pt x="920" y="1015"/>
                    <a:pt x="968" y="968"/>
                  </a:cubicBezTo>
                  <a:cubicBezTo>
                    <a:pt x="1015" y="920"/>
                    <a:pt x="1069" y="866"/>
                    <a:pt x="1093" y="795"/>
                  </a:cubicBezTo>
                  <a:cubicBezTo>
                    <a:pt x="1117" y="717"/>
                    <a:pt x="1141" y="645"/>
                    <a:pt x="1141" y="568"/>
                  </a:cubicBezTo>
                  <a:cubicBezTo>
                    <a:pt x="1141" y="520"/>
                    <a:pt x="1117" y="472"/>
                    <a:pt x="1117" y="418"/>
                  </a:cubicBezTo>
                  <a:cubicBezTo>
                    <a:pt x="1093" y="323"/>
                    <a:pt x="1045" y="245"/>
                    <a:pt x="968" y="174"/>
                  </a:cubicBezTo>
                  <a:cubicBezTo>
                    <a:pt x="944" y="150"/>
                    <a:pt x="896" y="120"/>
                    <a:pt x="866" y="96"/>
                  </a:cubicBezTo>
                  <a:cubicBezTo>
                    <a:pt x="771" y="24"/>
                    <a:pt x="669" y="1"/>
                    <a:pt x="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811000" y="780325"/>
              <a:ext cx="17475" cy="17500"/>
            </a:xfrm>
            <a:custGeom>
              <a:avLst/>
              <a:gdLst/>
              <a:ahLst/>
              <a:cxnLst/>
              <a:rect l="l" t="t" r="r" b="b"/>
              <a:pathLst>
                <a:path w="699" h="700" extrusionOk="0">
                  <a:moveTo>
                    <a:pt x="347" y="1"/>
                  </a:moveTo>
                  <a:cubicBezTo>
                    <a:pt x="299" y="1"/>
                    <a:pt x="275" y="1"/>
                    <a:pt x="227" y="31"/>
                  </a:cubicBezTo>
                  <a:cubicBezTo>
                    <a:pt x="174" y="54"/>
                    <a:pt x="150" y="78"/>
                    <a:pt x="102" y="102"/>
                  </a:cubicBezTo>
                  <a:cubicBezTo>
                    <a:pt x="78" y="126"/>
                    <a:pt x="48" y="180"/>
                    <a:pt x="48" y="204"/>
                  </a:cubicBezTo>
                  <a:cubicBezTo>
                    <a:pt x="24" y="251"/>
                    <a:pt x="0" y="299"/>
                    <a:pt x="0" y="353"/>
                  </a:cubicBezTo>
                  <a:cubicBezTo>
                    <a:pt x="24" y="377"/>
                    <a:pt x="24" y="401"/>
                    <a:pt x="24" y="448"/>
                  </a:cubicBezTo>
                  <a:cubicBezTo>
                    <a:pt x="48" y="502"/>
                    <a:pt x="78" y="550"/>
                    <a:pt x="102" y="598"/>
                  </a:cubicBezTo>
                  <a:cubicBezTo>
                    <a:pt x="126" y="598"/>
                    <a:pt x="150" y="628"/>
                    <a:pt x="174" y="651"/>
                  </a:cubicBezTo>
                  <a:cubicBezTo>
                    <a:pt x="227" y="675"/>
                    <a:pt x="299" y="699"/>
                    <a:pt x="347" y="699"/>
                  </a:cubicBezTo>
                  <a:cubicBezTo>
                    <a:pt x="400" y="699"/>
                    <a:pt x="448" y="675"/>
                    <a:pt x="496" y="675"/>
                  </a:cubicBezTo>
                  <a:cubicBezTo>
                    <a:pt x="526" y="651"/>
                    <a:pt x="574" y="628"/>
                    <a:pt x="597" y="598"/>
                  </a:cubicBezTo>
                  <a:cubicBezTo>
                    <a:pt x="621" y="550"/>
                    <a:pt x="645" y="526"/>
                    <a:pt x="675" y="478"/>
                  </a:cubicBezTo>
                  <a:cubicBezTo>
                    <a:pt x="699" y="448"/>
                    <a:pt x="699" y="401"/>
                    <a:pt x="699" y="353"/>
                  </a:cubicBezTo>
                  <a:lnTo>
                    <a:pt x="699" y="251"/>
                  </a:lnTo>
                  <a:cubicBezTo>
                    <a:pt x="675" y="204"/>
                    <a:pt x="645" y="150"/>
                    <a:pt x="597" y="102"/>
                  </a:cubicBezTo>
                  <a:cubicBezTo>
                    <a:pt x="574" y="78"/>
                    <a:pt x="550" y="78"/>
                    <a:pt x="526" y="54"/>
                  </a:cubicBezTo>
                  <a:cubicBezTo>
                    <a:pt x="472" y="31"/>
                    <a:pt x="424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916675" y="629300"/>
              <a:ext cx="16875" cy="16125"/>
            </a:xfrm>
            <a:custGeom>
              <a:avLst/>
              <a:gdLst/>
              <a:ahLst/>
              <a:cxnLst/>
              <a:rect l="l" t="t" r="r" b="b"/>
              <a:pathLst>
                <a:path w="675" h="645" extrusionOk="0">
                  <a:moveTo>
                    <a:pt x="328" y="0"/>
                  </a:moveTo>
                  <a:cubicBezTo>
                    <a:pt x="299" y="0"/>
                    <a:pt x="251" y="0"/>
                    <a:pt x="203" y="24"/>
                  </a:cubicBezTo>
                  <a:cubicBezTo>
                    <a:pt x="179" y="24"/>
                    <a:pt x="125" y="48"/>
                    <a:pt x="102" y="72"/>
                  </a:cubicBezTo>
                  <a:cubicBezTo>
                    <a:pt x="78" y="126"/>
                    <a:pt x="54" y="149"/>
                    <a:pt x="54" y="197"/>
                  </a:cubicBezTo>
                  <a:cubicBezTo>
                    <a:pt x="30" y="221"/>
                    <a:pt x="0" y="275"/>
                    <a:pt x="30" y="323"/>
                  </a:cubicBezTo>
                  <a:lnTo>
                    <a:pt x="30" y="400"/>
                  </a:lnTo>
                  <a:cubicBezTo>
                    <a:pt x="54" y="448"/>
                    <a:pt x="78" y="496"/>
                    <a:pt x="102" y="549"/>
                  </a:cubicBezTo>
                  <a:cubicBezTo>
                    <a:pt x="125" y="549"/>
                    <a:pt x="149" y="573"/>
                    <a:pt x="179" y="597"/>
                  </a:cubicBezTo>
                  <a:cubicBezTo>
                    <a:pt x="227" y="621"/>
                    <a:pt x="275" y="645"/>
                    <a:pt x="328" y="645"/>
                  </a:cubicBezTo>
                  <a:cubicBezTo>
                    <a:pt x="376" y="645"/>
                    <a:pt x="424" y="621"/>
                    <a:pt x="448" y="597"/>
                  </a:cubicBezTo>
                  <a:cubicBezTo>
                    <a:pt x="502" y="597"/>
                    <a:pt x="525" y="573"/>
                    <a:pt x="573" y="549"/>
                  </a:cubicBezTo>
                  <a:cubicBezTo>
                    <a:pt x="597" y="520"/>
                    <a:pt x="627" y="472"/>
                    <a:pt x="627" y="448"/>
                  </a:cubicBezTo>
                  <a:cubicBezTo>
                    <a:pt x="651" y="400"/>
                    <a:pt x="675" y="346"/>
                    <a:pt x="651" y="323"/>
                  </a:cubicBezTo>
                  <a:lnTo>
                    <a:pt x="651" y="221"/>
                  </a:lnTo>
                  <a:cubicBezTo>
                    <a:pt x="627" y="173"/>
                    <a:pt x="597" y="126"/>
                    <a:pt x="573" y="72"/>
                  </a:cubicBezTo>
                  <a:cubicBezTo>
                    <a:pt x="549" y="72"/>
                    <a:pt x="525" y="48"/>
                    <a:pt x="502" y="24"/>
                  </a:cubicBezTo>
                  <a:cubicBezTo>
                    <a:pt x="448" y="0"/>
                    <a:pt x="400" y="0"/>
                    <a:pt x="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025625" y="664675"/>
              <a:ext cx="21050" cy="21200"/>
            </a:xfrm>
            <a:custGeom>
              <a:avLst/>
              <a:gdLst/>
              <a:ahLst/>
              <a:cxnLst/>
              <a:rect l="l" t="t" r="r" b="b"/>
              <a:pathLst>
                <a:path w="842" h="848" extrusionOk="0">
                  <a:moveTo>
                    <a:pt x="418" y="0"/>
                  </a:moveTo>
                  <a:cubicBezTo>
                    <a:pt x="370" y="0"/>
                    <a:pt x="323" y="0"/>
                    <a:pt x="269" y="54"/>
                  </a:cubicBezTo>
                  <a:cubicBezTo>
                    <a:pt x="221" y="54"/>
                    <a:pt x="173" y="78"/>
                    <a:pt x="120" y="125"/>
                  </a:cubicBezTo>
                  <a:cubicBezTo>
                    <a:pt x="96" y="149"/>
                    <a:pt x="72" y="203"/>
                    <a:pt x="48" y="251"/>
                  </a:cubicBezTo>
                  <a:cubicBezTo>
                    <a:pt x="24" y="299"/>
                    <a:pt x="0" y="352"/>
                    <a:pt x="24" y="424"/>
                  </a:cubicBezTo>
                  <a:lnTo>
                    <a:pt x="24" y="525"/>
                  </a:lnTo>
                  <a:cubicBezTo>
                    <a:pt x="48" y="597"/>
                    <a:pt x="72" y="675"/>
                    <a:pt x="120" y="722"/>
                  </a:cubicBezTo>
                  <a:cubicBezTo>
                    <a:pt x="173" y="722"/>
                    <a:pt x="197" y="746"/>
                    <a:pt x="221" y="776"/>
                  </a:cubicBezTo>
                  <a:cubicBezTo>
                    <a:pt x="269" y="824"/>
                    <a:pt x="346" y="824"/>
                    <a:pt x="418" y="848"/>
                  </a:cubicBezTo>
                  <a:cubicBezTo>
                    <a:pt x="496" y="848"/>
                    <a:pt x="543" y="824"/>
                    <a:pt x="597" y="800"/>
                  </a:cubicBezTo>
                  <a:cubicBezTo>
                    <a:pt x="645" y="776"/>
                    <a:pt x="693" y="746"/>
                    <a:pt x="717" y="722"/>
                  </a:cubicBezTo>
                  <a:cubicBezTo>
                    <a:pt x="770" y="675"/>
                    <a:pt x="794" y="627"/>
                    <a:pt x="818" y="573"/>
                  </a:cubicBezTo>
                  <a:cubicBezTo>
                    <a:pt x="842" y="525"/>
                    <a:pt x="842" y="478"/>
                    <a:pt x="842" y="424"/>
                  </a:cubicBezTo>
                  <a:cubicBezTo>
                    <a:pt x="842" y="376"/>
                    <a:pt x="842" y="352"/>
                    <a:pt x="818" y="299"/>
                  </a:cubicBezTo>
                  <a:cubicBezTo>
                    <a:pt x="818" y="251"/>
                    <a:pt x="770" y="179"/>
                    <a:pt x="717" y="125"/>
                  </a:cubicBezTo>
                  <a:cubicBezTo>
                    <a:pt x="693" y="102"/>
                    <a:pt x="669" y="78"/>
                    <a:pt x="645" y="54"/>
                  </a:cubicBezTo>
                  <a:cubicBezTo>
                    <a:pt x="567" y="30"/>
                    <a:pt x="496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3080250" y="730625"/>
              <a:ext cx="11800" cy="10025"/>
            </a:xfrm>
            <a:custGeom>
              <a:avLst/>
              <a:gdLst/>
              <a:ahLst/>
              <a:cxnLst/>
              <a:rect l="l" t="t" r="r" b="b"/>
              <a:pathLst>
                <a:path w="472" h="401" extrusionOk="0">
                  <a:moveTo>
                    <a:pt x="227" y="1"/>
                  </a:moveTo>
                  <a:cubicBezTo>
                    <a:pt x="173" y="1"/>
                    <a:pt x="125" y="25"/>
                    <a:pt x="78" y="78"/>
                  </a:cubicBezTo>
                  <a:cubicBezTo>
                    <a:pt x="78" y="78"/>
                    <a:pt x="54" y="102"/>
                    <a:pt x="54" y="126"/>
                  </a:cubicBezTo>
                  <a:cubicBezTo>
                    <a:pt x="0" y="174"/>
                    <a:pt x="0" y="251"/>
                    <a:pt x="54" y="299"/>
                  </a:cubicBezTo>
                  <a:lnTo>
                    <a:pt x="78" y="323"/>
                  </a:lnTo>
                  <a:cubicBezTo>
                    <a:pt x="102" y="377"/>
                    <a:pt x="173" y="401"/>
                    <a:pt x="227" y="401"/>
                  </a:cubicBezTo>
                  <a:cubicBezTo>
                    <a:pt x="275" y="401"/>
                    <a:pt x="299" y="401"/>
                    <a:pt x="352" y="377"/>
                  </a:cubicBezTo>
                  <a:lnTo>
                    <a:pt x="400" y="377"/>
                  </a:lnTo>
                  <a:cubicBezTo>
                    <a:pt x="400" y="347"/>
                    <a:pt x="424" y="323"/>
                    <a:pt x="448" y="323"/>
                  </a:cubicBezTo>
                  <a:cubicBezTo>
                    <a:pt x="472" y="275"/>
                    <a:pt x="472" y="251"/>
                    <a:pt x="472" y="198"/>
                  </a:cubicBezTo>
                  <a:cubicBezTo>
                    <a:pt x="472" y="174"/>
                    <a:pt x="472" y="150"/>
                    <a:pt x="448" y="102"/>
                  </a:cubicBezTo>
                  <a:cubicBezTo>
                    <a:pt x="424" y="78"/>
                    <a:pt x="376" y="25"/>
                    <a:pt x="352" y="25"/>
                  </a:cubicBezTo>
                  <a:cubicBezTo>
                    <a:pt x="299" y="25"/>
                    <a:pt x="275" y="1"/>
                    <a:pt x="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2907400" y="740625"/>
              <a:ext cx="12425" cy="11825"/>
            </a:xfrm>
            <a:custGeom>
              <a:avLst/>
              <a:gdLst/>
              <a:ahLst/>
              <a:cxnLst/>
              <a:rect l="l" t="t" r="r" b="b"/>
              <a:pathLst>
                <a:path w="497" h="473" extrusionOk="0">
                  <a:moveTo>
                    <a:pt x="252" y="1"/>
                  </a:moveTo>
                  <a:cubicBezTo>
                    <a:pt x="222" y="1"/>
                    <a:pt x="174" y="1"/>
                    <a:pt x="150" y="25"/>
                  </a:cubicBezTo>
                  <a:cubicBezTo>
                    <a:pt x="126" y="25"/>
                    <a:pt x="102" y="48"/>
                    <a:pt x="73" y="72"/>
                  </a:cubicBezTo>
                  <a:cubicBezTo>
                    <a:pt x="49" y="96"/>
                    <a:pt x="49" y="126"/>
                    <a:pt x="25" y="150"/>
                  </a:cubicBezTo>
                  <a:cubicBezTo>
                    <a:pt x="25" y="174"/>
                    <a:pt x="1" y="198"/>
                    <a:pt x="25" y="222"/>
                  </a:cubicBezTo>
                  <a:lnTo>
                    <a:pt x="25" y="299"/>
                  </a:lnTo>
                  <a:cubicBezTo>
                    <a:pt x="25" y="323"/>
                    <a:pt x="49" y="371"/>
                    <a:pt x="73" y="395"/>
                  </a:cubicBezTo>
                  <a:cubicBezTo>
                    <a:pt x="102" y="395"/>
                    <a:pt x="126" y="425"/>
                    <a:pt x="126" y="425"/>
                  </a:cubicBezTo>
                  <a:cubicBezTo>
                    <a:pt x="174" y="448"/>
                    <a:pt x="198" y="472"/>
                    <a:pt x="252" y="472"/>
                  </a:cubicBezTo>
                  <a:cubicBezTo>
                    <a:pt x="252" y="472"/>
                    <a:pt x="276" y="472"/>
                    <a:pt x="276" y="448"/>
                  </a:cubicBezTo>
                  <a:cubicBezTo>
                    <a:pt x="323" y="448"/>
                    <a:pt x="347" y="448"/>
                    <a:pt x="371" y="425"/>
                  </a:cubicBezTo>
                  <a:cubicBezTo>
                    <a:pt x="371" y="425"/>
                    <a:pt x="401" y="395"/>
                    <a:pt x="425" y="395"/>
                  </a:cubicBezTo>
                  <a:lnTo>
                    <a:pt x="425" y="371"/>
                  </a:lnTo>
                  <a:cubicBezTo>
                    <a:pt x="449" y="371"/>
                    <a:pt x="473" y="347"/>
                    <a:pt x="473" y="323"/>
                  </a:cubicBezTo>
                  <a:cubicBezTo>
                    <a:pt x="496" y="299"/>
                    <a:pt x="496" y="245"/>
                    <a:pt x="496" y="222"/>
                  </a:cubicBezTo>
                  <a:lnTo>
                    <a:pt x="496" y="174"/>
                  </a:lnTo>
                  <a:cubicBezTo>
                    <a:pt x="473" y="150"/>
                    <a:pt x="449" y="96"/>
                    <a:pt x="425" y="72"/>
                  </a:cubicBezTo>
                  <a:cubicBezTo>
                    <a:pt x="401" y="48"/>
                    <a:pt x="371" y="48"/>
                    <a:pt x="371" y="25"/>
                  </a:cubicBezTo>
                  <a:cubicBezTo>
                    <a:pt x="347" y="25"/>
                    <a:pt x="323" y="25"/>
                    <a:pt x="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6"/>
          <p:cNvGrpSpPr/>
          <p:nvPr/>
        </p:nvGrpSpPr>
        <p:grpSpPr>
          <a:xfrm>
            <a:off x="8372942" y="4360958"/>
            <a:ext cx="1587788" cy="682694"/>
            <a:chOff x="8157200" y="4285905"/>
            <a:chExt cx="1587788" cy="750296"/>
          </a:xfrm>
        </p:grpSpPr>
        <p:sp>
          <p:nvSpPr>
            <p:cNvPr id="621" name="Google Shape;621;p6"/>
            <p:cNvSpPr/>
            <p:nvPr/>
          </p:nvSpPr>
          <p:spPr>
            <a:xfrm>
              <a:off x="8157200" y="4715864"/>
              <a:ext cx="1587788" cy="320336"/>
            </a:xfrm>
            <a:custGeom>
              <a:avLst/>
              <a:gdLst/>
              <a:ahLst/>
              <a:cxnLst/>
              <a:rect l="l" t="t" r="r" b="b"/>
              <a:pathLst>
                <a:path w="18453" h="3723" extrusionOk="0">
                  <a:moveTo>
                    <a:pt x="2761" y="1"/>
                  </a:moveTo>
                  <a:cubicBezTo>
                    <a:pt x="2525" y="1"/>
                    <a:pt x="2285" y="50"/>
                    <a:pt x="2059" y="143"/>
                  </a:cubicBezTo>
                  <a:cubicBezTo>
                    <a:pt x="1635" y="292"/>
                    <a:pt x="1265" y="567"/>
                    <a:pt x="966" y="943"/>
                  </a:cubicBezTo>
                  <a:cubicBezTo>
                    <a:pt x="668" y="1337"/>
                    <a:pt x="441" y="1785"/>
                    <a:pt x="268" y="2232"/>
                  </a:cubicBezTo>
                  <a:cubicBezTo>
                    <a:pt x="196" y="2459"/>
                    <a:pt x="119" y="2710"/>
                    <a:pt x="47" y="2931"/>
                  </a:cubicBezTo>
                  <a:cubicBezTo>
                    <a:pt x="0" y="3082"/>
                    <a:pt x="127" y="3188"/>
                    <a:pt x="250" y="3188"/>
                  </a:cubicBezTo>
                  <a:cubicBezTo>
                    <a:pt x="332" y="3188"/>
                    <a:pt x="412" y="3142"/>
                    <a:pt x="441" y="3032"/>
                  </a:cubicBezTo>
                  <a:cubicBezTo>
                    <a:pt x="716" y="2209"/>
                    <a:pt x="1014" y="1241"/>
                    <a:pt x="1814" y="716"/>
                  </a:cubicBezTo>
                  <a:cubicBezTo>
                    <a:pt x="2080" y="553"/>
                    <a:pt x="2395" y="423"/>
                    <a:pt x="2722" y="423"/>
                  </a:cubicBezTo>
                  <a:cubicBezTo>
                    <a:pt x="2791" y="423"/>
                    <a:pt x="2861" y="429"/>
                    <a:pt x="2930" y="441"/>
                  </a:cubicBezTo>
                  <a:cubicBezTo>
                    <a:pt x="3277" y="495"/>
                    <a:pt x="3551" y="692"/>
                    <a:pt x="3778" y="943"/>
                  </a:cubicBezTo>
                  <a:cubicBezTo>
                    <a:pt x="4226" y="1415"/>
                    <a:pt x="4572" y="2083"/>
                    <a:pt x="5169" y="2412"/>
                  </a:cubicBezTo>
                  <a:cubicBezTo>
                    <a:pt x="5360" y="2507"/>
                    <a:pt x="5570" y="2561"/>
                    <a:pt x="5783" y="2561"/>
                  </a:cubicBezTo>
                  <a:cubicBezTo>
                    <a:pt x="5903" y="2561"/>
                    <a:pt x="6024" y="2544"/>
                    <a:pt x="6142" y="2507"/>
                  </a:cubicBezTo>
                  <a:cubicBezTo>
                    <a:pt x="6441" y="2435"/>
                    <a:pt x="6709" y="2262"/>
                    <a:pt x="6936" y="2059"/>
                  </a:cubicBezTo>
                  <a:cubicBezTo>
                    <a:pt x="7187" y="1838"/>
                    <a:pt x="7408" y="1612"/>
                    <a:pt x="7605" y="1391"/>
                  </a:cubicBezTo>
                  <a:cubicBezTo>
                    <a:pt x="7832" y="1164"/>
                    <a:pt x="8029" y="967"/>
                    <a:pt x="8279" y="818"/>
                  </a:cubicBezTo>
                  <a:cubicBezTo>
                    <a:pt x="8444" y="724"/>
                    <a:pt x="8625" y="674"/>
                    <a:pt x="8810" y="674"/>
                  </a:cubicBezTo>
                  <a:cubicBezTo>
                    <a:pt x="8873" y="674"/>
                    <a:pt x="8938" y="680"/>
                    <a:pt x="9002" y="692"/>
                  </a:cubicBezTo>
                  <a:cubicBezTo>
                    <a:pt x="9151" y="716"/>
                    <a:pt x="9247" y="770"/>
                    <a:pt x="9372" y="865"/>
                  </a:cubicBezTo>
                  <a:cubicBezTo>
                    <a:pt x="9473" y="943"/>
                    <a:pt x="9599" y="1038"/>
                    <a:pt x="9694" y="1140"/>
                  </a:cubicBezTo>
                  <a:cubicBezTo>
                    <a:pt x="10118" y="1612"/>
                    <a:pt x="10441" y="2209"/>
                    <a:pt x="10990" y="2561"/>
                  </a:cubicBezTo>
                  <a:cubicBezTo>
                    <a:pt x="11228" y="2689"/>
                    <a:pt x="11483" y="2761"/>
                    <a:pt x="11750" y="2761"/>
                  </a:cubicBezTo>
                  <a:cubicBezTo>
                    <a:pt x="11843" y="2761"/>
                    <a:pt x="11938" y="2753"/>
                    <a:pt x="12035" y="2734"/>
                  </a:cubicBezTo>
                  <a:cubicBezTo>
                    <a:pt x="12435" y="2656"/>
                    <a:pt x="12781" y="2412"/>
                    <a:pt x="13079" y="2185"/>
                  </a:cubicBezTo>
                  <a:cubicBezTo>
                    <a:pt x="13402" y="1934"/>
                    <a:pt x="13724" y="1689"/>
                    <a:pt x="14100" y="1516"/>
                  </a:cubicBezTo>
                  <a:cubicBezTo>
                    <a:pt x="14341" y="1408"/>
                    <a:pt x="14600" y="1365"/>
                    <a:pt x="14854" y="1365"/>
                  </a:cubicBezTo>
                  <a:cubicBezTo>
                    <a:pt x="15021" y="1365"/>
                    <a:pt x="15185" y="1384"/>
                    <a:pt x="15342" y="1415"/>
                  </a:cubicBezTo>
                  <a:cubicBezTo>
                    <a:pt x="16291" y="1635"/>
                    <a:pt x="17007" y="2334"/>
                    <a:pt x="17604" y="3080"/>
                  </a:cubicBezTo>
                  <a:cubicBezTo>
                    <a:pt x="17730" y="3253"/>
                    <a:pt x="17879" y="3426"/>
                    <a:pt x="18028" y="3629"/>
                  </a:cubicBezTo>
                  <a:cubicBezTo>
                    <a:pt x="18067" y="3681"/>
                    <a:pt x="18139" y="3723"/>
                    <a:pt x="18214" y="3723"/>
                  </a:cubicBezTo>
                  <a:cubicBezTo>
                    <a:pt x="18244" y="3723"/>
                    <a:pt x="18274" y="3716"/>
                    <a:pt x="18303" y="3701"/>
                  </a:cubicBezTo>
                  <a:cubicBezTo>
                    <a:pt x="18404" y="3629"/>
                    <a:pt x="18452" y="3504"/>
                    <a:pt x="18381" y="3403"/>
                  </a:cubicBezTo>
                  <a:cubicBezTo>
                    <a:pt x="17784" y="2609"/>
                    <a:pt x="17133" y="1785"/>
                    <a:pt x="16237" y="1313"/>
                  </a:cubicBezTo>
                  <a:cubicBezTo>
                    <a:pt x="15813" y="1092"/>
                    <a:pt x="15318" y="943"/>
                    <a:pt x="14846" y="943"/>
                  </a:cubicBezTo>
                  <a:cubicBezTo>
                    <a:pt x="14375" y="943"/>
                    <a:pt x="13951" y="1092"/>
                    <a:pt x="13551" y="1337"/>
                  </a:cubicBezTo>
                  <a:cubicBezTo>
                    <a:pt x="13205" y="1564"/>
                    <a:pt x="12882" y="1838"/>
                    <a:pt x="12530" y="2059"/>
                  </a:cubicBezTo>
                  <a:cubicBezTo>
                    <a:pt x="12306" y="2204"/>
                    <a:pt x="12023" y="2353"/>
                    <a:pt x="11734" y="2353"/>
                  </a:cubicBezTo>
                  <a:cubicBezTo>
                    <a:pt x="11677" y="2353"/>
                    <a:pt x="11620" y="2347"/>
                    <a:pt x="11563" y="2334"/>
                  </a:cubicBezTo>
                  <a:cubicBezTo>
                    <a:pt x="11264" y="2286"/>
                    <a:pt x="11038" y="2113"/>
                    <a:pt x="10841" y="1886"/>
                  </a:cubicBezTo>
                  <a:cubicBezTo>
                    <a:pt x="10620" y="1635"/>
                    <a:pt x="10417" y="1367"/>
                    <a:pt x="10220" y="1116"/>
                  </a:cubicBezTo>
                  <a:cubicBezTo>
                    <a:pt x="9993" y="865"/>
                    <a:pt x="9772" y="621"/>
                    <a:pt x="9497" y="441"/>
                  </a:cubicBezTo>
                  <a:cubicBezTo>
                    <a:pt x="9271" y="310"/>
                    <a:pt x="9030" y="251"/>
                    <a:pt x="8787" y="251"/>
                  </a:cubicBezTo>
                  <a:cubicBezTo>
                    <a:pt x="8709" y="251"/>
                    <a:pt x="8632" y="257"/>
                    <a:pt x="8554" y="268"/>
                  </a:cubicBezTo>
                  <a:cubicBezTo>
                    <a:pt x="7903" y="394"/>
                    <a:pt x="7456" y="943"/>
                    <a:pt x="7038" y="1391"/>
                  </a:cubicBezTo>
                  <a:cubicBezTo>
                    <a:pt x="6811" y="1612"/>
                    <a:pt x="6614" y="1838"/>
                    <a:pt x="6363" y="1988"/>
                  </a:cubicBezTo>
                  <a:cubicBezTo>
                    <a:pt x="6214" y="2059"/>
                    <a:pt x="6142" y="2083"/>
                    <a:pt x="5993" y="2137"/>
                  </a:cubicBezTo>
                  <a:lnTo>
                    <a:pt x="5814" y="2137"/>
                  </a:lnTo>
                  <a:cubicBezTo>
                    <a:pt x="5718" y="2137"/>
                    <a:pt x="5665" y="2137"/>
                    <a:pt x="5593" y="2113"/>
                  </a:cubicBezTo>
                  <a:cubicBezTo>
                    <a:pt x="5444" y="2083"/>
                    <a:pt x="5342" y="2035"/>
                    <a:pt x="5193" y="1934"/>
                  </a:cubicBezTo>
                  <a:cubicBezTo>
                    <a:pt x="5097" y="1862"/>
                    <a:pt x="4972" y="1713"/>
                    <a:pt x="4871" y="1612"/>
                  </a:cubicBezTo>
                  <a:cubicBezTo>
                    <a:pt x="4620" y="1337"/>
                    <a:pt x="4423" y="1068"/>
                    <a:pt x="4202" y="794"/>
                  </a:cubicBezTo>
                  <a:cubicBezTo>
                    <a:pt x="3975" y="519"/>
                    <a:pt x="3701" y="268"/>
                    <a:pt x="3354" y="119"/>
                  </a:cubicBezTo>
                  <a:cubicBezTo>
                    <a:pt x="3168" y="38"/>
                    <a:pt x="2966" y="1"/>
                    <a:pt x="2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8157200" y="4504025"/>
              <a:ext cx="1587788" cy="319562"/>
            </a:xfrm>
            <a:custGeom>
              <a:avLst/>
              <a:gdLst/>
              <a:ahLst/>
              <a:cxnLst/>
              <a:rect l="l" t="t" r="r" b="b"/>
              <a:pathLst>
                <a:path w="18453" h="3714" extrusionOk="0">
                  <a:moveTo>
                    <a:pt x="2740" y="0"/>
                  </a:moveTo>
                  <a:cubicBezTo>
                    <a:pt x="2511" y="0"/>
                    <a:pt x="2279" y="44"/>
                    <a:pt x="2059" y="121"/>
                  </a:cubicBezTo>
                  <a:cubicBezTo>
                    <a:pt x="1635" y="295"/>
                    <a:pt x="1265" y="569"/>
                    <a:pt x="966" y="939"/>
                  </a:cubicBezTo>
                  <a:cubicBezTo>
                    <a:pt x="668" y="1315"/>
                    <a:pt x="441" y="1787"/>
                    <a:pt x="268" y="2235"/>
                  </a:cubicBezTo>
                  <a:cubicBezTo>
                    <a:pt x="196" y="2456"/>
                    <a:pt x="119" y="2706"/>
                    <a:pt x="47" y="2933"/>
                  </a:cubicBezTo>
                  <a:cubicBezTo>
                    <a:pt x="1" y="3079"/>
                    <a:pt x="124" y="3174"/>
                    <a:pt x="246" y="3174"/>
                  </a:cubicBezTo>
                  <a:cubicBezTo>
                    <a:pt x="329" y="3174"/>
                    <a:pt x="412" y="3130"/>
                    <a:pt x="441" y="3029"/>
                  </a:cubicBezTo>
                  <a:cubicBezTo>
                    <a:pt x="716" y="2211"/>
                    <a:pt x="1014" y="1214"/>
                    <a:pt x="1814" y="718"/>
                  </a:cubicBezTo>
                  <a:cubicBezTo>
                    <a:pt x="2091" y="544"/>
                    <a:pt x="2422" y="409"/>
                    <a:pt x="2764" y="409"/>
                  </a:cubicBezTo>
                  <a:cubicBezTo>
                    <a:pt x="2819" y="409"/>
                    <a:pt x="2875" y="412"/>
                    <a:pt x="2930" y="420"/>
                  </a:cubicBezTo>
                  <a:cubicBezTo>
                    <a:pt x="3277" y="492"/>
                    <a:pt x="3551" y="695"/>
                    <a:pt x="3778" y="915"/>
                  </a:cubicBezTo>
                  <a:cubicBezTo>
                    <a:pt x="4226" y="1411"/>
                    <a:pt x="4572" y="2086"/>
                    <a:pt x="5169" y="2384"/>
                  </a:cubicBezTo>
                  <a:cubicBezTo>
                    <a:pt x="5366" y="2498"/>
                    <a:pt x="5583" y="2547"/>
                    <a:pt x="5802" y="2547"/>
                  </a:cubicBezTo>
                  <a:cubicBezTo>
                    <a:pt x="5915" y="2547"/>
                    <a:pt x="6030" y="2534"/>
                    <a:pt x="6142" y="2509"/>
                  </a:cubicBezTo>
                  <a:cubicBezTo>
                    <a:pt x="6441" y="2432"/>
                    <a:pt x="6709" y="2259"/>
                    <a:pt x="6936" y="2062"/>
                  </a:cubicBezTo>
                  <a:cubicBezTo>
                    <a:pt x="7187" y="1835"/>
                    <a:pt x="7408" y="1614"/>
                    <a:pt x="7605" y="1363"/>
                  </a:cubicBezTo>
                  <a:cubicBezTo>
                    <a:pt x="7832" y="1166"/>
                    <a:pt x="8029" y="963"/>
                    <a:pt x="8279" y="814"/>
                  </a:cubicBezTo>
                  <a:cubicBezTo>
                    <a:pt x="8439" y="728"/>
                    <a:pt x="8614" y="663"/>
                    <a:pt x="8793" y="663"/>
                  </a:cubicBezTo>
                  <a:cubicBezTo>
                    <a:pt x="8862" y="663"/>
                    <a:pt x="8932" y="673"/>
                    <a:pt x="9002" y="695"/>
                  </a:cubicBezTo>
                  <a:cubicBezTo>
                    <a:pt x="9151" y="718"/>
                    <a:pt x="9247" y="766"/>
                    <a:pt x="9372" y="868"/>
                  </a:cubicBezTo>
                  <a:cubicBezTo>
                    <a:pt x="9473" y="915"/>
                    <a:pt x="9599" y="1041"/>
                    <a:pt x="9694" y="1142"/>
                  </a:cubicBezTo>
                  <a:cubicBezTo>
                    <a:pt x="10118" y="1614"/>
                    <a:pt x="10441" y="2211"/>
                    <a:pt x="10990" y="2557"/>
                  </a:cubicBezTo>
                  <a:cubicBezTo>
                    <a:pt x="11227" y="2685"/>
                    <a:pt x="11481" y="2760"/>
                    <a:pt x="11746" y="2760"/>
                  </a:cubicBezTo>
                  <a:cubicBezTo>
                    <a:pt x="11841" y="2760"/>
                    <a:pt x="11937" y="2751"/>
                    <a:pt x="12035" y="2730"/>
                  </a:cubicBezTo>
                  <a:cubicBezTo>
                    <a:pt x="12435" y="2659"/>
                    <a:pt x="12781" y="2408"/>
                    <a:pt x="13079" y="2187"/>
                  </a:cubicBezTo>
                  <a:cubicBezTo>
                    <a:pt x="13402" y="1936"/>
                    <a:pt x="13724" y="1662"/>
                    <a:pt x="14100" y="1512"/>
                  </a:cubicBezTo>
                  <a:cubicBezTo>
                    <a:pt x="14347" y="1405"/>
                    <a:pt x="14613" y="1355"/>
                    <a:pt x="14873" y="1355"/>
                  </a:cubicBezTo>
                  <a:cubicBezTo>
                    <a:pt x="15033" y="1355"/>
                    <a:pt x="15191" y="1375"/>
                    <a:pt x="15342" y="1411"/>
                  </a:cubicBezTo>
                  <a:cubicBezTo>
                    <a:pt x="16291" y="1638"/>
                    <a:pt x="17007" y="2336"/>
                    <a:pt x="17604" y="3053"/>
                  </a:cubicBezTo>
                  <a:cubicBezTo>
                    <a:pt x="17730" y="3256"/>
                    <a:pt x="17879" y="3429"/>
                    <a:pt x="18028" y="3602"/>
                  </a:cubicBezTo>
                  <a:cubicBezTo>
                    <a:pt x="18064" y="3670"/>
                    <a:pt x="18130" y="3714"/>
                    <a:pt x="18200" y="3714"/>
                  </a:cubicBezTo>
                  <a:cubicBezTo>
                    <a:pt x="18234" y="3714"/>
                    <a:pt x="18269" y="3703"/>
                    <a:pt x="18303" y="3680"/>
                  </a:cubicBezTo>
                  <a:cubicBezTo>
                    <a:pt x="18404" y="3626"/>
                    <a:pt x="18452" y="3500"/>
                    <a:pt x="18381" y="3405"/>
                  </a:cubicBezTo>
                  <a:cubicBezTo>
                    <a:pt x="17784" y="2605"/>
                    <a:pt x="17133" y="1787"/>
                    <a:pt x="16237" y="1315"/>
                  </a:cubicBezTo>
                  <a:cubicBezTo>
                    <a:pt x="15813" y="1089"/>
                    <a:pt x="15318" y="939"/>
                    <a:pt x="14846" y="939"/>
                  </a:cubicBezTo>
                  <a:cubicBezTo>
                    <a:pt x="14375" y="939"/>
                    <a:pt x="13951" y="1089"/>
                    <a:pt x="13551" y="1339"/>
                  </a:cubicBezTo>
                  <a:cubicBezTo>
                    <a:pt x="13205" y="1560"/>
                    <a:pt x="12882" y="1835"/>
                    <a:pt x="12530" y="2062"/>
                  </a:cubicBezTo>
                  <a:cubicBezTo>
                    <a:pt x="12304" y="2207"/>
                    <a:pt x="12019" y="2353"/>
                    <a:pt x="11728" y="2353"/>
                  </a:cubicBezTo>
                  <a:cubicBezTo>
                    <a:pt x="11673" y="2353"/>
                    <a:pt x="11618" y="2348"/>
                    <a:pt x="11563" y="2336"/>
                  </a:cubicBezTo>
                  <a:cubicBezTo>
                    <a:pt x="11264" y="2259"/>
                    <a:pt x="11038" y="2109"/>
                    <a:pt x="10841" y="1889"/>
                  </a:cubicBezTo>
                  <a:cubicBezTo>
                    <a:pt x="10620" y="1638"/>
                    <a:pt x="10417" y="1363"/>
                    <a:pt x="10220" y="1112"/>
                  </a:cubicBezTo>
                  <a:cubicBezTo>
                    <a:pt x="9993" y="868"/>
                    <a:pt x="9772" y="617"/>
                    <a:pt x="9497" y="444"/>
                  </a:cubicBezTo>
                  <a:cubicBezTo>
                    <a:pt x="9272" y="313"/>
                    <a:pt x="9034" y="251"/>
                    <a:pt x="8792" y="251"/>
                  </a:cubicBezTo>
                  <a:cubicBezTo>
                    <a:pt x="8713" y="251"/>
                    <a:pt x="8634" y="257"/>
                    <a:pt x="8554" y="271"/>
                  </a:cubicBezTo>
                  <a:cubicBezTo>
                    <a:pt x="7903" y="396"/>
                    <a:pt x="7456" y="939"/>
                    <a:pt x="7038" y="1387"/>
                  </a:cubicBezTo>
                  <a:cubicBezTo>
                    <a:pt x="6811" y="1614"/>
                    <a:pt x="6614" y="1811"/>
                    <a:pt x="6363" y="1984"/>
                  </a:cubicBezTo>
                  <a:cubicBezTo>
                    <a:pt x="6214" y="2062"/>
                    <a:pt x="6142" y="2086"/>
                    <a:pt x="5993" y="2109"/>
                  </a:cubicBezTo>
                  <a:cubicBezTo>
                    <a:pt x="5963" y="2133"/>
                    <a:pt x="5939" y="2133"/>
                    <a:pt x="5915" y="2133"/>
                  </a:cubicBezTo>
                  <a:lnTo>
                    <a:pt x="5814" y="2133"/>
                  </a:lnTo>
                  <a:cubicBezTo>
                    <a:pt x="5718" y="2133"/>
                    <a:pt x="5665" y="2133"/>
                    <a:pt x="5593" y="2109"/>
                  </a:cubicBezTo>
                  <a:cubicBezTo>
                    <a:pt x="5444" y="2086"/>
                    <a:pt x="5342" y="2038"/>
                    <a:pt x="5193" y="1936"/>
                  </a:cubicBezTo>
                  <a:cubicBezTo>
                    <a:pt x="5097" y="1859"/>
                    <a:pt x="4972" y="1709"/>
                    <a:pt x="4871" y="1614"/>
                  </a:cubicBezTo>
                  <a:cubicBezTo>
                    <a:pt x="4620" y="1339"/>
                    <a:pt x="4423" y="1041"/>
                    <a:pt x="4202" y="790"/>
                  </a:cubicBezTo>
                  <a:cubicBezTo>
                    <a:pt x="3975" y="515"/>
                    <a:pt x="3701" y="271"/>
                    <a:pt x="3354" y="121"/>
                  </a:cubicBezTo>
                  <a:cubicBezTo>
                    <a:pt x="3162" y="38"/>
                    <a:pt x="2952" y="0"/>
                    <a:pt x="2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8157200" y="4285905"/>
              <a:ext cx="1587788" cy="320164"/>
            </a:xfrm>
            <a:custGeom>
              <a:avLst/>
              <a:gdLst/>
              <a:ahLst/>
              <a:cxnLst/>
              <a:rect l="l" t="t" r="r" b="b"/>
              <a:pathLst>
                <a:path w="18453" h="3721" extrusionOk="0">
                  <a:moveTo>
                    <a:pt x="2761" y="1"/>
                  </a:moveTo>
                  <a:cubicBezTo>
                    <a:pt x="2525" y="1"/>
                    <a:pt x="2285" y="51"/>
                    <a:pt x="2059" y="143"/>
                  </a:cubicBezTo>
                  <a:cubicBezTo>
                    <a:pt x="1635" y="292"/>
                    <a:pt x="1265" y="567"/>
                    <a:pt x="966" y="937"/>
                  </a:cubicBezTo>
                  <a:cubicBezTo>
                    <a:pt x="668" y="1337"/>
                    <a:pt x="441" y="1785"/>
                    <a:pt x="268" y="2233"/>
                  </a:cubicBezTo>
                  <a:cubicBezTo>
                    <a:pt x="196" y="2483"/>
                    <a:pt x="119" y="2704"/>
                    <a:pt x="47" y="2931"/>
                  </a:cubicBezTo>
                  <a:cubicBezTo>
                    <a:pt x="0" y="3078"/>
                    <a:pt x="126" y="3182"/>
                    <a:pt x="249" y="3182"/>
                  </a:cubicBezTo>
                  <a:cubicBezTo>
                    <a:pt x="331" y="3182"/>
                    <a:pt x="412" y="3136"/>
                    <a:pt x="441" y="3027"/>
                  </a:cubicBezTo>
                  <a:cubicBezTo>
                    <a:pt x="716" y="2209"/>
                    <a:pt x="1014" y="1236"/>
                    <a:pt x="1814" y="716"/>
                  </a:cubicBezTo>
                  <a:cubicBezTo>
                    <a:pt x="2077" y="551"/>
                    <a:pt x="2388" y="421"/>
                    <a:pt x="2711" y="421"/>
                  </a:cubicBezTo>
                  <a:cubicBezTo>
                    <a:pt x="2783" y="421"/>
                    <a:pt x="2857" y="427"/>
                    <a:pt x="2930" y="442"/>
                  </a:cubicBezTo>
                  <a:cubicBezTo>
                    <a:pt x="3277" y="489"/>
                    <a:pt x="3551" y="692"/>
                    <a:pt x="3778" y="937"/>
                  </a:cubicBezTo>
                  <a:cubicBezTo>
                    <a:pt x="4226" y="1409"/>
                    <a:pt x="4572" y="2083"/>
                    <a:pt x="5169" y="2406"/>
                  </a:cubicBezTo>
                  <a:cubicBezTo>
                    <a:pt x="5363" y="2503"/>
                    <a:pt x="5576" y="2557"/>
                    <a:pt x="5792" y="2557"/>
                  </a:cubicBezTo>
                  <a:cubicBezTo>
                    <a:pt x="5909" y="2557"/>
                    <a:pt x="6027" y="2541"/>
                    <a:pt x="6142" y="2507"/>
                  </a:cubicBezTo>
                  <a:cubicBezTo>
                    <a:pt x="6441" y="2430"/>
                    <a:pt x="6709" y="2256"/>
                    <a:pt x="6936" y="2059"/>
                  </a:cubicBezTo>
                  <a:cubicBezTo>
                    <a:pt x="7187" y="1833"/>
                    <a:pt x="7408" y="1612"/>
                    <a:pt x="7605" y="1385"/>
                  </a:cubicBezTo>
                  <a:cubicBezTo>
                    <a:pt x="7832" y="1164"/>
                    <a:pt x="8029" y="961"/>
                    <a:pt x="8279" y="812"/>
                  </a:cubicBezTo>
                  <a:cubicBezTo>
                    <a:pt x="8442" y="724"/>
                    <a:pt x="8621" y="672"/>
                    <a:pt x="8804" y="672"/>
                  </a:cubicBezTo>
                  <a:cubicBezTo>
                    <a:pt x="8870" y="672"/>
                    <a:pt x="8936" y="678"/>
                    <a:pt x="9002" y="692"/>
                  </a:cubicBezTo>
                  <a:cubicBezTo>
                    <a:pt x="9151" y="716"/>
                    <a:pt x="9247" y="764"/>
                    <a:pt x="9372" y="865"/>
                  </a:cubicBezTo>
                  <a:cubicBezTo>
                    <a:pt x="9473" y="937"/>
                    <a:pt x="9599" y="1039"/>
                    <a:pt x="9694" y="1140"/>
                  </a:cubicBezTo>
                  <a:cubicBezTo>
                    <a:pt x="10118" y="1612"/>
                    <a:pt x="10441" y="2209"/>
                    <a:pt x="10990" y="2555"/>
                  </a:cubicBezTo>
                  <a:cubicBezTo>
                    <a:pt x="11227" y="2683"/>
                    <a:pt x="11481" y="2758"/>
                    <a:pt x="11746" y="2758"/>
                  </a:cubicBezTo>
                  <a:cubicBezTo>
                    <a:pt x="11841" y="2758"/>
                    <a:pt x="11937" y="2749"/>
                    <a:pt x="12035" y="2728"/>
                  </a:cubicBezTo>
                  <a:cubicBezTo>
                    <a:pt x="12435" y="2656"/>
                    <a:pt x="12781" y="2406"/>
                    <a:pt x="13079" y="2185"/>
                  </a:cubicBezTo>
                  <a:cubicBezTo>
                    <a:pt x="13402" y="1934"/>
                    <a:pt x="13724" y="1683"/>
                    <a:pt x="14100" y="1510"/>
                  </a:cubicBezTo>
                  <a:cubicBezTo>
                    <a:pt x="14327" y="1412"/>
                    <a:pt x="14569" y="1370"/>
                    <a:pt x="14807" y="1370"/>
                  </a:cubicBezTo>
                  <a:cubicBezTo>
                    <a:pt x="14990" y="1370"/>
                    <a:pt x="15171" y="1395"/>
                    <a:pt x="15342" y="1439"/>
                  </a:cubicBezTo>
                  <a:cubicBezTo>
                    <a:pt x="16291" y="1636"/>
                    <a:pt x="17007" y="2334"/>
                    <a:pt x="17604" y="3080"/>
                  </a:cubicBezTo>
                  <a:cubicBezTo>
                    <a:pt x="17730" y="3253"/>
                    <a:pt x="17879" y="3427"/>
                    <a:pt x="18028" y="3624"/>
                  </a:cubicBezTo>
                  <a:cubicBezTo>
                    <a:pt x="18067" y="3680"/>
                    <a:pt x="18140" y="3720"/>
                    <a:pt x="18216" y="3720"/>
                  </a:cubicBezTo>
                  <a:cubicBezTo>
                    <a:pt x="18245" y="3720"/>
                    <a:pt x="18275" y="3714"/>
                    <a:pt x="18303" y="3701"/>
                  </a:cubicBezTo>
                  <a:cubicBezTo>
                    <a:pt x="18404" y="3647"/>
                    <a:pt x="18452" y="3498"/>
                    <a:pt x="18381" y="3403"/>
                  </a:cubicBezTo>
                  <a:cubicBezTo>
                    <a:pt x="17784" y="2603"/>
                    <a:pt x="17133" y="1785"/>
                    <a:pt x="16237" y="1313"/>
                  </a:cubicBezTo>
                  <a:cubicBezTo>
                    <a:pt x="15813" y="1086"/>
                    <a:pt x="15318" y="961"/>
                    <a:pt x="14846" y="937"/>
                  </a:cubicBezTo>
                  <a:cubicBezTo>
                    <a:pt x="14375" y="937"/>
                    <a:pt x="13951" y="1086"/>
                    <a:pt x="13551" y="1337"/>
                  </a:cubicBezTo>
                  <a:cubicBezTo>
                    <a:pt x="13205" y="1558"/>
                    <a:pt x="12882" y="1833"/>
                    <a:pt x="12530" y="2059"/>
                  </a:cubicBezTo>
                  <a:cubicBezTo>
                    <a:pt x="12304" y="2205"/>
                    <a:pt x="12019" y="2351"/>
                    <a:pt x="11728" y="2351"/>
                  </a:cubicBezTo>
                  <a:cubicBezTo>
                    <a:pt x="11673" y="2351"/>
                    <a:pt x="11618" y="2345"/>
                    <a:pt x="11563" y="2334"/>
                  </a:cubicBezTo>
                  <a:cubicBezTo>
                    <a:pt x="11264" y="2280"/>
                    <a:pt x="11038" y="2107"/>
                    <a:pt x="10841" y="1886"/>
                  </a:cubicBezTo>
                  <a:cubicBezTo>
                    <a:pt x="10620" y="1636"/>
                    <a:pt x="10417" y="1361"/>
                    <a:pt x="10220" y="1110"/>
                  </a:cubicBezTo>
                  <a:cubicBezTo>
                    <a:pt x="9993" y="865"/>
                    <a:pt x="9772" y="615"/>
                    <a:pt x="9497" y="442"/>
                  </a:cubicBezTo>
                  <a:cubicBezTo>
                    <a:pt x="9272" y="311"/>
                    <a:pt x="9034" y="249"/>
                    <a:pt x="8792" y="249"/>
                  </a:cubicBezTo>
                  <a:cubicBezTo>
                    <a:pt x="8713" y="249"/>
                    <a:pt x="8634" y="255"/>
                    <a:pt x="8554" y="269"/>
                  </a:cubicBezTo>
                  <a:cubicBezTo>
                    <a:pt x="7903" y="394"/>
                    <a:pt x="7456" y="937"/>
                    <a:pt x="7038" y="1385"/>
                  </a:cubicBezTo>
                  <a:cubicBezTo>
                    <a:pt x="6811" y="1612"/>
                    <a:pt x="6614" y="1833"/>
                    <a:pt x="6363" y="1982"/>
                  </a:cubicBezTo>
                  <a:cubicBezTo>
                    <a:pt x="6214" y="2059"/>
                    <a:pt x="6142" y="2083"/>
                    <a:pt x="5993" y="2131"/>
                  </a:cubicBezTo>
                  <a:lnTo>
                    <a:pt x="5593" y="2131"/>
                  </a:lnTo>
                  <a:cubicBezTo>
                    <a:pt x="5444" y="2083"/>
                    <a:pt x="5342" y="2036"/>
                    <a:pt x="5193" y="1934"/>
                  </a:cubicBezTo>
                  <a:cubicBezTo>
                    <a:pt x="5097" y="1856"/>
                    <a:pt x="4972" y="1737"/>
                    <a:pt x="4871" y="1612"/>
                  </a:cubicBezTo>
                  <a:cubicBezTo>
                    <a:pt x="4620" y="1337"/>
                    <a:pt x="4423" y="1062"/>
                    <a:pt x="4202" y="788"/>
                  </a:cubicBezTo>
                  <a:cubicBezTo>
                    <a:pt x="3975" y="513"/>
                    <a:pt x="3701" y="269"/>
                    <a:pt x="3354" y="119"/>
                  </a:cubicBezTo>
                  <a:cubicBezTo>
                    <a:pt x="3168" y="39"/>
                    <a:pt x="2966" y="1"/>
                    <a:pt x="2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7"/>
          <p:cNvGrpSpPr/>
          <p:nvPr/>
        </p:nvGrpSpPr>
        <p:grpSpPr>
          <a:xfrm>
            <a:off x="1231451" y="197312"/>
            <a:ext cx="6371976" cy="4650406"/>
            <a:chOff x="236950" y="1909675"/>
            <a:chExt cx="2588025" cy="1888950"/>
          </a:xfrm>
        </p:grpSpPr>
        <p:sp>
          <p:nvSpPr>
            <p:cNvPr id="626" name="Google Shape;626;p7"/>
            <p:cNvSpPr/>
            <p:nvPr/>
          </p:nvSpPr>
          <p:spPr>
            <a:xfrm>
              <a:off x="731275" y="2339725"/>
              <a:ext cx="1682825" cy="1233550"/>
            </a:xfrm>
            <a:custGeom>
              <a:avLst/>
              <a:gdLst/>
              <a:ahLst/>
              <a:cxnLst/>
              <a:rect l="l" t="t" r="r" b="b"/>
              <a:pathLst>
                <a:path w="67313" h="49342" extrusionOk="0">
                  <a:moveTo>
                    <a:pt x="1" y="1"/>
                  </a:moveTo>
                  <a:lnTo>
                    <a:pt x="1" y="49341"/>
                  </a:lnTo>
                  <a:lnTo>
                    <a:pt x="67312" y="49341"/>
                  </a:lnTo>
                  <a:lnTo>
                    <a:pt x="67312" y="1"/>
                  </a:lnTo>
                  <a:close/>
                </a:path>
              </a:pathLst>
            </a:custGeom>
            <a:solidFill>
              <a:schemeClr val="accent5"/>
            </a:solidFill>
            <a:ln w="495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814750" y="2413600"/>
              <a:ext cx="1524325" cy="1109950"/>
            </a:xfrm>
            <a:custGeom>
              <a:avLst/>
              <a:gdLst/>
              <a:ahLst/>
              <a:cxnLst/>
              <a:rect l="l" t="t" r="r" b="b"/>
              <a:pathLst>
                <a:path w="60973" h="44398" extrusionOk="0">
                  <a:moveTo>
                    <a:pt x="0" y="0"/>
                  </a:moveTo>
                  <a:lnTo>
                    <a:pt x="0" y="44397"/>
                  </a:lnTo>
                  <a:lnTo>
                    <a:pt x="60972" y="44397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2457675" y="3573250"/>
              <a:ext cx="207375" cy="201250"/>
            </a:xfrm>
            <a:custGeom>
              <a:avLst/>
              <a:gdLst/>
              <a:ahLst/>
              <a:cxnLst/>
              <a:rect l="l" t="t" r="r" b="b"/>
              <a:pathLst>
                <a:path w="8295" h="8050" extrusionOk="0">
                  <a:moveTo>
                    <a:pt x="5968" y="0"/>
                  </a:moveTo>
                  <a:cubicBezTo>
                    <a:pt x="5875" y="93"/>
                    <a:pt x="5817" y="140"/>
                    <a:pt x="5770" y="140"/>
                  </a:cubicBezTo>
                  <a:cubicBezTo>
                    <a:pt x="5142" y="826"/>
                    <a:pt x="4514" y="1501"/>
                    <a:pt x="3886" y="2175"/>
                  </a:cubicBezTo>
                  <a:cubicBezTo>
                    <a:pt x="3784" y="2308"/>
                    <a:pt x="3688" y="2373"/>
                    <a:pt x="3576" y="2373"/>
                  </a:cubicBezTo>
                  <a:cubicBezTo>
                    <a:pt x="3521" y="2373"/>
                    <a:pt x="3462" y="2357"/>
                    <a:pt x="3397" y="2326"/>
                  </a:cubicBezTo>
                  <a:cubicBezTo>
                    <a:pt x="2967" y="2175"/>
                    <a:pt x="2571" y="2036"/>
                    <a:pt x="2141" y="1838"/>
                  </a:cubicBezTo>
                  <a:cubicBezTo>
                    <a:pt x="1804" y="1745"/>
                    <a:pt x="1513" y="1547"/>
                    <a:pt x="1222" y="1408"/>
                  </a:cubicBezTo>
                  <a:lnTo>
                    <a:pt x="1222" y="1408"/>
                  </a:lnTo>
                  <a:cubicBezTo>
                    <a:pt x="1455" y="2082"/>
                    <a:pt x="1653" y="2710"/>
                    <a:pt x="1943" y="3338"/>
                  </a:cubicBezTo>
                  <a:cubicBezTo>
                    <a:pt x="2036" y="3583"/>
                    <a:pt x="1990" y="3734"/>
                    <a:pt x="1850" y="3873"/>
                  </a:cubicBezTo>
                  <a:cubicBezTo>
                    <a:pt x="1315" y="4362"/>
                    <a:pt x="780" y="4897"/>
                    <a:pt x="292" y="5432"/>
                  </a:cubicBezTo>
                  <a:cubicBezTo>
                    <a:pt x="199" y="5525"/>
                    <a:pt x="106" y="5618"/>
                    <a:pt x="1" y="5723"/>
                  </a:cubicBezTo>
                  <a:lnTo>
                    <a:pt x="1" y="5816"/>
                  </a:lnTo>
                  <a:lnTo>
                    <a:pt x="873" y="5816"/>
                  </a:lnTo>
                  <a:cubicBezTo>
                    <a:pt x="1606" y="5816"/>
                    <a:pt x="2281" y="5816"/>
                    <a:pt x="3013" y="5769"/>
                  </a:cubicBezTo>
                  <a:cubicBezTo>
                    <a:pt x="3444" y="5769"/>
                    <a:pt x="3549" y="5816"/>
                    <a:pt x="3642" y="6246"/>
                  </a:cubicBezTo>
                  <a:cubicBezTo>
                    <a:pt x="3688" y="6351"/>
                    <a:pt x="3735" y="6444"/>
                    <a:pt x="3781" y="6537"/>
                  </a:cubicBezTo>
                  <a:cubicBezTo>
                    <a:pt x="4025" y="7072"/>
                    <a:pt x="4270" y="7561"/>
                    <a:pt x="4514" y="8049"/>
                  </a:cubicBezTo>
                  <a:lnTo>
                    <a:pt x="4607" y="8049"/>
                  </a:lnTo>
                  <a:cubicBezTo>
                    <a:pt x="4653" y="7805"/>
                    <a:pt x="4758" y="7514"/>
                    <a:pt x="4851" y="7270"/>
                  </a:cubicBezTo>
                  <a:cubicBezTo>
                    <a:pt x="5002" y="6886"/>
                    <a:pt x="5095" y="6490"/>
                    <a:pt x="5235" y="6153"/>
                  </a:cubicBezTo>
                  <a:cubicBezTo>
                    <a:pt x="5340" y="5955"/>
                    <a:pt x="5433" y="5769"/>
                    <a:pt x="5631" y="5665"/>
                  </a:cubicBezTo>
                  <a:cubicBezTo>
                    <a:pt x="5817" y="5525"/>
                    <a:pt x="6107" y="5432"/>
                    <a:pt x="6352" y="5327"/>
                  </a:cubicBezTo>
                  <a:cubicBezTo>
                    <a:pt x="6887" y="5141"/>
                    <a:pt x="7422" y="4944"/>
                    <a:pt x="7957" y="4792"/>
                  </a:cubicBezTo>
                  <a:cubicBezTo>
                    <a:pt x="8050" y="4746"/>
                    <a:pt x="8143" y="4699"/>
                    <a:pt x="8294" y="4653"/>
                  </a:cubicBezTo>
                  <a:cubicBezTo>
                    <a:pt x="7852" y="4455"/>
                    <a:pt x="7515" y="4269"/>
                    <a:pt x="7131" y="4118"/>
                  </a:cubicBezTo>
                  <a:cubicBezTo>
                    <a:pt x="6840" y="3978"/>
                    <a:pt x="6596" y="3780"/>
                    <a:pt x="6456" y="3490"/>
                  </a:cubicBezTo>
                  <a:cubicBezTo>
                    <a:pt x="6398" y="3443"/>
                    <a:pt x="6352" y="3338"/>
                    <a:pt x="6305" y="3338"/>
                  </a:cubicBezTo>
                  <a:cubicBezTo>
                    <a:pt x="5968" y="3338"/>
                    <a:pt x="5921" y="3106"/>
                    <a:pt x="5921" y="2908"/>
                  </a:cubicBezTo>
                  <a:lnTo>
                    <a:pt x="5921" y="2757"/>
                  </a:lnTo>
                  <a:cubicBezTo>
                    <a:pt x="5921" y="2280"/>
                    <a:pt x="5968" y="1838"/>
                    <a:pt x="5968" y="1408"/>
                  </a:cubicBezTo>
                  <a:lnTo>
                    <a:pt x="5968" y="0"/>
                  </a:lnTo>
                  <a:close/>
                </a:path>
              </a:pathLst>
            </a:custGeom>
            <a:solidFill>
              <a:schemeClr val="accent2"/>
            </a:solidFill>
            <a:ln w="4950" cap="flat" cmpd="sng">
              <a:solidFill>
                <a:schemeClr val="accent2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2274775" y="3658150"/>
              <a:ext cx="115175" cy="113725"/>
            </a:xfrm>
            <a:custGeom>
              <a:avLst/>
              <a:gdLst/>
              <a:ahLst/>
              <a:cxnLst/>
              <a:rect l="l" t="t" r="r" b="b"/>
              <a:pathLst>
                <a:path w="4607" h="4549" extrusionOk="0">
                  <a:moveTo>
                    <a:pt x="2374" y="1"/>
                  </a:moveTo>
                  <a:cubicBezTo>
                    <a:pt x="2280" y="94"/>
                    <a:pt x="2280" y="140"/>
                    <a:pt x="2234" y="187"/>
                  </a:cubicBezTo>
                  <a:cubicBezTo>
                    <a:pt x="2036" y="582"/>
                    <a:pt x="1850" y="966"/>
                    <a:pt x="1652" y="1350"/>
                  </a:cubicBezTo>
                  <a:cubicBezTo>
                    <a:pt x="1474" y="1749"/>
                    <a:pt x="1182" y="1986"/>
                    <a:pt x="768" y="1986"/>
                  </a:cubicBezTo>
                  <a:cubicBezTo>
                    <a:pt x="723" y="1986"/>
                    <a:pt x="677" y="1984"/>
                    <a:pt x="629" y="1978"/>
                  </a:cubicBezTo>
                  <a:cubicBezTo>
                    <a:pt x="567" y="1962"/>
                    <a:pt x="503" y="1957"/>
                    <a:pt x="438" y="1957"/>
                  </a:cubicBezTo>
                  <a:cubicBezTo>
                    <a:pt x="306" y="1957"/>
                    <a:pt x="164" y="1978"/>
                    <a:pt x="1" y="1978"/>
                  </a:cubicBezTo>
                  <a:cubicBezTo>
                    <a:pt x="292" y="2222"/>
                    <a:pt x="536" y="2466"/>
                    <a:pt x="780" y="2664"/>
                  </a:cubicBezTo>
                  <a:cubicBezTo>
                    <a:pt x="1071" y="2850"/>
                    <a:pt x="1210" y="3094"/>
                    <a:pt x="1117" y="3385"/>
                  </a:cubicBezTo>
                  <a:lnTo>
                    <a:pt x="1117" y="3630"/>
                  </a:lnTo>
                  <a:cubicBezTo>
                    <a:pt x="1071" y="3967"/>
                    <a:pt x="1024" y="4258"/>
                    <a:pt x="1024" y="4548"/>
                  </a:cubicBezTo>
                  <a:cubicBezTo>
                    <a:pt x="1362" y="4211"/>
                    <a:pt x="1606" y="3827"/>
                    <a:pt x="2141" y="3676"/>
                  </a:cubicBezTo>
                  <a:lnTo>
                    <a:pt x="2187" y="3630"/>
                  </a:lnTo>
                  <a:cubicBezTo>
                    <a:pt x="2237" y="3499"/>
                    <a:pt x="2317" y="3452"/>
                    <a:pt x="2408" y="3452"/>
                  </a:cubicBezTo>
                  <a:cubicBezTo>
                    <a:pt x="2488" y="3452"/>
                    <a:pt x="2578" y="3488"/>
                    <a:pt x="2664" y="3536"/>
                  </a:cubicBezTo>
                  <a:cubicBezTo>
                    <a:pt x="3060" y="3723"/>
                    <a:pt x="3444" y="3920"/>
                    <a:pt x="3932" y="4118"/>
                  </a:cubicBezTo>
                  <a:cubicBezTo>
                    <a:pt x="3781" y="3827"/>
                    <a:pt x="3688" y="3583"/>
                    <a:pt x="3595" y="3339"/>
                  </a:cubicBezTo>
                  <a:cubicBezTo>
                    <a:pt x="3490" y="3048"/>
                    <a:pt x="3490" y="3001"/>
                    <a:pt x="3781" y="2908"/>
                  </a:cubicBezTo>
                  <a:cubicBezTo>
                    <a:pt x="3781" y="2908"/>
                    <a:pt x="3827" y="2908"/>
                    <a:pt x="3827" y="2850"/>
                  </a:cubicBezTo>
                  <a:cubicBezTo>
                    <a:pt x="4072" y="2513"/>
                    <a:pt x="4316" y="2222"/>
                    <a:pt x="4607" y="1838"/>
                  </a:cubicBezTo>
                  <a:lnTo>
                    <a:pt x="4409" y="1838"/>
                  </a:lnTo>
                  <a:cubicBezTo>
                    <a:pt x="4184" y="1838"/>
                    <a:pt x="3939" y="1859"/>
                    <a:pt x="3700" y="1859"/>
                  </a:cubicBezTo>
                  <a:cubicBezTo>
                    <a:pt x="3581" y="1859"/>
                    <a:pt x="3463" y="1854"/>
                    <a:pt x="3351" y="1838"/>
                  </a:cubicBezTo>
                  <a:cubicBezTo>
                    <a:pt x="3199" y="1838"/>
                    <a:pt x="3060" y="1792"/>
                    <a:pt x="3013" y="1687"/>
                  </a:cubicBezTo>
                  <a:cubicBezTo>
                    <a:pt x="2862" y="1454"/>
                    <a:pt x="2722" y="1164"/>
                    <a:pt x="2618" y="873"/>
                  </a:cubicBezTo>
                  <a:cubicBezTo>
                    <a:pt x="2525" y="582"/>
                    <a:pt x="2478" y="338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 w="4950" cap="flat" cmpd="sng">
              <a:solidFill>
                <a:schemeClr val="accent2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2623725" y="2447625"/>
              <a:ext cx="192825" cy="428925"/>
            </a:xfrm>
            <a:custGeom>
              <a:avLst/>
              <a:gdLst/>
              <a:ahLst/>
              <a:cxnLst/>
              <a:rect l="l" t="t" r="r" b="b"/>
              <a:pathLst>
                <a:path w="7713" h="17157" extrusionOk="0">
                  <a:moveTo>
                    <a:pt x="2199" y="4097"/>
                  </a:moveTo>
                  <a:cubicBezTo>
                    <a:pt x="2244" y="4097"/>
                    <a:pt x="2296" y="4118"/>
                    <a:pt x="2327" y="4118"/>
                  </a:cubicBezTo>
                  <a:cubicBezTo>
                    <a:pt x="2327" y="4118"/>
                    <a:pt x="2373" y="4222"/>
                    <a:pt x="2327" y="4269"/>
                  </a:cubicBezTo>
                  <a:cubicBezTo>
                    <a:pt x="2083" y="4606"/>
                    <a:pt x="1850" y="4990"/>
                    <a:pt x="1606" y="5327"/>
                  </a:cubicBezTo>
                  <a:cubicBezTo>
                    <a:pt x="1559" y="5385"/>
                    <a:pt x="1454" y="5385"/>
                    <a:pt x="1361" y="5432"/>
                  </a:cubicBezTo>
                  <a:cubicBezTo>
                    <a:pt x="1315" y="5327"/>
                    <a:pt x="1164" y="5234"/>
                    <a:pt x="1164" y="5141"/>
                  </a:cubicBezTo>
                  <a:cubicBezTo>
                    <a:pt x="1117" y="5036"/>
                    <a:pt x="1164" y="4897"/>
                    <a:pt x="1268" y="4804"/>
                  </a:cubicBezTo>
                  <a:cubicBezTo>
                    <a:pt x="1501" y="4513"/>
                    <a:pt x="1792" y="4269"/>
                    <a:pt x="2141" y="4118"/>
                  </a:cubicBezTo>
                  <a:cubicBezTo>
                    <a:pt x="2156" y="4102"/>
                    <a:pt x="2177" y="4097"/>
                    <a:pt x="2199" y="4097"/>
                  </a:cubicBezTo>
                  <a:close/>
                  <a:moveTo>
                    <a:pt x="2478" y="5769"/>
                  </a:moveTo>
                  <a:cubicBezTo>
                    <a:pt x="2431" y="5967"/>
                    <a:pt x="2373" y="6153"/>
                    <a:pt x="2280" y="6304"/>
                  </a:cubicBezTo>
                  <a:cubicBezTo>
                    <a:pt x="2141" y="6549"/>
                    <a:pt x="1989" y="6781"/>
                    <a:pt x="1850" y="7025"/>
                  </a:cubicBezTo>
                  <a:cubicBezTo>
                    <a:pt x="1809" y="7058"/>
                    <a:pt x="1706" y="7096"/>
                    <a:pt x="1611" y="7096"/>
                  </a:cubicBezTo>
                  <a:cubicBezTo>
                    <a:pt x="1571" y="7096"/>
                    <a:pt x="1532" y="7089"/>
                    <a:pt x="1501" y="7072"/>
                  </a:cubicBezTo>
                  <a:cubicBezTo>
                    <a:pt x="1454" y="7072"/>
                    <a:pt x="1361" y="6886"/>
                    <a:pt x="1408" y="6781"/>
                  </a:cubicBezTo>
                  <a:cubicBezTo>
                    <a:pt x="1454" y="6444"/>
                    <a:pt x="1989" y="5862"/>
                    <a:pt x="2478" y="5769"/>
                  </a:cubicBezTo>
                  <a:close/>
                  <a:moveTo>
                    <a:pt x="1117" y="6258"/>
                  </a:moveTo>
                  <a:cubicBezTo>
                    <a:pt x="1117" y="6490"/>
                    <a:pt x="1071" y="6688"/>
                    <a:pt x="1071" y="6932"/>
                  </a:cubicBezTo>
                  <a:cubicBezTo>
                    <a:pt x="1024" y="7177"/>
                    <a:pt x="1024" y="7421"/>
                    <a:pt x="978" y="7654"/>
                  </a:cubicBezTo>
                  <a:cubicBezTo>
                    <a:pt x="919" y="7758"/>
                    <a:pt x="873" y="7898"/>
                    <a:pt x="826" y="7898"/>
                  </a:cubicBezTo>
                  <a:cubicBezTo>
                    <a:pt x="809" y="7907"/>
                    <a:pt x="790" y="7910"/>
                    <a:pt x="772" y="7910"/>
                  </a:cubicBezTo>
                  <a:cubicBezTo>
                    <a:pt x="694" y="7910"/>
                    <a:pt x="611" y="7842"/>
                    <a:pt x="536" y="7805"/>
                  </a:cubicBezTo>
                  <a:cubicBezTo>
                    <a:pt x="489" y="7805"/>
                    <a:pt x="489" y="7712"/>
                    <a:pt x="442" y="7654"/>
                  </a:cubicBezTo>
                  <a:cubicBezTo>
                    <a:pt x="245" y="7223"/>
                    <a:pt x="733" y="6397"/>
                    <a:pt x="1117" y="6258"/>
                  </a:cubicBezTo>
                  <a:close/>
                  <a:moveTo>
                    <a:pt x="6642" y="0"/>
                  </a:moveTo>
                  <a:lnTo>
                    <a:pt x="6642" y="0"/>
                  </a:lnTo>
                  <a:cubicBezTo>
                    <a:pt x="6596" y="47"/>
                    <a:pt x="6549" y="47"/>
                    <a:pt x="6549" y="47"/>
                  </a:cubicBezTo>
                  <a:cubicBezTo>
                    <a:pt x="6060" y="675"/>
                    <a:pt x="5432" y="1117"/>
                    <a:pt x="4804" y="1547"/>
                  </a:cubicBezTo>
                  <a:cubicBezTo>
                    <a:pt x="3932" y="2233"/>
                    <a:pt x="3013" y="2861"/>
                    <a:pt x="2187" y="3536"/>
                  </a:cubicBezTo>
                  <a:cubicBezTo>
                    <a:pt x="1164" y="4362"/>
                    <a:pt x="396" y="5385"/>
                    <a:pt x="152" y="6688"/>
                  </a:cubicBezTo>
                  <a:cubicBezTo>
                    <a:pt x="47" y="7130"/>
                    <a:pt x="0" y="7514"/>
                    <a:pt x="291" y="7851"/>
                  </a:cubicBezTo>
                  <a:cubicBezTo>
                    <a:pt x="396" y="7944"/>
                    <a:pt x="442" y="8096"/>
                    <a:pt x="489" y="8235"/>
                  </a:cubicBezTo>
                  <a:cubicBezTo>
                    <a:pt x="536" y="8340"/>
                    <a:pt x="582" y="8386"/>
                    <a:pt x="687" y="8386"/>
                  </a:cubicBezTo>
                  <a:cubicBezTo>
                    <a:pt x="1117" y="8631"/>
                    <a:pt x="1606" y="8770"/>
                    <a:pt x="2036" y="9014"/>
                  </a:cubicBezTo>
                  <a:cubicBezTo>
                    <a:pt x="2373" y="9166"/>
                    <a:pt x="2373" y="9398"/>
                    <a:pt x="2083" y="9596"/>
                  </a:cubicBezTo>
                  <a:lnTo>
                    <a:pt x="2083" y="10515"/>
                  </a:lnTo>
                  <a:cubicBezTo>
                    <a:pt x="1850" y="12073"/>
                    <a:pt x="1652" y="13620"/>
                    <a:pt x="1210" y="15074"/>
                  </a:cubicBezTo>
                  <a:cubicBezTo>
                    <a:pt x="1117" y="15412"/>
                    <a:pt x="1071" y="15795"/>
                    <a:pt x="978" y="16144"/>
                  </a:cubicBezTo>
                  <a:cubicBezTo>
                    <a:pt x="919" y="16482"/>
                    <a:pt x="826" y="16819"/>
                    <a:pt x="780" y="17156"/>
                  </a:cubicBezTo>
                  <a:cubicBezTo>
                    <a:pt x="2187" y="14400"/>
                    <a:pt x="3827" y="11829"/>
                    <a:pt x="5142" y="9014"/>
                  </a:cubicBezTo>
                  <a:lnTo>
                    <a:pt x="5142" y="9014"/>
                  </a:lnTo>
                  <a:cubicBezTo>
                    <a:pt x="4513" y="9212"/>
                    <a:pt x="3885" y="9503"/>
                    <a:pt x="3199" y="9503"/>
                  </a:cubicBezTo>
                  <a:lnTo>
                    <a:pt x="2908" y="9503"/>
                  </a:lnTo>
                  <a:lnTo>
                    <a:pt x="2908" y="9398"/>
                  </a:lnTo>
                  <a:cubicBezTo>
                    <a:pt x="3106" y="9259"/>
                    <a:pt x="3350" y="9107"/>
                    <a:pt x="3595" y="9014"/>
                  </a:cubicBezTo>
                  <a:cubicBezTo>
                    <a:pt x="4176" y="8724"/>
                    <a:pt x="4804" y="8479"/>
                    <a:pt x="5386" y="8096"/>
                  </a:cubicBezTo>
                  <a:cubicBezTo>
                    <a:pt x="5921" y="7758"/>
                    <a:pt x="6398" y="7363"/>
                    <a:pt x="6886" y="6932"/>
                  </a:cubicBezTo>
                  <a:cubicBezTo>
                    <a:pt x="7131" y="6735"/>
                    <a:pt x="7270" y="6444"/>
                    <a:pt x="7421" y="6107"/>
                  </a:cubicBezTo>
                  <a:lnTo>
                    <a:pt x="7421" y="6107"/>
                  </a:lnTo>
                  <a:cubicBezTo>
                    <a:pt x="7177" y="6153"/>
                    <a:pt x="7026" y="6153"/>
                    <a:pt x="6840" y="6153"/>
                  </a:cubicBezTo>
                  <a:cubicBezTo>
                    <a:pt x="6689" y="6153"/>
                    <a:pt x="6596" y="6200"/>
                    <a:pt x="6444" y="6200"/>
                  </a:cubicBezTo>
                  <a:lnTo>
                    <a:pt x="6398" y="6200"/>
                  </a:lnTo>
                  <a:cubicBezTo>
                    <a:pt x="6374" y="6215"/>
                    <a:pt x="6345" y="6222"/>
                    <a:pt x="6316" y="6222"/>
                  </a:cubicBezTo>
                  <a:cubicBezTo>
                    <a:pt x="6233" y="6222"/>
                    <a:pt x="6141" y="6163"/>
                    <a:pt x="6107" y="6060"/>
                  </a:cubicBezTo>
                  <a:cubicBezTo>
                    <a:pt x="6107" y="5862"/>
                    <a:pt x="6212" y="5769"/>
                    <a:pt x="6398" y="5769"/>
                  </a:cubicBezTo>
                  <a:cubicBezTo>
                    <a:pt x="6596" y="5723"/>
                    <a:pt x="6689" y="5618"/>
                    <a:pt x="6793" y="5478"/>
                  </a:cubicBezTo>
                  <a:cubicBezTo>
                    <a:pt x="6840" y="5385"/>
                    <a:pt x="6840" y="5281"/>
                    <a:pt x="6886" y="5188"/>
                  </a:cubicBezTo>
                  <a:cubicBezTo>
                    <a:pt x="6933" y="5095"/>
                    <a:pt x="6933" y="4990"/>
                    <a:pt x="6979" y="4897"/>
                  </a:cubicBezTo>
                  <a:cubicBezTo>
                    <a:pt x="7514" y="3583"/>
                    <a:pt x="7712" y="2233"/>
                    <a:pt x="7561" y="779"/>
                  </a:cubicBezTo>
                  <a:lnTo>
                    <a:pt x="7561" y="779"/>
                  </a:lnTo>
                  <a:cubicBezTo>
                    <a:pt x="7421" y="1791"/>
                    <a:pt x="7177" y="2710"/>
                    <a:pt x="6502" y="3443"/>
                  </a:cubicBezTo>
                  <a:cubicBezTo>
                    <a:pt x="6549" y="2710"/>
                    <a:pt x="6735" y="1989"/>
                    <a:pt x="6886" y="1256"/>
                  </a:cubicBezTo>
                  <a:cubicBezTo>
                    <a:pt x="6840" y="1256"/>
                    <a:pt x="6840" y="1314"/>
                    <a:pt x="6840" y="1314"/>
                  </a:cubicBezTo>
                  <a:cubicBezTo>
                    <a:pt x="6793" y="1314"/>
                    <a:pt x="6793" y="1361"/>
                    <a:pt x="6793" y="1361"/>
                  </a:cubicBezTo>
                  <a:cubicBezTo>
                    <a:pt x="6212" y="2617"/>
                    <a:pt x="5339" y="3641"/>
                    <a:pt x="4269" y="4513"/>
                  </a:cubicBezTo>
                  <a:cubicBezTo>
                    <a:pt x="4118" y="4653"/>
                    <a:pt x="3885" y="4746"/>
                    <a:pt x="3688" y="4850"/>
                  </a:cubicBezTo>
                  <a:cubicBezTo>
                    <a:pt x="3641" y="4804"/>
                    <a:pt x="3641" y="4804"/>
                    <a:pt x="3595" y="4746"/>
                  </a:cubicBezTo>
                  <a:cubicBezTo>
                    <a:pt x="3734" y="4560"/>
                    <a:pt x="3932" y="4315"/>
                    <a:pt x="4071" y="4118"/>
                  </a:cubicBezTo>
                  <a:cubicBezTo>
                    <a:pt x="4700" y="3350"/>
                    <a:pt x="5339" y="2571"/>
                    <a:pt x="5863" y="1745"/>
                  </a:cubicBezTo>
                  <a:cubicBezTo>
                    <a:pt x="6258" y="1256"/>
                    <a:pt x="6444" y="628"/>
                    <a:pt x="6642" y="0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2643200" y="2687500"/>
              <a:ext cx="32600" cy="189050"/>
            </a:xfrm>
            <a:custGeom>
              <a:avLst/>
              <a:gdLst/>
              <a:ahLst/>
              <a:cxnLst/>
              <a:rect l="l" t="t" r="r" b="b"/>
              <a:pathLst>
                <a:path w="1304" h="7562" extrusionOk="0">
                  <a:moveTo>
                    <a:pt x="431" y="5479"/>
                  </a:moveTo>
                  <a:cubicBezTo>
                    <a:pt x="873" y="4025"/>
                    <a:pt x="1071" y="2478"/>
                    <a:pt x="1304" y="920"/>
                  </a:cubicBezTo>
                  <a:lnTo>
                    <a:pt x="1304" y="1"/>
                  </a:lnTo>
                  <a:lnTo>
                    <a:pt x="1304" y="1"/>
                  </a:lnTo>
                  <a:lnTo>
                    <a:pt x="1304" y="1"/>
                  </a:lnTo>
                  <a:lnTo>
                    <a:pt x="1304" y="920"/>
                  </a:lnTo>
                  <a:cubicBezTo>
                    <a:pt x="1071" y="2478"/>
                    <a:pt x="873" y="4025"/>
                    <a:pt x="431" y="5479"/>
                  </a:cubicBezTo>
                  <a:cubicBezTo>
                    <a:pt x="338" y="5817"/>
                    <a:pt x="292" y="6200"/>
                    <a:pt x="199" y="6549"/>
                  </a:cubicBezTo>
                  <a:cubicBezTo>
                    <a:pt x="140" y="6887"/>
                    <a:pt x="47" y="7224"/>
                    <a:pt x="1" y="7561"/>
                  </a:cubicBezTo>
                  <a:lnTo>
                    <a:pt x="1" y="7561"/>
                  </a:lnTo>
                  <a:cubicBezTo>
                    <a:pt x="47" y="7224"/>
                    <a:pt x="140" y="6887"/>
                    <a:pt x="199" y="6549"/>
                  </a:cubicBezTo>
                  <a:cubicBezTo>
                    <a:pt x="292" y="6200"/>
                    <a:pt x="338" y="5817"/>
                    <a:pt x="431" y="5479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2783650" y="2600275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443" y="47"/>
                  </a:moveTo>
                  <a:cubicBezTo>
                    <a:pt x="629" y="47"/>
                    <a:pt x="780" y="47"/>
                    <a:pt x="1024" y="1"/>
                  </a:cubicBezTo>
                  <a:lnTo>
                    <a:pt x="1024" y="1"/>
                  </a:lnTo>
                  <a:cubicBezTo>
                    <a:pt x="780" y="47"/>
                    <a:pt x="629" y="47"/>
                    <a:pt x="443" y="47"/>
                  </a:cubicBezTo>
                  <a:cubicBezTo>
                    <a:pt x="292" y="47"/>
                    <a:pt x="199" y="94"/>
                    <a:pt x="47" y="94"/>
                  </a:cubicBezTo>
                  <a:lnTo>
                    <a:pt x="1" y="94"/>
                  </a:lnTo>
                  <a:lnTo>
                    <a:pt x="47" y="94"/>
                  </a:lnTo>
                  <a:cubicBezTo>
                    <a:pt x="199" y="94"/>
                    <a:pt x="292" y="47"/>
                    <a:pt x="443" y="47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2703700" y="2672975"/>
              <a:ext cx="48575" cy="12225"/>
            </a:xfrm>
            <a:custGeom>
              <a:avLst/>
              <a:gdLst/>
              <a:ahLst/>
              <a:cxnLst/>
              <a:rect l="l" t="t" r="r" b="b"/>
              <a:pathLst>
                <a:path w="1943" h="489" extrusionOk="0">
                  <a:moveTo>
                    <a:pt x="1943" y="0"/>
                  </a:moveTo>
                  <a:cubicBezTo>
                    <a:pt x="1314" y="198"/>
                    <a:pt x="686" y="489"/>
                    <a:pt x="0" y="489"/>
                  </a:cubicBezTo>
                  <a:cubicBezTo>
                    <a:pt x="686" y="489"/>
                    <a:pt x="1314" y="198"/>
                    <a:pt x="1943" y="0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2226500" y="2107100"/>
              <a:ext cx="525775" cy="428925"/>
            </a:xfrm>
            <a:custGeom>
              <a:avLst/>
              <a:gdLst/>
              <a:ahLst/>
              <a:cxnLst/>
              <a:rect l="l" t="t" r="r" b="b"/>
              <a:pathLst>
                <a:path w="21031" h="17157" extrusionOk="0">
                  <a:moveTo>
                    <a:pt x="1844" y="3861"/>
                  </a:moveTo>
                  <a:cubicBezTo>
                    <a:pt x="1890" y="3861"/>
                    <a:pt x="1946" y="3900"/>
                    <a:pt x="1978" y="3932"/>
                  </a:cubicBezTo>
                  <a:cubicBezTo>
                    <a:pt x="2223" y="4118"/>
                    <a:pt x="2374" y="5095"/>
                    <a:pt x="2176" y="5433"/>
                  </a:cubicBezTo>
                  <a:cubicBezTo>
                    <a:pt x="2083" y="5235"/>
                    <a:pt x="1932" y="5142"/>
                    <a:pt x="1885" y="4991"/>
                  </a:cubicBezTo>
                  <a:cubicBezTo>
                    <a:pt x="1792" y="4700"/>
                    <a:pt x="1746" y="4362"/>
                    <a:pt x="1687" y="4072"/>
                  </a:cubicBezTo>
                  <a:cubicBezTo>
                    <a:pt x="1687" y="3979"/>
                    <a:pt x="1746" y="3886"/>
                    <a:pt x="1792" y="3886"/>
                  </a:cubicBezTo>
                  <a:cubicBezTo>
                    <a:pt x="1806" y="3868"/>
                    <a:pt x="1824" y="3861"/>
                    <a:pt x="1844" y="3861"/>
                  </a:cubicBezTo>
                  <a:close/>
                  <a:moveTo>
                    <a:pt x="2618" y="6212"/>
                  </a:moveTo>
                  <a:cubicBezTo>
                    <a:pt x="2711" y="6212"/>
                    <a:pt x="2851" y="6258"/>
                    <a:pt x="2909" y="6351"/>
                  </a:cubicBezTo>
                  <a:cubicBezTo>
                    <a:pt x="3048" y="6596"/>
                    <a:pt x="3048" y="6886"/>
                    <a:pt x="3002" y="7177"/>
                  </a:cubicBezTo>
                  <a:cubicBezTo>
                    <a:pt x="3002" y="7270"/>
                    <a:pt x="2955" y="7375"/>
                    <a:pt x="2909" y="7515"/>
                  </a:cubicBezTo>
                  <a:cubicBezTo>
                    <a:pt x="2618" y="7317"/>
                    <a:pt x="2327" y="6689"/>
                    <a:pt x="2420" y="6398"/>
                  </a:cubicBezTo>
                  <a:cubicBezTo>
                    <a:pt x="2420" y="6305"/>
                    <a:pt x="2560" y="6212"/>
                    <a:pt x="2618" y="62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0" y="489"/>
                    <a:pt x="234" y="920"/>
                    <a:pt x="385" y="1362"/>
                  </a:cubicBezTo>
                  <a:cubicBezTo>
                    <a:pt x="769" y="2909"/>
                    <a:pt x="1164" y="4409"/>
                    <a:pt x="1594" y="5968"/>
                  </a:cubicBezTo>
                  <a:cubicBezTo>
                    <a:pt x="1885" y="6886"/>
                    <a:pt x="2083" y="7805"/>
                    <a:pt x="2176" y="8771"/>
                  </a:cubicBezTo>
                  <a:lnTo>
                    <a:pt x="2176" y="8829"/>
                  </a:lnTo>
                  <a:lnTo>
                    <a:pt x="6689" y="8829"/>
                  </a:lnTo>
                  <a:cubicBezTo>
                    <a:pt x="7026" y="8829"/>
                    <a:pt x="7317" y="8875"/>
                    <a:pt x="7654" y="8875"/>
                  </a:cubicBezTo>
                  <a:lnTo>
                    <a:pt x="7992" y="8875"/>
                  </a:lnTo>
                  <a:cubicBezTo>
                    <a:pt x="8143" y="8875"/>
                    <a:pt x="8143" y="8969"/>
                    <a:pt x="8143" y="9213"/>
                  </a:cubicBezTo>
                  <a:cubicBezTo>
                    <a:pt x="8143" y="9701"/>
                    <a:pt x="8189" y="10178"/>
                    <a:pt x="8189" y="10667"/>
                  </a:cubicBezTo>
                  <a:cubicBezTo>
                    <a:pt x="8189" y="10806"/>
                    <a:pt x="8189" y="10911"/>
                    <a:pt x="8329" y="10957"/>
                  </a:cubicBezTo>
                  <a:cubicBezTo>
                    <a:pt x="8527" y="11004"/>
                    <a:pt x="8666" y="11051"/>
                    <a:pt x="8818" y="11155"/>
                  </a:cubicBezTo>
                  <a:cubicBezTo>
                    <a:pt x="10411" y="12167"/>
                    <a:pt x="12063" y="13191"/>
                    <a:pt x="13668" y="14249"/>
                  </a:cubicBezTo>
                  <a:cubicBezTo>
                    <a:pt x="14773" y="14935"/>
                    <a:pt x="15889" y="15517"/>
                    <a:pt x="16913" y="16389"/>
                  </a:cubicBezTo>
                  <a:cubicBezTo>
                    <a:pt x="16960" y="16436"/>
                    <a:pt x="17006" y="16482"/>
                    <a:pt x="17053" y="16529"/>
                  </a:cubicBezTo>
                  <a:cubicBezTo>
                    <a:pt x="17053" y="16622"/>
                    <a:pt x="17053" y="16773"/>
                    <a:pt x="17006" y="16866"/>
                  </a:cubicBezTo>
                  <a:cubicBezTo>
                    <a:pt x="17006" y="16913"/>
                    <a:pt x="16913" y="16913"/>
                    <a:pt x="16808" y="16913"/>
                  </a:cubicBezTo>
                  <a:lnTo>
                    <a:pt x="17099" y="17157"/>
                  </a:lnTo>
                  <a:cubicBezTo>
                    <a:pt x="17297" y="16971"/>
                    <a:pt x="17495" y="16773"/>
                    <a:pt x="17681" y="16622"/>
                  </a:cubicBezTo>
                  <a:cubicBezTo>
                    <a:pt x="18751" y="15808"/>
                    <a:pt x="19914" y="14982"/>
                    <a:pt x="21031" y="14203"/>
                  </a:cubicBezTo>
                  <a:lnTo>
                    <a:pt x="20938" y="14063"/>
                  </a:lnTo>
                  <a:cubicBezTo>
                    <a:pt x="20893" y="14102"/>
                    <a:pt x="20843" y="14117"/>
                    <a:pt x="20791" y="14117"/>
                  </a:cubicBezTo>
                  <a:cubicBezTo>
                    <a:pt x="20721" y="14117"/>
                    <a:pt x="20649" y="14090"/>
                    <a:pt x="20589" y="14063"/>
                  </a:cubicBezTo>
                  <a:cubicBezTo>
                    <a:pt x="20158" y="13772"/>
                    <a:pt x="19774" y="13481"/>
                    <a:pt x="19332" y="13191"/>
                  </a:cubicBezTo>
                  <a:cubicBezTo>
                    <a:pt x="19332" y="13191"/>
                    <a:pt x="19286" y="13191"/>
                    <a:pt x="19239" y="13133"/>
                  </a:cubicBezTo>
                  <a:cubicBezTo>
                    <a:pt x="19135" y="13377"/>
                    <a:pt x="18995" y="13621"/>
                    <a:pt x="18902" y="13819"/>
                  </a:cubicBezTo>
                  <a:cubicBezTo>
                    <a:pt x="18704" y="14110"/>
                    <a:pt x="18553" y="14400"/>
                    <a:pt x="18320" y="14645"/>
                  </a:cubicBezTo>
                  <a:cubicBezTo>
                    <a:pt x="18218" y="14803"/>
                    <a:pt x="18051" y="14901"/>
                    <a:pt x="17925" y="14901"/>
                  </a:cubicBezTo>
                  <a:cubicBezTo>
                    <a:pt x="17866" y="14901"/>
                    <a:pt x="17815" y="14879"/>
                    <a:pt x="17785" y="14831"/>
                  </a:cubicBezTo>
                  <a:cubicBezTo>
                    <a:pt x="17634" y="14645"/>
                    <a:pt x="17739" y="14447"/>
                    <a:pt x="17832" y="14296"/>
                  </a:cubicBezTo>
                  <a:cubicBezTo>
                    <a:pt x="18123" y="13772"/>
                    <a:pt x="18460" y="13284"/>
                    <a:pt x="18797" y="12749"/>
                  </a:cubicBezTo>
                  <a:cubicBezTo>
                    <a:pt x="18320" y="12411"/>
                    <a:pt x="17785" y="12028"/>
                    <a:pt x="17297" y="11679"/>
                  </a:cubicBezTo>
                  <a:cubicBezTo>
                    <a:pt x="17053" y="12028"/>
                    <a:pt x="16867" y="12365"/>
                    <a:pt x="16622" y="12749"/>
                  </a:cubicBezTo>
                  <a:cubicBezTo>
                    <a:pt x="16529" y="12884"/>
                    <a:pt x="16444" y="13047"/>
                    <a:pt x="16287" y="13047"/>
                  </a:cubicBezTo>
                  <a:cubicBezTo>
                    <a:pt x="16268" y="13047"/>
                    <a:pt x="16248" y="13044"/>
                    <a:pt x="16227" y="13039"/>
                  </a:cubicBezTo>
                  <a:cubicBezTo>
                    <a:pt x="15994" y="12946"/>
                    <a:pt x="16041" y="12702"/>
                    <a:pt x="16087" y="12504"/>
                  </a:cubicBezTo>
                  <a:cubicBezTo>
                    <a:pt x="16180" y="12260"/>
                    <a:pt x="16331" y="12028"/>
                    <a:pt x="16425" y="11830"/>
                  </a:cubicBezTo>
                  <a:cubicBezTo>
                    <a:pt x="16518" y="11632"/>
                    <a:pt x="16669" y="11493"/>
                    <a:pt x="16808" y="11248"/>
                  </a:cubicBezTo>
                  <a:cubicBezTo>
                    <a:pt x="16285" y="10864"/>
                    <a:pt x="15750" y="10515"/>
                    <a:pt x="15215" y="10132"/>
                  </a:cubicBezTo>
                  <a:cubicBezTo>
                    <a:pt x="15064" y="11051"/>
                    <a:pt x="14482" y="11783"/>
                    <a:pt x="14098" y="12609"/>
                  </a:cubicBezTo>
                  <a:cubicBezTo>
                    <a:pt x="14005" y="12795"/>
                    <a:pt x="13854" y="12946"/>
                    <a:pt x="13761" y="13086"/>
                  </a:cubicBezTo>
                  <a:cubicBezTo>
                    <a:pt x="13695" y="13121"/>
                    <a:pt x="13641" y="13138"/>
                    <a:pt x="13596" y="13138"/>
                  </a:cubicBezTo>
                  <a:cubicBezTo>
                    <a:pt x="13506" y="13138"/>
                    <a:pt x="13455" y="13071"/>
                    <a:pt x="13424" y="12946"/>
                  </a:cubicBezTo>
                  <a:lnTo>
                    <a:pt x="13424" y="12702"/>
                  </a:lnTo>
                  <a:cubicBezTo>
                    <a:pt x="13517" y="12504"/>
                    <a:pt x="13563" y="12260"/>
                    <a:pt x="13714" y="12028"/>
                  </a:cubicBezTo>
                  <a:cubicBezTo>
                    <a:pt x="14052" y="11295"/>
                    <a:pt x="14436" y="10574"/>
                    <a:pt x="14831" y="9794"/>
                  </a:cubicBezTo>
                  <a:cubicBezTo>
                    <a:pt x="14389" y="9504"/>
                    <a:pt x="14052" y="9213"/>
                    <a:pt x="13668" y="8969"/>
                  </a:cubicBezTo>
                  <a:cubicBezTo>
                    <a:pt x="13517" y="9213"/>
                    <a:pt x="13424" y="9411"/>
                    <a:pt x="13272" y="9597"/>
                  </a:cubicBezTo>
                  <a:cubicBezTo>
                    <a:pt x="13117" y="9800"/>
                    <a:pt x="12954" y="9899"/>
                    <a:pt x="12816" y="9899"/>
                  </a:cubicBezTo>
                  <a:cubicBezTo>
                    <a:pt x="12789" y="9899"/>
                    <a:pt x="12762" y="9895"/>
                    <a:pt x="12737" y="9887"/>
                  </a:cubicBezTo>
                  <a:cubicBezTo>
                    <a:pt x="12598" y="9794"/>
                    <a:pt x="12598" y="9550"/>
                    <a:pt x="12737" y="9306"/>
                  </a:cubicBezTo>
                  <a:cubicBezTo>
                    <a:pt x="12889" y="9062"/>
                    <a:pt x="12982" y="8829"/>
                    <a:pt x="13133" y="8585"/>
                  </a:cubicBezTo>
                  <a:cubicBezTo>
                    <a:pt x="12551" y="8189"/>
                    <a:pt x="11970" y="7759"/>
                    <a:pt x="11342" y="7317"/>
                  </a:cubicBezTo>
                  <a:cubicBezTo>
                    <a:pt x="11097" y="7805"/>
                    <a:pt x="10900" y="8247"/>
                    <a:pt x="10655" y="8678"/>
                  </a:cubicBezTo>
                  <a:cubicBezTo>
                    <a:pt x="10516" y="9015"/>
                    <a:pt x="10411" y="9306"/>
                    <a:pt x="10271" y="9597"/>
                  </a:cubicBezTo>
                  <a:cubicBezTo>
                    <a:pt x="10194" y="9722"/>
                    <a:pt x="10076" y="9913"/>
                    <a:pt x="9898" y="9913"/>
                  </a:cubicBezTo>
                  <a:cubicBezTo>
                    <a:pt x="9862" y="9913"/>
                    <a:pt x="9824" y="9905"/>
                    <a:pt x="9783" y="9887"/>
                  </a:cubicBezTo>
                  <a:cubicBezTo>
                    <a:pt x="9597" y="9794"/>
                    <a:pt x="9643" y="9550"/>
                    <a:pt x="9736" y="9352"/>
                  </a:cubicBezTo>
                  <a:cubicBezTo>
                    <a:pt x="9934" y="8585"/>
                    <a:pt x="10318" y="7852"/>
                    <a:pt x="10760" y="7177"/>
                  </a:cubicBezTo>
                  <a:cubicBezTo>
                    <a:pt x="10807" y="7131"/>
                    <a:pt x="10807" y="7084"/>
                    <a:pt x="10853" y="6980"/>
                  </a:cubicBezTo>
                  <a:cubicBezTo>
                    <a:pt x="10365" y="6642"/>
                    <a:pt x="9888" y="6305"/>
                    <a:pt x="9353" y="5921"/>
                  </a:cubicBezTo>
                  <a:cubicBezTo>
                    <a:pt x="9306" y="6107"/>
                    <a:pt x="9248" y="6305"/>
                    <a:pt x="9155" y="6445"/>
                  </a:cubicBezTo>
                  <a:cubicBezTo>
                    <a:pt x="9062" y="6642"/>
                    <a:pt x="8957" y="6840"/>
                    <a:pt x="8818" y="7026"/>
                  </a:cubicBezTo>
                  <a:cubicBezTo>
                    <a:pt x="8784" y="7068"/>
                    <a:pt x="8674" y="7103"/>
                    <a:pt x="8580" y="7103"/>
                  </a:cubicBezTo>
                  <a:cubicBezTo>
                    <a:pt x="8542" y="7103"/>
                    <a:pt x="8507" y="7098"/>
                    <a:pt x="8480" y="7084"/>
                  </a:cubicBezTo>
                  <a:cubicBezTo>
                    <a:pt x="8434" y="7084"/>
                    <a:pt x="8376" y="6886"/>
                    <a:pt x="8376" y="6793"/>
                  </a:cubicBezTo>
                  <a:cubicBezTo>
                    <a:pt x="8480" y="6445"/>
                    <a:pt x="8620" y="6107"/>
                    <a:pt x="8724" y="5816"/>
                  </a:cubicBezTo>
                  <a:cubicBezTo>
                    <a:pt x="8818" y="5630"/>
                    <a:pt x="8818" y="5526"/>
                    <a:pt x="8620" y="5433"/>
                  </a:cubicBezTo>
                  <a:cubicBezTo>
                    <a:pt x="8143" y="5095"/>
                    <a:pt x="7654" y="4804"/>
                    <a:pt x="7166" y="4467"/>
                  </a:cubicBezTo>
                  <a:cubicBezTo>
                    <a:pt x="7119" y="4560"/>
                    <a:pt x="7119" y="4607"/>
                    <a:pt x="7119" y="4653"/>
                  </a:cubicBezTo>
                  <a:cubicBezTo>
                    <a:pt x="6829" y="5433"/>
                    <a:pt x="6538" y="6154"/>
                    <a:pt x="6247" y="6933"/>
                  </a:cubicBezTo>
                  <a:cubicBezTo>
                    <a:pt x="6200" y="7026"/>
                    <a:pt x="6107" y="7177"/>
                    <a:pt x="6049" y="7224"/>
                  </a:cubicBezTo>
                  <a:cubicBezTo>
                    <a:pt x="5956" y="7317"/>
                    <a:pt x="5863" y="7375"/>
                    <a:pt x="5817" y="7375"/>
                  </a:cubicBezTo>
                  <a:cubicBezTo>
                    <a:pt x="5712" y="7317"/>
                    <a:pt x="5619" y="7177"/>
                    <a:pt x="5619" y="7131"/>
                  </a:cubicBezTo>
                  <a:cubicBezTo>
                    <a:pt x="5619" y="6933"/>
                    <a:pt x="5665" y="6793"/>
                    <a:pt x="5712" y="6642"/>
                  </a:cubicBezTo>
                  <a:cubicBezTo>
                    <a:pt x="6049" y="5816"/>
                    <a:pt x="6398" y="4991"/>
                    <a:pt x="6736" y="4176"/>
                  </a:cubicBezTo>
                  <a:cubicBezTo>
                    <a:pt x="6294" y="3886"/>
                    <a:pt x="5910" y="3595"/>
                    <a:pt x="5468" y="3304"/>
                  </a:cubicBezTo>
                  <a:cubicBezTo>
                    <a:pt x="5375" y="3537"/>
                    <a:pt x="5328" y="3781"/>
                    <a:pt x="5235" y="4025"/>
                  </a:cubicBezTo>
                  <a:cubicBezTo>
                    <a:pt x="5177" y="4176"/>
                    <a:pt x="5130" y="4316"/>
                    <a:pt x="5037" y="4409"/>
                  </a:cubicBezTo>
                  <a:cubicBezTo>
                    <a:pt x="4991" y="4514"/>
                    <a:pt x="4840" y="4560"/>
                    <a:pt x="4747" y="4560"/>
                  </a:cubicBezTo>
                  <a:cubicBezTo>
                    <a:pt x="4700" y="4514"/>
                    <a:pt x="4653" y="4362"/>
                    <a:pt x="4595" y="4269"/>
                  </a:cubicBezTo>
                  <a:cubicBezTo>
                    <a:pt x="4595" y="4118"/>
                    <a:pt x="4653" y="3979"/>
                    <a:pt x="4700" y="3886"/>
                  </a:cubicBezTo>
                  <a:cubicBezTo>
                    <a:pt x="4793" y="3595"/>
                    <a:pt x="4886" y="3351"/>
                    <a:pt x="4944" y="3106"/>
                  </a:cubicBezTo>
                  <a:cubicBezTo>
                    <a:pt x="4944" y="3060"/>
                    <a:pt x="4886" y="2909"/>
                    <a:pt x="4840" y="2862"/>
                  </a:cubicBezTo>
                  <a:cubicBezTo>
                    <a:pt x="3676" y="2141"/>
                    <a:pt x="2513" y="1362"/>
                    <a:pt x="1304" y="687"/>
                  </a:cubicBezTo>
                  <a:cubicBezTo>
                    <a:pt x="1013" y="536"/>
                    <a:pt x="722" y="338"/>
                    <a:pt x="385" y="198"/>
                  </a:cubicBezTo>
                  <a:cubicBezTo>
                    <a:pt x="292" y="152"/>
                    <a:pt x="140" y="4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2656575" y="3007375"/>
              <a:ext cx="89600" cy="152675"/>
            </a:xfrm>
            <a:custGeom>
              <a:avLst/>
              <a:gdLst/>
              <a:ahLst/>
              <a:cxnLst/>
              <a:rect l="l" t="t" r="r" b="b"/>
              <a:pathLst>
                <a:path w="3584" h="6107" extrusionOk="0">
                  <a:moveTo>
                    <a:pt x="3537" y="0"/>
                  </a:moveTo>
                  <a:lnTo>
                    <a:pt x="3444" y="47"/>
                  </a:lnTo>
                  <a:cubicBezTo>
                    <a:pt x="3444" y="489"/>
                    <a:pt x="3246" y="873"/>
                    <a:pt x="2909" y="1210"/>
                  </a:cubicBezTo>
                  <a:cubicBezTo>
                    <a:pt x="2804" y="1361"/>
                    <a:pt x="2618" y="1454"/>
                    <a:pt x="2420" y="1501"/>
                  </a:cubicBezTo>
                  <a:cubicBezTo>
                    <a:pt x="2327" y="1501"/>
                    <a:pt x="2129" y="1408"/>
                    <a:pt x="2036" y="1361"/>
                  </a:cubicBezTo>
                  <a:cubicBezTo>
                    <a:pt x="1350" y="2862"/>
                    <a:pt x="675" y="4362"/>
                    <a:pt x="1" y="5909"/>
                  </a:cubicBezTo>
                  <a:lnTo>
                    <a:pt x="431" y="6107"/>
                  </a:lnTo>
                  <a:cubicBezTo>
                    <a:pt x="478" y="5967"/>
                    <a:pt x="582" y="5863"/>
                    <a:pt x="722" y="5770"/>
                  </a:cubicBezTo>
                  <a:cubicBezTo>
                    <a:pt x="722" y="5756"/>
                    <a:pt x="731" y="5750"/>
                    <a:pt x="747" y="5750"/>
                  </a:cubicBezTo>
                  <a:cubicBezTo>
                    <a:pt x="786" y="5750"/>
                    <a:pt x="868" y="5783"/>
                    <a:pt x="966" y="5816"/>
                  </a:cubicBezTo>
                  <a:lnTo>
                    <a:pt x="1211" y="5909"/>
                  </a:lnTo>
                  <a:cubicBezTo>
                    <a:pt x="1350" y="5572"/>
                    <a:pt x="1501" y="5235"/>
                    <a:pt x="1641" y="4897"/>
                  </a:cubicBezTo>
                  <a:cubicBezTo>
                    <a:pt x="1932" y="4165"/>
                    <a:pt x="2176" y="3443"/>
                    <a:pt x="2571" y="2769"/>
                  </a:cubicBezTo>
                  <a:cubicBezTo>
                    <a:pt x="2955" y="1943"/>
                    <a:pt x="3293" y="1071"/>
                    <a:pt x="3583" y="198"/>
                  </a:cubicBezTo>
                  <a:lnTo>
                    <a:pt x="3583" y="152"/>
                  </a:lnTo>
                  <a:cubicBezTo>
                    <a:pt x="3583" y="94"/>
                    <a:pt x="3537" y="47"/>
                    <a:pt x="3537" y="0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2627500" y="2912875"/>
              <a:ext cx="117500" cy="116325"/>
            </a:xfrm>
            <a:custGeom>
              <a:avLst/>
              <a:gdLst/>
              <a:ahLst/>
              <a:cxnLst/>
              <a:rect l="l" t="t" r="r" b="b"/>
              <a:pathLst>
                <a:path w="4700" h="4653" extrusionOk="0">
                  <a:moveTo>
                    <a:pt x="2176" y="0"/>
                  </a:moveTo>
                  <a:cubicBezTo>
                    <a:pt x="1594" y="442"/>
                    <a:pt x="1013" y="826"/>
                    <a:pt x="478" y="1256"/>
                  </a:cubicBezTo>
                  <a:cubicBezTo>
                    <a:pt x="338" y="1361"/>
                    <a:pt x="187" y="1454"/>
                    <a:pt x="94" y="1547"/>
                  </a:cubicBezTo>
                  <a:lnTo>
                    <a:pt x="47" y="1547"/>
                  </a:lnTo>
                  <a:cubicBezTo>
                    <a:pt x="47" y="1605"/>
                    <a:pt x="1" y="1652"/>
                    <a:pt x="1" y="1745"/>
                  </a:cubicBezTo>
                  <a:cubicBezTo>
                    <a:pt x="47" y="1989"/>
                    <a:pt x="94" y="2280"/>
                    <a:pt x="140" y="2571"/>
                  </a:cubicBezTo>
                  <a:cubicBezTo>
                    <a:pt x="187" y="2955"/>
                    <a:pt x="291" y="3292"/>
                    <a:pt x="385" y="3687"/>
                  </a:cubicBezTo>
                  <a:cubicBezTo>
                    <a:pt x="385" y="3687"/>
                    <a:pt x="385" y="3734"/>
                    <a:pt x="431" y="3734"/>
                  </a:cubicBezTo>
                  <a:cubicBezTo>
                    <a:pt x="582" y="3536"/>
                    <a:pt x="722" y="3350"/>
                    <a:pt x="873" y="3152"/>
                  </a:cubicBezTo>
                  <a:cubicBezTo>
                    <a:pt x="1013" y="2908"/>
                    <a:pt x="1210" y="2710"/>
                    <a:pt x="1455" y="2478"/>
                  </a:cubicBezTo>
                  <a:cubicBezTo>
                    <a:pt x="1501" y="2420"/>
                    <a:pt x="1594" y="2327"/>
                    <a:pt x="1699" y="2327"/>
                  </a:cubicBezTo>
                  <a:cubicBezTo>
                    <a:pt x="1745" y="2373"/>
                    <a:pt x="1838" y="2478"/>
                    <a:pt x="1838" y="2571"/>
                  </a:cubicBezTo>
                  <a:cubicBezTo>
                    <a:pt x="1885" y="2769"/>
                    <a:pt x="1838" y="3001"/>
                    <a:pt x="1885" y="3199"/>
                  </a:cubicBezTo>
                  <a:cubicBezTo>
                    <a:pt x="1932" y="3583"/>
                    <a:pt x="1990" y="3978"/>
                    <a:pt x="2327" y="4269"/>
                  </a:cubicBezTo>
                  <a:cubicBezTo>
                    <a:pt x="2664" y="3932"/>
                    <a:pt x="2804" y="3397"/>
                    <a:pt x="3292" y="3152"/>
                  </a:cubicBezTo>
                  <a:cubicBezTo>
                    <a:pt x="3365" y="3135"/>
                    <a:pt x="3417" y="3125"/>
                    <a:pt x="3456" y="3125"/>
                  </a:cubicBezTo>
                  <a:cubicBezTo>
                    <a:pt x="3524" y="3125"/>
                    <a:pt x="3554" y="3157"/>
                    <a:pt x="3583" y="3245"/>
                  </a:cubicBezTo>
                  <a:lnTo>
                    <a:pt x="3583" y="3687"/>
                  </a:lnTo>
                  <a:lnTo>
                    <a:pt x="3583" y="4653"/>
                  </a:lnTo>
                  <a:lnTo>
                    <a:pt x="3630" y="4653"/>
                  </a:lnTo>
                  <a:cubicBezTo>
                    <a:pt x="3781" y="4513"/>
                    <a:pt x="3874" y="4316"/>
                    <a:pt x="4072" y="4164"/>
                  </a:cubicBezTo>
                  <a:cubicBezTo>
                    <a:pt x="4211" y="4025"/>
                    <a:pt x="4362" y="3874"/>
                    <a:pt x="4549" y="3734"/>
                  </a:cubicBezTo>
                  <a:cubicBezTo>
                    <a:pt x="4549" y="3780"/>
                    <a:pt x="4607" y="3780"/>
                    <a:pt x="4607" y="3827"/>
                  </a:cubicBezTo>
                  <a:lnTo>
                    <a:pt x="4700" y="3780"/>
                  </a:lnTo>
                  <a:cubicBezTo>
                    <a:pt x="4653" y="3536"/>
                    <a:pt x="4549" y="3292"/>
                    <a:pt x="4549" y="3059"/>
                  </a:cubicBezTo>
                  <a:cubicBezTo>
                    <a:pt x="4409" y="2373"/>
                    <a:pt x="4316" y="1745"/>
                    <a:pt x="4211" y="1117"/>
                  </a:cubicBezTo>
                  <a:cubicBezTo>
                    <a:pt x="4161" y="1119"/>
                    <a:pt x="4113" y="1121"/>
                    <a:pt x="4064" y="1121"/>
                  </a:cubicBezTo>
                  <a:cubicBezTo>
                    <a:pt x="3225" y="1121"/>
                    <a:pt x="2638" y="737"/>
                    <a:pt x="2176" y="0"/>
                  </a:cubicBezTo>
                  <a:close/>
                </a:path>
              </a:pathLst>
            </a:custGeom>
            <a:solidFill>
              <a:schemeClr val="accent5"/>
            </a:solidFill>
            <a:ln w="495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2627500" y="2944275"/>
              <a:ext cx="11950" cy="60800"/>
            </a:xfrm>
            <a:custGeom>
              <a:avLst/>
              <a:gdLst/>
              <a:ahLst/>
              <a:cxnLst/>
              <a:rect l="l" t="t" r="r" b="b"/>
              <a:pathLst>
                <a:path w="478" h="2432" extrusionOk="0">
                  <a:moveTo>
                    <a:pt x="385" y="2431"/>
                  </a:moveTo>
                  <a:cubicBezTo>
                    <a:pt x="291" y="2036"/>
                    <a:pt x="187" y="1699"/>
                    <a:pt x="140" y="1315"/>
                  </a:cubicBezTo>
                  <a:cubicBezTo>
                    <a:pt x="94" y="1024"/>
                    <a:pt x="47" y="733"/>
                    <a:pt x="1" y="489"/>
                  </a:cubicBezTo>
                  <a:cubicBezTo>
                    <a:pt x="1" y="396"/>
                    <a:pt x="47" y="349"/>
                    <a:pt x="47" y="291"/>
                  </a:cubicBezTo>
                  <a:lnTo>
                    <a:pt x="94" y="291"/>
                  </a:lnTo>
                  <a:cubicBezTo>
                    <a:pt x="187" y="198"/>
                    <a:pt x="338" y="105"/>
                    <a:pt x="478" y="0"/>
                  </a:cubicBezTo>
                  <a:lnTo>
                    <a:pt x="478" y="0"/>
                  </a:lnTo>
                  <a:lnTo>
                    <a:pt x="478" y="0"/>
                  </a:lnTo>
                  <a:cubicBezTo>
                    <a:pt x="338" y="105"/>
                    <a:pt x="187" y="198"/>
                    <a:pt x="94" y="291"/>
                  </a:cubicBezTo>
                  <a:lnTo>
                    <a:pt x="47" y="291"/>
                  </a:lnTo>
                  <a:cubicBezTo>
                    <a:pt x="47" y="349"/>
                    <a:pt x="1" y="396"/>
                    <a:pt x="1" y="489"/>
                  </a:cubicBezTo>
                  <a:cubicBezTo>
                    <a:pt x="47" y="733"/>
                    <a:pt x="94" y="1024"/>
                    <a:pt x="140" y="1315"/>
                  </a:cubicBezTo>
                  <a:cubicBezTo>
                    <a:pt x="187" y="1699"/>
                    <a:pt x="291" y="2036"/>
                    <a:pt x="385" y="2431"/>
                  </a:cubicBezTo>
                  <a:close/>
                </a:path>
              </a:pathLst>
            </a:custGeom>
            <a:solidFill>
              <a:schemeClr val="accent5"/>
            </a:solidFill>
            <a:ln w="495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2498975" y="3005050"/>
              <a:ext cx="200100" cy="376875"/>
            </a:xfrm>
            <a:custGeom>
              <a:avLst/>
              <a:gdLst/>
              <a:ahLst/>
              <a:cxnLst/>
              <a:rect l="l" t="t" r="r" b="b"/>
              <a:pathLst>
                <a:path w="8004" h="15075" extrusionOk="0">
                  <a:moveTo>
                    <a:pt x="6491" y="3246"/>
                  </a:moveTo>
                  <a:cubicBezTo>
                    <a:pt x="6549" y="3339"/>
                    <a:pt x="6596" y="3443"/>
                    <a:pt x="6549" y="3536"/>
                  </a:cubicBezTo>
                  <a:cubicBezTo>
                    <a:pt x="6305" y="4025"/>
                    <a:pt x="6014" y="4548"/>
                    <a:pt x="5770" y="5037"/>
                  </a:cubicBezTo>
                  <a:cubicBezTo>
                    <a:pt x="5619" y="5235"/>
                    <a:pt x="5479" y="5421"/>
                    <a:pt x="5328" y="5572"/>
                  </a:cubicBezTo>
                  <a:lnTo>
                    <a:pt x="5235" y="5572"/>
                  </a:lnTo>
                  <a:cubicBezTo>
                    <a:pt x="5328" y="5281"/>
                    <a:pt x="5386" y="5037"/>
                    <a:pt x="5479" y="4793"/>
                  </a:cubicBezTo>
                  <a:cubicBezTo>
                    <a:pt x="5723" y="4316"/>
                    <a:pt x="6014" y="3827"/>
                    <a:pt x="6305" y="3385"/>
                  </a:cubicBezTo>
                  <a:cubicBezTo>
                    <a:pt x="6305" y="3292"/>
                    <a:pt x="6444" y="3292"/>
                    <a:pt x="6491" y="3246"/>
                  </a:cubicBezTo>
                  <a:close/>
                  <a:moveTo>
                    <a:pt x="4653" y="6444"/>
                  </a:moveTo>
                  <a:cubicBezTo>
                    <a:pt x="4700" y="6491"/>
                    <a:pt x="4746" y="6491"/>
                    <a:pt x="4746" y="6537"/>
                  </a:cubicBezTo>
                  <a:cubicBezTo>
                    <a:pt x="4746" y="6688"/>
                    <a:pt x="4746" y="6875"/>
                    <a:pt x="4653" y="7072"/>
                  </a:cubicBezTo>
                  <a:cubicBezTo>
                    <a:pt x="4165" y="8282"/>
                    <a:pt x="3641" y="9492"/>
                    <a:pt x="3153" y="10713"/>
                  </a:cubicBezTo>
                  <a:cubicBezTo>
                    <a:pt x="2769" y="11585"/>
                    <a:pt x="2327" y="12504"/>
                    <a:pt x="1943" y="13423"/>
                  </a:cubicBezTo>
                  <a:cubicBezTo>
                    <a:pt x="1838" y="13621"/>
                    <a:pt x="1745" y="13807"/>
                    <a:pt x="1606" y="13958"/>
                  </a:cubicBezTo>
                  <a:cubicBezTo>
                    <a:pt x="1548" y="14051"/>
                    <a:pt x="1408" y="14051"/>
                    <a:pt x="1315" y="14098"/>
                  </a:cubicBezTo>
                  <a:cubicBezTo>
                    <a:pt x="1315" y="14005"/>
                    <a:pt x="1257" y="13912"/>
                    <a:pt x="1315" y="13807"/>
                  </a:cubicBezTo>
                  <a:cubicBezTo>
                    <a:pt x="1548" y="13132"/>
                    <a:pt x="1838" y="12458"/>
                    <a:pt x="2129" y="11771"/>
                  </a:cubicBezTo>
                  <a:cubicBezTo>
                    <a:pt x="2664" y="10562"/>
                    <a:pt x="3350" y="9445"/>
                    <a:pt x="3734" y="8142"/>
                  </a:cubicBezTo>
                  <a:cubicBezTo>
                    <a:pt x="3874" y="7700"/>
                    <a:pt x="4118" y="7270"/>
                    <a:pt x="4362" y="6828"/>
                  </a:cubicBezTo>
                  <a:cubicBezTo>
                    <a:pt x="4409" y="6688"/>
                    <a:pt x="4560" y="6584"/>
                    <a:pt x="4653" y="6444"/>
                  </a:cubicBezTo>
                  <a:close/>
                  <a:moveTo>
                    <a:pt x="6549" y="0"/>
                  </a:moveTo>
                  <a:cubicBezTo>
                    <a:pt x="6351" y="535"/>
                    <a:pt x="6200" y="1117"/>
                    <a:pt x="5968" y="1640"/>
                  </a:cubicBezTo>
                  <a:cubicBezTo>
                    <a:pt x="4897" y="4071"/>
                    <a:pt x="3827" y="6491"/>
                    <a:pt x="2711" y="8864"/>
                  </a:cubicBezTo>
                  <a:cubicBezTo>
                    <a:pt x="1897" y="10655"/>
                    <a:pt x="1024" y="12504"/>
                    <a:pt x="1" y="14202"/>
                  </a:cubicBezTo>
                  <a:cubicBezTo>
                    <a:pt x="536" y="14493"/>
                    <a:pt x="1117" y="14784"/>
                    <a:pt x="1699" y="15075"/>
                  </a:cubicBezTo>
                  <a:cubicBezTo>
                    <a:pt x="1699" y="15075"/>
                    <a:pt x="1699" y="15017"/>
                    <a:pt x="1745" y="15017"/>
                  </a:cubicBezTo>
                  <a:cubicBezTo>
                    <a:pt x="1943" y="14388"/>
                    <a:pt x="2187" y="13760"/>
                    <a:pt x="2420" y="13179"/>
                  </a:cubicBezTo>
                  <a:cubicBezTo>
                    <a:pt x="3292" y="11295"/>
                    <a:pt x="4223" y="9352"/>
                    <a:pt x="5095" y="7456"/>
                  </a:cubicBezTo>
                  <a:cubicBezTo>
                    <a:pt x="5479" y="6642"/>
                    <a:pt x="5816" y="5770"/>
                    <a:pt x="6200" y="4944"/>
                  </a:cubicBezTo>
                  <a:cubicBezTo>
                    <a:pt x="6782" y="3629"/>
                    <a:pt x="7363" y="2373"/>
                    <a:pt x="7945" y="1059"/>
                  </a:cubicBezTo>
                  <a:cubicBezTo>
                    <a:pt x="7945" y="1012"/>
                    <a:pt x="8003" y="966"/>
                    <a:pt x="8003" y="826"/>
                  </a:cubicBezTo>
                  <a:lnTo>
                    <a:pt x="8003" y="826"/>
                  </a:lnTo>
                  <a:cubicBezTo>
                    <a:pt x="7773" y="1007"/>
                    <a:pt x="7598" y="1102"/>
                    <a:pt x="7441" y="1102"/>
                  </a:cubicBezTo>
                  <a:cubicBezTo>
                    <a:pt x="7264" y="1102"/>
                    <a:pt x="7112" y="981"/>
                    <a:pt x="6933" y="722"/>
                  </a:cubicBezTo>
                  <a:cubicBezTo>
                    <a:pt x="6782" y="477"/>
                    <a:pt x="6689" y="245"/>
                    <a:pt x="6549" y="0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2632150" y="3152775"/>
              <a:ext cx="54700" cy="75050"/>
            </a:xfrm>
            <a:custGeom>
              <a:avLst/>
              <a:gdLst/>
              <a:ahLst/>
              <a:cxnLst/>
              <a:rect l="l" t="t" r="r" b="b"/>
              <a:pathLst>
                <a:path w="2188" h="3002" extrusionOk="0">
                  <a:moveTo>
                    <a:pt x="1943" y="0"/>
                  </a:moveTo>
                  <a:cubicBezTo>
                    <a:pt x="1804" y="291"/>
                    <a:pt x="1699" y="489"/>
                    <a:pt x="1559" y="628"/>
                  </a:cubicBezTo>
                  <a:cubicBezTo>
                    <a:pt x="1559" y="661"/>
                    <a:pt x="1508" y="699"/>
                    <a:pt x="1461" y="699"/>
                  </a:cubicBezTo>
                  <a:cubicBezTo>
                    <a:pt x="1441" y="699"/>
                    <a:pt x="1422" y="692"/>
                    <a:pt x="1408" y="675"/>
                  </a:cubicBezTo>
                  <a:cubicBezTo>
                    <a:pt x="1362" y="675"/>
                    <a:pt x="1362" y="582"/>
                    <a:pt x="1362" y="535"/>
                  </a:cubicBezTo>
                  <a:cubicBezTo>
                    <a:pt x="1362" y="442"/>
                    <a:pt x="1362" y="337"/>
                    <a:pt x="1408" y="291"/>
                  </a:cubicBezTo>
                  <a:lnTo>
                    <a:pt x="978" y="93"/>
                  </a:lnTo>
                  <a:cubicBezTo>
                    <a:pt x="687" y="826"/>
                    <a:pt x="350" y="1501"/>
                    <a:pt x="1" y="2233"/>
                  </a:cubicBezTo>
                  <a:lnTo>
                    <a:pt x="396" y="2420"/>
                  </a:lnTo>
                  <a:cubicBezTo>
                    <a:pt x="443" y="2326"/>
                    <a:pt x="536" y="2233"/>
                    <a:pt x="687" y="2233"/>
                  </a:cubicBezTo>
                  <a:cubicBezTo>
                    <a:pt x="873" y="2326"/>
                    <a:pt x="827" y="2478"/>
                    <a:pt x="780" y="2571"/>
                  </a:cubicBezTo>
                  <a:cubicBezTo>
                    <a:pt x="780" y="2710"/>
                    <a:pt x="734" y="2815"/>
                    <a:pt x="687" y="2955"/>
                  </a:cubicBezTo>
                  <a:lnTo>
                    <a:pt x="873" y="3001"/>
                  </a:lnTo>
                  <a:cubicBezTo>
                    <a:pt x="1315" y="2036"/>
                    <a:pt x="1746" y="1070"/>
                    <a:pt x="2188" y="93"/>
                  </a:cubicBezTo>
                  <a:lnTo>
                    <a:pt x="1943" y="0"/>
                  </a:ln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2549875" y="3208600"/>
              <a:ext cx="104125" cy="193675"/>
            </a:xfrm>
            <a:custGeom>
              <a:avLst/>
              <a:gdLst/>
              <a:ahLst/>
              <a:cxnLst/>
              <a:rect l="l" t="t" r="r" b="b"/>
              <a:pathLst>
                <a:path w="4165" h="7747" extrusionOk="0">
                  <a:moveTo>
                    <a:pt x="3292" y="0"/>
                  </a:moveTo>
                  <a:cubicBezTo>
                    <a:pt x="2233" y="2373"/>
                    <a:pt x="1163" y="4699"/>
                    <a:pt x="47" y="7026"/>
                  </a:cubicBezTo>
                  <a:cubicBezTo>
                    <a:pt x="47" y="7072"/>
                    <a:pt x="0" y="7072"/>
                    <a:pt x="0" y="7119"/>
                  </a:cubicBezTo>
                  <a:cubicBezTo>
                    <a:pt x="291" y="7363"/>
                    <a:pt x="582" y="7561"/>
                    <a:pt x="872" y="7747"/>
                  </a:cubicBezTo>
                  <a:cubicBezTo>
                    <a:pt x="872" y="7747"/>
                    <a:pt x="919" y="7700"/>
                    <a:pt x="919" y="7654"/>
                  </a:cubicBezTo>
                  <a:cubicBezTo>
                    <a:pt x="1547" y="6351"/>
                    <a:pt x="2187" y="5083"/>
                    <a:pt x="2815" y="3781"/>
                  </a:cubicBezTo>
                  <a:cubicBezTo>
                    <a:pt x="3245" y="2804"/>
                    <a:pt x="3687" y="1792"/>
                    <a:pt x="4164" y="768"/>
                  </a:cubicBezTo>
                  <a:lnTo>
                    <a:pt x="3978" y="722"/>
                  </a:lnTo>
                  <a:cubicBezTo>
                    <a:pt x="3873" y="826"/>
                    <a:pt x="3827" y="919"/>
                    <a:pt x="3780" y="1059"/>
                  </a:cubicBezTo>
                  <a:cubicBezTo>
                    <a:pt x="3734" y="1117"/>
                    <a:pt x="3641" y="1164"/>
                    <a:pt x="3583" y="1210"/>
                  </a:cubicBezTo>
                  <a:cubicBezTo>
                    <a:pt x="3536" y="1117"/>
                    <a:pt x="3490" y="1012"/>
                    <a:pt x="3490" y="919"/>
                  </a:cubicBezTo>
                  <a:cubicBezTo>
                    <a:pt x="3536" y="675"/>
                    <a:pt x="3583" y="431"/>
                    <a:pt x="3687" y="245"/>
                  </a:cubicBezTo>
                  <a:lnTo>
                    <a:pt x="3687" y="187"/>
                  </a:lnTo>
                  <a:lnTo>
                    <a:pt x="3292" y="0"/>
                  </a:ln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2554800" y="2663375"/>
              <a:ext cx="112575" cy="145425"/>
            </a:xfrm>
            <a:custGeom>
              <a:avLst/>
              <a:gdLst/>
              <a:ahLst/>
              <a:cxnLst/>
              <a:rect l="l" t="t" r="r" b="b"/>
              <a:pathLst>
                <a:path w="4503" h="5817" extrusionOk="0">
                  <a:moveTo>
                    <a:pt x="2618" y="1"/>
                  </a:moveTo>
                  <a:cubicBezTo>
                    <a:pt x="2467" y="245"/>
                    <a:pt x="2281" y="536"/>
                    <a:pt x="2083" y="873"/>
                  </a:cubicBezTo>
                  <a:cubicBezTo>
                    <a:pt x="2571" y="873"/>
                    <a:pt x="2909" y="1012"/>
                    <a:pt x="3153" y="1350"/>
                  </a:cubicBezTo>
                  <a:cubicBezTo>
                    <a:pt x="2943" y="1500"/>
                    <a:pt x="2742" y="1566"/>
                    <a:pt x="2550" y="1566"/>
                  </a:cubicBezTo>
                  <a:cubicBezTo>
                    <a:pt x="2295" y="1566"/>
                    <a:pt x="2058" y="1449"/>
                    <a:pt x="1839" y="1257"/>
                  </a:cubicBezTo>
                  <a:cubicBezTo>
                    <a:pt x="1699" y="1454"/>
                    <a:pt x="1594" y="1641"/>
                    <a:pt x="1501" y="1792"/>
                  </a:cubicBezTo>
                  <a:cubicBezTo>
                    <a:pt x="1792" y="1931"/>
                    <a:pt x="1990" y="2083"/>
                    <a:pt x="2222" y="2222"/>
                  </a:cubicBezTo>
                  <a:cubicBezTo>
                    <a:pt x="2327" y="2280"/>
                    <a:pt x="2374" y="2420"/>
                    <a:pt x="2467" y="2466"/>
                  </a:cubicBezTo>
                  <a:cubicBezTo>
                    <a:pt x="2327" y="2513"/>
                    <a:pt x="2222" y="2571"/>
                    <a:pt x="2083" y="2618"/>
                  </a:cubicBezTo>
                  <a:lnTo>
                    <a:pt x="2036" y="2618"/>
                  </a:lnTo>
                  <a:cubicBezTo>
                    <a:pt x="1746" y="2513"/>
                    <a:pt x="1501" y="2420"/>
                    <a:pt x="1164" y="2327"/>
                  </a:cubicBezTo>
                  <a:cubicBezTo>
                    <a:pt x="1117" y="2420"/>
                    <a:pt x="1013" y="2571"/>
                    <a:pt x="920" y="2757"/>
                  </a:cubicBezTo>
                  <a:cubicBezTo>
                    <a:pt x="1210" y="2862"/>
                    <a:pt x="1501" y="2908"/>
                    <a:pt x="1746" y="3001"/>
                  </a:cubicBezTo>
                  <a:cubicBezTo>
                    <a:pt x="1839" y="3048"/>
                    <a:pt x="1932" y="3153"/>
                    <a:pt x="1990" y="3246"/>
                  </a:cubicBezTo>
                  <a:cubicBezTo>
                    <a:pt x="1885" y="3292"/>
                    <a:pt x="1839" y="3443"/>
                    <a:pt x="1699" y="3443"/>
                  </a:cubicBezTo>
                  <a:cubicBezTo>
                    <a:pt x="1641" y="3490"/>
                    <a:pt x="1548" y="3490"/>
                    <a:pt x="1501" y="3490"/>
                  </a:cubicBezTo>
                  <a:cubicBezTo>
                    <a:pt x="1457" y="3498"/>
                    <a:pt x="1412" y="3502"/>
                    <a:pt x="1368" y="3502"/>
                  </a:cubicBezTo>
                  <a:cubicBezTo>
                    <a:pt x="1168" y="3502"/>
                    <a:pt x="968" y="3424"/>
                    <a:pt x="768" y="3339"/>
                  </a:cubicBezTo>
                  <a:cubicBezTo>
                    <a:pt x="768" y="3339"/>
                    <a:pt x="722" y="3292"/>
                    <a:pt x="675" y="3292"/>
                  </a:cubicBezTo>
                  <a:cubicBezTo>
                    <a:pt x="629" y="3339"/>
                    <a:pt x="629" y="3339"/>
                    <a:pt x="582" y="3490"/>
                  </a:cubicBezTo>
                  <a:cubicBezTo>
                    <a:pt x="920" y="3583"/>
                    <a:pt x="1257" y="3676"/>
                    <a:pt x="1594" y="3827"/>
                  </a:cubicBezTo>
                  <a:cubicBezTo>
                    <a:pt x="1699" y="3874"/>
                    <a:pt x="1746" y="3967"/>
                    <a:pt x="1839" y="4025"/>
                  </a:cubicBezTo>
                  <a:cubicBezTo>
                    <a:pt x="1746" y="4118"/>
                    <a:pt x="1641" y="4165"/>
                    <a:pt x="1501" y="4258"/>
                  </a:cubicBezTo>
                  <a:lnTo>
                    <a:pt x="1408" y="4258"/>
                  </a:lnTo>
                  <a:cubicBezTo>
                    <a:pt x="1013" y="4258"/>
                    <a:pt x="675" y="4118"/>
                    <a:pt x="338" y="3920"/>
                  </a:cubicBezTo>
                  <a:cubicBezTo>
                    <a:pt x="245" y="4165"/>
                    <a:pt x="140" y="4409"/>
                    <a:pt x="1" y="4607"/>
                  </a:cubicBezTo>
                  <a:cubicBezTo>
                    <a:pt x="536" y="4839"/>
                    <a:pt x="1013" y="5083"/>
                    <a:pt x="1501" y="5281"/>
                  </a:cubicBezTo>
                  <a:cubicBezTo>
                    <a:pt x="2036" y="5572"/>
                    <a:pt x="2618" y="5712"/>
                    <a:pt x="3246" y="5816"/>
                  </a:cubicBezTo>
                  <a:lnTo>
                    <a:pt x="3339" y="5816"/>
                  </a:lnTo>
                  <a:cubicBezTo>
                    <a:pt x="3490" y="5816"/>
                    <a:pt x="3583" y="5712"/>
                    <a:pt x="3630" y="5525"/>
                  </a:cubicBezTo>
                  <a:cubicBezTo>
                    <a:pt x="3921" y="3967"/>
                    <a:pt x="4211" y="2466"/>
                    <a:pt x="4502" y="919"/>
                  </a:cubicBezTo>
                  <a:cubicBezTo>
                    <a:pt x="4072" y="722"/>
                    <a:pt x="3630" y="477"/>
                    <a:pt x="3199" y="291"/>
                  </a:cubicBezTo>
                  <a:cubicBezTo>
                    <a:pt x="3002" y="187"/>
                    <a:pt x="2804" y="94"/>
                    <a:pt x="2618" y="1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2577775" y="2721525"/>
              <a:ext cx="26775" cy="29100"/>
            </a:xfrm>
            <a:custGeom>
              <a:avLst/>
              <a:gdLst/>
              <a:ahLst/>
              <a:cxnLst/>
              <a:rect l="l" t="t" r="r" b="b"/>
              <a:pathLst>
                <a:path w="1071" h="1164" extrusionOk="0">
                  <a:moveTo>
                    <a:pt x="1071" y="920"/>
                  </a:moveTo>
                  <a:cubicBezTo>
                    <a:pt x="1013" y="827"/>
                    <a:pt x="920" y="722"/>
                    <a:pt x="827" y="675"/>
                  </a:cubicBezTo>
                  <a:cubicBezTo>
                    <a:pt x="582" y="582"/>
                    <a:pt x="291" y="536"/>
                    <a:pt x="1" y="431"/>
                  </a:cubicBezTo>
                  <a:cubicBezTo>
                    <a:pt x="94" y="245"/>
                    <a:pt x="198" y="94"/>
                    <a:pt x="245" y="1"/>
                  </a:cubicBezTo>
                  <a:lnTo>
                    <a:pt x="245" y="1"/>
                  </a:lnTo>
                  <a:cubicBezTo>
                    <a:pt x="198" y="94"/>
                    <a:pt x="94" y="245"/>
                    <a:pt x="1" y="431"/>
                  </a:cubicBezTo>
                  <a:cubicBezTo>
                    <a:pt x="291" y="536"/>
                    <a:pt x="582" y="582"/>
                    <a:pt x="827" y="675"/>
                  </a:cubicBezTo>
                  <a:cubicBezTo>
                    <a:pt x="920" y="722"/>
                    <a:pt x="1013" y="827"/>
                    <a:pt x="1071" y="920"/>
                  </a:cubicBezTo>
                  <a:cubicBezTo>
                    <a:pt x="966" y="966"/>
                    <a:pt x="920" y="1117"/>
                    <a:pt x="780" y="1117"/>
                  </a:cubicBezTo>
                  <a:cubicBezTo>
                    <a:pt x="722" y="1164"/>
                    <a:pt x="629" y="1164"/>
                    <a:pt x="582" y="1164"/>
                  </a:cubicBezTo>
                  <a:cubicBezTo>
                    <a:pt x="629" y="1164"/>
                    <a:pt x="722" y="1164"/>
                    <a:pt x="780" y="1117"/>
                  </a:cubicBezTo>
                  <a:cubicBezTo>
                    <a:pt x="920" y="1117"/>
                    <a:pt x="966" y="966"/>
                    <a:pt x="1071" y="920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2569350" y="2745675"/>
              <a:ext cx="31425" cy="24150"/>
            </a:xfrm>
            <a:custGeom>
              <a:avLst/>
              <a:gdLst/>
              <a:ahLst/>
              <a:cxnLst/>
              <a:rect l="l" t="t" r="r" b="b"/>
              <a:pathLst>
                <a:path w="1257" h="966" extrusionOk="0">
                  <a:moveTo>
                    <a:pt x="1257" y="733"/>
                  </a:moveTo>
                  <a:cubicBezTo>
                    <a:pt x="1164" y="675"/>
                    <a:pt x="1117" y="582"/>
                    <a:pt x="1012" y="535"/>
                  </a:cubicBezTo>
                  <a:cubicBezTo>
                    <a:pt x="675" y="384"/>
                    <a:pt x="338" y="291"/>
                    <a:pt x="0" y="198"/>
                  </a:cubicBezTo>
                  <a:cubicBezTo>
                    <a:pt x="47" y="47"/>
                    <a:pt x="47" y="47"/>
                    <a:pt x="93" y="0"/>
                  </a:cubicBezTo>
                  <a:cubicBezTo>
                    <a:pt x="47" y="47"/>
                    <a:pt x="47" y="47"/>
                    <a:pt x="0" y="198"/>
                  </a:cubicBezTo>
                  <a:cubicBezTo>
                    <a:pt x="338" y="291"/>
                    <a:pt x="675" y="384"/>
                    <a:pt x="1012" y="535"/>
                  </a:cubicBezTo>
                  <a:cubicBezTo>
                    <a:pt x="1117" y="582"/>
                    <a:pt x="1164" y="675"/>
                    <a:pt x="1257" y="733"/>
                  </a:cubicBezTo>
                  <a:cubicBezTo>
                    <a:pt x="1164" y="826"/>
                    <a:pt x="1059" y="873"/>
                    <a:pt x="919" y="966"/>
                  </a:cubicBezTo>
                  <a:lnTo>
                    <a:pt x="919" y="966"/>
                  </a:lnTo>
                  <a:lnTo>
                    <a:pt x="919" y="966"/>
                  </a:lnTo>
                  <a:cubicBezTo>
                    <a:pt x="1059" y="873"/>
                    <a:pt x="1164" y="826"/>
                    <a:pt x="1257" y="733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2592325" y="2694775"/>
              <a:ext cx="24150" cy="34050"/>
            </a:xfrm>
            <a:custGeom>
              <a:avLst/>
              <a:gdLst/>
              <a:ahLst/>
              <a:cxnLst/>
              <a:rect l="l" t="t" r="r" b="b"/>
              <a:pathLst>
                <a:path w="966" h="1362" extrusionOk="0">
                  <a:moveTo>
                    <a:pt x="966" y="1210"/>
                  </a:moveTo>
                  <a:cubicBezTo>
                    <a:pt x="873" y="1164"/>
                    <a:pt x="826" y="1024"/>
                    <a:pt x="721" y="966"/>
                  </a:cubicBezTo>
                  <a:cubicBezTo>
                    <a:pt x="489" y="827"/>
                    <a:pt x="291" y="675"/>
                    <a:pt x="0" y="536"/>
                  </a:cubicBezTo>
                  <a:cubicBezTo>
                    <a:pt x="93" y="385"/>
                    <a:pt x="198" y="198"/>
                    <a:pt x="338" y="1"/>
                  </a:cubicBezTo>
                  <a:lnTo>
                    <a:pt x="338" y="1"/>
                  </a:lnTo>
                  <a:cubicBezTo>
                    <a:pt x="198" y="198"/>
                    <a:pt x="93" y="385"/>
                    <a:pt x="0" y="536"/>
                  </a:cubicBezTo>
                  <a:cubicBezTo>
                    <a:pt x="291" y="675"/>
                    <a:pt x="489" y="827"/>
                    <a:pt x="721" y="966"/>
                  </a:cubicBezTo>
                  <a:cubicBezTo>
                    <a:pt x="826" y="1024"/>
                    <a:pt x="873" y="1164"/>
                    <a:pt x="966" y="1210"/>
                  </a:cubicBezTo>
                  <a:cubicBezTo>
                    <a:pt x="826" y="1257"/>
                    <a:pt x="721" y="1315"/>
                    <a:pt x="582" y="1362"/>
                  </a:cubicBezTo>
                  <a:lnTo>
                    <a:pt x="582" y="1362"/>
                  </a:lnTo>
                  <a:cubicBezTo>
                    <a:pt x="721" y="1315"/>
                    <a:pt x="826" y="1257"/>
                    <a:pt x="966" y="1210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606850" y="2663375"/>
              <a:ext cx="13400" cy="21825"/>
            </a:xfrm>
            <a:custGeom>
              <a:avLst/>
              <a:gdLst/>
              <a:ahLst/>
              <a:cxnLst/>
              <a:rect l="l" t="t" r="r" b="b"/>
              <a:pathLst>
                <a:path w="536" h="873" extrusionOk="0">
                  <a:moveTo>
                    <a:pt x="1" y="873"/>
                  </a:moveTo>
                  <a:cubicBezTo>
                    <a:pt x="199" y="536"/>
                    <a:pt x="385" y="245"/>
                    <a:pt x="536" y="1"/>
                  </a:cubicBezTo>
                  <a:lnTo>
                    <a:pt x="536" y="1"/>
                  </a:lnTo>
                  <a:cubicBezTo>
                    <a:pt x="385" y="245"/>
                    <a:pt x="199" y="536"/>
                    <a:pt x="1" y="873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2554800" y="2761375"/>
              <a:ext cx="83500" cy="47425"/>
            </a:xfrm>
            <a:custGeom>
              <a:avLst/>
              <a:gdLst/>
              <a:ahLst/>
              <a:cxnLst/>
              <a:rect l="l" t="t" r="r" b="b"/>
              <a:pathLst>
                <a:path w="3340" h="1897" extrusionOk="0">
                  <a:moveTo>
                    <a:pt x="1501" y="1361"/>
                  </a:moveTo>
                  <a:cubicBezTo>
                    <a:pt x="1013" y="1163"/>
                    <a:pt x="536" y="919"/>
                    <a:pt x="1" y="687"/>
                  </a:cubicBezTo>
                  <a:cubicBezTo>
                    <a:pt x="140" y="489"/>
                    <a:pt x="245" y="245"/>
                    <a:pt x="338" y="0"/>
                  </a:cubicBezTo>
                  <a:lnTo>
                    <a:pt x="338" y="0"/>
                  </a:lnTo>
                  <a:cubicBezTo>
                    <a:pt x="245" y="245"/>
                    <a:pt x="140" y="489"/>
                    <a:pt x="1" y="687"/>
                  </a:cubicBezTo>
                  <a:cubicBezTo>
                    <a:pt x="536" y="919"/>
                    <a:pt x="1013" y="1163"/>
                    <a:pt x="1501" y="1361"/>
                  </a:cubicBezTo>
                  <a:cubicBezTo>
                    <a:pt x="2036" y="1652"/>
                    <a:pt x="2618" y="1792"/>
                    <a:pt x="3246" y="1896"/>
                  </a:cubicBezTo>
                  <a:lnTo>
                    <a:pt x="3339" y="1896"/>
                  </a:lnTo>
                  <a:lnTo>
                    <a:pt x="3246" y="1896"/>
                  </a:lnTo>
                  <a:cubicBezTo>
                    <a:pt x="2618" y="1792"/>
                    <a:pt x="2036" y="1652"/>
                    <a:pt x="1501" y="1361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2457675" y="2973350"/>
              <a:ext cx="187875" cy="385325"/>
            </a:xfrm>
            <a:custGeom>
              <a:avLst/>
              <a:gdLst/>
              <a:ahLst/>
              <a:cxnLst/>
              <a:rect l="l" t="t" r="r" b="b"/>
              <a:pathLst>
                <a:path w="7515" h="15413" extrusionOk="0">
                  <a:moveTo>
                    <a:pt x="5433" y="4897"/>
                  </a:moveTo>
                  <a:cubicBezTo>
                    <a:pt x="5479" y="5049"/>
                    <a:pt x="5584" y="5142"/>
                    <a:pt x="5526" y="5235"/>
                  </a:cubicBezTo>
                  <a:cubicBezTo>
                    <a:pt x="5340" y="5770"/>
                    <a:pt x="5142" y="6305"/>
                    <a:pt x="4898" y="6793"/>
                  </a:cubicBezTo>
                  <a:cubicBezTo>
                    <a:pt x="4758" y="7131"/>
                    <a:pt x="4560" y="7421"/>
                    <a:pt x="4363" y="7712"/>
                  </a:cubicBezTo>
                  <a:cubicBezTo>
                    <a:pt x="4316" y="7805"/>
                    <a:pt x="4270" y="7852"/>
                    <a:pt x="4223" y="7956"/>
                  </a:cubicBezTo>
                  <a:cubicBezTo>
                    <a:pt x="4177" y="7956"/>
                    <a:pt x="4130" y="7910"/>
                    <a:pt x="4072" y="7852"/>
                  </a:cubicBezTo>
                  <a:cubicBezTo>
                    <a:pt x="4130" y="7666"/>
                    <a:pt x="4177" y="7421"/>
                    <a:pt x="4270" y="7224"/>
                  </a:cubicBezTo>
                  <a:cubicBezTo>
                    <a:pt x="4560" y="6503"/>
                    <a:pt x="4898" y="5770"/>
                    <a:pt x="5189" y="5095"/>
                  </a:cubicBezTo>
                  <a:cubicBezTo>
                    <a:pt x="5235" y="5002"/>
                    <a:pt x="5386" y="5002"/>
                    <a:pt x="5433" y="4897"/>
                  </a:cubicBezTo>
                  <a:close/>
                  <a:moveTo>
                    <a:pt x="3839" y="8492"/>
                  </a:moveTo>
                  <a:cubicBezTo>
                    <a:pt x="3886" y="8585"/>
                    <a:pt x="3979" y="8678"/>
                    <a:pt x="3932" y="8782"/>
                  </a:cubicBezTo>
                  <a:cubicBezTo>
                    <a:pt x="3932" y="9015"/>
                    <a:pt x="3886" y="9213"/>
                    <a:pt x="3781" y="9410"/>
                  </a:cubicBezTo>
                  <a:cubicBezTo>
                    <a:pt x="3549" y="10038"/>
                    <a:pt x="3200" y="10620"/>
                    <a:pt x="2723" y="11109"/>
                  </a:cubicBezTo>
                  <a:lnTo>
                    <a:pt x="2676" y="11155"/>
                  </a:lnTo>
                  <a:cubicBezTo>
                    <a:pt x="2618" y="11155"/>
                    <a:pt x="2571" y="11155"/>
                    <a:pt x="2571" y="11109"/>
                  </a:cubicBezTo>
                  <a:cubicBezTo>
                    <a:pt x="2676" y="10864"/>
                    <a:pt x="2723" y="10574"/>
                    <a:pt x="2862" y="10329"/>
                  </a:cubicBezTo>
                  <a:cubicBezTo>
                    <a:pt x="3107" y="9748"/>
                    <a:pt x="3351" y="9213"/>
                    <a:pt x="3642" y="8678"/>
                  </a:cubicBezTo>
                  <a:cubicBezTo>
                    <a:pt x="3642" y="8631"/>
                    <a:pt x="3781" y="8585"/>
                    <a:pt x="3839" y="8492"/>
                  </a:cubicBezTo>
                  <a:close/>
                  <a:moveTo>
                    <a:pt x="6398" y="1"/>
                  </a:moveTo>
                  <a:cubicBezTo>
                    <a:pt x="6259" y="396"/>
                    <a:pt x="6061" y="733"/>
                    <a:pt x="5921" y="1117"/>
                  </a:cubicBezTo>
                  <a:cubicBezTo>
                    <a:pt x="5293" y="2618"/>
                    <a:pt x="4653" y="4223"/>
                    <a:pt x="3979" y="5723"/>
                  </a:cubicBezTo>
                  <a:cubicBezTo>
                    <a:pt x="2769" y="8433"/>
                    <a:pt x="1560" y="11155"/>
                    <a:pt x="350" y="13865"/>
                  </a:cubicBezTo>
                  <a:cubicBezTo>
                    <a:pt x="245" y="14203"/>
                    <a:pt x="106" y="14540"/>
                    <a:pt x="1" y="14784"/>
                  </a:cubicBezTo>
                  <a:cubicBezTo>
                    <a:pt x="536" y="14982"/>
                    <a:pt x="1024" y="15180"/>
                    <a:pt x="1513" y="15412"/>
                  </a:cubicBezTo>
                  <a:cubicBezTo>
                    <a:pt x="1560" y="15226"/>
                    <a:pt x="1560" y="15028"/>
                    <a:pt x="1606" y="14889"/>
                  </a:cubicBezTo>
                  <a:cubicBezTo>
                    <a:pt x="1746" y="14447"/>
                    <a:pt x="1943" y="13958"/>
                    <a:pt x="2141" y="13528"/>
                  </a:cubicBezTo>
                  <a:cubicBezTo>
                    <a:pt x="3013" y="11632"/>
                    <a:pt x="3932" y="9794"/>
                    <a:pt x="4805" y="7910"/>
                  </a:cubicBezTo>
                  <a:cubicBezTo>
                    <a:pt x="5631" y="6212"/>
                    <a:pt x="6352" y="4467"/>
                    <a:pt x="7131" y="2769"/>
                  </a:cubicBezTo>
                  <a:cubicBezTo>
                    <a:pt x="7271" y="2432"/>
                    <a:pt x="7375" y="2141"/>
                    <a:pt x="7515" y="1745"/>
                  </a:cubicBezTo>
                  <a:lnTo>
                    <a:pt x="7515" y="1745"/>
                  </a:lnTo>
                  <a:cubicBezTo>
                    <a:pt x="7362" y="1861"/>
                    <a:pt x="7239" y="1916"/>
                    <a:pt x="7137" y="1916"/>
                  </a:cubicBezTo>
                  <a:cubicBezTo>
                    <a:pt x="6983" y="1916"/>
                    <a:pt x="6878" y="1790"/>
                    <a:pt x="6794" y="1559"/>
                  </a:cubicBezTo>
                  <a:cubicBezTo>
                    <a:pt x="6747" y="1513"/>
                    <a:pt x="6747" y="1455"/>
                    <a:pt x="6689" y="1408"/>
                  </a:cubicBezTo>
                  <a:cubicBezTo>
                    <a:pt x="6689" y="1315"/>
                    <a:pt x="6689" y="1268"/>
                    <a:pt x="6642" y="1222"/>
                  </a:cubicBezTo>
                  <a:cubicBezTo>
                    <a:pt x="6596" y="826"/>
                    <a:pt x="6503" y="443"/>
                    <a:pt x="6398" y="1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2457675" y="2973350"/>
              <a:ext cx="159975" cy="369625"/>
            </a:xfrm>
            <a:custGeom>
              <a:avLst/>
              <a:gdLst/>
              <a:ahLst/>
              <a:cxnLst/>
              <a:rect l="l" t="t" r="r" b="b"/>
              <a:pathLst>
                <a:path w="6399" h="14785" extrusionOk="0">
                  <a:moveTo>
                    <a:pt x="1" y="14784"/>
                  </a:moveTo>
                  <a:cubicBezTo>
                    <a:pt x="106" y="14540"/>
                    <a:pt x="245" y="14203"/>
                    <a:pt x="350" y="13865"/>
                  </a:cubicBezTo>
                  <a:cubicBezTo>
                    <a:pt x="1560" y="11155"/>
                    <a:pt x="2769" y="8433"/>
                    <a:pt x="3979" y="5723"/>
                  </a:cubicBezTo>
                  <a:cubicBezTo>
                    <a:pt x="4653" y="4223"/>
                    <a:pt x="5293" y="2618"/>
                    <a:pt x="5921" y="1117"/>
                  </a:cubicBezTo>
                  <a:cubicBezTo>
                    <a:pt x="6061" y="733"/>
                    <a:pt x="6259" y="396"/>
                    <a:pt x="6398" y="1"/>
                  </a:cubicBezTo>
                  <a:lnTo>
                    <a:pt x="6398" y="1"/>
                  </a:lnTo>
                  <a:cubicBezTo>
                    <a:pt x="6259" y="396"/>
                    <a:pt x="6061" y="733"/>
                    <a:pt x="5921" y="1117"/>
                  </a:cubicBezTo>
                  <a:cubicBezTo>
                    <a:pt x="5293" y="2618"/>
                    <a:pt x="4653" y="4223"/>
                    <a:pt x="3979" y="5723"/>
                  </a:cubicBezTo>
                  <a:cubicBezTo>
                    <a:pt x="2769" y="8433"/>
                    <a:pt x="1560" y="11155"/>
                    <a:pt x="350" y="13865"/>
                  </a:cubicBezTo>
                  <a:cubicBezTo>
                    <a:pt x="245" y="14203"/>
                    <a:pt x="106" y="14540"/>
                    <a:pt x="1" y="14784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2431225" y="2791600"/>
              <a:ext cx="207075" cy="579275"/>
            </a:xfrm>
            <a:custGeom>
              <a:avLst/>
              <a:gdLst/>
              <a:ahLst/>
              <a:cxnLst/>
              <a:rect l="l" t="t" r="r" b="b"/>
              <a:pathLst>
                <a:path w="8283" h="23171" extrusionOk="0">
                  <a:moveTo>
                    <a:pt x="3721" y="4461"/>
                  </a:moveTo>
                  <a:cubicBezTo>
                    <a:pt x="3739" y="4461"/>
                    <a:pt x="3759" y="4463"/>
                    <a:pt x="3781" y="4467"/>
                  </a:cubicBezTo>
                  <a:cubicBezTo>
                    <a:pt x="3967" y="4514"/>
                    <a:pt x="3920" y="4758"/>
                    <a:pt x="3920" y="4898"/>
                  </a:cubicBezTo>
                  <a:cubicBezTo>
                    <a:pt x="3827" y="5526"/>
                    <a:pt x="3676" y="6061"/>
                    <a:pt x="3443" y="6643"/>
                  </a:cubicBezTo>
                  <a:cubicBezTo>
                    <a:pt x="3292" y="6980"/>
                    <a:pt x="3094" y="7271"/>
                    <a:pt x="2955" y="7620"/>
                  </a:cubicBezTo>
                  <a:lnTo>
                    <a:pt x="2908" y="7620"/>
                  </a:lnTo>
                  <a:cubicBezTo>
                    <a:pt x="2908" y="7375"/>
                    <a:pt x="2908" y="7131"/>
                    <a:pt x="2955" y="6933"/>
                  </a:cubicBezTo>
                  <a:cubicBezTo>
                    <a:pt x="3094" y="6212"/>
                    <a:pt x="3246" y="5526"/>
                    <a:pt x="3443" y="4851"/>
                  </a:cubicBezTo>
                  <a:cubicBezTo>
                    <a:pt x="3486" y="4671"/>
                    <a:pt x="3528" y="4461"/>
                    <a:pt x="3721" y="4461"/>
                  </a:cubicBezTo>
                  <a:close/>
                  <a:moveTo>
                    <a:pt x="3928" y="6665"/>
                  </a:moveTo>
                  <a:cubicBezTo>
                    <a:pt x="3957" y="6665"/>
                    <a:pt x="3989" y="6672"/>
                    <a:pt x="4025" y="6689"/>
                  </a:cubicBezTo>
                  <a:cubicBezTo>
                    <a:pt x="4118" y="6747"/>
                    <a:pt x="4165" y="6887"/>
                    <a:pt x="4258" y="6980"/>
                  </a:cubicBezTo>
                  <a:cubicBezTo>
                    <a:pt x="4118" y="7422"/>
                    <a:pt x="4025" y="7806"/>
                    <a:pt x="3874" y="8201"/>
                  </a:cubicBezTo>
                  <a:cubicBezTo>
                    <a:pt x="3836" y="8277"/>
                    <a:pt x="3697" y="8353"/>
                    <a:pt x="3597" y="8353"/>
                  </a:cubicBezTo>
                  <a:cubicBezTo>
                    <a:pt x="3574" y="8353"/>
                    <a:pt x="3553" y="8349"/>
                    <a:pt x="3536" y="8341"/>
                  </a:cubicBezTo>
                  <a:cubicBezTo>
                    <a:pt x="3443" y="8341"/>
                    <a:pt x="3339" y="8143"/>
                    <a:pt x="3385" y="8050"/>
                  </a:cubicBezTo>
                  <a:cubicBezTo>
                    <a:pt x="3443" y="7666"/>
                    <a:pt x="3583" y="7271"/>
                    <a:pt x="3676" y="6933"/>
                  </a:cubicBezTo>
                  <a:cubicBezTo>
                    <a:pt x="3724" y="6819"/>
                    <a:pt x="3795" y="6665"/>
                    <a:pt x="3928" y="6665"/>
                  </a:cubicBezTo>
                  <a:close/>
                  <a:moveTo>
                    <a:pt x="2723" y="8475"/>
                  </a:moveTo>
                  <a:cubicBezTo>
                    <a:pt x="2736" y="8475"/>
                    <a:pt x="2747" y="8480"/>
                    <a:pt x="2757" y="8492"/>
                  </a:cubicBezTo>
                  <a:cubicBezTo>
                    <a:pt x="2862" y="8492"/>
                    <a:pt x="2955" y="8631"/>
                    <a:pt x="2955" y="8678"/>
                  </a:cubicBezTo>
                  <a:cubicBezTo>
                    <a:pt x="2955" y="8969"/>
                    <a:pt x="2908" y="9260"/>
                    <a:pt x="2862" y="9550"/>
                  </a:cubicBezTo>
                  <a:cubicBezTo>
                    <a:pt x="2757" y="10283"/>
                    <a:pt x="2466" y="10911"/>
                    <a:pt x="2129" y="11539"/>
                  </a:cubicBezTo>
                  <a:cubicBezTo>
                    <a:pt x="2129" y="11586"/>
                    <a:pt x="2129" y="11586"/>
                    <a:pt x="2036" y="11632"/>
                  </a:cubicBezTo>
                  <a:cubicBezTo>
                    <a:pt x="2036" y="11446"/>
                    <a:pt x="2036" y="11249"/>
                    <a:pt x="2082" y="11109"/>
                  </a:cubicBezTo>
                  <a:cubicBezTo>
                    <a:pt x="2176" y="10376"/>
                    <a:pt x="2280" y="9655"/>
                    <a:pt x="2373" y="8969"/>
                  </a:cubicBezTo>
                  <a:cubicBezTo>
                    <a:pt x="2420" y="8829"/>
                    <a:pt x="2466" y="8678"/>
                    <a:pt x="2571" y="8585"/>
                  </a:cubicBezTo>
                  <a:cubicBezTo>
                    <a:pt x="2608" y="8548"/>
                    <a:pt x="2674" y="8475"/>
                    <a:pt x="2723" y="8475"/>
                  </a:cubicBezTo>
                  <a:close/>
                  <a:moveTo>
                    <a:pt x="4746" y="1"/>
                  </a:moveTo>
                  <a:lnTo>
                    <a:pt x="4700" y="59"/>
                  </a:lnTo>
                  <a:cubicBezTo>
                    <a:pt x="4607" y="350"/>
                    <a:pt x="4455" y="641"/>
                    <a:pt x="4362" y="932"/>
                  </a:cubicBezTo>
                  <a:cubicBezTo>
                    <a:pt x="2862" y="4851"/>
                    <a:pt x="1699" y="8829"/>
                    <a:pt x="768" y="12900"/>
                  </a:cubicBezTo>
                  <a:cubicBezTo>
                    <a:pt x="582" y="13773"/>
                    <a:pt x="629" y="14691"/>
                    <a:pt x="245" y="15564"/>
                  </a:cubicBezTo>
                  <a:cubicBezTo>
                    <a:pt x="47" y="15994"/>
                    <a:pt x="0" y="16529"/>
                    <a:pt x="0" y="17064"/>
                  </a:cubicBezTo>
                  <a:lnTo>
                    <a:pt x="0" y="17506"/>
                  </a:lnTo>
                  <a:lnTo>
                    <a:pt x="0" y="17797"/>
                  </a:lnTo>
                  <a:lnTo>
                    <a:pt x="0" y="19437"/>
                  </a:lnTo>
                  <a:lnTo>
                    <a:pt x="0" y="23171"/>
                  </a:lnTo>
                  <a:cubicBezTo>
                    <a:pt x="94" y="23078"/>
                    <a:pt x="140" y="23031"/>
                    <a:pt x="140" y="22926"/>
                  </a:cubicBezTo>
                  <a:cubicBezTo>
                    <a:pt x="338" y="22496"/>
                    <a:pt x="477" y="22008"/>
                    <a:pt x="675" y="21519"/>
                  </a:cubicBezTo>
                  <a:cubicBezTo>
                    <a:pt x="1885" y="18809"/>
                    <a:pt x="3094" y="16099"/>
                    <a:pt x="4258" y="13331"/>
                  </a:cubicBezTo>
                  <a:cubicBezTo>
                    <a:pt x="5130" y="11295"/>
                    <a:pt x="6002" y="9306"/>
                    <a:pt x="6875" y="7271"/>
                  </a:cubicBezTo>
                  <a:cubicBezTo>
                    <a:pt x="7026" y="6840"/>
                    <a:pt x="7224" y="6456"/>
                    <a:pt x="7363" y="5968"/>
                  </a:cubicBezTo>
                  <a:cubicBezTo>
                    <a:pt x="7561" y="5096"/>
                    <a:pt x="7747" y="4177"/>
                    <a:pt x="7898" y="3258"/>
                  </a:cubicBezTo>
                  <a:cubicBezTo>
                    <a:pt x="8038" y="2572"/>
                    <a:pt x="8189" y="1943"/>
                    <a:pt x="8282" y="1269"/>
                  </a:cubicBezTo>
                  <a:cubicBezTo>
                    <a:pt x="6979" y="1222"/>
                    <a:pt x="5863" y="583"/>
                    <a:pt x="4746" y="1"/>
                  </a:cubicBezTo>
                  <a:close/>
                </a:path>
              </a:pathLst>
            </a:custGeom>
            <a:solidFill>
              <a:schemeClr val="accent6"/>
            </a:solidFill>
            <a:ln w="9600" cap="flat" cmpd="sng">
              <a:solidFill>
                <a:schemeClr val="accent6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2431225" y="323040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extrusionOk="0">
                  <a:moveTo>
                    <a:pt x="0" y="1"/>
                  </a:moveTo>
                  <a:lnTo>
                    <a:pt x="0" y="245"/>
                  </a:lnTo>
                  <a:lnTo>
                    <a:pt x="0" y="1885"/>
                  </a:ln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2443150" y="3352825"/>
              <a:ext cx="123600" cy="84650"/>
            </a:xfrm>
            <a:custGeom>
              <a:avLst/>
              <a:gdLst/>
              <a:ahLst/>
              <a:cxnLst/>
              <a:rect l="l" t="t" r="r" b="b"/>
              <a:pathLst>
                <a:path w="4944" h="3386" extrusionOk="0">
                  <a:moveTo>
                    <a:pt x="442" y="1"/>
                  </a:moveTo>
                  <a:cubicBezTo>
                    <a:pt x="291" y="384"/>
                    <a:pt x="152" y="675"/>
                    <a:pt x="0" y="1059"/>
                  </a:cubicBezTo>
                  <a:cubicBezTo>
                    <a:pt x="1268" y="1257"/>
                    <a:pt x="2385" y="1745"/>
                    <a:pt x="3397" y="2373"/>
                  </a:cubicBezTo>
                  <a:cubicBezTo>
                    <a:pt x="3688" y="2513"/>
                    <a:pt x="3978" y="2757"/>
                    <a:pt x="4223" y="3001"/>
                  </a:cubicBezTo>
                  <a:cubicBezTo>
                    <a:pt x="4269" y="3048"/>
                    <a:pt x="4316" y="3199"/>
                    <a:pt x="4269" y="3292"/>
                  </a:cubicBezTo>
                  <a:lnTo>
                    <a:pt x="4513" y="3385"/>
                  </a:lnTo>
                  <a:cubicBezTo>
                    <a:pt x="4606" y="3292"/>
                    <a:pt x="4653" y="3141"/>
                    <a:pt x="4711" y="3048"/>
                  </a:cubicBezTo>
                  <a:cubicBezTo>
                    <a:pt x="4944" y="2420"/>
                    <a:pt x="4897" y="2373"/>
                    <a:pt x="4362" y="1978"/>
                  </a:cubicBezTo>
                  <a:cubicBezTo>
                    <a:pt x="4316" y="1931"/>
                    <a:pt x="4223" y="1931"/>
                    <a:pt x="4176" y="1885"/>
                  </a:cubicBezTo>
                  <a:cubicBezTo>
                    <a:pt x="3304" y="1303"/>
                    <a:pt x="2385" y="815"/>
                    <a:pt x="1454" y="431"/>
                  </a:cubicBezTo>
                  <a:cubicBezTo>
                    <a:pt x="1117" y="291"/>
                    <a:pt x="780" y="140"/>
                    <a:pt x="442" y="1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2443150" y="3352825"/>
              <a:ext cx="107900" cy="82325"/>
            </a:xfrm>
            <a:custGeom>
              <a:avLst/>
              <a:gdLst/>
              <a:ahLst/>
              <a:cxnLst/>
              <a:rect l="l" t="t" r="r" b="b"/>
              <a:pathLst>
                <a:path w="4316" h="3293" extrusionOk="0">
                  <a:moveTo>
                    <a:pt x="4269" y="3292"/>
                  </a:moveTo>
                  <a:cubicBezTo>
                    <a:pt x="4316" y="3199"/>
                    <a:pt x="4269" y="3048"/>
                    <a:pt x="4223" y="3001"/>
                  </a:cubicBezTo>
                  <a:cubicBezTo>
                    <a:pt x="3978" y="2757"/>
                    <a:pt x="3688" y="2513"/>
                    <a:pt x="3397" y="2373"/>
                  </a:cubicBezTo>
                  <a:cubicBezTo>
                    <a:pt x="2385" y="1745"/>
                    <a:pt x="1268" y="1257"/>
                    <a:pt x="0" y="1059"/>
                  </a:cubicBezTo>
                  <a:cubicBezTo>
                    <a:pt x="152" y="675"/>
                    <a:pt x="291" y="384"/>
                    <a:pt x="442" y="1"/>
                  </a:cubicBezTo>
                  <a:lnTo>
                    <a:pt x="442" y="1"/>
                  </a:lnTo>
                  <a:cubicBezTo>
                    <a:pt x="291" y="384"/>
                    <a:pt x="152" y="675"/>
                    <a:pt x="0" y="1059"/>
                  </a:cubicBezTo>
                  <a:cubicBezTo>
                    <a:pt x="1268" y="1257"/>
                    <a:pt x="2385" y="1745"/>
                    <a:pt x="3397" y="2373"/>
                  </a:cubicBezTo>
                  <a:cubicBezTo>
                    <a:pt x="3688" y="2513"/>
                    <a:pt x="3978" y="2757"/>
                    <a:pt x="4223" y="3001"/>
                  </a:cubicBezTo>
                  <a:cubicBezTo>
                    <a:pt x="4269" y="3048"/>
                    <a:pt x="4316" y="3199"/>
                    <a:pt x="4269" y="3292"/>
                  </a:cubicBezTo>
                  <a:lnTo>
                    <a:pt x="4269" y="3292"/>
                  </a:ln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2431225" y="3387725"/>
              <a:ext cx="124775" cy="78825"/>
            </a:xfrm>
            <a:custGeom>
              <a:avLst/>
              <a:gdLst/>
              <a:ahLst/>
              <a:cxnLst/>
              <a:rect l="l" t="t" r="r" b="b"/>
              <a:pathLst>
                <a:path w="4991" h="3153" extrusionOk="0">
                  <a:moveTo>
                    <a:pt x="291" y="0"/>
                  </a:moveTo>
                  <a:lnTo>
                    <a:pt x="291" y="58"/>
                  </a:lnTo>
                  <a:cubicBezTo>
                    <a:pt x="245" y="58"/>
                    <a:pt x="245" y="105"/>
                    <a:pt x="245" y="152"/>
                  </a:cubicBezTo>
                  <a:cubicBezTo>
                    <a:pt x="187" y="152"/>
                    <a:pt x="187" y="152"/>
                    <a:pt x="187" y="198"/>
                  </a:cubicBezTo>
                  <a:lnTo>
                    <a:pt x="140" y="198"/>
                  </a:lnTo>
                  <a:cubicBezTo>
                    <a:pt x="140" y="291"/>
                    <a:pt x="94" y="349"/>
                    <a:pt x="47" y="396"/>
                  </a:cubicBezTo>
                  <a:cubicBezTo>
                    <a:pt x="47" y="442"/>
                    <a:pt x="0" y="442"/>
                    <a:pt x="0" y="489"/>
                  </a:cubicBezTo>
                  <a:lnTo>
                    <a:pt x="0" y="687"/>
                  </a:lnTo>
                  <a:cubicBezTo>
                    <a:pt x="47" y="733"/>
                    <a:pt x="94" y="733"/>
                    <a:pt x="140" y="733"/>
                  </a:cubicBezTo>
                  <a:cubicBezTo>
                    <a:pt x="1745" y="1268"/>
                    <a:pt x="3292" y="1803"/>
                    <a:pt x="4502" y="3152"/>
                  </a:cubicBezTo>
                  <a:cubicBezTo>
                    <a:pt x="4653" y="2769"/>
                    <a:pt x="4839" y="2385"/>
                    <a:pt x="4990" y="1989"/>
                  </a:cubicBezTo>
                  <a:lnTo>
                    <a:pt x="4746" y="1896"/>
                  </a:lnTo>
                  <a:lnTo>
                    <a:pt x="4746" y="1989"/>
                  </a:lnTo>
                  <a:cubicBezTo>
                    <a:pt x="4713" y="2022"/>
                    <a:pt x="4681" y="2060"/>
                    <a:pt x="4648" y="2060"/>
                  </a:cubicBezTo>
                  <a:cubicBezTo>
                    <a:pt x="4634" y="2060"/>
                    <a:pt x="4620" y="2053"/>
                    <a:pt x="4607" y="2036"/>
                  </a:cubicBezTo>
                  <a:cubicBezTo>
                    <a:pt x="4502" y="2036"/>
                    <a:pt x="4455" y="1989"/>
                    <a:pt x="4362" y="1943"/>
                  </a:cubicBezTo>
                  <a:cubicBezTo>
                    <a:pt x="3874" y="1512"/>
                    <a:pt x="3292" y="1268"/>
                    <a:pt x="2757" y="931"/>
                  </a:cubicBezTo>
                  <a:cubicBezTo>
                    <a:pt x="1989" y="489"/>
                    <a:pt x="1117" y="349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2431225" y="3399925"/>
              <a:ext cx="25" cy="4975"/>
            </a:xfrm>
            <a:custGeom>
              <a:avLst/>
              <a:gdLst/>
              <a:ahLst/>
              <a:cxnLst/>
              <a:rect l="l" t="t" r="r" b="b"/>
              <a:pathLst>
                <a:path w="1" h="199" extrusionOk="0">
                  <a:moveTo>
                    <a:pt x="0" y="1"/>
                  </a:moveTo>
                  <a:lnTo>
                    <a:pt x="0" y="1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2546375" y="3435125"/>
              <a:ext cx="3525" cy="4950"/>
            </a:xfrm>
            <a:custGeom>
              <a:avLst/>
              <a:gdLst/>
              <a:ahLst/>
              <a:cxnLst/>
              <a:rect l="l" t="t" r="r" b="b"/>
              <a:pathLst>
                <a:path w="141" h="198" extrusionOk="0">
                  <a:moveTo>
                    <a:pt x="140" y="93"/>
                  </a:moveTo>
                  <a:lnTo>
                    <a:pt x="140" y="0"/>
                  </a:lnTo>
                  <a:lnTo>
                    <a:pt x="140" y="0"/>
                  </a:lnTo>
                  <a:lnTo>
                    <a:pt x="140" y="93"/>
                  </a:lnTo>
                  <a:cubicBezTo>
                    <a:pt x="94" y="140"/>
                    <a:pt x="47" y="198"/>
                    <a:pt x="1" y="140"/>
                  </a:cubicBezTo>
                  <a:cubicBezTo>
                    <a:pt x="47" y="198"/>
                    <a:pt x="94" y="140"/>
                    <a:pt x="140" y="93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2438500" y="3387725"/>
              <a:ext cx="25" cy="1475"/>
            </a:xfrm>
            <a:custGeom>
              <a:avLst/>
              <a:gdLst/>
              <a:ahLst/>
              <a:cxnLst/>
              <a:rect l="l" t="t" r="r" b="b"/>
              <a:pathLst>
                <a:path w="1" h="59" extrusionOk="0">
                  <a:moveTo>
                    <a:pt x="0" y="0"/>
                  </a:move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2431225" y="3404875"/>
              <a:ext cx="3525" cy="1200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1"/>
                  </a:moveTo>
                  <a:lnTo>
                    <a:pt x="0" y="1"/>
                  </a:lnTo>
                  <a:cubicBezTo>
                    <a:pt x="47" y="47"/>
                    <a:pt x="94" y="47"/>
                    <a:pt x="140" y="47"/>
                  </a:cubicBezTo>
                  <a:lnTo>
                    <a:pt x="140" y="47"/>
                  </a:lnTo>
                  <a:lnTo>
                    <a:pt x="140" y="47"/>
                  </a:lnTo>
                  <a:cubicBezTo>
                    <a:pt x="94" y="47"/>
                    <a:pt x="47" y="4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2430050" y="3415625"/>
              <a:ext cx="109075" cy="128575"/>
            </a:xfrm>
            <a:custGeom>
              <a:avLst/>
              <a:gdLst/>
              <a:ahLst/>
              <a:cxnLst/>
              <a:rect l="l" t="t" r="r" b="b"/>
              <a:pathLst>
                <a:path w="4363" h="5143" extrusionOk="0">
                  <a:moveTo>
                    <a:pt x="1350" y="1315"/>
                  </a:moveTo>
                  <a:cubicBezTo>
                    <a:pt x="1501" y="1315"/>
                    <a:pt x="1746" y="1560"/>
                    <a:pt x="1746" y="1746"/>
                  </a:cubicBezTo>
                  <a:cubicBezTo>
                    <a:pt x="1746" y="1943"/>
                    <a:pt x="1594" y="2083"/>
                    <a:pt x="1397" y="2083"/>
                  </a:cubicBezTo>
                  <a:cubicBezTo>
                    <a:pt x="1211" y="2083"/>
                    <a:pt x="1059" y="1943"/>
                    <a:pt x="1059" y="1699"/>
                  </a:cubicBezTo>
                  <a:cubicBezTo>
                    <a:pt x="1059" y="1501"/>
                    <a:pt x="1211" y="1315"/>
                    <a:pt x="1350" y="1315"/>
                  </a:cubicBezTo>
                  <a:close/>
                  <a:moveTo>
                    <a:pt x="2374" y="1943"/>
                  </a:moveTo>
                  <a:cubicBezTo>
                    <a:pt x="2618" y="1990"/>
                    <a:pt x="2804" y="2234"/>
                    <a:pt x="2804" y="2432"/>
                  </a:cubicBezTo>
                  <a:cubicBezTo>
                    <a:pt x="2804" y="2665"/>
                    <a:pt x="2665" y="2816"/>
                    <a:pt x="2269" y="2816"/>
                  </a:cubicBezTo>
                  <a:cubicBezTo>
                    <a:pt x="2223" y="3153"/>
                    <a:pt x="2083" y="3304"/>
                    <a:pt x="1839" y="3304"/>
                  </a:cubicBezTo>
                  <a:cubicBezTo>
                    <a:pt x="1641" y="3246"/>
                    <a:pt x="1501" y="3107"/>
                    <a:pt x="1501" y="2909"/>
                  </a:cubicBezTo>
                  <a:cubicBezTo>
                    <a:pt x="1501" y="2618"/>
                    <a:pt x="1641" y="2478"/>
                    <a:pt x="1932" y="2478"/>
                  </a:cubicBezTo>
                  <a:cubicBezTo>
                    <a:pt x="2036" y="2281"/>
                    <a:pt x="2129" y="2141"/>
                    <a:pt x="2223" y="1990"/>
                  </a:cubicBezTo>
                  <a:cubicBezTo>
                    <a:pt x="2223" y="1943"/>
                    <a:pt x="2327" y="1943"/>
                    <a:pt x="2374" y="1943"/>
                  </a:cubicBezTo>
                  <a:close/>
                  <a:moveTo>
                    <a:pt x="1153" y="3561"/>
                  </a:moveTo>
                  <a:cubicBezTo>
                    <a:pt x="1633" y="3561"/>
                    <a:pt x="2363" y="3881"/>
                    <a:pt x="2560" y="4177"/>
                  </a:cubicBezTo>
                  <a:cubicBezTo>
                    <a:pt x="2533" y="4185"/>
                    <a:pt x="2497" y="4189"/>
                    <a:pt x="2455" y="4189"/>
                  </a:cubicBezTo>
                  <a:cubicBezTo>
                    <a:pt x="2046" y="4189"/>
                    <a:pt x="1004" y="3806"/>
                    <a:pt x="920" y="3595"/>
                  </a:cubicBezTo>
                  <a:cubicBezTo>
                    <a:pt x="986" y="3572"/>
                    <a:pt x="1065" y="3561"/>
                    <a:pt x="1153" y="3561"/>
                  </a:cubicBezTo>
                  <a:close/>
                  <a:moveTo>
                    <a:pt x="47" y="1"/>
                  </a:moveTo>
                  <a:lnTo>
                    <a:pt x="47" y="245"/>
                  </a:lnTo>
                  <a:cubicBezTo>
                    <a:pt x="47" y="1699"/>
                    <a:pt x="47" y="3153"/>
                    <a:pt x="1" y="4654"/>
                  </a:cubicBezTo>
                  <a:lnTo>
                    <a:pt x="292" y="4654"/>
                  </a:lnTo>
                  <a:cubicBezTo>
                    <a:pt x="292" y="4607"/>
                    <a:pt x="292" y="4514"/>
                    <a:pt x="338" y="4514"/>
                  </a:cubicBezTo>
                  <a:cubicBezTo>
                    <a:pt x="338" y="4491"/>
                    <a:pt x="362" y="4479"/>
                    <a:pt x="391" y="4479"/>
                  </a:cubicBezTo>
                  <a:cubicBezTo>
                    <a:pt x="420" y="4479"/>
                    <a:pt x="455" y="4491"/>
                    <a:pt x="478" y="4514"/>
                  </a:cubicBezTo>
                  <a:cubicBezTo>
                    <a:pt x="1164" y="4944"/>
                    <a:pt x="1978" y="4898"/>
                    <a:pt x="2711" y="5049"/>
                  </a:cubicBezTo>
                  <a:cubicBezTo>
                    <a:pt x="2909" y="5095"/>
                    <a:pt x="3048" y="5095"/>
                    <a:pt x="3200" y="5142"/>
                  </a:cubicBezTo>
                  <a:lnTo>
                    <a:pt x="3293" y="5142"/>
                  </a:lnTo>
                  <a:lnTo>
                    <a:pt x="3293" y="5049"/>
                  </a:lnTo>
                  <a:cubicBezTo>
                    <a:pt x="3537" y="4316"/>
                    <a:pt x="3828" y="3642"/>
                    <a:pt x="4072" y="2909"/>
                  </a:cubicBezTo>
                  <a:cubicBezTo>
                    <a:pt x="4165" y="2723"/>
                    <a:pt x="4258" y="2478"/>
                    <a:pt x="4363" y="2281"/>
                  </a:cubicBezTo>
                  <a:cubicBezTo>
                    <a:pt x="3921" y="2188"/>
                    <a:pt x="3583" y="1897"/>
                    <a:pt x="3200" y="1606"/>
                  </a:cubicBezTo>
                  <a:cubicBezTo>
                    <a:pt x="2711" y="1269"/>
                    <a:pt x="2223" y="978"/>
                    <a:pt x="1641" y="734"/>
                  </a:cubicBezTo>
                  <a:cubicBezTo>
                    <a:pt x="1211" y="583"/>
                    <a:pt x="815" y="338"/>
                    <a:pt x="431" y="152"/>
                  </a:cubicBezTo>
                  <a:cubicBezTo>
                    <a:pt x="338" y="106"/>
                    <a:pt x="187" y="47"/>
                    <a:pt x="47" y="1"/>
                  </a:cubicBezTo>
                  <a:close/>
                </a:path>
              </a:pathLst>
            </a:custGeom>
            <a:solidFill>
              <a:schemeClr val="accent5"/>
            </a:solidFill>
            <a:ln w="960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2431225" y="3415625"/>
              <a:ext cx="25" cy="6150"/>
            </a:xfrm>
            <a:custGeom>
              <a:avLst/>
              <a:gdLst/>
              <a:ahLst/>
              <a:cxnLst/>
              <a:rect l="l" t="t" r="r" b="b"/>
              <a:pathLst>
                <a:path w="1" h="246" extrusionOk="0">
                  <a:moveTo>
                    <a:pt x="0" y="199"/>
                  </a:moveTo>
                  <a:lnTo>
                    <a:pt x="0" y="24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60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2431225" y="3086175"/>
              <a:ext cx="25" cy="27950"/>
            </a:xfrm>
            <a:custGeom>
              <a:avLst/>
              <a:gdLst/>
              <a:ahLst/>
              <a:cxnLst/>
              <a:rect l="l" t="t" r="r" b="b"/>
              <a:pathLst>
                <a:path w="1" h="1118" extrusionOk="0">
                  <a:moveTo>
                    <a:pt x="0" y="1013"/>
                  </a:moveTo>
                  <a:lnTo>
                    <a:pt x="0" y="11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2431225" y="2893375"/>
              <a:ext cx="65450" cy="255925"/>
            </a:xfrm>
            <a:custGeom>
              <a:avLst/>
              <a:gdLst/>
              <a:ahLst/>
              <a:cxnLst/>
              <a:rect l="l" t="t" r="r" b="b"/>
              <a:pathLst>
                <a:path w="2618" h="10237" extrusionOk="0">
                  <a:moveTo>
                    <a:pt x="2618" y="1"/>
                  </a:moveTo>
                  <a:cubicBezTo>
                    <a:pt x="2571" y="1"/>
                    <a:pt x="2513" y="59"/>
                    <a:pt x="2513" y="106"/>
                  </a:cubicBezTo>
                  <a:cubicBezTo>
                    <a:pt x="1931" y="873"/>
                    <a:pt x="1350" y="1653"/>
                    <a:pt x="826" y="2478"/>
                  </a:cubicBezTo>
                  <a:cubicBezTo>
                    <a:pt x="629" y="2676"/>
                    <a:pt x="477" y="2909"/>
                    <a:pt x="291" y="3060"/>
                  </a:cubicBezTo>
                  <a:cubicBezTo>
                    <a:pt x="245" y="3060"/>
                    <a:pt x="245" y="3060"/>
                    <a:pt x="245" y="3107"/>
                  </a:cubicBezTo>
                  <a:cubicBezTo>
                    <a:pt x="187" y="3107"/>
                    <a:pt x="187" y="3107"/>
                    <a:pt x="140" y="3153"/>
                  </a:cubicBezTo>
                  <a:cubicBezTo>
                    <a:pt x="94" y="3153"/>
                    <a:pt x="47" y="3153"/>
                    <a:pt x="0" y="3200"/>
                  </a:cubicBezTo>
                  <a:lnTo>
                    <a:pt x="0" y="7666"/>
                  </a:lnTo>
                  <a:lnTo>
                    <a:pt x="0" y="7713"/>
                  </a:lnTo>
                  <a:lnTo>
                    <a:pt x="0" y="10237"/>
                  </a:lnTo>
                  <a:cubicBezTo>
                    <a:pt x="535" y="6794"/>
                    <a:pt x="1547" y="3397"/>
                    <a:pt x="2618" y="1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2431225" y="2973350"/>
              <a:ext cx="25" cy="111700"/>
            </a:xfrm>
            <a:custGeom>
              <a:avLst/>
              <a:gdLst/>
              <a:ahLst/>
              <a:cxnLst/>
              <a:rect l="l" t="t" r="r" b="b"/>
              <a:pathLst>
                <a:path w="1" h="4468" extrusionOk="0">
                  <a:moveTo>
                    <a:pt x="0" y="1"/>
                  </a:moveTo>
                  <a:lnTo>
                    <a:pt x="0" y="1"/>
                  </a:lnTo>
                  <a:lnTo>
                    <a:pt x="0" y="4467"/>
                  </a:ln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2438500" y="2893375"/>
              <a:ext cx="58175" cy="76525"/>
            </a:xfrm>
            <a:custGeom>
              <a:avLst/>
              <a:gdLst/>
              <a:ahLst/>
              <a:cxnLst/>
              <a:rect l="l" t="t" r="r" b="b"/>
              <a:pathLst>
                <a:path w="2327" h="3061" extrusionOk="0">
                  <a:moveTo>
                    <a:pt x="535" y="2478"/>
                  </a:moveTo>
                  <a:cubicBezTo>
                    <a:pt x="1059" y="1653"/>
                    <a:pt x="1640" y="873"/>
                    <a:pt x="2222" y="106"/>
                  </a:cubicBezTo>
                  <a:cubicBezTo>
                    <a:pt x="2222" y="59"/>
                    <a:pt x="2280" y="1"/>
                    <a:pt x="2327" y="1"/>
                  </a:cubicBezTo>
                  <a:lnTo>
                    <a:pt x="2327" y="1"/>
                  </a:lnTo>
                  <a:cubicBezTo>
                    <a:pt x="2280" y="1"/>
                    <a:pt x="2222" y="59"/>
                    <a:pt x="2222" y="106"/>
                  </a:cubicBezTo>
                  <a:cubicBezTo>
                    <a:pt x="1640" y="873"/>
                    <a:pt x="1059" y="1653"/>
                    <a:pt x="535" y="2478"/>
                  </a:cubicBezTo>
                  <a:cubicBezTo>
                    <a:pt x="338" y="2676"/>
                    <a:pt x="186" y="2909"/>
                    <a:pt x="0" y="3060"/>
                  </a:cubicBezTo>
                  <a:cubicBezTo>
                    <a:pt x="186" y="2909"/>
                    <a:pt x="338" y="2676"/>
                    <a:pt x="535" y="2478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2431225" y="3086175"/>
              <a:ext cx="25" cy="63125"/>
            </a:xfrm>
            <a:custGeom>
              <a:avLst/>
              <a:gdLst/>
              <a:ahLst/>
              <a:cxnLst/>
              <a:rect l="l" t="t" r="r" b="b"/>
              <a:pathLst>
                <a:path w="1" h="2525" extrusionOk="0">
                  <a:moveTo>
                    <a:pt x="0" y="1117"/>
                  </a:moveTo>
                  <a:lnTo>
                    <a:pt x="0" y="2525"/>
                  </a:lnTo>
                  <a:lnTo>
                    <a:pt x="0" y="25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967400" y="2128925"/>
              <a:ext cx="185550" cy="168375"/>
            </a:xfrm>
            <a:custGeom>
              <a:avLst/>
              <a:gdLst/>
              <a:ahLst/>
              <a:cxnLst/>
              <a:rect l="l" t="t" r="r" b="b"/>
              <a:pathLst>
                <a:path w="7422" h="6735" extrusionOk="0">
                  <a:moveTo>
                    <a:pt x="4421" y="0"/>
                  </a:moveTo>
                  <a:cubicBezTo>
                    <a:pt x="4316" y="47"/>
                    <a:pt x="4316" y="105"/>
                    <a:pt x="4269" y="198"/>
                  </a:cubicBezTo>
                  <a:cubicBezTo>
                    <a:pt x="3734" y="977"/>
                    <a:pt x="3258" y="1745"/>
                    <a:pt x="2722" y="2478"/>
                  </a:cubicBezTo>
                  <a:cubicBezTo>
                    <a:pt x="2622" y="2602"/>
                    <a:pt x="2526" y="2710"/>
                    <a:pt x="2401" y="2710"/>
                  </a:cubicBezTo>
                  <a:cubicBezTo>
                    <a:pt x="2339" y="2710"/>
                    <a:pt x="2269" y="2683"/>
                    <a:pt x="2187" y="2617"/>
                  </a:cubicBezTo>
                  <a:cubicBezTo>
                    <a:pt x="2187" y="2602"/>
                    <a:pt x="2177" y="2596"/>
                    <a:pt x="2161" y="2596"/>
                  </a:cubicBezTo>
                  <a:cubicBezTo>
                    <a:pt x="2129" y="2596"/>
                    <a:pt x="2075" y="2617"/>
                    <a:pt x="2036" y="2617"/>
                  </a:cubicBezTo>
                  <a:cubicBezTo>
                    <a:pt x="1606" y="2571"/>
                    <a:pt x="1222" y="2571"/>
                    <a:pt x="827" y="2571"/>
                  </a:cubicBezTo>
                  <a:lnTo>
                    <a:pt x="1" y="2571"/>
                  </a:lnTo>
                  <a:cubicBezTo>
                    <a:pt x="59" y="2664"/>
                    <a:pt x="59" y="2722"/>
                    <a:pt x="105" y="2768"/>
                  </a:cubicBezTo>
                  <a:cubicBezTo>
                    <a:pt x="443" y="3152"/>
                    <a:pt x="827" y="3489"/>
                    <a:pt x="1164" y="3885"/>
                  </a:cubicBezTo>
                  <a:cubicBezTo>
                    <a:pt x="1315" y="4025"/>
                    <a:pt x="1455" y="4176"/>
                    <a:pt x="1559" y="4315"/>
                  </a:cubicBezTo>
                  <a:cubicBezTo>
                    <a:pt x="1606" y="4408"/>
                    <a:pt x="1652" y="4606"/>
                    <a:pt x="1606" y="4606"/>
                  </a:cubicBezTo>
                  <a:cubicBezTo>
                    <a:pt x="1315" y="4850"/>
                    <a:pt x="1408" y="5141"/>
                    <a:pt x="1315" y="5432"/>
                  </a:cubicBezTo>
                  <a:cubicBezTo>
                    <a:pt x="1222" y="5816"/>
                    <a:pt x="1117" y="6258"/>
                    <a:pt x="1024" y="6735"/>
                  </a:cubicBezTo>
                  <a:cubicBezTo>
                    <a:pt x="1164" y="6642"/>
                    <a:pt x="1222" y="6595"/>
                    <a:pt x="1269" y="6549"/>
                  </a:cubicBezTo>
                  <a:cubicBezTo>
                    <a:pt x="1897" y="6153"/>
                    <a:pt x="2478" y="5769"/>
                    <a:pt x="3106" y="5432"/>
                  </a:cubicBezTo>
                  <a:cubicBezTo>
                    <a:pt x="3161" y="5377"/>
                    <a:pt x="3251" y="5355"/>
                    <a:pt x="3335" y="5355"/>
                  </a:cubicBezTo>
                  <a:cubicBezTo>
                    <a:pt x="3395" y="5355"/>
                    <a:pt x="3452" y="5366"/>
                    <a:pt x="3490" y="5385"/>
                  </a:cubicBezTo>
                  <a:cubicBezTo>
                    <a:pt x="3734" y="5525"/>
                    <a:pt x="3932" y="5676"/>
                    <a:pt x="4176" y="5816"/>
                  </a:cubicBezTo>
                  <a:cubicBezTo>
                    <a:pt x="4560" y="6107"/>
                    <a:pt x="4944" y="6444"/>
                    <a:pt x="5340" y="6735"/>
                  </a:cubicBezTo>
                  <a:cubicBezTo>
                    <a:pt x="5340" y="6735"/>
                    <a:pt x="5386" y="6688"/>
                    <a:pt x="5433" y="6688"/>
                  </a:cubicBezTo>
                  <a:cubicBezTo>
                    <a:pt x="5293" y="6153"/>
                    <a:pt x="5188" y="5676"/>
                    <a:pt x="5095" y="5141"/>
                  </a:cubicBezTo>
                  <a:cubicBezTo>
                    <a:pt x="5049" y="4943"/>
                    <a:pt x="4944" y="4804"/>
                    <a:pt x="4944" y="4606"/>
                  </a:cubicBezTo>
                  <a:cubicBezTo>
                    <a:pt x="4944" y="4513"/>
                    <a:pt x="5049" y="4408"/>
                    <a:pt x="5142" y="4315"/>
                  </a:cubicBezTo>
                  <a:cubicBezTo>
                    <a:pt x="5188" y="4269"/>
                    <a:pt x="5340" y="4269"/>
                    <a:pt x="5386" y="4222"/>
                  </a:cubicBezTo>
                  <a:cubicBezTo>
                    <a:pt x="5770" y="3978"/>
                    <a:pt x="6165" y="3734"/>
                    <a:pt x="6549" y="3443"/>
                  </a:cubicBezTo>
                  <a:cubicBezTo>
                    <a:pt x="6840" y="3245"/>
                    <a:pt x="7131" y="3013"/>
                    <a:pt x="7422" y="2768"/>
                  </a:cubicBezTo>
                  <a:cubicBezTo>
                    <a:pt x="7375" y="2768"/>
                    <a:pt x="7375" y="2722"/>
                    <a:pt x="7329" y="2722"/>
                  </a:cubicBezTo>
                  <a:cubicBezTo>
                    <a:pt x="6689" y="2722"/>
                    <a:pt x="6014" y="2664"/>
                    <a:pt x="5386" y="2617"/>
                  </a:cubicBezTo>
                  <a:cubicBezTo>
                    <a:pt x="5340" y="2617"/>
                    <a:pt x="5293" y="2617"/>
                    <a:pt x="5235" y="2664"/>
                  </a:cubicBezTo>
                  <a:cubicBezTo>
                    <a:pt x="5170" y="2700"/>
                    <a:pt x="5110" y="2718"/>
                    <a:pt x="5057" y="2718"/>
                  </a:cubicBezTo>
                  <a:cubicBezTo>
                    <a:pt x="4957" y="2718"/>
                    <a:pt x="4881" y="2653"/>
                    <a:pt x="4851" y="2524"/>
                  </a:cubicBezTo>
                  <a:cubicBezTo>
                    <a:pt x="4758" y="2280"/>
                    <a:pt x="4711" y="2036"/>
                    <a:pt x="4653" y="1791"/>
                  </a:cubicBezTo>
                  <a:cubicBezTo>
                    <a:pt x="4607" y="1163"/>
                    <a:pt x="4514" y="582"/>
                    <a:pt x="4421" y="0"/>
                  </a:cubicBezTo>
                  <a:close/>
                </a:path>
              </a:pathLst>
            </a:custGeom>
            <a:solidFill>
              <a:schemeClr val="accent2"/>
            </a:solidFill>
            <a:ln w="4950" cap="flat" cmpd="sng">
              <a:solidFill>
                <a:schemeClr val="accent2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872900" y="2666875"/>
              <a:ext cx="23275" cy="21300"/>
            </a:xfrm>
            <a:custGeom>
              <a:avLst/>
              <a:gdLst/>
              <a:ahLst/>
              <a:cxnLst/>
              <a:rect l="l" t="t" r="r" b="b"/>
              <a:pathLst>
                <a:path w="931" h="852" extrusionOk="0">
                  <a:moveTo>
                    <a:pt x="396" y="0"/>
                  </a:moveTo>
                  <a:lnTo>
                    <a:pt x="396" y="0"/>
                  </a:lnTo>
                  <a:cubicBezTo>
                    <a:pt x="398" y="3"/>
                    <a:pt x="401" y="6"/>
                    <a:pt x="404" y="8"/>
                  </a:cubicBezTo>
                  <a:lnTo>
                    <a:pt x="404" y="8"/>
                  </a:lnTo>
                  <a:cubicBezTo>
                    <a:pt x="401" y="6"/>
                    <a:pt x="399" y="3"/>
                    <a:pt x="396" y="0"/>
                  </a:cubicBezTo>
                  <a:close/>
                  <a:moveTo>
                    <a:pt x="404" y="8"/>
                  </a:moveTo>
                  <a:cubicBezTo>
                    <a:pt x="443" y="53"/>
                    <a:pt x="445" y="108"/>
                    <a:pt x="489" y="151"/>
                  </a:cubicBezTo>
                  <a:cubicBezTo>
                    <a:pt x="396" y="198"/>
                    <a:pt x="245" y="198"/>
                    <a:pt x="152" y="291"/>
                  </a:cubicBezTo>
                  <a:cubicBezTo>
                    <a:pt x="0" y="396"/>
                    <a:pt x="0" y="535"/>
                    <a:pt x="59" y="686"/>
                  </a:cubicBezTo>
                  <a:cubicBezTo>
                    <a:pt x="121" y="810"/>
                    <a:pt x="203" y="852"/>
                    <a:pt x="296" y="852"/>
                  </a:cubicBezTo>
                  <a:cubicBezTo>
                    <a:pt x="343" y="852"/>
                    <a:pt x="392" y="841"/>
                    <a:pt x="442" y="826"/>
                  </a:cubicBezTo>
                  <a:cubicBezTo>
                    <a:pt x="536" y="779"/>
                    <a:pt x="687" y="733"/>
                    <a:pt x="780" y="628"/>
                  </a:cubicBezTo>
                  <a:cubicBezTo>
                    <a:pt x="931" y="582"/>
                    <a:pt x="931" y="489"/>
                    <a:pt x="826" y="396"/>
                  </a:cubicBezTo>
                  <a:cubicBezTo>
                    <a:pt x="689" y="247"/>
                    <a:pt x="541" y="155"/>
                    <a:pt x="404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30125" y="2339725"/>
              <a:ext cx="1688900" cy="1231225"/>
            </a:xfrm>
            <a:custGeom>
              <a:avLst/>
              <a:gdLst/>
              <a:ahLst/>
              <a:cxnLst/>
              <a:rect l="l" t="t" r="r" b="b"/>
              <a:pathLst>
                <a:path w="67556" h="49249" extrusionOk="0">
                  <a:moveTo>
                    <a:pt x="5037" y="852"/>
                  </a:moveTo>
                  <a:cubicBezTo>
                    <a:pt x="5425" y="852"/>
                    <a:pt x="5812" y="873"/>
                    <a:pt x="6200" y="873"/>
                  </a:cubicBezTo>
                  <a:cubicBezTo>
                    <a:pt x="7072" y="873"/>
                    <a:pt x="7991" y="920"/>
                    <a:pt x="8864" y="920"/>
                  </a:cubicBezTo>
                  <a:cubicBezTo>
                    <a:pt x="10178" y="1024"/>
                    <a:pt x="11481" y="1117"/>
                    <a:pt x="12749" y="1164"/>
                  </a:cubicBezTo>
                  <a:lnTo>
                    <a:pt x="16575" y="1164"/>
                  </a:lnTo>
                  <a:cubicBezTo>
                    <a:pt x="16668" y="1164"/>
                    <a:pt x="16761" y="1164"/>
                    <a:pt x="16913" y="1210"/>
                  </a:cubicBezTo>
                  <a:cubicBezTo>
                    <a:pt x="16913" y="1210"/>
                    <a:pt x="16866" y="1210"/>
                    <a:pt x="16866" y="1269"/>
                  </a:cubicBezTo>
                  <a:cubicBezTo>
                    <a:pt x="16378" y="1315"/>
                    <a:pt x="15889" y="1362"/>
                    <a:pt x="15412" y="1408"/>
                  </a:cubicBezTo>
                  <a:cubicBezTo>
                    <a:pt x="14866" y="1467"/>
                    <a:pt x="14321" y="1487"/>
                    <a:pt x="13775" y="1487"/>
                  </a:cubicBezTo>
                  <a:cubicBezTo>
                    <a:pt x="12913" y="1487"/>
                    <a:pt x="12052" y="1437"/>
                    <a:pt x="11190" y="1408"/>
                  </a:cubicBezTo>
                  <a:cubicBezTo>
                    <a:pt x="8968" y="1315"/>
                    <a:pt x="6782" y="1269"/>
                    <a:pt x="4548" y="1164"/>
                  </a:cubicBezTo>
                  <a:cubicBezTo>
                    <a:pt x="4164" y="1164"/>
                    <a:pt x="3734" y="1164"/>
                    <a:pt x="3292" y="1117"/>
                  </a:cubicBezTo>
                  <a:cubicBezTo>
                    <a:pt x="3676" y="920"/>
                    <a:pt x="4071" y="873"/>
                    <a:pt x="4455" y="873"/>
                  </a:cubicBezTo>
                  <a:cubicBezTo>
                    <a:pt x="4649" y="858"/>
                    <a:pt x="4843" y="852"/>
                    <a:pt x="5037" y="852"/>
                  </a:cubicBezTo>
                  <a:close/>
                  <a:moveTo>
                    <a:pt x="62418" y="552"/>
                  </a:moveTo>
                  <a:cubicBezTo>
                    <a:pt x="62770" y="552"/>
                    <a:pt x="63124" y="563"/>
                    <a:pt x="63485" y="582"/>
                  </a:cubicBezTo>
                  <a:cubicBezTo>
                    <a:pt x="64020" y="629"/>
                    <a:pt x="64508" y="629"/>
                    <a:pt x="65032" y="687"/>
                  </a:cubicBezTo>
                  <a:cubicBezTo>
                    <a:pt x="65183" y="687"/>
                    <a:pt x="65323" y="734"/>
                    <a:pt x="65381" y="920"/>
                  </a:cubicBezTo>
                  <a:lnTo>
                    <a:pt x="65323" y="920"/>
                  </a:lnTo>
                  <a:cubicBezTo>
                    <a:pt x="65323" y="978"/>
                    <a:pt x="65381" y="1024"/>
                    <a:pt x="65381" y="1071"/>
                  </a:cubicBezTo>
                  <a:cubicBezTo>
                    <a:pt x="64741" y="1071"/>
                    <a:pt x="64113" y="1071"/>
                    <a:pt x="63485" y="1024"/>
                  </a:cubicBezTo>
                  <a:cubicBezTo>
                    <a:pt x="63313" y="1018"/>
                    <a:pt x="63141" y="1015"/>
                    <a:pt x="62969" y="1015"/>
                  </a:cubicBezTo>
                  <a:cubicBezTo>
                    <a:pt x="61882" y="1015"/>
                    <a:pt x="60789" y="1130"/>
                    <a:pt x="59705" y="1210"/>
                  </a:cubicBezTo>
                  <a:cubicBezTo>
                    <a:pt x="58739" y="1315"/>
                    <a:pt x="57820" y="1315"/>
                    <a:pt x="56890" y="1408"/>
                  </a:cubicBezTo>
                  <a:cubicBezTo>
                    <a:pt x="56262" y="1455"/>
                    <a:pt x="55634" y="1559"/>
                    <a:pt x="55006" y="1652"/>
                  </a:cubicBezTo>
                  <a:cubicBezTo>
                    <a:pt x="54761" y="1699"/>
                    <a:pt x="54471" y="1746"/>
                    <a:pt x="54226" y="1746"/>
                  </a:cubicBezTo>
                  <a:cubicBezTo>
                    <a:pt x="54046" y="1758"/>
                    <a:pt x="53868" y="1764"/>
                    <a:pt x="53693" y="1764"/>
                  </a:cubicBezTo>
                  <a:cubicBezTo>
                    <a:pt x="53215" y="1764"/>
                    <a:pt x="52755" y="1721"/>
                    <a:pt x="52295" y="1652"/>
                  </a:cubicBezTo>
                  <a:cubicBezTo>
                    <a:pt x="49625" y="1254"/>
                    <a:pt x="33919" y="1064"/>
                    <a:pt x="28662" y="1064"/>
                  </a:cubicBezTo>
                  <a:cubicBezTo>
                    <a:pt x="28082" y="1064"/>
                    <a:pt x="27628" y="1066"/>
                    <a:pt x="27334" y="1071"/>
                  </a:cubicBezTo>
                  <a:lnTo>
                    <a:pt x="26939" y="1071"/>
                  </a:lnTo>
                  <a:lnTo>
                    <a:pt x="26939" y="920"/>
                  </a:lnTo>
                  <a:lnTo>
                    <a:pt x="26939" y="827"/>
                  </a:lnTo>
                  <a:cubicBezTo>
                    <a:pt x="27183" y="780"/>
                    <a:pt x="27427" y="687"/>
                    <a:pt x="27672" y="687"/>
                  </a:cubicBezTo>
                  <a:lnTo>
                    <a:pt x="46771" y="687"/>
                  </a:lnTo>
                  <a:cubicBezTo>
                    <a:pt x="47538" y="734"/>
                    <a:pt x="48364" y="780"/>
                    <a:pt x="49143" y="827"/>
                  </a:cubicBezTo>
                  <a:cubicBezTo>
                    <a:pt x="50109" y="920"/>
                    <a:pt x="51132" y="1024"/>
                    <a:pt x="52098" y="1164"/>
                  </a:cubicBezTo>
                  <a:cubicBezTo>
                    <a:pt x="52629" y="1241"/>
                    <a:pt x="53142" y="1287"/>
                    <a:pt x="53663" y="1287"/>
                  </a:cubicBezTo>
                  <a:cubicBezTo>
                    <a:pt x="53849" y="1287"/>
                    <a:pt x="54037" y="1281"/>
                    <a:pt x="54226" y="1269"/>
                  </a:cubicBezTo>
                  <a:cubicBezTo>
                    <a:pt x="54622" y="1269"/>
                    <a:pt x="55006" y="1210"/>
                    <a:pt x="55389" y="1164"/>
                  </a:cubicBezTo>
                  <a:cubicBezTo>
                    <a:pt x="56262" y="1024"/>
                    <a:pt x="57134" y="978"/>
                    <a:pt x="58053" y="873"/>
                  </a:cubicBezTo>
                  <a:cubicBezTo>
                    <a:pt x="59030" y="780"/>
                    <a:pt x="59949" y="734"/>
                    <a:pt x="60914" y="629"/>
                  </a:cubicBezTo>
                  <a:cubicBezTo>
                    <a:pt x="61425" y="574"/>
                    <a:pt x="61920" y="552"/>
                    <a:pt x="62418" y="552"/>
                  </a:cubicBezTo>
                  <a:close/>
                  <a:moveTo>
                    <a:pt x="20355" y="1455"/>
                  </a:moveTo>
                  <a:cubicBezTo>
                    <a:pt x="21809" y="1455"/>
                    <a:pt x="23263" y="1606"/>
                    <a:pt x="24764" y="1792"/>
                  </a:cubicBezTo>
                  <a:cubicBezTo>
                    <a:pt x="25683" y="1943"/>
                    <a:pt x="26648" y="1990"/>
                    <a:pt x="27625" y="2083"/>
                  </a:cubicBezTo>
                  <a:cubicBezTo>
                    <a:pt x="27811" y="2141"/>
                    <a:pt x="28009" y="2188"/>
                    <a:pt x="28207" y="2188"/>
                  </a:cubicBezTo>
                  <a:lnTo>
                    <a:pt x="28207" y="2281"/>
                  </a:lnTo>
                  <a:cubicBezTo>
                    <a:pt x="27916" y="2281"/>
                    <a:pt x="27625" y="2327"/>
                    <a:pt x="27334" y="2327"/>
                  </a:cubicBezTo>
                  <a:cubicBezTo>
                    <a:pt x="27220" y="2332"/>
                    <a:pt x="27106" y="2334"/>
                    <a:pt x="26991" y="2334"/>
                  </a:cubicBezTo>
                  <a:cubicBezTo>
                    <a:pt x="26027" y="2334"/>
                    <a:pt x="25035" y="2171"/>
                    <a:pt x="24089" y="2036"/>
                  </a:cubicBezTo>
                  <a:cubicBezTo>
                    <a:pt x="22926" y="1943"/>
                    <a:pt x="21763" y="1850"/>
                    <a:pt x="20646" y="1699"/>
                  </a:cubicBezTo>
                  <a:cubicBezTo>
                    <a:pt x="20449" y="1699"/>
                    <a:pt x="20251" y="1606"/>
                    <a:pt x="20065" y="1606"/>
                  </a:cubicBezTo>
                  <a:lnTo>
                    <a:pt x="20065" y="1501"/>
                  </a:lnTo>
                  <a:cubicBezTo>
                    <a:pt x="20158" y="1455"/>
                    <a:pt x="20251" y="1455"/>
                    <a:pt x="20355" y="1455"/>
                  </a:cubicBezTo>
                  <a:close/>
                  <a:moveTo>
                    <a:pt x="65323" y="3304"/>
                  </a:moveTo>
                  <a:lnTo>
                    <a:pt x="65323" y="3304"/>
                  </a:lnTo>
                  <a:cubicBezTo>
                    <a:pt x="65427" y="3932"/>
                    <a:pt x="65613" y="4607"/>
                    <a:pt x="65474" y="5281"/>
                  </a:cubicBezTo>
                  <a:cubicBezTo>
                    <a:pt x="65183" y="5095"/>
                    <a:pt x="65090" y="3595"/>
                    <a:pt x="65323" y="3304"/>
                  </a:cubicBezTo>
                  <a:close/>
                  <a:moveTo>
                    <a:pt x="66300" y="5386"/>
                  </a:moveTo>
                  <a:cubicBezTo>
                    <a:pt x="66346" y="5770"/>
                    <a:pt x="66393" y="6154"/>
                    <a:pt x="66439" y="6503"/>
                  </a:cubicBezTo>
                  <a:cubicBezTo>
                    <a:pt x="66544" y="7131"/>
                    <a:pt x="66637" y="7805"/>
                    <a:pt x="66684" y="8434"/>
                  </a:cubicBezTo>
                  <a:cubicBezTo>
                    <a:pt x="66684" y="8724"/>
                    <a:pt x="66637" y="9015"/>
                    <a:pt x="66637" y="9306"/>
                  </a:cubicBezTo>
                  <a:lnTo>
                    <a:pt x="66486" y="9306"/>
                  </a:lnTo>
                  <a:cubicBezTo>
                    <a:pt x="66486" y="9259"/>
                    <a:pt x="66439" y="9166"/>
                    <a:pt x="66393" y="9062"/>
                  </a:cubicBezTo>
                  <a:cubicBezTo>
                    <a:pt x="66300" y="8143"/>
                    <a:pt x="66195" y="7224"/>
                    <a:pt x="66102" y="6305"/>
                  </a:cubicBezTo>
                  <a:cubicBezTo>
                    <a:pt x="66055" y="6014"/>
                    <a:pt x="66149" y="5723"/>
                    <a:pt x="66195" y="5433"/>
                  </a:cubicBezTo>
                  <a:cubicBezTo>
                    <a:pt x="66195" y="5433"/>
                    <a:pt x="66253" y="5433"/>
                    <a:pt x="66300" y="5386"/>
                  </a:cubicBezTo>
                  <a:close/>
                  <a:moveTo>
                    <a:pt x="2082" y="21810"/>
                  </a:moveTo>
                  <a:cubicBezTo>
                    <a:pt x="2280" y="23752"/>
                    <a:pt x="2420" y="25695"/>
                    <a:pt x="2618" y="27672"/>
                  </a:cubicBezTo>
                  <a:cubicBezTo>
                    <a:pt x="1989" y="26567"/>
                    <a:pt x="1640" y="22438"/>
                    <a:pt x="2082" y="21810"/>
                  </a:cubicBezTo>
                  <a:close/>
                  <a:moveTo>
                    <a:pt x="66300" y="11876"/>
                  </a:moveTo>
                  <a:cubicBezTo>
                    <a:pt x="66346" y="11923"/>
                    <a:pt x="66346" y="12028"/>
                    <a:pt x="66346" y="12074"/>
                  </a:cubicBezTo>
                  <a:cubicBezTo>
                    <a:pt x="66346" y="12412"/>
                    <a:pt x="66300" y="12702"/>
                    <a:pt x="66300" y="12993"/>
                  </a:cubicBezTo>
                  <a:cubicBezTo>
                    <a:pt x="66149" y="13912"/>
                    <a:pt x="66300" y="14831"/>
                    <a:pt x="66346" y="15750"/>
                  </a:cubicBezTo>
                  <a:cubicBezTo>
                    <a:pt x="66439" y="17936"/>
                    <a:pt x="66637" y="20170"/>
                    <a:pt x="66591" y="22391"/>
                  </a:cubicBezTo>
                  <a:cubicBezTo>
                    <a:pt x="66544" y="23752"/>
                    <a:pt x="66637" y="25160"/>
                    <a:pt x="66637" y="26567"/>
                  </a:cubicBezTo>
                  <a:cubicBezTo>
                    <a:pt x="66637" y="27439"/>
                    <a:pt x="66544" y="28312"/>
                    <a:pt x="66486" y="29184"/>
                  </a:cubicBezTo>
                  <a:lnTo>
                    <a:pt x="66486" y="29324"/>
                  </a:lnTo>
                  <a:lnTo>
                    <a:pt x="66393" y="29324"/>
                  </a:lnTo>
                  <a:cubicBezTo>
                    <a:pt x="66346" y="28940"/>
                    <a:pt x="66346" y="28602"/>
                    <a:pt x="66346" y="28207"/>
                  </a:cubicBezTo>
                  <a:cubicBezTo>
                    <a:pt x="66346" y="27195"/>
                    <a:pt x="66346" y="26218"/>
                    <a:pt x="66300" y="25206"/>
                  </a:cubicBezTo>
                  <a:cubicBezTo>
                    <a:pt x="66253" y="23554"/>
                    <a:pt x="66149" y="21914"/>
                    <a:pt x="66195" y="20216"/>
                  </a:cubicBezTo>
                  <a:cubicBezTo>
                    <a:pt x="66253" y="19437"/>
                    <a:pt x="66102" y="18611"/>
                    <a:pt x="66055" y="17843"/>
                  </a:cubicBezTo>
                  <a:cubicBezTo>
                    <a:pt x="66055" y="17355"/>
                    <a:pt x="66055" y="16866"/>
                    <a:pt x="66009" y="16389"/>
                  </a:cubicBezTo>
                  <a:cubicBezTo>
                    <a:pt x="65962" y="15517"/>
                    <a:pt x="65904" y="14645"/>
                    <a:pt x="65904" y="13714"/>
                  </a:cubicBezTo>
                  <a:cubicBezTo>
                    <a:pt x="65904" y="13191"/>
                    <a:pt x="66055" y="12609"/>
                    <a:pt x="66149" y="12074"/>
                  </a:cubicBezTo>
                  <a:cubicBezTo>
                    <a:pt x="66149" y="12028"/>
                    <a:pt x="66195" y="11923"/>
                    <a:pt x="66253" y="11876"/>
                  </a:cubicBezTo>
                  <a:close/>
                  <a:moveTo>
                    <a:pt x="65520" y="16727"/>
                  </a:moveTo>
                  <a:cubicBezTo>
                    <a:pt x="65474" y="17401"/>
                    <a:pt x="65474" y="18076"/>
                    <a:pt x="65381" y="18762"/>
                  </a:cubicBezTo>
                  <a:cubicBezTo>
                    <a:pt x="65183" y="20460"/>
                    <a:pt x="65137" y="22205"/>
                    <a:pt x="65427" y="23892"/>
                  </a:cubicBezTo>
                  <a:cubicBezTo>
                    <a:pt x="65672" y="25741"/>
                    <a:pt x="65718" y="27532"/>
                    <a:pt x="65474" y="29370"/>
                  </a:cubicBezTo>
                  <a:cubicBezTo>
                    <a:pt x="65427" y="30196"/>
                    <a:pt x="65520" y="31068"/>
                    <a:pt x="65520" y="31894"/>
                  </a:cubicBezTo>
                  <a:cubicBezTo>
                    <a:pt x="65567" y="33150"/>
                    <a:pt x="65567" y="34360"/>
                    <a:pt x="65567" y="35628"/>
                  </a:cubicBezTo>
                  <a:cubicBezTo>
                    <a:pt x="65567" y="36105"/>
                    <a:pt x="65567" y="36593"/>
                    <a:pt x="65520" y="37082"/>
                  </a:cubicBezTo>
                  <a:cubicBezTo>
                    <a:pt x="65520" y="37175"/>
                    <a:pt x="65474" y="37268"/>
                    <a:pt x="65427" y="37326"/>
                  </a:cubicBezTo>
                  <a:cubicBezTo>
                    <a:pt x="65381" y="37221"/>
                    <a:pt x="65276" y="37175"/>
                    <a:pt x="65276" y="37082"/>
                  </a:cubicBezTo>
                  <a:cubicBezTo>
                    <a:pt x="65230" y="36454"/>
                    <a:pt x="65230" y="35767"/>
                    <a:pt x="65230" y="35139"/>
                  </a:cubicBezTo>
                  <a:cubicBezTo>
                    <a:pt x="65230" y="33976"/>
                    <a:pt x="65230" y="32813"/>
                    <a:pt x="65183" y="31650"/>
                  </a:cubicBezTo>
                  <a:cubicBezTo>
                    <a:pt x="65137" y="30487"/>
                    <a:pt x="65137" y="29370"/>
                    <a:pt x="65230" y="28207"/>
                  </a:cubicBezTo>
                  <a:cubicBezTo>
                    <a:pt x="65276" y="27335"/>
                    <a:pt x="65276" y="26416"/>
                    <a:pt x="65230" y="25497"/>
                  </a:cubicBezTo>
                  <a:cubicBezTo>
                    <a:pt x="65137" y="24043"/>
                    <a:pt x="64892" y="22589"/>
                    <a:pt x="64846" y="21135"/>
                  </a:cubicBezTo>
                  <a:cubicBezTo>
                    <a:pt x="64846" y="19681"/>
                    <a:pt x="65137" y="18227"/>
                    <a:pt x="65427" y="16773"/>
                  </a:cubicBezTo>
                  <a:cubicBezTo>
                    <a:pt x="65474" y="16773"/>
                    <a:pt x="65474" y="16727"/>
                    <a:pt x="65474" y="16727"/>
                  </a:cubicBezTo>
                  <a:close/>
                  <a:moveTo>
                    <a:pt x="722" y="2664"/>
                  </a:moveTo>
                  <a:cubicBezTo>
                    <a:pt x="919" y="2816"/>
                    <a:pt x="1012" y="3013"/>
                    <a:pt x="1059" y="3199"/>
                  </a:cubicBezTo>
                  <a:cubicBezTo>
                    <a:pt x="1164" y="3688"/>
                    <a:pt x="1303" y="4223"/>
                    <a:pt x="1350" y="4758"/>
                  </a:cubicBezTo>
                  <a:cubicBezTo>
                    <a:pt x="1547" y="6305"/>
                    <a:pt x="1640" y="7852"/>
                    <a:pt x="1594" y="9411"/>
                  </a:cubicBezTo>
                  <a:cubicBezTo>
                    <a:pt x="1547" y="11097"/>
                    <a:pt x="1501" y="12842"/>
                    <a:pt x="1454" y="14540"/>
                  </a:cubicBezTo>
                  <a:cubicBezTo>
                    <a:pt x="1408" y="15994"/>
                    <a:pt x="1303" y="17448"/>
                    <a:pt x="1257" y="18902"/>
                  </a:cubicBezTo>
                  <a:cubicBezTo>
                    <a:pt x="1210" y="20263"/>
                    <a:pt x="1164" y="21670"/>
                    <a:pt x="1164" y="23019"/>
                  </a:cubicBezTo>
                  <a:cubicBezTo>
                    <a:pt x="1117" y="24531"/>
                    <a:pt x="1303" y="25927"/>
                    <a:pt x="1594" y="27381"/>
                  </a:cubicBezTo>
                  <a:cubicBezTo>
                    <a:pt x="1885" y="29126"/>
                    <a:pt x="2129" y="30871"/>
                    <a:pt x="2036" y="32615"/>
                  </a:cubicBezTo>
                  <a:cubicBezTo>
                    <a:pt x="2036" y="33883"/>
                    <a:pt x="1885" y="35093"/>
                    <a:pt x="1792" y="36302"/>
                  </a:cubicBezTo>
                  <a:cubicBezTo>
                    <a:pt x="1792" y="36744"/>
                    <a:pt x="1745" y="37175"/>
                    <a:pt x="1699" y="37617"/>
                  </a:cubicBezTo>
                  <a:cubicBezTo>
                    <a:pt x="1699" y="37710"/>
                    <a:pt x="1640" y="37803"/>
                    <a:pt x="1640" y="37908"/>
                  </a:cubicBezTo>
                  <a:lnTo>
                    <a:pt x="1594" y="37908"/>
                  </a:lnTo>
                  <a:cubicBezTo>
                    <a:pt x="1547" y="37849"/>
                    <a:pt x="1547" y="37756"/>
                    <a:pt x="1547" y="37710"/>
                  </a:cubicBezTo>
                  <a:cubicBezTo>
                    <a:pt x="1501" y="36500"/>
                    <a:pt x="1501" y="35337"/>
                    <a:pt x="1501" y="34174"/>
                  </a:cubicBezTo>
                  <a:cubicBezTo>
                    <a:pt x="1501" y="33197"/>
                    <a:pt x="1547" y="32231"/>
                    <a:pt x="1501" y="31313"/>
                  </a:cubicBezTo>
                  <a:cubicBezTo>
                    <a:pt x="1501" y="29521"/>
                    <a:pt x="1117" y="27823"/>
                    <a:pt x="826" y="26078"/>
                  </a:cubicBezTo>
                  <a:cubicBezTo>
                    <a:pt x="582" y="24718"/>
                    <a:pt x="582" y="23310"/>
                    <a:pt x="629" y="21961"/>
                  </a:cubicBezTo>
                  <a:cubicBezTo>
                    <a:pt x="675" y="21228"/>
                    <a:pt x="675" y="20507"/>
                    <a:pt x="722" y="19774"/>
                  </a:cubicBezTo>
                  <a:cubicBezTo>
                    <a:pt x="768" y="18029"/>
                    <a:pt x="873" y="16238"/>
                    <a:pt x="966" y="14447"/>
                  </a:cubicBezTo>
                  <a:cubicBezTo>
                    <a:pt x="966" y="13377"/>
                    <a:pt x="1012" y="12318"/>
                    <a:pt x="1059" y="11202"/>
                  </a:cubicBezTo>
                  <a:cubicBezTo>
                    <a:pt x="1059" y="10329"/>
                    <a:pt x="1117" y="9457"/>
                    <a:pt x="1117" y="8538"/>
                  </a:cubicBezTo>
                  <a:cubicBezTo>
                    <a:pt x="1059" y="6689"/>
                    <a:pt x="966" y="4805"/>
                    <a:pt x="675" y="2955"/>
                  </a:cubicBezTo>
                  <a:cubicBezTo>
                    <a:pt x="675" y="2862"/>
                    <a:pt x="675" y="2816"/>
                    <a:pt x="722" y="2664"/>
                  </a:cubicBezTo>
                  <a:close/>
                  <a:moveTo>
                    <a:pt x="966" y="41339"/>
                  </a:moveTo>
                  <a:cubicBezTo>
                    <a:pt x="1012" y="41443"/>
                    <a:pt x="1117" y="41490"/>
                    <a:pt x="1117" y="41583"/>
                  </a:cubicBezTo>
                  <a:cubicBezTo>
                    <a:pt x="1164" y="41827"/>
                    <a:pt x="1210" y="42118"/>
                    <a:pt x="1210" y="42409"/>
                  </a:cubicBezTo>
                  <a:cubicBezTo>
                    <a:pt x="1117" y="43572"/>
                    <a:pt x="1059" y="44782"/>
                    <a:pt x="966" y="45991"/>
                  </a:cubicBezTo>
                  <a:cubicBezTo>
                    <a:pt x="722" y="45119"/>
                    <a:pt x="675" y="44200"/>
                    <a:pt x="722" y="43281"/>
                  </a:cubicBezTo>
                  <a:cubicBezTo>
                    <a:pt x="768" y="42746"/>
                    <a:pt x="826" y="42165"/>
                    <a:pt x="873" y="41583"/>
                  </a:cubicBezTo>
                  <a:cubicBezTo>
                    <a:pt x="873" y="41537"/>
                    <a:pt x="919" y="41443"/>
                    <a:pt x="966" y="41339"/>
                  </a:cubicBezTo>
                  <a:close/>
                  <a:moveTo>
                    <a:pt x="0" y="1"/>
                  </a:moveTo>
                  <a:cubicBezTo>
                    <a:pt x="140" y="8247"/>
                    <a:pt x="47" y="16436"/>
                    <a:pt x="47" y="24624"/>
                  </a:cubicBezTo>
                  <a:cubicBezTo>
                    <a:pt x="47" y="25055"/>
                    <a:pt x="93" y="25543"/>
                    <a:pt x="47" y="25985"/>
                  </a:cubicBezTo>
                  <a:cubicBezTo>
                    <a:pt x="93" y="28940"/>
                    <a:pt x="93" y="31941"/>
                    <a:pt x="93" y="34895"/>
                  </a:cubicBezTo>
                  <a:lnTo>
                    <a:pt x="93" y="43816"/>
                  </a:lnTo>
                  <a:lnTo>
                    <a:pt x="93" y="49248"/>
                  </a:lnTo>
                  <a:lnTo>
                    <a:pt x="384" y="49248"/>
                  </a:lnTo>
                  <a:cubicBezTo>
                    <a:pt x="1350" y="49248"/>
                    <a:pt x="2327" y="49190"/>
                    <a:pt x="3339" y="49190"/>
                  </a:cubicBezTo>
                  <a:lnTo>
                    <a:pt x="9841" y="49190"/>
                  </a:lnTo>
                  <a:lnTo>
                    <a:pt x="9841" y="48806"/>
                  </a:lnTo>
                  <a:cubicBezTo>
                    <a:pt x="8771" y="48806"/>
                    <a:pt x="7654" y="48713"/>
                    <a:pt x="6537" y="48515"/>
                  </a:cubicBezTo>
                  <a:cubicBezTo>
                    <a:pt x="6039" y="48440"/>
                    <a:pt x="5541" y="48388"/>
                    <a:pt x="5043" y="48388"/>
                  </a:cubicBezTo>
                  <a:cubicBezTo>
                    <a:pt x="4622" y="48388"/>
                    <a:pt x="4201" y="48425"/>
                    <a:pt x="3781" y="48515"/>
                  </a:cubicBezTo>
                  <a:cubicBezTo>
                    <a:pt x="3583" y="48562"/>
                    <a:pt x="3443" y="48562"/>
                    <a:pt x="3246" y="48562"/>
                  </a:cubicBezTo>
                  <a:cubicBezTo>
                    <a:pt x="3246" y="48562"/>
                    <a:pt x="3246" y="48515"/>
                    <a:pt x="3199" y="48469"/>
                  </a:cubicBezTo>
                  <a:cubicBezTo>
                    <a:pt x="3292" y="48422"/>
                    <a:pt x="3385" y="48376"/>
                    <a:pt x="3490" y="48376"/>
                  </a:cubicBezTo>
                  <a:cubicBezTo>
                    <a:pt x="4071" y="48178"/>
                    <a:pt x="4653" y="48085"/>
                    <a:pt x="5235" y="48085"/>
                  </a:cubicBezTo>
                  <a:lnTo>
                    <a:pt x="5235" y="47503"/>
                  </a:lnTo>
                  <a:lnTo>
                    <a:pt x="3920" y="47503"/>
                  </a:lnTo>
                  <a:cubicBezTo>
                    <a:pt x="3583" y="47503"/>
                    <a:pt x="3385" y="47306"/>
                    <a:pt x="3153" y="47108"/>
                  </a:cubicBezTo>
                  <a:cubicBezTo>
                    <a:pt x="3094" y="47015"/>
                    <a:pt x="3094" y="46864"/>
                    <a:pt x="3094" y="46724"/>
                  </a:cubicBezTo>
                  <a:lnTo>
                    <a:pt x="3094" y="35477"/>
                  </a:lnTo>
                  <a:lnTo>
                    <a:pt x="3094" y="35000"/>
                  </a:lnTo>
                  <a:cubicBezTo>
                    <a:pt x="2804" y="38722"/>
                    <a:pt x="2804" y="42455"/>
                    <a:pt x="2082" y="46189"/>
                  </a:cubicBezTo>
                  <a:lnTo>
                    <a:pt x="2082" y="45898"/>
                  </a:lnTo>
                  <a:cubicBezTo>
                    <a:pt x="2129" y="44979"/>
                    <a:pt x="2129" y="44061"/>
                    <a:pt x="2176" y="43142"/>
                  </a:cubicBezTo>
                  <a:cubicBezTo>
                    <a:pt x="2222" y="42165"/>
                    <a:pt x="2373" y="41199"/>
                    <a:pt x="2420" y="40234"/>
                  </a:cubicBezTo>
                  <a:cubicBezTo>
                    <a:pt x="2513" y="38722"/>
                    <a:pt x="2618" y="37221"/>
                    <a:pt x="2711" y="35767"/>
                  </a:cubicBezTo>
                  <a:cubicBezTo>
                    <a:pt x="2757" y="35186"/>
                    <a:pt x="2804" y="34604"/>
                    <a:pt x="2862" y="34023"/>
                  </a:cubicBezTo>
                  <a:cubicBezTo>
                    <a:pt x="2862" y="33930"/>
                    <a:pt x="2908" y="33837"/>
                    <a:pt x="2955" y="33732"/>
                  </a:cubicBezTo>
                  <a:lnTo>
                    <a:pt x="3001" y="33732"/>
                  </a:lnTo>
                  <a:cubicBezTo>
                    <a:pt x="3048" y="33778"/>
                    <a:pt x="3048" y="33883"/>
                    <a:pt x="3094" y="33976"/>
                  </a:cubicBezTo>
                  <a:lnTo>
                    <a:pt x="3094" y="33441"/>
                  </a:lnTo>
                  <a:lnTo>
                    <a:pt x="3094" y="4700"/>
                  </a:lnTo>
                  <a:cubicBezTo>
                    <a:pt x="3094" y="4118"/>
                    <a:pt x="3094" y="3537"/>
                    <a:pt x="3153" y="2955"/>
                  </a:cubicBezTo>
                  <a:cubicBezTo>
                    <a:pt x="3153" y="2862"/>
                    <a:pt x="3153" y="2769"/>
                    <a:pt x="3199" y="2664"/>
                  </a:cubicBezTo>
                  <a:cubicBezTo>
                    <a:pt x="3246" y="2571"/>
                    <a:pt x="3339" y="2525"/>
                    <a:pt x="3385" y="2525"/>
                  </a:cubicBezTo>
                  <a:cubicBezTo>
                    <a:pt x="11434" y="2525"/>
                    <a:pt x="19483" y="2478"/>
                    <a:pt x="27520" y="2478"/>
                  </a:cubicBezTo>
                  <a:lnTo>
                    <a:pt x="64020" y="2478"/>
                  </a:lnTo>
                  <a:cubicBezTo>
                    <a:pt x="64450" y="2478"/>
                    <a:pt x="64450" y="2478"/>
                    <a:pt x="64508" y="2909"/>
                  </a:cubicBezTo>
                  <a:cubicBezTo>
                    <a:pt x="64508" y="3304"/>
                    <a:pt x="64602" y="3688"/>
                    <a:pt x="64602" y="4025"/>
                  </a:cubicBezTo>
                  <a:cubicBezTo>
                    <a:pt x="64648" y="8003"/>
                    <a:pt x="64648" y="11923"/>
                    <a:pt x="64648" y="15854"/>
                  </a:cubicBezTo>
                  <a:lnTo>
                    <a:pt x="64648" y="44933"/>
                  </a:lnTo>
                  <a:lnTo>
                    <a:pt x="64648" y="46678"/>
                  </a:lnTo>
                  <a:cubicBezTo>
                    <a:pt x="64648" y="46771"/>
                    <a:pt x="64602" y="46864"/>
                    <a:pt x="64555" y="46968"/>
                  </a:cubicBezTo>
                  <a:cubicBezTo>
                    <a:pt x="64555" y="47015"/>
                    <a:pt x="64555" y="47015"/>
                    <a:pt x="64508" y="47061"/>
                  </a:cubicBezTo>
                  <a:cubicBezTo>
                    <a:pt x="64602" y="47306"/>
                    <a:pt x="64555" y="47399"/>
                    <a:pt x="64311" y="47399"/>
                  </a:cubicBezTo>
                  <a:cubicBezTo>
                    <a:pt x="63973" y="47445"/>
                    <a:pt x="63683" y="47503"/>
                    <a:pt x="63345" y="47503"/>
                  </a:cubicBezTo>
                  <a:lnTo>
                    <a:pt x="59123" y="47503"/>
                  </a:lnTo>
                  <a:lnTo>
                    <a:pt x="59123" y="47690"/>
                  </a:lnTo>
                  <a:cubicBezTo>
                    <a:pt x="59612" y="47690"/>
                    <a:pt x="60089" y="47794"/>
                    <a:pt x="60624" y="47841"/>
                  </a:cubicBezTo>
                  <a:cubicBezTo>
                    <a:pt x="60531" y="47887"/>
                    <a:pt x="60333" y="47980"/>
                    <a:pt x="60089" y="47980"/>
                  </a:cubicBezTo>
                  <a:lnTo>
                    <a:pt x="60147" y="48376"/>
                  </a:lnTo>
                  <a:cubicBezTo>
                    <a:pt x="60259" y="48356"/>
                    <a:pt x="60372" y="48350"/>
                    <a:pt x="60484" y="48350"/>
                  </a:cubicBezTo>
                  <a:cubicBezTo>
                    <a:pt x="60709" y="48350"/>
                    <a:pt x="60934" y="48376"/>
                    <a:pt x="61159" y="48376"/>
                  </a:cubicBezTo>
                  <a:lnTo>
                    <a:pt x="61159" y="48422"/>
                  </a:lnTo>
                  <a:lnTo>
                    <a:pt x="62764" y="48422"/>
                  </a:lnTo>
                  <a:cubicBezTo>
                    <a:pt x="62857" y="48422"/>
                    <a:pt x="62950" y="48515"/>
                    <a:pt x="63055" y="48562"/>
                  </a:cubicBezTo>
                  <a:cubicBezTo>
                    <a:pt x="62950" y="48608"/>
                    <a:pt x="62857" y="48713"/>
                    <a:pt x="62764" y="48713"/>
                  </a:cubicBezTo>
                  <a:lnTo>
                    <a:pt x="62764" y="49190"/>
                  </a:lnTo>
                  <a:lnTo>
                    <a:pt x="66928" y="49190"/>
                  </a:lnTo>
                  <a:cubicBezTo>
                    <a:pt x="67126" y="49190"/>
                    <a:pt x="67358" y="49248"/>
                    <a:pt x="67556" y="49248"/>
                  </a:cubicBezTo>
                  <a:lnTo>
                    <a:pt x="67556" y="47154"/>
                  </a:lnTo>
                  <a:lnTo>
                    <a:pt x="67126" y="47154"/>
                  </a:lnTo>
                  <a:cubicBezTo>
                    <a:pt x="67126" y="47306"/>
                    <a:pt x="67067" y="47445"/>
                    <a:pt x="67021" y="47596"/>
                  </a:cubicBezTo>
                  <a:cubicBezTo>
                    <a:pt x="66983" y="47634"/>
                    <a:pt x="66915" y="47702"/>
                    <a:pt x="66866" y="47702"/>
                  </a:cubicBezTo>
                  <a:cubicBezTo>
                    <a:pt x="66854" y="47702"/>
                    <a:pt x="66844" y="47698"/>
                    <a:pt x="66835" y="47690"/>
                  </a:cubicBezTo>
                  <a:cubicBezTo>
                    <a:pt x="66777" y="47690"/>
                    <a:pt x="66684" y="47596"/>
                    <a:pt x="66684" y="47503"/>
                  </a:cubicBezTo>
                  <a:cubicBezTo>
                    <a:pt x="66777" y="46189"/>
                    <a:pt x="66346" y="44979"/>
                    <a:pt x="66253" y="43665"/>
                  </a:cubicBezTo>
                  <a:cubicBezTo>
                    <a:pt x="66195" y="43083"/>
                    <a:pt x="66253" y="42502"/>
                    <a:pt x="66300" y="41920"/>
                  </a:cubicBezTo>
                  <a:cubicBezTo>
                    <a:pt x="66486" y="40373"/>
                    <a:pt x="66591" y="38873"/>
                    <a:pt x="66591" y="37326"/>
                  </a:cubicBezTo>
                  <a:cubicBezTo>
                    <a:pt x="66591" y="36012"/>
                    <a:pt x="66591" y="34651"/>
                    <a:pt x="66544" y="33348"/>
                  </a:cubicBezTo>
                  <a:cubicBezTo>
                    <a:pt x="66544" y="33255"/>
                    <a:pt x="66591" y="33197"/>
                    <a:pt x="66591" y="33104"/>
                  </a:cubicBezTo>
                  <a:lnTo>
                    <a:pt x="66637" y="33104"/>
                  </a:lnTo>
                  <a:cubicBezTo>
                    <a:pt x="66637" y="33150"/>
                    <a:pt x="66684" y="33255"/>
                    <a:pt x="66684" y="33348"/>
                  </a:cubicBezTo>
                  <a:cubicBezTo>
                    <a:pt x="66928" y="34465"/>
                    <a:pt x="66974" y="35581"/>
                    <a:pt x="66974" y="36744"/>
                  </a:cubicBezTo>
                  <a:cubicBezTo>
                    <a:pt x="66974" y="37082"/>
                    <a:pt x="67021" y="37372"/>
                    <a:pt x="67021" y="37710"/>
                  </a:cubicBezTo>
                  <a:lnTo>
                    <a:pt x="67556" y="37710"/>
                  </a:lnTo>
                  <a:lnTo>
                    <a:pt x="67509" y="1"/>
                  </a:lnTo>
                  <a:close/>
                </a:path>
              </a:pathLst>
            </a:custGeom>
            <a:solidFill>
              <a:schemeClr val="accent5"/>
            </a:solidFill>
            <a:ln w="495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2394875" y="3282450"/>
              <a:ext cx="24150" cy="236150"/>
            </a:xfrm>
            <a:custGeom>
              <a:avLst/>
              <a:gdLst/>
              <a:ahLst/>
              <a:cxnLst/>
              <a:rect l="l" t="t" r="r" b="b"/>
              <a:pathLst>
                <a:path w="966" h="9446" extrusionOk="0">
                  <a:moveTo>
                    <a:pt x="431" y="1"/>
                  </a:moveTo>
                  <a:cubicBezTo>
                    <a:pt x="431" y="1455"/>
                    <a:pt x="338" y="2909"/>
                    <a:pt x="140" y="4363"/>
                  </a:cubicBezTo>
                  <a:cubicBezTo>
                    <a:pt x="1" y="5374"/>
                    <a:pt x="140" y="6398"/>
                    <a:pt x="291" y="7410"/>
                  </a:cubicBezTo>
                  <a:cubicBezTo>
                    <a:pt x="431" y="8050"/>
                    <a:pt x="477" y="8724"/>
                    <a:pt x="536" y="9399"/>
                  </a:cubicBezTo>
                  <a:lnTo>
                    <a:pt x="536" y="9445"/>
                  </a:lnTo>
                  <a:lnTo>
                    <a:pt x="966" y="9445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chemeClr val="accent5"/>
            </a:solidFill>
            <a:ln w="495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860975" y="3526650"/>
              <a:ext cx="1438250" cy="42825"/>
            </a:xfrm>
            <a:custGeom>
              <a:avLst/>
              <a:gdLst/>
              <a:ahLst/>
              <a:cxnLst/>
              <a:rect l="l" t="t" r="r" b="b"/>
              <a:pathLst>
                <a:path w="57530" h="1713" extrusionOk="0">
                  <a:moveTo>
                    <a:pt x="15599" y="602"/>
                  </a:moveTo>
                  <a:cubicBezTo>
                    <a:pt x="17127" y="602"/>
                    <a:pt x="18645" y="672"/>
                    <a:pt x="20158" y="701"/>
                  </a:cubicBezTo>
                  <a:cubicBezTo>
                    <a:pt x="22054" y="701"/>
                    <a:pt x="40083" y="748"/>
                    <a:pt x="41967" y="794"/>
                  </a:cubicBezTo>
                  <a:cubicBezTo>
                    <a:pt x="43374" y="841"/>
                    <a:pt x="44782" y="992"/>
                    <a:pt x="46189" y="1038"/>
                  </a:cubicBezTo>
                  <a:cubicBezTo>
                    <a:pt x="46236" y="1085"/>
                    <a:pt x="46282" y="1085"/>
                    <a:pt x="46329" y="1131"/>
                  </a:cubicBezTo>
                  <a:cubicBezTo>
                    <a:pt x="46189" y="1131"/>
                    <a:pt x="46038" y="1190"/>
                    <a:pt x="45898" y="1190"/>
                  </a:cubicBezTo>
                  <a:cubicBezTo>
                    <a:pt x="44680" y="1190"/>
                    <a:pt x="41125" y="1196"/>
                    <a:pt x="37014" y="1196"/>
                  </a:cubicBezTo>
                  <a:cubicBezTo>
                    <a:pt x="30334" y="1196"/>
                    <a:pt x="22185" y="1178"/>
                    <a:pt x="20204" y="1085"/>
                  </a:cubicBezTo>
                  <a:cubicBezTo>
                    <a:pt x="19094" y="1038"/>
                    <a:pt x="17968" y="1027"/>
                    <a:pt x="16836" y="1027"/>
                  </a:cubicBezTo>
                  <a:cubicBezTo>
                    <a:pt x="15703" y="1027"/>
                    <a:pt x="14563" y="1038"/>
                    <a:pt x="13423" y="1038"/>
                  </a:cubicBezTo>
                  <a:cubicBezTo>
                    <a:pt x="13132" y="992"/>
                    <a:pt x="12842" y="992"/>
                    <a:pt x="12504" y="992"/>
                  </a:cubicBezTo>
                  <a:cubicBezTo>
                    <a:pt x="12400" y="945"/>
                    <a:pt x="12260" y="899"/>
                    <a:pt x="12167" y="841"/>
                  </a:cubicBezTo>
                  <a:lnTo>
                    <a:pt x="12167" y="748"/>
                  </a:lnTo>
                  <a:cubicBezTo>
                    <a:pt x="12400" y="748"/>
                    <a:pt x="12644" y="701"/>
                    <a:pt x="12842" y="701"/>
                  </a:cubicBezTo>
                  <a:cubicBezTo>
                    <a:pt x="13765" y="627"/>
                    <a:pt x="14684" y="602"/>
                    <a:pt x="15599" y="602"/>
                  </a:cubicBezTo>
                  <a:close/>
                  <a:moveTo>
                    <a:pt x="52144" y="794"/>
                  </a:moveTo>
                  <a:cubicBezTo>
                    <a:pt x="52296" y="794"/>
                    <a:pt x="52528" y="794"/>
                    <a:pt x="52586" y="992"/>
                  </a:cubicBezTo>
                  <a:cubicBezTo>
                    <a:pt x="52586" y="1190"/>
                    <a:pt x="52296" y="1190"/>
                    <a:pt x="52144" y="1236"/>
                  </a:cubicBezTo>
                  <a:lnTo>
                    <a:pt x="50551" y="1236"/>
                  </a:lnTo>
                  <a:cubicBezTo>
                    <a:pt x="50109" y="1236"/>
                    <a:pt x="49620" y="1283"/>
                    <a:pt x="49097" y="1283"/>
                  </a:cubicBezTo>
                  <a:cubicBezTo>
                    <a:pt x="48806" y="1283"/>
                    <a:pt x="48515" y="1236"/>
                    <a:pt x="48225" y="1236"/>
                  </a:cubicBezTo>
                  <a:cubicBezTo>
                    <a:pt x="48120" y="1190"/>
                    <a:pt x="48073" y="1131"/>
                    <a:pt x="48027" y="1038"/>
                  </a:cubicBezTo>
                  <a:cubicBezTo>
                    <a:pt x="48073" y="1038"/>
                    <a:pt x="48120" y="945"/>
                    <a:pt x="48225" y="945"/>
                  </a:cubicBezTo>
                  <a:cubicBezTo>
                    <a:pt x="49527" y="899"/>
                    <a:pt x="50842" y="841"/>
                    <a:pt x="52144" y="794"/>
                  </a:cubicBezTo>
                  <a:close/>
                  <a:moveTo>
                    <a:pt x="12942" y="1"/>
                  </a:moveTo>
                  <a:cubicBezTo>
                    <a:pt x="7635" y="1"/>
                    <a:pt x="2924" y="7"/>
                    <a:pt x="1" y="26"/>
                  </a:cubicBezTo>
                  <a:lnTo>
                    <a:pt x="1" y="608"/>
                  </a:lnTo>
                  <a:cubicBezTo>
                    <a:pt x="291" y="608"/>
                    <a:pt x="582" y="608"/>
                    <a:pt x="873" y="654"/>
                  </a:cubicBezTo>
                  <a:cubicBezTo>
                    <a:pt x="2280" y="945"/>
                    <a:pt x="3734" y="1038"/>
                    <a:pt x="5130" y="1038"/>
                  </a:cubicBezTo>
                  <a:cubicBezTo>
                    <a:pt x="5770" y="1038"/>
                    <a:pt x="6398" y="1085"/>
                    <a:pt x="7026" y="1131"/>
                  </a:cubicBezTo>
                  <a:lnTo>
                    <a:pt x="7026" y="1190"/>
                  </a:lnTo>
                  <a:cubicBezTo>
                    <a:pt x="6200" y="1283"/>
                    <a:pt x="5421" y="1329"/>
                    <a:pt x="4607" y="1329"/>
                  </a:cubicBezTo>
                  <a:lnTo>
                    <a:pt x="4607" y="1713"/>
                  </a:lnTo>
                  <a:lnTo>
                    <a:pt x="57530" y="1713"/>
                  </a:lnTo>
                  <a:lnTo>
                    <a:pt x="57530" y="1236"/>
                  </a:lnTo>
                  <a:cubicBezTo>
                    <a:pt x="56599" y="1236"/>
                    <a:pt x="55680" y="1236"/>
                    <a:pt x="54761" y="1190"/>
                  </a:cubicBezTo>
                  <a:cubicBezTo>
                    <a:pt x="54668" y="1190"/>
                    <a:pt x="54564" y="1085"/>
                    <a:pt x="54471" y="992"/>
                  </a:cubicBezTo>
                  <a:cubicBezTo>
                    <a:pt x="54564" y="945"/>
                    <a:pt x="54715" y="899"/>
                    <a:pt x="54808" y="899"/>
                  </a:cubicBezTo>
                  <a:lnTo>
                    <a:pt x="54913" y="899"/>
                  </a:lnTo>
                  <a:lnTo>
                    <a:pt x="54855" y="503"/>
                  </a:lnTo>
                  <a:cubicBezTo>
                    <a:pt x="54712" y="532"/>
                    <a:pt x="54547" y="545"/>
                    <a:pt x="54376" y="545"/>
                  </a:cubicBezTo>
                  <a:cubicBezTo>
                    <a:pt x="53920" y="545"/>
                    <a:pt x="53426" y="453"/>
                    <a:pt x="53214" y="317"/>
                  </a:cubicBezTo>
                  <a:cubicBezTo>
                    <a:pt x="53459" y="259"/>
                    <a:pt x="53645" y="213"/>
                    <a:pt x="53889" y="213"/>
                  </a:cubicBezTo>
                  <a:lnTo>
                    <a:pt x="53889" y="26"/>
                  </a:lnTo>
                  <a:lnTo>
                    <a:pt x="42409" y="26"/>
                  </a:lnTo>
                  <a:cubicBezTo>
                    <a:pt x="36554" y="26"/>
                    <a:pt x="23556" y="1"/>
                    <a:pt x="12942" y="1"/>
                  </a:cubicBezTo>
                  <a:close/>
                </a:path>
              </a:pathLst>
            </a:custGeom>
            <a:solidFill>
              <a:schemeClr val="accent5"/>
            </a:solidFill>
            <a:ln w="495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880175" y="2481625"/>
              <a:ext cx="138150" cy="146600"/>
            </a:xfrm>
            <a:custGeom>
              <a:avLst/>
              <a:gdLst/>
              <a:ahLst/>
              <a:cxnLst/>
              <a:rect l="l" t="t" r="r" b="b"/>
              <a:pathLst>
                <a:path w="5526" h="5864" extrusionOk="0">
                  <a:moveTo>
                    <a:pt x="1268" y="1"/>
                  </a:moveTo>
                  <a:cubicBezTo>
                    <a:pt x="1268" y="431"/>
                    <a:pt x="1222" y="873"/>
                    <a:pt x="1268" y="1257"/>
                  </a:cubicBezTo>
                  <a:cubicBezTo>
                    <a:pt x="1361" y="1932"/>
                    <a:pt x="1163" y="2420"/>
                    <a:pt x="687" y="2909"/>
                  </a:cubicBezTo>
                  <a:cubicBezTo>
                    <a:pt x="442" y="3095"/>
                    <a:pt x="245" y="3339"/>
                    <a:pt x="0" y="3583"/>
                  </a:cubicBezTo>
                  <a:cubicBezTo>
                    <a:pt x="198" y="3630"/>
                    <a:pt x="349" y="3676"/>
                    <a:pt x="489" y="3676"/>
                  </a:cubicBezTo>
                  <a:cubicBezTo>
                    <a:pt x="873" y="3735"/>
                    <a:pt x="1268" y="3735"/>
                    <a:pt x="1652" y="3735"/>
                  </a:cubicBezTo>
                  <a:cubicBezTo>
                    <a:pt x="1989" y="3781"/>
                    <a:pt x="2036" y="3874"/>
                    <a:pt x="2094" y="4165"/>
                  </a:cubicBezTo>
                  <a:cubicBezTo>
                    <a:pt x="2094" y="4211"/>
                    <a:pt x="2094" y="4258"/>
                    <a:pt x="2140" y="4316"/>
                  </a:cubicBezTo>
                  <a:cubicBezTo>
                    <a:pt x="2187" y="4502"/>
                    <a:pt x="2280" y="4700"/>
                    <a:pt x="2327" y="4944"/>
                  </a:cubicBezTo>
                  <a:cubicBezTo>
                    <a:pt x="2385" y="5235"/>
                    <a:pt x="2431" y="5526"/>
                    <a:pt x="2524" y="5863"/>
                  </a:cubicBezTo>
                  <a:cubicBezTo>
                    <a:pt x="2617" y="5712"/>
                    <a:pt x="2617" y="5665"/>
                    <a:pt x="2675" y="5572"/>
                  </a:cubicBezTo>
                  <a:cubicBezTo>
                    <a:pt x="2862" y="5189"/>
                    <a:pt x="3106" y="4747"/>
                    <a:pt x="3304" y="4363"/>
                  </a:cubicBezTo>
                  <a:cubicBezTo>
                    <a:pt x="3641" y="3676"/>
                    <a:pt x="3641" y="3676"/>
                    <a:pt x="4420" y="3630"/>
                  </a:cubicBezTo>
                  <a:cubicBezTo>
                    <a:pt x="4758" y="3630"/>
                    <a:pt x="5141" y="3537"/>
                    <a:pt x="5525" y="3537"/>
                  </a:cubicBezTo>
                  <a:lnTo>
                    <a:pt x="5525" y="3444"/>
                  </a:lnTo>
                  <a:cubicBezTo>
                    <a:pt x="5479" y="3386"/>
                    <a:pt x="5432" y="3339"/>
                    <a:pt x="5339" y="3293"/>
                  </a:cubicBezTo>
                  <a:cubicBezTo>
                    <a:pt x="5002" y="3048"/>
                    <a:pt x="4653" y="2804"/>
                    <a:pt x="4269" y="2513"/>
                  </a:cubicBezTo>
                  <a:cubicBezTo>
                    <a:pt x="4129" y="2420"/>
                    <a:pt x="4129" y="2281"/>
                    <a:pt x="4176" y="2129"/>
                  </a:cubicBezTo>
                  <a:cubicBezTo>
                    <a:pt x="4269" y="1792"/>
                    <a:pt x="4420" y="1501"/>
                    <a:pt x="4513" y="1164"/>
                  </a:cubicBezTo>
                  <a:cubicBezTo>
                    <a:pt x="4606" y="873"/>
                    <a:pt x="4711" y="583"/>
                    <a:pt x="4804" y="338"/>
                  </a:cubicBezTo>
                  <a:cubicBezTo>
                    <a:pt x="4804" y="292"/>
                    <a:pt x="4758" y="292"/>
                    <a:pt x="4758" y="245"/>
                  </a:cubicBezTo>
                  <a:cubicBezTo>
                    <a:pt x="4653" y="292"/>
                    <a:pt x="4560" y="338"/>
                    <a:pt x="4420" y="385"/>
                  </a:cubicBezTo>
                  <a:cubicBezTo>
                    <a:pt x="4129" y="536"/>
                    <a:pt x="3839" y="722"/>
                    <a:pt x="3548" y="873"/>
                  </a:cubicBezTo>
                  <a:cubicBezTo>
                    <a:pt x="3327" y="966"/>
                    <a:pt x="3120" y="1039"/>
                    <a:pt x="2914" y="1039"/>
                  </a:cubicBezTo>
                  <a:cubicBezTo>
                    <a:pt x="2707" y="1039"/>
                    <a:pt x="2501" y="966"/>
                    <a:pt x="2280" y="769"/>
                  </a:cubicBezTo>
                  <a:cubicBezTo>
                    <a:pt x="1943" y="478"/>
                    <a:pt x="1605" y="292"/>
                    <a:pt x="1268" y="1"/>
                  </a:cubicBezTo>
                  <a:close/>
                </a:path>
              </a:pathLst>
            </a:custGeom>
            <a:solidFill>
              <a:schemeClr val="accent2"/>
            </a:solidFill>
            <a:ln w="4950" cap="flat" cmpd="sng">
              <a:solidFill>
                <a:schemeClr val="accent2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585900" y="2702050"/>
              <a:ext cx="133200" cy="597300"/>
            </a:xfrm>
            <a:custGeom>
              <a:avLst/>
              <a:gdLst/>
              <a:ahLst/>
              <a:cxnLst/>
              <a:rect l="l" t="t" r="r" b="b"/>
              <a:pathLst>
                <a:path w="5328" h="23892" extrusionOk="0">
                  <a:moveTo>
                    <a:pt x="1943" y="1"/>
                  </a:moveTo>
                  <a:cubicBezTo>
                    <a:pt x="1361" y="291"/>
                    <a:pt x="780" y="536"/>
                    <a:pt x="244" y="826"/>
                  </a:cubicBezTo>
                  <a:cubicBezTo>
                    <a:pt x="47" y="873"/>
                    <a:pt x="0" y="966"/>
                    <a:pt x="47" y="1164"/>
                  </a:cubicBezTo>
                  <a:cubicBezTo>
                    <a:pt x="93" y="1257"/>
                    <a:pt x="93" y="1361"/>
                    <a:pt x="93" y="1454"/>
                  </a:cubicBezTo>
                  <a:cubicBezTo>
                    <a:pt x="198" y="1989"/>
                    <a:pt x="338" y="2478"/>
                    <a:pt x="431" y="3001"/>
                  </a:cubicBezTo>
                  <a:cubicBezTo>
                    <a:pt x="535" y="3536"/>
                    <a:pt x="628" y="4072"/>
                    <a:pt x="721" y="4560"/>
                  </a:cubicBezTo>
                  <a:cubicBezTo>
                    <a:pt x="780" y="4851"/>
                    <a:pt x="826" y="5142"/>
                    <a:pt x="873" y="5432"/>
                  </a:cubicBezTo>
                  <a:cubicBezTo>
                    <a:pt x="1417" y="5432"/>
                    <a:pt x="1930" y="5243"/>
                    <a:pt x="2493" y="5243"/>
                  </a:cubicBezTo>
                  <a:cubicBezTo>
                    <a:pt x="2628" y="5243"/>
                    <a:pt x="2766" y="5254"/>
                    <a:pt x="2908" y="5281"/>
                  </a:cubicBezTo>
                  <a:cubicBezTo>
                    <a:pt x="2571" y="5723"/>
                    <a:pt x="2175" y="5909"/>
                    <a:pt x="1745" y="5967"/>
                  </a:cubicBezTo>
                  <a:cubicBezTo>
                    <a:pt x="1594" y="6014"/>
                    <a:pt x="1501" y="6014"/>
                    <a:pt x="1361" y="6014"/>
                  </a:cubicBezTo>
                  <a:lnTo>
                    <a:pt x="919" y="6014"/>
                  </a:lnTo>
                  <a:cubicBezTo>
                    <a:pt x="966" y="6351"/>
                    <a:pt x="1012" y="6735"/>
                    <a:pt x="1070" y="7072"/>
                  </a:cubicBezTo>
                  <a:cubicBezTo>
                    <a:pt x="1408" y="6979"/>
                    <a:pt x="1698" y="6886"/>
                    <a:pt x="1989" y="6886"/>
                  </a:cubicBezTo>
                  <a:cubicBezTo>
                    <a:pt x="2175" y="6840"/>
                    <a:pt x="2373" y="6840"/>
                    <a:pt x="2617" y="6840"/>
                  </a:cubicBezTo>
                  <a:cubicBezTo>
                    <a:pt x="2815" y="6840"/>
                    <a:pt x="3001" y="6782"/>
                    <a:pt x="3199" y="6782"/>
                  </a:cubicBezTo>
                  <a:cubicBezTo>
                    <a:pt x="3245" y="6782"/>
                    <a:pt x="3245" y="6782"/>
                    <a:pt x="3292" y="6840"/>
                  </a:cubicBezTo>
                  <a:lnTo>
                    <a:pt x="3338" y="6886"/>
                  </a:lnTo>
                  <a:lnTo>
                    <a:pt x="3338" y="6933"/>
                  </a:lnTo>
                  <a:lnTo>
                    <a:pt x="3338" y="6979"/>
                  </a:lnTo>
                  <a:lnTo>
                    <a:pt x="3292" y="7026"/>
                  </a:lnTo>
                  <a:cubicBezTo>
                    <a:pt x="3199" y="7072"/>
                    <a:pt x="3152" y="7131"/>
                    <a:pt x="3106" y="7131"/>
                  </a:cubicBezTo>
                  <a:cubicBezTo>
                    <a:pt x="2955" y="7224"/>
                    <a:pt x="2757" y="7317"/>
                    <a:pt x="2571" y="7363"/>
                  </a:cubicBezTo>
                  <a:cubicBezTo>
                    <a:pt x="2082" y="7514"/>
                    <a:pt x="1594" y="7607"/>
                    <a:pt x="1117" y="7712"/>
                  </a:cubicBezTo>
                  <a:cubicBezTo>
                    <a:pt x="1117" y="8096"/>
                    <a:pt x="1163" y="8526"/>
                    <a:pt x="1210" y="8968"/>
                  </a:cubicBezTo>
                  <a:cubicBezTo>
                    <a:pt x="1594" y="8922"/>
                    <a:pt x="1943" y="8817"/>
                    <a:pt x="2233" y="8771"/>
                  </a:cubicBezTo>
                  <a:cubicBezTo>
                    <a:pt x="2664" y="8724"/>
                    <a:pt x="3106" y="8678"/>
                    <a:pt x="3536" y="8631"/>
                  </a:cubicBezTo>
                  <a:lnTo>
                    <a:pt x="3583" y="8631"/>
                  </a:lnTo>
                  <a:cubicBezTo>
                    <a:pt x="3687" y="8631"/>
                    <a:pt x="3734" y="8678"/>
                    <a:pt x="3780" y="8724"/>
                  </a:cubicBezTo>
                  <a:lnTo>
                    <a:pt x="3780" y="8771"/>
                  </a:lnTo>
                  <a:lnTo>
                    <a:pt x="3629" y="8922"/>
                  </a:lnTo>
                  <a:cubicBezTo>
                    <a:pt x="3152" y="9306"/>
                    <a:pt x="2524" y="9457"/>
                    <a:pt x="1943" y="9596"/>
                  </a:cubicBezTo>
                  <a:cubicBezTo>
                    <a:pt x="1745" y="9643"/>
                    <a:pt x="1501" y="9643"/>
                    <a:pt x="1256" y="9689"/>
                  </a:cubicBezTo>
                  <a:cubicBezTo>
                    <a:pt x="1361" y="10178"/>
                    <a:pt x="1408" y="10620"/>
                    <a:pt x="1501" y="11097"/>
                  </a:cubicBezTo>
                  <a:cubicBezTo>
                    <a:pt x="1989" y="10957"/>
                    <a:pt x="2420" y="10806"/>
                    <a:pt x="2908" y="10713"/>
                  </a:cubicBezTo>
                  <a:cubicBezTo>
                    <a:pt x="3199" y="10667"/>
                    <a:pt x="3490" y="10667"/>
                    <a:pt x="3827" y="10667"/>
                  </a:cubicBezTo>
                  <a:cubicBezTo>
                    <a:pt x="3873" y="10667"/>
                    <a:pt x="3978" y="10713"/>
                    <a:pt x="3978" y="10760"/>
                  </a:cubicBezTo>
                  <a:cubicBezTo>
                    <a:pt x="3978" y="10806"/>
                    <a:pt x="3978" y="10911"/>
                    <a:pt x="3920" y="10911"/>
                  </a:cubicBezTo>
                  <a:cubicBezTo>
                    <a:pt x="3827" y="11004"/>
                    <a:pt x="3734" y="11050"/>
                    <a:pt x="3629" y="11143"/>
                  </a:cubicBezTo>
                  <a:cubicBezTo>
                    <a:pt x="3583" y="11143"/>
                    <a:pt x="3536" y="11143"/>
                    <a:pt x="3536" y="11202"/>
                  </a:cubicBezTo>
                  <a:cubicBezTo>
                    <a:pt x="2908" y="11388"/>
                    <a:pt x="2280" y="11585"/>
                    <a:pt x="1594" y="11830"/>
                  </a:cubicBezTo>
                  <a:cubicBezTo>
                    <a:pt x="1652" y="11923"/>
                    <a:pt x="1652" y="12016"/>
                    <a:pt x="1698" y="12120"/>
                  </a:cubicBezTo>
                  <a:cubicBezTo>
                    <a:pt x="1698" y="12213"/>
                    <a:pt x="1698" y="12307"/>
                    <a:pt x="1745" y="12411"/>
                  </a:cubicBezTo>
                  <a:cubicBezTo>
                    <a:pt x="1745" y="12551"/>
                    <a:pt x="1791" y="12702"/>
                    <a:pt x="1791" y="12795"/>
                  </a:cubicBezTo>
                  <a:cubicBezTo>
                    <a:pt x="2129" y="12702"/>
                    <a:pt x="2420" y="12597"/>
                    <a:pt x="2757" y="12504"/>
                  </a:cubicBezTo>
                  <a:cubicBezTo>
                    <a:pt x="2955" y="12458"/>
                    <a:pt x="3199" y="12411"/>
                    <a:pt x="3397" y="12365"/>
                  </a:cubicBezTo>
                  <a:cubicBezTo>
                    <a:pt x="3536" y="12365"/>
                    <a:pt x="3583" y="12411"/>
                    <a:pt x="3629" y="12458"/>
                  </a:cubicBezTo>
                  <a:lnTo>
                    <a:pt x="3629" y="12504"/>
                  </a:lnTo>
                  <a:lnTo>
                    <a:pt x="3629" y="12551"/>
                  </a:lnTo>
                  <a:lnTo>
                    <a:pt x="3536" y="12655"/>
                  </a:lnTo>
                  <a:cubicBezTo>
                    <a:pt x="3443" y="12842"/>
                    <a:pt x="3245" y="13039"/>
                    <a:pt x="3048" y="13132"/>
                  </a:cubicBezTo>
                  <a:cubicBezTo>
                    <a:pt x="2710" y="13284"/>
                    <a:pt x="2327" y="13423"/>
                    <a:pt x="1943" y="13574"/>
                  </a:cubicBezTo>
                  <a:cubicBezTo>
                    <a:pt x="1989" y="13819"/>
                    <a:pt x="2036" y="14109"/>
                    <a:pt x="2082" y="14342"/>
                  </a:cubicBezTo>
                  <a:cubicBezTo>
                    <a:pt x="2280" y="14296"/>
                    <a:pt x="2466" y="14249"/>
                    <a:pt x="2710" y="14202"/>
                  </a:cubicBezTo>
                  <a:cubicBezTo>
                    <a:pt x="2811" y="14202"/>
                    <a:pt x="2927" y="14182"/>
                    <a:pt x="3039" y="14182"/>
                  </a:cubicBezTo>
                  <a:cubicBezTo>
                    <a:pt x="3094" y="14182"/>
                    <a:pt x="3148" y="14187"/>
                    <a:pt x="3199" y="14202"/>
                  </a:cubicBezTo>
                  <a:cubicBezTo>
                    <a:pt x="3245" y="14202"/>
                    <a:pt x="3292" y="14202"/>
                    <a:pt x="3397" y="14249"/>
                  </a:cubicBezTo>
                  <a:cubicBezTo>
                    <a:pt x="3443" y="14296"/>
                    <a:pt x="3443" y="14342"/>
                    <a:pt x="3490" y="14400"/>
                  </a:cubicBezTo>
                  <a:lnTo>
                    <a:pt x="3490" y="14447"/>
                  </a:lnTo>
                  <a:cubicBezTo>
                    <a:pt x="3490" y="14493"/>
                    <a:pt x="3490" y="14493"/>
                    <a:pt x="3443" y="14540"/>
                  </a:cubicBezTo>
                  <a:cubicBezTo>
                    <a:pt x="3443" y="14586"/>
                    <a:pt x="3443" y="14586"/>
                    <a:pt x="3397" y="14633"/>
                  </a:cubicBezTo>
                  <a:cubicBezTo>
                    <a:pt x="3397" y="14633"/>
                    <a:pt x="3397" y="14691"/>
                    <a:pt x="3338" y="14691"/>
                  </a:cubicBezTo>
                  <a:cubicBezTo>
                    <a:pt x="3199" y="14784"/>
                    <a:pt x="2955" y="14877"/>
                    <a:pt x="2757" y="14982"/>
                  </a:cubicBezTo>
                  <a:cubicBezTo>
                    <a:pt x="2571" y="15028"/>
                    <a:pt x="2373" y="15075"/>
                    <a:pt x="2175" y="15075"/>
                  </a:cubicBezTo>
                  <a:cubicBezTo>
                    <a:pt x="2233" y="15412"/>
                    <a:pt x="2280" y="15656"/>
                    <a:pt x="2280" y="15947"/>
                  </a:cubicBezTo>
                  <a:cubicBezTo>
                    <a:pt x="2524" y="15947"/>
                    <a:pt x="2710" y="15994"/>
                    <a:pt x="2955" y="15994"/>
                  </a:cubicBezTo>
                  <a:cubicBezTo>
                    <a:pt x="2862" y="16284"/>
                    <a:pt x="2710" y="16482"/>
                    <a:pt x="2524" y="16622"/>
                  </a:cubicBezTo>
                  <a:cubicBezTo>
                    <a:pt x="2466" y="16622"/>
                    <a:pt x="2420" y="16726"/>
                    <a:pt x="2373" y="16773"/>
                  </a:cubicBezTo>
                  <a:lnTo>
                    <a:pt x="2420" y="16820"/>
                  </a:lnTo>
                  <a:cubicBezTo>
                    <a:pt x="2664" y="16773"/>
                    <a:pt x="2862" y="16773"/>
                    <a:pt x="3048" y="16726"/>
                  </a:cubicBezTo>
                  <a:lnTo>
                    <a:pt x="3048" y="16726"/>
                  </a:lnTo>
                  <a:cubicBezTo>
                    <a:pt x="2916" y="16946"/>
                    <a:pt x="2950" y="17312"/>
                    <a:pt x="2542" y="17312"/>
                  </a:cubicBezTo>
                  <a:cubicBezTo>
                    <a:pt x="2518" y="17312"/>
                    <a:pt x="2493" y="17311"/>
                    <a:pt x="2466" y="17308"/>
                  </a:cubicBezTo>
                  <a:lnTo>
                    <a:pt x="2466" y="17308"/>
                  </a:lnTo>
                  <a:cubicBezTo>
                    <a:pt x="2524" y="17541"/>
                    <a:pt x="2571" y="17785"/>
                    <a:pt x="2617" y="18029"/>
                  </a:cubicBezTo>
                  <a:cubicBezTo>
                    <a:pt x="2710" y="18518"/>
                    <a:pt x="2815" y="18995"/>
                    <a:pt x="2908" y="19483"/>
                  </a:cubicBezTo>
                  <a:cubicBezTo>
                    <a:pt x="2955" y="19727"/>
                    <a:pt x="3001" y="19972"/>
                    <a:pt x="3001" y="20216"/>
                  </a:cubicBezTo>
                  <a:cubicBezTo>
                    <a:pt x="3048" y="20355"/>
                    <a:pt x="3106" y="20553"/>
                    <a:pt x="3152" y="20739"/>
                  </a:cubicBezTo>
                  <a:cubicBezTo>
                    <a:pt x="3199" y="20984"/>
                    <a:pt x="3245" y="21228"/>
                    <a:pt x="3292" y="21519"/>
                  </a:cubicBezTo>
                  <a:cubicBezTo>
                    <a:pt x="3338" y="21763"/>
                    <a:pt x="3397" y="22054"/>
                    <a:pt x="3397" y="22344"/>
                  </a:cubicBezTo>
                  <a:lnTo>
                    <a:pt x="3397" y="22484"/>
                  </a:lnTo>
                  <a:cubicBezTo>
                    <a:pt x="3397" y="22542"/>
                    <a:pt x="3397" y="22589"/>
                    <a:pt x="3443" y="22635"/>
                  </a:cubicBezTo>
                  <a:cubicBezTo>
                    <a:pt x="4071" y="23066"/>
                    <a:pt x="4699" y="23461"/>
                    <a:pt x="5327" y="23891"/>
                  </a:cubicBezTo>
                  <a:lnTo>
                    <a:pt x="5327" y="23705"/>
                  </a:lnTo>
                  <a:lnTo>
                    <a:pt x="5327" y="11492"/>
                  </a:lnTo>
                  <a:lnTo>
                    <a:pt x="5327" y="11388"/>
                  </a:lnTo>
                  <a:lnTo>
                    <a:pt x="5327" y="11295"/>
                  </a:lnTo>
                  <a:cubicBezTo>
                    <a:pt x="5327" y="11248"/>
                    <a:pt x="5281" y="11248"/>
                    <a:pt x="5281" y="11248"/>
                  </a:cubicBezTo>
                  <a:cubicBezTo>
                    <a:pt x="4897" y="10667"/>
                    <a:pt x="4746" y="10038"/>
                    <a:pt x="4560" y="9352"/>
                  </a:cubicBezTo>
                  <a:cubicBezTo>
                    <a:pt x="4315" y="8236"/>
                    <a:pt x="4025" y="7072"/>
                    <a:pt x="3734" y="5967"/>
                  </a:cubicBezTo>
                  <a:cubicBezTo>
                    <a:pt x="3199" y="4118"/>
                    <a:pt x="2617" y="2280"/>
                    <a:pt x="2036" y="443"/>
                  </a:cubicBezTo>
                  <a:cubicBezTo>
                    <a:pt x="2036" y="291"/>
                    <a:pt x="1989" y="152"/>
                    <a:pt x="1943" y="1"/>
                  </a:cubicBezTo>
                  <a:close/>
                </a:path>
              </a:pathLst>
            </a:custGeom>
            <a:solidFill>
              <a:schemeClr val="accent2"/>
            </a:solidFill>
            <a:ln w="4950" cap="flat" cmpd="sng">
              <a:solidFill>
                <a:schemeClr val="accent2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21025" y="3281300"/>
              <a:ext cx="298075" cy="249425"/>
            </a:xfrm>
            <a:custGeom>
              <a:avLst/>
              <a:gdLst/>
              <a:ahLst/>
              <a:cxnLst/>
              <a:rect l="l" t="t" r="r" b="b"/>
              <a:pathLst>
                <a:path w="11923" h="9977" extrusionOk="0">
                  <a:moveTo>
                    <a:pt x="3095" y="2287"/>
                  </a:moveTo>
                  <a:cubicBezTo>
                    <a:pt x="3578" y="2287"/>
                    <a:pt x="4044" y="2600"/>
                    <a:pt x="4222" y="3094"/>
                  </a:cubicBezTo>
                  <a:cubicBezTo>
                    <a:pt x="4269" y="3245"/>
                    <a:pt x="4315" y="3385"/>
                    <a:pt x="4315" y="3583"/>
                  </a:cubicBezTo>
                  <a:lnTo>
                    <a:pt x="4315" y="3734"/>
                  </a:lnTo>
                  <a:lnTo>
                    <a:pt x="4315" y="3920"/>
                  </a:lnTo>
                  <a:cubicBezTo>
                    <a:pt x="4269" y="4071"/>
                    <a:pt x="4269" y="4211"/>
                    <a:pt x="4176" y="4409"/>
                  </a:cubicBezTo>
                  <a:cubicBezTo>
                    <a:pt x="4176" y="4455"/>
                    <a:pt x="4118" y="4502"/>
                    <a:pt x="4118" y="4548"/>
                  </a:cubicBezTo>
                  <a:cubicBezTo>
                    <a:pt x="4071" y="4606"/>
                    <a:pt x="4025" y="4653"/>
                    <a:pt x="3978" y="4699"/>
                  </a:cubicBezTo>
                  <a:cubicBezTo>
                    <a:pt x="3780" y="4990"/>
                    <a:pt x="3397" y="5130"/>
                    <a:pt x="2955" y="5130"/>
                  </a:cubicBezTo>
                  <a:cubicBezTo>
                    <a:pt x="2373" y="5130"/>
                    <a:pt x="1896" y="4792"/>
                    <a:pt x="1698" y="4257"/>
                  </a:cubicBezTo>
                  <a:cubicBezTo>
                    <a:pt x="1559" y="3967"/>
                    <a:pt x="1559" y="3676"/>
                    <a:pt x="1605" y="3385"/>
                  </a:cubicBezTo>
                  <a:cubicBezTo>
                    <a:pt x="1605" y="3245"/>
                    <a:pt x="1698" y="3094"/>
                    <a:pt x="1745" y="2955"/>
                  </a:cubicBezTo>
                  <a:cubicBezTo>
                    <a:pt x="1791" y="2862"/>
                    <a:pt x="1896" y="2710"/>
                    <a:pt x="2036" y="2617"/>
                  </a:cubicBezTo>
                  <a:cubicBezTo>
                    <a:pt x="2140" y="2513"/>
                    <a:pt x="2280" y="2513"/>
                    <a:pt x="2431" y="2466"/>
                  </a:cubicBezTo>
                  <a:cubicBezTo>
                    <a:pt x="2478" y="2420"/>
                    <a:pt x="2524" y="2420"/>
                    <a:pt x="2571" y="2420"/>
                  </a:cubicBezTo>
                  <a:cubicBezTo>
                    <a:pt x="2739" y="2329"/>
                    <a:pt x="2918" y="2287"/>
                    <a:pt x="3095" y="2287"/>
                  </a:cubicBezTo>
                  <a:close/>
                  <a:moveTo>
                    <a:pt x="5048" y="5281"/>
                  </a:moveTo>
                  <a:cubicBezTo>
                    <a:pt x="5095" y="5281"/>
                    <a:pt x="5141" y="5327"/>
                    <a:pt x="5234" y="5374"/>
                  </a:cubicBezTo>
                  <a:cubicBezTo>
                    <a:pt x="5281" y="5374"/>
                    <a:pt x="5339" y="5420"/>
                    <a:pt x="5386" y="5479"/>
                  </a:cubicBezTo>
                  <a:cubicBezTo>
                    <a:pt x="5479" y="5618"/>
                    <a:pt x="5572" y="5769"/>
                    <a:pt x="5572" y="5862"/>
                  </a:cubicBezTo>
                  <a:cubicBezTo>
                    <a:pt x="5572" y="6200"/>
                    <a:pt x="5281" y="6491"/>
                    <a:pt x="4990" y="6491"/>
                  </a:cubicBezTo>
                  <a:cubicBezTo>
                    <a:pt x="4897" y="6491"/>
                    <a:pt x="4804" y="6444"/>
                    <a:pt x="4699" y="6398"/>
                  </a:cubicBezTo>
                  <a:cubicBezTo>
                    <a:pt x="4653" y="6398"/>
                    <a:pt x="4606" y="6351"/>
                    <a:pt x="4606" y="6293"/>
                  </a:cubicBezTo>
                  <a:cubicBezTo>
                    <a:pt x="4560" y="6246"/>
                    <a:pt x="4560" y="6153"/>
                    <a:pt x="4513" y="6107"/>
                  </a:cubicBezTo>
                  <a:lnTo>
                    <a:pt x="4513" y="6002"/>
                  </a:lnTo>
                  <a:cubicBezTo>
                    <a:pt x="4513" y="5909"/>
                    <a:pt x="4513" y="5816"/>
                    <a:pt x="4560" y="5711"/>
                  </a:cubicBezTo>
                  <a:cubicBezTo>
                    <a:pt x="4560" y="5665"/>
                    <a:pt x="4606" y="5665"/>
                    <a:pt x="4606" y="5618"/>
                  </a:cubicBezTo>
                  <a:cubicBezTo>
                    <a:pt x="4653" y="5525"/>
                    <a:pt x="4699" y="5479"/>
                    <a:pt x="4757" y="5420"/>
                  </a:cubicBezTo>
                  <a:cubicBezTo>
                    <a:pt x="4851" y="5327"/>
                    <a:pt x="4944" y="5281"/>
                    <a:pt x="5048" y="5281"/>
                  </a:cubicBezTo>
                  <a:close/>
                  <a:moveTo>
                    <a:pt x="2326" y="5665"/>
                  </a:moveTo>
                  <a:cubicBezTo>
                    <a:pt x="2431" y="5665"/>
                    <a:pt x="2524" y="5665"/>
                    <a:pt x="2617" y="5711"/>
                  </a:cubicBezTo>
                  <a:cubicBezTo>
                    <a:pt x="2664" y="5711"/>
                    <a:pt x="2722" y="5769"/>
                    <a:pt x="2768" y="5816"/>
                  </a:cubicBezTo>
                  <a:cubicBezTo>
                    <a:pt x="2908" y="5862"/>
                    <a:pt x="3013" y="5956"/>
                    <a:pt x="3059" y="6060"/>
                  </a:cubicBezTo>
                  <a:cubicBezTo>
                    <a:pt x="3106" y="6107"/>
                    <a:pt x="3152" y="6200"/>
                    <a:pt x="3199" y="6246"/>
                  </a:cubicBezTo>
                  <a:cubicBezTo>
                    <a:pt x="3199" y="6351"/>
                    <a:pt x="3245" y="6444"/>
                    <a:pt x="3304" y="6537"/>
                  </a:cubicBezTo>
                  <a:lnTo>
                    <a:pt x="3304" y="6735"/>
                  </a:lnTo>
                  <a:cubicBezTo>
                    <a:pt x="3304" y="7165"/>
                    <a:pt x="3059" y="7561"/>
                    <a:pt x="2664" y="7700"/>
                  </a:cubicBezTo>
                  <a:cubicBezTo>
                    <a:pt x="2571" y="7747"/>
                    <a:pt x="2524" y="7805"/>
                    <a:pt x="2431" y="7805"/>
                  </a:cubicBezTo>
                  <a:cubicBezTo>
                    <a:pt x="2326" y="7851"/>
                    <a:pt x="2187" y="7851"/>
                    <a:pt x="2082" y="7851"/>
                  </a:cubicBezTo>
                  <a:cubicBezTo>
                    <a:pt x="1745" y="7851"/>
                    <a:pt x="1454" y="7700"/>
                    <a:pt x="1315" y="7456"/>
                  </a:cubicBezTo>
                  <a:cubicBezTo>
                    <a:pt x="1268" y="7409"/>
                    <a:pt x="1210" y="7363"/>
                    <a:pt x="1163" y="7270"/>
                  </a:cubicBezTo>
                  <a:cubicBezTo>
                    <a:pt x="1163" y="7165"/>
                    <a:pt x="1117" y="7072"/>
                    <a:pt x="1117" y="6979"/>
                  </a:cubicBezTo>
                  <a:cubicBezTo>
                    <a:pt x="1117" y="6979"/>
                    <a:pt x="1070" y="6933"/>
                    <a:pt x="1070" y="6874"/>
                  </a:cubicBezTo>
                  <a:lnTo>
                    <a:pt x="1070" y="6781"/>
                  </a:lnTo>
                  <a:cubicBezTo>
                    <a:pt x="1117" y="6537"/>
                    <a:pt x="1210" y="6293"/>
                    <a:pt x="1361" y="6107"/>
                  </a:cubicBezTo>
                  <a:cubicBezTo>
                    <a:pt x="1605" y="5816"/>
                    <a:pt x="1989" y="5711"/>
                    <a:pt x="2326" y="5665"/>
                  </a:cubicBezTo>
                  <a:close/>
                  <a:moveTo>
                    <a:pt x="686" y="0"/>
                  </a:moveTo>
                  <a:cubicBezTo>
                    <a:pt x="686" y="477"/>
                    <a:pt x="628" y="966"/>
                    <a:pt x="582" y="1408"/>
                  </a:cubicBezTo>
                  <a:cubicBezTo>
                    <a:pt x="535" y="2280"/>
                    <a:pt x="442" y="3152"/>
                    <a:pt x="396" y="3967"/>
                  </a:cubicBezTo>
                  <a:cubicBezTo>
                    <a:pt x="291" y="5420"/>
                    <a:pt x="151" y="6828"/>
                    <a:pt x="47" y="8282"/>
                  </a:cubicBezTo>
                  <a:cubicBezTo>
                    <a:pt x="47" y="8573"/>
                    <a:pt x="0" y="8863"/>
                    <a:pt x="0" y="9108"/>
                  </a:cubicBezTo>
                  <a:cubicBezTo>
                    <a:pt x="0" y="9550"/>
                    <a:pt x="198" y="9689"/>
                    <a:pt x="582" y="9887"/>
                  </a:cubicBezTo>
                  <a:cubicBezTo>
                    <a:pt x="733" y="9951"/>
                    <a:pt x="877" y="9976"/>
                    <a:pt x="1017" y="9976"/>
                  </a:cubicBezTo>
                  <a:cubicBezTo>
                    <a:pt x="1286" y="9976"/>
                    <a:pt x="1539" y="9882"/>
                    <a:pt x="1791" y="9782"/>
                  </a:cubicBezTo>
                  <a:cubicBezTo>
                    <a:pt x="3106" y="9305"/>
                    <a:pt x="4409" y="8817"/>
                    <a:pt x="5676" y="8282"/>
                  </a:cubicBezTo>
                  <a:cubicBezTo>
                    <a:pt x="6886" y="7851"/>
                    <a:pt x="8049" y="7363"/>
                    <a:pt x="9212" y="6874"/>
                  </a:cubicBezTo>
                  <a:cubicBezTo>
                    <a:pt x="9747" y="6688"/>
                    <a:pt x="10224" y="6444"/>
                    <a:pt x="10713" y="6200"/>
                  </a:cubicBezTo>
                  <a:cubicBezTo>
                    <a:pt x="10806" y="6153"/>
                    <a:pt x="11632" y="5909"/>
                    <a:pt x="11783" y="5909"/>
                  </a:cubicBezTo>
                  <a:lnTo>
                    <a:pt x="11922" y="5909"/>
                  </a:lnTo>
                  <a:lnTo>
                    <a:pt x="11922" y="5327"/>
                  </a:lnTo>
                  <a:lnTo>
                    <a:pt x="11922" y="5234"/>
                  </a:lnTo>
                  <a:cubicBezTo>
                    <a:pt x="11736" y="5188"/>
                    <a:pt x="11783" y="5037"/>
                    <a:pt x="11783" y="4944"/>
                  </a:cubicBezTo>
                  <a:cubicBezTo>
                    <a:pt x="11783" y="4792"/>
                    <a:pt x="11783" y="4653"/>
                    <a:pt x="11829" y="4502"/>
                  </a:cubicBezTo>
                  <a:cubicBezTo>
                    <a:pt x="11829" y="4548"/>
                    <a:pt x="11829" y="4548"/>
                    <a:pt x="11876" y="4548"/>
                  </a:cubicBezTo>
                  <a:cubicBezTo>
                    <a:pt x="11876" y="4455"/>
                    <a:pt x="11922" y="4409"/>
                    <a:pt x="11922" y="4315"/>
                  </a:cubicBezTo>
                  <a:lnTo>
                    <a:pt x="11922" y="4211"/>
                  </a:lnTo>
                  <a:lnTo>
                    <a:pt x="11585" y="4211"/>
                  </a:lnTo>
                  <a:cubicBezTo>
                    <a:pt x="11585" y="4257"/>
                    <a:pt x="11585" y="4257"/>
                    <a:pt x="11539" y="4315"/>
                  </a:cubicBezTo>
                  <a:cubicBezTo>
                    <a:pt x="11539" y="4315"/>
                    <a:pt x="11492" y="4362"/>
                    <a:pt x="11446" y="4362"/>
                  </a:cubicBezTo>
                  <a:cubicBezTo>
                    <a:pt x="11248" y="4455"/>
                    <a:pt x="11050" y="4502"/>
                    <a:pt x="10806" y="4502"/>
                  </a:cubicBezTo>
                  <a:cubicBezTo>
                    <a:pt x="10468" y="4502"/>
                    <a:pt x="10131" y="4502"/>
                    <a:pt x="9840" y="4455"/>
                  </a:cubicBezTo>
                  <a:cubicBezTo>
                    <a:pt x="9503" y="4455"/>
                    <a:pt x="9166" y="4409"/>
                    <a:pt x="8875" y="4315"/>
                  </a:cubicBezTo>
                  <a:cubicBezTo>
                    <a:pt x="8538" y="4257"/>
                    <a:pt x="8189" y="4164"/>
                    <a:pt x="7898" y="4071"/>
                  </a:cubicBezTo>
                  <a:cubicBezTo>
                    <a:pt x="7607" y="3967"/>
                    <a:pt x="7270" y="3827"/>
                    <a:pt x="6979" y="3676"/>
                  </a:cubicBezTo>
                  <a:cubicBezTo>
                    <a:pt x="5862" y="3152"/>
                    <a:pt x="4897" y="2420"/>
                    <a:pt x="4025" y="1594"/>
                  </a:cubicBezTo>
                  <a:cubicBezTo>
                    <a:pt x="3594" y="1210"/>
                    <a:pt x="3152" y="826"/>
                    <a:pt x="2617" y="535"/>
                  </a:cubicBezTo>
                  <a:cubicBezTo>
                    <a:pt x="2326" y="338"/>
                    <a:pt x="1989" y="245"/>
                    <a:pt x="1652" y="140"/>
                  </a:cubicBezTo>
                  <a:cubicBezTo>
                    <a:pt x="1361" y="47"/>
                    <a:pt x="1024" y="47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549550" y="3001275"/>
              <a:ext cx="111400" cy="259400"/>
            </a:xfrm>
            <a:custGeom>
              <a:avLst/>
              <a:gdLst/>
              <a:ahLst/>
              <a:cxnLst/>
              <a:rect l="l" t="t" r="r" b="b"/>
              <a:pathLst>
                <a:path w="4456" h="10376" extrusionOk="0">
                  <a:moveTo>
                    <a:pt x="2524" y="0"/>
                  </a:moveTo>
                  <a:cubicBezTo>
                    <a:pt x="1745" y="489"/>
                    <a:pt x="873" y="780"/>
                    <a:pt x="0" y="1024"/>
                  </a:cubicBezTo>
                  <a:cubicBezTo>
                    <a:pt x="93" y="1559"/>
                    <a:pt x="245" y="2082"/>
                    <a:pt x="338" y="2571"/>
                  </a:cubicBezTo>
                  <a:cubicBezTo>
                    <a:pt x="594" y="2315"/>
                    <a:pt x="883" y="2199"/>
                    <a:pt x="1196" y="2199"/>
                  </a:cubicBezTo>
                  <a:cubicBezTo>
                    <a:pt x="1295" y="2199"/>
                    <a:pt x="1397" y="2211"/>
                    <a:pt x="1501" y="2233"/>
                  </a:cubicBezTo>
                  <a:cubicBezTo>
                    <a:pt x="1745" y="2280"/>
                    <a:pt x="1792" y="2431"/>
                    <a:pt x="1594" y="2571"/>
                  </a:cubicBezTo>
                  <a:cubicBezTo>
                    <a:pt x="1351" y="2780"/>
                    <a:pt x="1108" y="2941"/>
                    <a:pt x="809" y="2941"/>
                  </a:cubicBezTo>
                  <a:cubicBezTo>
                    <a:pt x="692" y="2941"/>
                    <a:pt x="567" y="2917"/>
                    <a:pt x="431" y="2862"/>
                  </a:cubicBezTo>
                  <a:lnTo>
                    <a:pt x="431" y="2862"/>
                  </a:lnTo>
                  <a:cubicBezTo>
                    <a:pt x="535" y="3199"/>
                    <a:pt x="628" y="3536"/>
                    <a:pt x="675" y="3885"/>
                  </a:cubicBezTo>
                  <a:cubicBezTo>
                    <a:pt x="919" y="3827"/>
                    <a:pt x="1070" y="3780"/>
                    <a:pt x="1256" y="3780"/>
                  </a:cubicBezTo>
                  <a:cubicBezTo>
                    <a:pt x="1361" y="3780"/>
                    <a:pt x="1454" y="3780"/>
                    <a:pt x="1501" y="3827"/>
                  </a:cubicBezTo>
                  <a:cubicBezTo>
                    <a:pt x="1501" y="3885"/>
                    <a:pt x="1547" y="3885"/>
                    <a:pt x="1547" y="3932"/>
                  </a:cubicBezTo>
                  <a:lnTo>
                    <a:pt x="1547" y="3978"/>
                  </a:lnTo>
                  <a:cubicBezTo>
                    <a:pt x="1547" y="4025"/>
                    <a:pt x="1501" y="4118"/>
                    <a:pt x="1454" y="4176"/>
                  </a:cubicBezTo>
                  <a:cubicBezTo>
                    <a:pt x="1361" y="4269"/>
                    <a:pt x="1256" y="4315"/>
                    <a:pt x="1163" y="4362"/>
                  </a:cubicBezTo>
                  <a:cubicBezTo>
                    <a:pt x="1070" y="4409"/>
                    <a:pt x="966" y="4513"/>
                    <a:pt x="873" y="4560"/>
                  </a:cubicBezTo>
                  <a:lnTo>
                    <a:pt x="919" y="4606"/>
                  </a:lnTo>
                  <a:lnTo>
                    <a:pt x="919" y="4699"/>
                  </a:lnTo>
                  <a:lnTo>
                    <a:pt x="919" y="4804"/>
                  </a:lnTo>
                  <a:cubicBezTo>
                    <a:pt x="919" y="4851"/>
                    <a:pt x="966" y="4851"/>
                    <a:pt x="966" y="4897"/>
                  </a:cubicBezTo>
                  <a:cubicBezTo>
                    <a:pt x="966" y="4990"/>
                    <a:pt x="1012" y="5048"/>
                    <a:pt x="1070" y="5095"/>
                  </a:cubicBezTo>
                  <a:lnTo>
                    <a:pt x="1117" y="5141"/>
                  </a:lnTo>
                  <a:cubicBezTo>
                    <a:pt x="1163" y="5188"/>
                    <a:pt x="1210" y="5188"/>
                    <a:pt x="1303" y="5234"/>
                  </a:cubicBezTo>
                  <a:lnTo>
                    <a:pt x="1501" y="5234"/>
                  </a:lnTo>
                  <a:cubicBezTo>
                    <a:pt x="1408" y="5386"/>
                    <a:pt x="1408" y="5525"/>
                    <a:pt x="1303" y="5630"/>
                  </a:cubicBezTo>
                  <a:cubicBezTo>
                    <a:pt x="1256" y="5676"/>
                    <a:pt x="1210" y="5723"/>
                    <a:pt x="1210" y="5769"/>
                  </a:cubicBezTo>
                  <a:lnTo>
                    <a:pt x="1210" y="5862"/>
                  </a:lnTo>
                  <a:lnTo>
                    <a:pt x="1210" y="6014"/>
                  </a:lnTo>
                  <a:cubicBezTo>
                    <a:pt x="1303" y="6444"/>
                    <a:pt x="1408" y="6839"/>
                    <a:pt x="1501" y="7270"/>
                  </a:cubicBezTo>
                  <a:cubicBezTo>
                    <a:pt x="1594" y="7712"/>
                    <a:pt x="1652" y="8142"/>
                    <a:pt x="1745" y="8584"/>
                  </a:cubicBezTo>
                  <a:cubicBezTo>
                    <a:pt x="1792" y="8631"/>
                    <a:pt x="1838" y="8724"/>
                    <a:pt x="1885" y="8770"/>
                  </a:cubicBezTo>
                  <a:cubicBezTo>
                    <a:pt x="2234" y="8968"/>
                    <a:pt x="2524" y="9166"/>
                    <a:pt x="2815" y="9352"/>
                  </a:cubicBezTo>
                  <a:cubicBezTo>
                    <a:pt x="3339" y="9643"/>
                    <a:pt x="3874" y="9992"/>
                    <a:pt x="4455" y="10375"/>
                  </a:cubicBezTo>
                  <a:cubicBezTo>
                    <a:pt x="4409" y="10178"/>
                    <a:pt x="4316" y="10085"/>
                    <a:pt x="4316" y="9933"/>
                  </a:cubicBezTo>
                  <a:cubicBezTo>
                    <a:pt x="3978" y="8480"/>
                    <a:pt x="3629" y="7084"/>
                    <a:pt x="3397" y="5630"/>
                  </a:cubicBezTo>
                  <a:cubicBezTo>
                    <a:pt x="3152" y="4118"/>
                    <a:pt x="2955" y="2617"/>
                    <a:pt x="2710" y="1117"/>
                  </a:cubicBezTo>
                  <a:cubicBezTo>
                    <a:pt x="2710" y="919"/>
                    <a:pt x="2664" y="733"/>
                    <a:pt x="2617" y="535"/>
                  </a:cubicBezTo>
                  <a:cubicBezTo>
                    <a:pt x="2571" y="396"/>
                    <a:pt x="2571" y="198"/>
                    <a:pt x="2524" y="0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587050" y="3096925"/>
              <a:ext cx="1200" cy="3825"/>
            </a:xfrm>
            <a:custGeom>
              <a:avLst/>
              <a:gdLst/>
              <a:ahLst/>
              <a:cxnLst/>
              <a:rect l="l" t="t" r="r" b="b"/>
              <a:pathLst>
                <a:path w="48" h="153" extrusionOk="0">
                  <a:moveTo>
                    <a:pt x="1" y="1"/>
                  </a:moveTo>
                  <a:cubicBezTo>
                    <a:pt x="1" y="59"/>
                    <a:pt x="47" y="59"/>
                    <a:pt x="47" y="106"/>
                  </a:cubicBezTo>
                  <a:lnTo>
                    <a:pt x="47" y="152"/>
                  </a:lnTo>
                  <a:lnTo>
                    <a:pt x="47" y="106"/>
                  </a:lnTo>
                  <a:cubicBezTo>
                    <a:pt x="47" y="59"/>
                    <a:pt x="1" y="5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579775" y="3147825"/>
              <a:ext cx="7300" cy="35200"/>
            </a:xfrm>
            <a:custGeom>
              <a:avLst/>
              <a:gdLst/>
              <a:ahLst/>
              <a:cxnLst/>
              <a:rect l="l" t="t" r="r" b="b"/>
              <a:pathLst>
                <a:path w="292" h="1408" extrusionOk="0">
                  <a:moveTo>
                    <a:pt x="1" y="0"/>
                  </a:moveTo>
                  <a:lnTo>
                    <a:pt x="1" y="152"/>
                  </a:lnTo>
                  <a:cubicBezTo>
                    <a:pt x="94" y="582"/>
                    <a:pt x="199" y="977"/>
                    <a:pt x="292" y="1408"/>
                  </a:cubicBezTo>
                  <a:cubicBezTo>
                    <a:pt x="199" y="977"/>
                    <a:pt x="94" y="582"/>
                    <a:pt x="1" y="152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562925" y="2674125"/>
              <a:ext cx="81150" cy="42500"/>
            </a:xfrm>
            <a:custGeom>
              <a:avLst/>
              <a:gdLst/>
              <a:ahLst/>
              <a:cxnLst/>
              <a:rect l="l" t="t" r="r" b="b"/>
              <a:pathLst>
                <a:path w="3246" h="1700" extrusionOk="0">
                  <a:moveTo>
                    <a:pt x="2513" y="1"/>
                  </a:moveTo>
                  <a:cubicBezTo>
                    <a:pt x="2175" y="1"/>
                    <a:pt x="1885" y="106"/>
                    <a:pt x="1547" y="199"/>
                  </a:cubicBezTo>
                  <a:cubicBezTo>
                    <a:pt x="1163" y="338"/>
                    <a:pt x="768" y="536"/>
                    <a:pt x="384" y="780"/>
                  </a:cubicBezTo>
                  <a:cubicBezTo>
                    <a:pt x="291" y="827"/>
                    <a:pt x="245" y="920"/>
                    <a:pt x="186" y="978"/>
                  </a:cubicBezTo>
                  <a:cubicBezTo>
                    <a:pt x="0" y="1211"/>
                    <a:pt x="0" y="1408"/>
                    <a:pt x="245" y="1606"/>
                  </a:cubicBezTo>
                  <a:cubicBezTo>
                    <a:pt x="291" y="1653"/>
                    <a:pt x="338" y="1653"/>
                    <a:pt x="384" y="1699"/>
                  </a:cubicBezTo>
                  <a:lnTo>
                    <a:pt x="535" y="1699"/>
                  </a:lnTo>
                  <a:lnTo>
                    <a:pt x="582" y="1653"/>
                  </a:lnTo>
                  <a:cubicBezTo>
                    <a:pt x="628" y="1653"/>
                    <a:pt x="675" y="1606"/>
                    <a:pt x="721" y="1606"/>
                  </a:cubicBezTo>
                  <a:cubicBezTo>
                    <a:pt x="826" y="1501"/>
                    <a:pt x="873" y="1455"/>
                    <a:pt x="966" y="1362"/>
                  </a:cubicBezTo>
                  <a:cubicBezTo>
                    <a:pt x="1059" y="1315"/>
                    <a:pt x="1163" y="1269"/>
                    <a:pt x="1257" y="1164"/>
                  </a:cubicBezTo>
                  <a:cubicBezTo>
                    <a:pt x="1454" y="1071"/>
                    <a:pt x="1640" y="978"/>
                    <a:pt x="1885" y="873"/>
                  </a:cubicBezTo>
                  <a:cubicBezTo>
                    <a:pt x="1989" y="827"/>
                    <a:pt x="2082" y="780"/>
                    <a:pt x="2175" y="734"/>
                  </a:cubicBezTo>
                  <a:cubicBezTo>
                    <a:pt x="2327" y="687"/>
                    <a:pt x="2513" y="629"/>
                    <a:pt x="2664" y="582"/>
                  </a:cubicBezTo>
                  <a:cubicBezTo>
                    <a:pt x="2804" y="536"/>
                    <a:pt x="3001" y="489"/>
                    <a:pt x="3152" y="443"/>
                  </a:cubicBezTo>
                  <a:lnTo>
                    <a:pt x="3152" y="338"/>
                  </a:lnTo>
                  <a:cubicBezTo>
                    <a:pt x="3199" y="245"/>
                    <a:pt x="3199" y="199"/>
                    <a:pt x="3246" y="47"/>
                  </a:cubicBezTo>
                  <a:cubicBezTo>
                    <a:pt x="3199" y="47"/>
                    <a:pt x="3094" y="47"/>
                    <a:pt x="3048" y="1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577450" y="2708150"/>
              <a:ext cx="9625" cy="7300"/>
            </a:xfrm>
            <a:custGeom>
              <a:avLst/>
              <a:gdLst/>
              <a:ahLst/>
              <a:cxnLst/>
              <a:rect l="l" t="t" r="r" b="b"/>
              <a:pathLst>
                <a:path w="385" h="292" extrusionOk="0">
                  <a:moveTo>
                    <a:pt x="1" y="292"/>
                  </a:moveTo>
                  <a:cubicBezTo>
                    <a:pt x="47" y="292"/>
                    <a:pt x="94" y="245"/>
                    <a:pt x="140" y="245"/>
                  </a:cubicBezTo>
                  <a:cubicBezTo>
                    <a:pt x="245" y="140"/>
                    <a:pt x="292" y="94"/>
                    <a:pt x="385" y="1"/>
                  </a:cubicBezTo>
                  <a:cubicBezTo>
                    <a:pt x="292" y="94"/>
                    <a:pt x="245" y="140"/>
                    <a:pt x="140" y="245"/>
                  </a:cubicBezTo>
                  <a:cubicBezTo>
                    <a:pt x="94" y="245"/>
                    <a:pt x="47" y="292"/>
                    <a:pt x="1" y="292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29500" y="2682575"/>
              <a:ext cx="12250" cy="6125"/>
            </a:xfrm>
            <a:custGeom>
              <a:avLst/>
              <a:gdLst/>
              <a:ahLst/>
              <a:cxnLst/>
              <a:rect l="l" t="t" r="r" b="b"/>
              <a:pathLst>
                <a:path w="490" h="245" extrusionOk="0">
                  <a:moveTo>
                    <a:pt x="1" y="244"/>
                  </a:moveTo>
                  <a:cubicBezTo>
                    <a:pt x="141" y="198"/>
                    <a:pt x="338" y="151"/>
                    <a:pt x="489" y="105"/>
                  </a:cubicBezTo>
                  <a:lnTo>
                    <a:pt x="489" y="0"/>
                  </a:lnTo>
                  <a:lnTo>
                    <a:pt x="489" y="105"/>
                  </a:lnTo>
                  <a:cubicBezTo>
                    <a:pt x="338" y="151"/>
                    <a:pt x="141" y="198"/>
                    <a:pt x="1" y="244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572525" y="2716600"/>
              <a:ext cx="3800" cy="25"/>
            </a:xfrm>
            <a:custGeom>
              <a:avLst/>
              <a:gdLst/>
              <a:ahLst/>
              <a:cxnLst/>
              <a:rect l="l" t="t" r="r" b="b"/>
              <a:pathLst>
                <a:path w="152" h="1" extrusionOk="0">
                  <a:moveTo>
                    <a:pt x="0" y="0"/>
                  </a:moveTo>
                  <a:lnTo>
                    <a:pt x="151" y="0"/>
                  </a:ln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97500" y="2441500"/>
              <a:ext cx="156175" cy="235275"/>
            </a:xfrm>
            <a:custGeom>
              <a:avLst/>
              <a:gdLst/>
              <a:ahLst/>
              <a:cxnLst/>
              <a:rect l="l" t="t" r="r" b="b"/>
              <a:pathLst>
                <a:path w="6247" h="9411" extrusionOk="0">
                  <a:moveTo>
                    <a:pt x="2420" y="1"/>
                  </a:moveTo>
                  <a:lnTo>
                    <a:pt x="2420" y="1"/>
                  </a:lnTo>
                  <a:cubicBezTo>
                    <a:pt x="3199" y="1559"/>
                    <a:pt x="3292" y="3304"/>
                    <a:pt x="3780" y="4898"/>
                  </a:cubicBezTo>
                  <a:cubicBezTo>
                    <a:pt x="3920" y="4944"/>
                    <a:pt x="4025" y="4991"/>
                    <a:pt x="4118" y="5049"/>
                  </a:cubicBezTo>
                  <a:cubicBezTo>
                    <a:pt x="4316" y="5188"/>
                    <a:pt x="4409" y="5433"/>
                    <a:pt x="4455" y="5677"/>
                  </a:cubicBezTo>
                  <a:cubicBezTo>
                    <a:pt x="4548" y="6503"/>
                    <a:pt x="4025" y="7270"/>
                    <a:pt x="3199" y="7422"/>
                  </a:cubicBezTo>
                  <a:cubicBezTo>
                    <a:pt x="3129" y="7435"/>
                    <a:pt x="3058" y="7441"/>
                    <a:pt x="2986" y="7441"/>
                  </a:cubicBezTo>
                  <a:cubicBezTo>
                    <a:pt x="2552" y="7441"/>
                    <a:pt x="2094" y="7209"/>
                    <a:pt x="1885" y="6840"/>
                  </a:cubicBezTo>
                  <a:cubicBezTo>
                    <a:pt x="1640" y="6398"/>
                    <a:pt x="1698" y="5723"/>
                    <a:pt x="1989" y="5386"/>
                  </a:cubicBezTo>
                  <a:cubicBezTo>
                    <a:pt x="2036" y="5281"/>
                    <a:pt x="2036" y="5188"/>
                    <a:pt x="2036" y="5095"/>
                  </a:cubicBezTo>
                  <a:cubicBezTo>
                    <a:pt x="1838" y="4270"/>
                    <a:pt x="1640" y="3444"/>
                    <a:pt x="1454" y="2664"/>
                  </a:cubicBezTo>
                  <a:cubicBezTo>
                    <a:pt x="1408" y="2478"/>
                    <a:pt x="1350" y="2281"/>
                    <a:pt x="1303" y="2083"/>
                  </a:cubicBezTo>
                  <a:cubicBezTo>
                    <a:pt x="1210" y="1606"/>
                    <a:pt x="1059" y="1117"/>
                    <a:pt x="966" y="687"/>
                  </a:cubicBezTo>
                  <a:cubicBezTo>
                    <a:pt x="919" y="827"/>
                    <a:pt x="919" y="978"/>
                    <a:pt x="873" y="1117"/>
                  </a:cubicBezTo>
                  <a:cubicBezTo>
                    <a:pt x="873" y="1269"/>
                    <a:pt x="826" y="1408"/>
                    <a:pt x="826" y="1559"/>
                  </a:cubicBezTo>
                  <a:cubicBezTo>
                    <a:pt x="535" y="3106"/>
                    <a:pt x="291" y="4653"/>
                    <a:pt x="0" y="6212"/>
                  </a:cubicBezTo>
                  <a:lnTo>
                    <a:pt x="0" y="6398"/>
                  </a:lnTo>
                  <a:cubicBezTo>
                    <a:pt x="0" y="6503"/>
                    <a:pt x="47" y="6596"/>
                    <a:pt x="140" y="6735"/>
                  </a:cubicBezTo>
                  <a:cubicBezTo>
                    <a:pt x="1059" y="7515"/>
                    <a:pt x="2082" y="8247"/>
                    <a:pt x="2710" y="9306"/>
                  </a:cubicBezTo>
                  <a:cubicBezTo>
                    <a:pt x="2710" y="9352"/>
                    <a:pt x="2757" y="9352"/>
                    <a:pt x="2803" y="9411"/>
                  </a:cubicBezTo>
                  <a:cubicBezTo>
                    <a:pt x="3588" y="9035"/>
                    <a:pt x="4372" y="8628"/>
                    <a:pt x="5236" y="8628"/>
                  </a:cubicBezTo>
                  <a:cubicBezTo>
                    <a:pt x="5282" y="8628"/>
                    <a:pt x="5328" y="8629"/>
                    <a:pt x="5374" y="8631"/>
                  </a:cubicBezTo>
                  <a:cubicBezTo>
                    <a:pt x="5525" y="7957"/>
                    <a:pt x="5665" y="7270"/>
                    <a:pt x="5816" y="6642"/>
                  </a:cubicBezTo>
                  <a:lnTo>
                    <a:pt x="6246" y="4607"/>
                  </a:lnTo>
                  <a:cubicBezTo>
                    <a:pt x="5863" y="4363"/>
                    <a:pt x="5572" y="4118"/>
                    <a:pt x="5281" y="3734"/>
                  </a:cubicBezTo>
                  <a:cubicBezTo>
                    <a:pt x="5083" y="3490"/>
                    <a:pt x="4897" y="3199"/>
                    <a:pt x="4699" y="2909"/>
                  </a:cubicBezTo>
                  <a:cubicBezTo>
                    <a:pt x="4025" y="2036"/>
                    <a:pt x="3338" y="1164"/>
                    <a:pt x="2617" y="245"/>
                  </a:cubicBezTo>
                  <a:cubicBezTo>
                    <a:pt x="2571" y="199"/>
                    <a:pt x="2513" y="105"/>
                    <a:pt x="2420" y="1"/>
                  </a:cubicBezTo>
                  <a:close/>
                </a:path>
              </a:pathLst>
            </a:custGeom>
            <a:solidFill>
              <a:schemeClr val="accent3"/>
            </a:solidFill>
            <a:ln w="4950" cap="flat" cmpd="sng">
              <a:solidFill>
                <a:schemeClr val="accent3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98650" y="2798875"/>
              <a:ext cx="111400" cy="212300"/>
            </a:xfrm>
            <a:custGeom>
              <a:avLst/>
              <a:gdLst/>
              <a:ahLst/>
              <a:cxnLst/>
              <a:rect l="l" t="t" r="r" b="b"/>
              <a:pathLst>
                <a:path w="4456" h="8492" extrusionOk="0">
                  <a:moveTo>
                    <a:pt x="3537" y="1"/>
                  </a:moveTo>
                  <a:lnTo>
                    <a:pt x="3048" y="59"/>
                  </a:lnTo>
                  <a:cubicBezTo>
                    <a:pt x="3048" y="245"/>
                    <a:pt x="2955" y="396"/>
                    <a:pt x="2711" y="536"/>
                  </a:cubicBezTo>
                  <a:cubicBezTo>
                    <a:pt x="2374" y="641"/>
                    <a:pt x="2083" y="780"/>
                    <a:pt x="1792" y="873"/>
                  </a:cubicBezTo>
                  <a:cubicBezTo>
                    <a:pt x="1210" y="1071"/>
                    <a:pt x="629" y="1269"/>
                    <a:pt x="1" y="1455"/>
                  </a:cubicBezTo>
                  <a:cubicBezTo>
                    <a:pt x="140" y="1943"/>
                    <a:pt x="245" y="2385"/>
                    <a:pt x="385" y="2816"/>
                  </a:cubicBezTo>
                  <a:cubicBezTo>
                    <a:pt x="536" y="2816"/>
                    <a:pt x="629" y="2769"/>
                    <a:pt x="780" y="2723"/>
                  </a:cubicBezTo>
                  <a:cubicBezTo>
                    <a:pt x="1013" y="2676"/>
                    <a:pt x="1304" y="2618"/>
                    <a:pt x="1548" y="2618"/>
                  </a:cubicBezTo>
                  <a:cubicBezTo>
                    <a:pt x="1792" y="2676"/>
                    <a:pt x="1839" y="2816"/>
                    <a:pt x="1699" y="2967"/>
                  </a:cubicBezTo>
                  <a:cubicBezTo>
                    <a:pt x="1548" y="3106"/>
                    <a:pt x="1362" y="3199"/>
                    <a:pt x="1164" y="3304"/>
                  </a:cubicBezTo>
                  <a:cubicBezTo>
                    <a:pt x="966" y="3351"/>
                    <a:pt x="780" y="3397"/>
                    <a:pt x="536" y="3444"/>
                  </a:cubicBezTo>
                  <a:cubicBezTo>
                    <a:pt x="629" y="3734"/>
                    <a:pt x="722" y="4025"/>
                    <a:pt x="780" y="4316"/>
                  </a:cubicBezTo>
                  <a:cubicBezTo>
                    <a:pt x="920" y="4269"/>
                    <a:pt x="1013" y="4269"/>
                    <a:pt x="1117" y="4223"/>
                  </a:cubicBezTo>
                  <a:cubicBezTo>
                    <a:pt x="1304" y="4176"/>
                    <a:pt x="1548" y="4130"/>
                    <a:pt x="1746" y="4130"/>
                  </a:cubicBezTo>
                  <a:cubicBezTo>
                    <a:pt x="1885" y="4130"/>
                    <a:pt x="2036" y="4223"/>
                    <a:pt x="2176" y="4316"/>
                  </a:cubicBezTo>
                  <a:cubicBezTo>
                    <a:pt x="2083" y="4421"/>
                    <a:pt x="2036" y="4560"/>
                    <a:pt x="1885" y="4653"/>
                  </a:cubicBezTo>
                  <a:cubicBezTo>
                    <a:pt x="1594" y="4805"/>
                    <a:pt x="1304" y="4898"/>
                    <a:pt x="966" y="5049"/>
                  </a:cubicBezTo>
                  <a:cubicBezTo>
                    <a:pt x="1013" y="5188"/>
                    <a:pt x="1071" y="5433"/>
                    <a:pt x="1117" y="5630"/>
                  </a:cubicBezTo>
                  <a:cubicBezTo>
                    <a:pt x="1444" y="5467"/>
                    <a:pt x="1691" y="5383"/>
                    <a:pt x="1882" y="5383"/>
                  </a:cubicBezTo>
                  <a:cubicBezTo>
                    <a:pt x="2086" y="5383"/>
                    <a:pt x="2225" y="5479"/>
                    <a:pt x="2327" y="5677"/>
                  </a:cubicBezTo>
                  <a:cubicBezTo>
                    <a:pt x="2083" y="6014"/>
                    <a:pt x="1699" y="6107"/>
                    <a:pt x="1210" y="6165"/>
                  </a:cubicBezTo>
                  <a:cubicBezTo>
                    <a:pt x="1257" y="6352"/>
                    <a:pt x="1362" y="6549"/>
                    <a:pt x="1362" y="6689"/>
                  </a:cubicBezTo>
                  <a:cubicBezTo>
                    <a:pt x="1652" y="6689"/>
                    <a:pt x="1839" y="6689"/>
                    <a:pt x="2083" y="6747"/>
                  </a:cubicBezTo>
                  <a:cubicBezTo>
                    <a:pt x="2176" y="6747"/>
                    <a:pt x="2281" y="6840"/>
                    <a:pt x="2129" y="6980"/>
                  </a:cubicBezTo>
                  <a:cubicBezTo>
                    <a:pt x="1990" y="7131"/>
                    <a:pt x="1792" y="7270"/>
                    <a:pt x="1548" y="7468"/>
                  </a:cubicBezTo>
                  <a:cubicBezTo>
                    <a:pt x="1652" y="7759"/>
                    <a:pt x="1746" y="8096"/>
                    <a:pt x="1839" y="8492"/>
                  </a:cubicBezTo>
                  <a:cubicBezTo>
                    <a:pt x="2467" y="8247"/>
                    <a:pt x="3106" y="8003"/>
                    <a:pt x="3688" y="7759"/>
                  </a:cubicBezTo>
                  <a:cubicBezTo>
                    <a:pt x="3921" y="7666"/>
                    <a:pt x="4165" y="7619"/>
                    <a:pt x="4456" y="7561"/>
                  </a:cubicBezTo>
                  <a:cubicBezTo>
                    <a:pt x="4456" y="7515"/>
                    <a:pt x="4409" y="7422"/>
                    <a:pt x="4409" y="7329"/>
                  </a:cubicBezTo>
                  <a:cubicBezTo>
                    <a:pt x="4316" y="6747"/>
                    <a:pt x="4211" y="6107"/>
                    <a:pt x="4118" y="5479"/>
                  </a:cubicBezTo>
                  <a:cubicBezTo>
                    <a:pt x="4072" y="4898"/>
                    <a:pt x="4072" y="4316"/>
                    <a:pt x="4025" y="3781"/>
                  </a:cubicBezTo>
                  <a:cubicBezTo>
                    <a:pt x="3874" y="2525"/>
                    <a:pt x="3734" y="1269"/>
                    <a:pt x="3537" y="1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533850" y="2448775"/>
              <a:ext cx="61675" cy="162575"/>
            </a:xfrm>
            <a:custGeom>
              <a:avLst/>
              <a:gdLst/>
              <a:ahLst/>
              <a:cxnLst/>
              <a:rect l="l" t="t" r="r" b="b"/>
              <a:pathLst>
                <a:path w="2467" h="6503" extrusionOk="0">
                  <a:moveTo>
                    <a:pt x="384" y="1"/>
                  </a:moveTo>
                  <a:lnTo>
                    <a:pt x="0" y="105"/>
                  </a:lnTo>
                  <a:cubicBezTo>
                    <a:pt x="47" y="291"/>
                    <a:pt x="93" y="443"/>
                    <a:pt x="140" y="582"/>
                  </a:cubicBezTo>
                  <a:cubicBezTo>
                    <a:pt x="244" y="873"/>
                    <a:pt x="291" y="1164"/>
                    <a:pt x="338" y="1408"/>
                  </a:cubicBezTo>
                  <a:cubicBezTo>
                    <a:pt x="384" y="1699"/>
                    <a:pt x="477" y="1943"/>
                    <a:pt x="535" y="2234"/>
                  </a:cubicBezTo>
                  <a:cubicBezTo>
                    <a:pt x="535" y="2327"/>
                    <a:pt x="582" y="2373"/>
                    <a:pt x="582" y="2478"/>
                  </a:cubicBezTo>
                  <a:cubicBezTo>
                    <a:pt x="768" y="3199"/>
                    <a:pt x="1012" y="3979"/>
                    <a:pt x="1210" y="4700"/>
                  </a:cubicBezTo>
                  <a:cubicBezTo>
                    <a:pt x="1256" y="5049"/>
                    <a:pt x="1256" y="5281"/>
                    <a:pt x="1012" y="5479"/>
                  </a:cubicBezTo>
                  <a:cubicBezTo>
                    <a:pt x="768" y="5677"/>
                    <a:pt x="873" y="5921"/>
                    <a:pt x="919" y="6154"/>
                  </a:cubicBezTo>
                  <a:cubicBezTo>
                    <a:pt x="1012" y="6398"/>
                    <a:pt x="1256" y="6503"/>
                    <a:pt x="1501" y="6503"/>
                  </a:cubicBezTo>
                  <a:cubicBezTo>
                    <a:pt x="2036" y="6503"/>
                    <a:pt x="2466" y="5921"/>
                    <a:pt x="2326" y="5386"/>
                  </a:cubicBezTo>
                  <a:cubicBezTo>
                    <a:pt x="2280" y="5235"/>
                    <a:pt x="2222" y="5095"/>
                    <a:pt x="2129" y="4944"/>
                  </a:cubicBezTo>
                  <a:cubicBezTo>
                    <a:pt x="1884" y="4944"/>
                    <a:pt x="1791" y="4804"/>
                    <a:pt x="1745" y="4607"/>
                  </a:cubicBezTo>
                  <a:cubicBezTo>
                    <a:pt x="1547" y="4025"/>
                    <a:pt x="1408" y="3397"/>
                    <a:pt x="1210" y="2769"/>
                  </a:cubicBezTo>
                  <a:cubicBezTo>
                    <a:pt x="1012" y="1943"/>
                    <a:pt x="873" y="1117"/>
                    <a:pt x="477" y="338"/>
                  </a:cubicBezTo>
                  <a:cubicBezTo>
                    <a:pt x="431" y="198"/>
                    <a:pt x="431" y="105"/>
                    <a:pt x="384" y="1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537325" y="2463325"/>
              <a:ext cx="4975" cy="20650"/>
            </a:xfrm>
            <a:custGeom>
              <a:avLst/>
              <a:gdLst/>
              <a:ahLst/>
              <a:cxnLst/>
              <a:rect l="l" t="t" r="r" b="b"/>
              <a:pathLst>
                <a:path w="199" h="826" extrusionOk="0">
                  <a:moveTo>
                    <a:pt x="199" y="826"/>
                  </a:moveTo>
                  <a:cubicBezTo>
                    <a:pt x="152" y="582"/>
                    <a:pt x="105" y="291"/>
                    <a:pt x="1" y="0"/>
                  </a:cubicBezTo>
                  <a:cubicBezTo>
                    <a:pt x="105" y="291"/>
                    <a:pt x="152" y="582"/>
                    <a:pt x="199" y="826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559150" y="3265575"/>
              <a:ext cx="36375" cy="34725"/>
            </a:xfrm>
            <a:custGeom>
              <a:avLst/>
              <a:gdLst/>
              <a:ahLst/>
              <a:cxnLst/>
              <a:rect l="l" t="t" r="r" b="b"/>
              <a:pathLst>
                <a:path w="1455" h="1389" extrusionOk="0">
                  <a:moveTo>
                    <a:pt x="410" y="1"/>
                  </a:moveTo>
                  <a:cubicBezTo>
                    <a:pt x="260" y="1"/>
                    <a:pt x="171" y="99"/>
                    <a:pt x="105" y="338"/>
                  </a:cubicBezTo>
                  <a:cubicBezTo>
                    <a:pt x="47" y="432"/>
                    <a:pt x="47" y="478"/>
                    <a:pt x="47" y="583"/>
                  </a:cubicBezTo>
                  <a:lnTo>
                    <a:pt x="0" y="583"/>
                  </a:lnTo>
                  <a:cubicBezTo>
                    <a:pt x="105" y="769"/>
                    <a:pt x="151" y="1013"/>
                    <a:pt x="291" y="1164"/>
                  </a:cubicBezTo>
                  <a:cubicBezTo>
                    <a:pt x="418" y="1316"/>
                    <a:pt x="612" y="1389"/>
                    <a:pt x="795" y="1389"/>
                  </a:cubicBezTo>
                  <a:cubicBezTo>
                    <a:pt x="963" y="1389"/>
                    <a:pt x="1121" y="1328"/>
                    <a:pt x="1210" y="1211"/>
                  </a:cubicBezTo>
                  <a:cubicBezTo>
                    <a:pt x="1454" y="920"/>
                    <a:pt x="1361" y="525"/>
                    <a:pt x="1070" y="292"/>
                  </a:cubicBezTo>
                  <a:cubicBezTo>
                    <a:pt x="919" y="187"/>
                    <a:pt x="779" y="141"/>
                    <a:pt x="628" y="48"/>
                  </a:cubicBezTo>
                  <a:cubicBezTo>
                    <a:pt x="544" y="17"/>
                    <a:pt x="472" y="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 w="960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455050" y="2640400"/>
              <a:ext cx="132025" cy="176825"/>
            </a:xfrm>
            <a:custGeom>
              <a:avLst/>
              <a:gdLst/>
              <a:ahLst/>
              <a:cxnLst/>
              <a:rect l="l" t="t" r="r" b="b"/>
              <a:pathLst>
                <a:path w="5281" h="7073" extrusionOk="0">
                  <a:moveTo>
                    <a:pt x="2280" y="1"/>
                  </a:moveTo>
                  <a:cubicBezTo>
                    <a:pt x="2233" y="338"/>
                    <a:pt x="2036" y="431"/>
                    <a:pt x="1791" y="524"/>
                  </a:cubicBezTo>
                  <a:cubicBezTo>
                    <a:pt x="1210" y="675"/>
                    <a:pt x="582" y="768"/>
                    <a:pt x="0" y="920"/>
                  </a:cubicBezTo>
                  <a:cubicBezTo>
                    <a:pt x="93" y="1396"/>
                    <a:pt x="244" y="1885"/>
                    <a:pt x="337" y="2373"/>
                  </a:cubicBezTo>
                  <a:cubicBezTo>
                    <a:pt x="582" y="2327"/>
                    <a:pt x="779" y="2222"/>
                    <a:pt x="1012" y="2222"/>
                  </a:cubicBezTo>
                  <a:cubicBezTo>
                    <a:pt x="1043" y="2209"/>
                    <a:pt x="1076" y="2203"/>
                    <a:pt x="1112" y="2203"/>
                  </a:cubicBezTo>
                  <a:cubicBezTo>
                    <a:pt x="1199" y="2203"/>
                    <a:pt x="1301" y="2236"/>
                    <a:pt x="1407" y="2269"/>
                  </a:cubicBezTo>
                  <a:cubicBezTo>
                    <a:pt x="1547" y="2269"/>
                    <a:pt x="1594" y="2420"/>
                    <a:pt x="1454" y="2513"/>
                  </a:cubicBezTo>
                  <a:cubicBezTo>
                    <a:pt x="1303" y="2618"/>
                    <a:pt x="1163" y="2757"/>
                    <a:pt x="1012" y="2850"/>
                  </a:cubicBezTo>
                  <a:cubicBezTo>
                    <a:pt x="872" y="2909"/>
                    <a:pt x="675" y="2955"/>
                    <a:pt x="535" y="3002"/>
                  </a:cubicBezTo>
                  <a:cubicBezTo>
                    <a:pt x="582" y="3246"/>
                    <a:pt x="628" y="3490"/>
                    <a:pt x="721" y="3723"/>
                  </a:cubicBezTo>
                  <a:cubicBezTo>
                    <a:pt x="779" y="3723"/>
                    <a:pt x="826" y="3676"/>
                    <a:pt x="872" y="3676"/>
                  </a:cubicBezTo>
                  <a:cubicBezTo>
                    <a:pt x="1117" y="3630"/>
                    <a:pt x="1407" y="3537"/>
                    <a:pt x="1652" y="3490"/>
                  </a:cubicBezTo>
                  <a:cubicBezTo>
                    <a:pt x="1791" y="3490"/>
                    <a:pt x="1989" y="3537"/>
                    <a:pt x="2036" y="3630"/>
                  </a:cubicBezTo>
                  <a:cubicBezTo>
                    <a:pt x="2036" y="3723"/>
                    <a:pt x="1943" y="3920"/>
                    <a:pt x="1838" y="4014"/>
                  </a:cubicBezTo>
                  <a:cubicBezTo>
                    <a:pt x="1791" y="4118"/>
                    <a:pt x="1652" y="4165"/>
                    <a:pt x="1547" y="4165"/>
                  </a:cubicBezTo>
                  <a:cubicBezTo>
                    <a:pt x="1303" y="4258"/>
                    <a:pt x="1117" y="4258"/>
                    <a:pt x="872" y="4304"/>
                  </a:cubicBezTo>
                  <a:cubicBezTo>
                    <a:pt x="919" y="4502"/>
                    <a:pt x="965" y="4653"/>
                    <a:pt x="1012" y="4839"/>
                  </a:cubicBezTo>
                  <a:cubicBezTo>
                    <a:pt x="1210" y="4746"/>
                    <a:pt x="1407" y="4653"/>
                    <a:pt x="1594" y="4653"/>
                  </a:cubicBezTo>
                  <a:cubicBezTo>
                    <a:pt x="1623" y="4637"/>
                    <a:pt x="1658" y="4630"/>
                    <a:pt x="1695" y="4630"/>
                  </a:cubicBezTo>
                  <a:cubicBezTo>
                    <a:pt x="1791" y="4630"/>
                    <a:pt x="1900" y="4679"/>
                    <a:pt x="1943" y="4746"/>
                  </a:cubicBezTo>
                  <a:cubicBezTo>
                    <a:pt x="1989" y="4793"/>
                    <a:pt x="1943" y="4991"/>
                    <a:pt x="1838" y="5084"/>
                  </a:cubicBezTo>
                  <a:cubicBezTo>
                    <a:pt x="1791" y="5177"/>
                    <a:pt x="1698" y="5235"/>
                    <a:pt x="1652" y="5281"/>
                  </a:cubicBezTo>
                  <a:cubicBezTo>
                    <a:pt x="1501" y="5374"/>
                    <a:pt x="1361" y="5421"/>
                    <a:pt x="1210" y="5526"/>
                  </a:cubicBezTo>
                  <a:cubicBezTo>
                    <a:pt x="1303" y="5816"/>
                    <a:pt x="1361" y="6107"/>
                    <a:pt x="1454" y="6444"/>
                  </a:cubicBezTo>
                  <a:cubicBezTo>
                    <a:pt x="1501" y="6631"/>
                    <a:pt x="1547" y="6875"/>
                    <a:pt x="1594" y="7073"/>
                  </a:cubicBezTo>
                  <a:cubicBezTo>
                    <a:pt x="1698" y="7073"/>
                    <a:pt x="1791" y="7026"/>
                    <a:pt x="1838" y="7026"/>
                  </a:cubicBezTo>
                  <a:cubicBezTo>
                    <a:pt x="2617" y="6735"/>
                    <a:pt x="3396" y="6491"/>
                    <a:pt x="4164" y="6247"/>
                  </a:cubicBezTo>
                  <a:cubicBezTo>
                    <a:pt x="4282" y="6198"/>
                    <a:pt x="4382" y="6178"/>
                    <a:pt x="4467" y="6178"/>
                  </a:cubicBezTo>
                  <a:cubicBezTo>
                    <a:pt x="4627" y="6178"/>
                    <a:pt x="4732" y="6249"/>
                    <a:pt x="4792" y="6340"/>
                  </a:cubicBezTo>
                  <a:lnTo>
                    <a:pt x="4792" y="6398"/>
                  </a:lnTo>
                  <a:lnTo>
                    <a:pt x="5281" y="6340"/>
                  </a:lnTo>
                  <a:lnTo>
                    <a:pt x="5281" y="6293"/>
                  </a:lnTo>
                  <a:cubicBezTo>
                    <a:pt x="5188" y="5572"/>
                    <a:pt x="5036" y="4793"/>
                    <a:pt x="4897" y="4014"/>
                  </a:cubicBezTo>
                  <a:cubicBezTo>
                    <a:pt x="4897" y="3920"/>
                    <a:pt x="4897" y="3781"/>
                    <a:pt x="4850" y="3676"/>
                  </a:cubicBezTo>
                  <a:lnTo>
                    <a:pt x="4699" y="3676"/>
                  </a:lnTo>
                  <a:cubicBezTo>
                    <a:pt x="4606" y="3676"/>
                    <a:pt x="4560" y="3676"/>
                    <a:pt x="4455" y="3630"/>
                  </a:cubicBezTo>
                  <a:cubicBezTo>
                    <a:pt x="4362" y="3630"/>
                    <a:pt x="4315" y="3583"/>
                    <a:pt x="4211" y="3537"/>
                  </a:cubicBezTo>
                  <a:cubicBezTo>
                    <a:pt x="4211" y="3537"/>
                    <a:pt x="4164" y="3490"/>
                    <a:pt x="4118" y="3490"/>
                  </a:cubicBezTo>
                  <a:cubicBezTo>
                    <a:pt x="4071" y="3432"/>
                    <a:pt x="4025" y="3385"/>
                    <a:pt x="3978" y="3292"/>
                  </a:cubicBezTo>
                  <a:cubicBezTo>
                    <a:pt x="3920" y="3292"/>
                    <a:pt x="3920" y="3246"/>
                    <a:pt x="3873" y="3246"/>
                  </a:cubicBezTo>
                  <a:cubicBezTo>
                    <a:pt x="3827" y="3141"/>
                    <a:pt x="3827" y="3095"/>
                    <a:pt x="3780" y="3002"/>
                  </a:cubicBezTo>
                  <a:cubicBezTo>
                    <a:pt x="3734" y="2955"/>
                    <a:pt x="3734" y="2850"/>
                    <a:pt x="3734" y="2804"/>
                  </a:cubicBezTo>
                  <a:cubicBezTo>
                    <a:pt x="3687" y="2757"/>
                    <a:pt x="3687" y="2711"/>
                    <a:pt x="3687" y="2711"/>
                  </a:cubicBezTo>
                  <a:cubicBezTo>
                    <a:pt x="3687" y="2618"/>
                    <a:pt x="3687" y="2560"/>
                    <a:pt x="3734" y="2467"/>
                  </a:cubicBezTo>
                  <a:cubicBezTo>
                    <a:pt x="3734" y="2420"/>
                    <a:pt x="3734" y="2420"/>
                    <a:pt x="3780" y="2373"/>
                  </a:cubicBezTo>
                  <a:cubicBezTo>
                    <a:pt x="3978" y="1931"/>
                    <a:pt x="3873" y="1687"/>
                    <a:pt x="3583" y="1396"/>
                  </a:cubicBezTo>
                  <a:cubicBezTo>
                    <a:pt x="3152" y="920"/>
                    <a:pt x="2710" y="431"/>
                    <a:pt x="2280" y="1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87275" y="2374925"/>
              <a:ext cx="163450" cy="271325"/>
            </a:xfrm>
            <a:custGeom>
              <a:avLst/>
              <a:gdLst/>
              <a:ahLst/>
              <a:cxnLst/>
              <a:rect l="l" t="t" r="r" b="b"/>
              <a:pathLst>
                <a:path w="6538" h="10853" extrusionOk="0">
                  <a:moveTo>
                    <a:pt x="5817" y="0"/>
                  </a:moveTo>
                  <a:cubicBezTo>
                    <a:pt x="3874" y="873"/>
                    <a:pt x="1932" y="1791"/>
                    <a:pt x="1" y="2664"/>
                  </a:cubicBezTo>
                  <a:cubicBezTo>
                    <a:pt x="187" y="3199"/>
                    <a:pt x="338" y="3687"/>
                    <a:pt x="524" y="4222"/>
                  </a:cubicBezTo>
                  <a:cubicBezTo>
                    <a:pt x="1059" y="4071"/>
                    <a:pt x="1594" y="3873"/>
                    <a:pt x="2129" y="3734"/>
                  </a:cubicBezTo>
                  <a:cubicBezTo>
                    <a:pt x="2269" y="3687"/>
                    <a:pt x="2467" y="3641"/>
                    <a:pt x="2618" y="3641"/>
                  </a:cubicBezTo>
                  <a:cubicBezTo>
                    <a:pt x="2851" y="3641"/>
                    <a:pt x="3002" y="3873"/>
                    <a:pt x="2851" y="4071"/>
                  </a:cubicBezTo>
                  <a:cubicBezTo>
                    <a:pt x="2758" y="4222"/>
                    <a:pt x="2618" y="4315"/>
                    <a:pt x="2467" y="4362"/>
                  </a:cubicBezTo>
                  <a:cubicBezTo>
                    <a:pt x="1932" y="4653"/>
                    <a:pt x="1350" y="4746"/>
                    <a:pt x="722" y="4804"/>
                  </a:cubicBezTo>
                  <a:cubicBezTo>
                    <a:pt x="920" y="5281"/>
                    <a:pt x="1059" y="5723"/>
                    <a:pt x="1211" y="6200"/>
                  </a:cubicBezTo>
                  <a:cubicBezTo>
                    <a:pt x="1455" y="6153"/>
                    <a:pt x="1687" y="6060"/>
                    <a:pt x="1932" y="6014"/>
                  </a:cubicBezTo>
                  <a:cubicBezTo>
                    <a:pt x="1983" y="6005"/>
                    <a:pt x="2032" y="6002"/>
                    <a:pt x="2077" y="6002"/>
                  </a:cubicBezTo>
                  <a:cubicBezTo>
                    <a:pt x="2288" y="6002"/>
                    <a:pt x="2429" y="6085"/>
                    <a:pt x="2467" y="6200"/>
                  </a:cubicBezTo>
                  <a:cubicBezTo>
                    <a:pt x="2513" y="6397"/>
                    <a:pt x="2374" y="6549"/>
                    <a:pt x="2083" y="6642"/>
                  </a:cubicBezTo>
                  <a:cubicBezTo>
                    <a:pt x="1839" y="6735"/>
                    <a:pt x="1641" y="6781"/>
                    <a:pt x="1397" y="6839"/>
                  </a:cubicBezTo>
                  <a:cubicBezTo>
                    <a:pt x="1455" y="7026"/>
                    <a:pt x="1501" y="7177"/>
                    <a:pt x="1548" y="7316"/>
                  </a:cubicBezTo>
                  <a:cubicBezTo>
                    <a:pt x="1687" y="7270"/>
                    <a:pt x="1885" y="7223"/>
                    <a:pt x="2036" y="7177"/>
                  </a:cubicBezTo>
                  <a:cubicBezTo>
                    <a:pt x="2176" y="7177"/>
                    <a:pt x="2327" y="7130"/>
                    <a:pt x="2467" y="7130"/>
                  </a:cubicBezTo>
                  <a:cubicBezTo>
                    <a:pt x="2618" y="7130"/>
                    <a:pt x="2804" y="7130"/>
                    <a:pt x="2804" y="7316"/>
                  </a:cubicBezTo>
                  <a:cubicBezTo>
                    <a:pt x="2804" y="7421"/>
                    <a:pt x="2711" y="7607"/>
                    <a:pt x="2618" y="7654"/>
                  </a:cubicBezTo>
                  <a:cubicBezTo>
                    <a:pt x="2327" y="7805"/>
                    <a:pt x="2036" y="7898"/>
                    <a:pt x="1687" y="8003"/>
                  </a:cubicBezTo>
                  <a:cubicBezTo>
                    <a:pt x="1746" y="8235"/>
                    <a:pt x="1839" y="8584"/>
                    <a:pt x="1932" y="8875"/>
                  </a:cubicBezTo>
                  <a:cubicBezTo>
                    <a:pt x="2036" y="8817"/>
                    <a:pt x="2129" y="8770"/>
                    <a:pt x="2223" y="8724"/>
                  </a:cubicBezTo>
                  <a:cubicBezTo>
                    <a:pt x="2327" y="8677"/>
                    <a:pt x="2420" y="8631"/>
                    <a:pt x="2513" y="8584"/>
                  </a:cubicBezTo>
                  <a:cubicBezTo>
                    <a:pt x="2577" y="8569"/>
                    <a:pt x="2640" y="8562"/>
                    <a:pt x="2700" y="8562"/>
                  </a:cubicBezTo>
                  <a:cubicBezTo>
                    <a:pt x="2871" y="8562"/>
                    <a:pt x="3014" y="8620"/>
                    <a:pt x="3048" y="8724"/>
                  </a:cubicBezTo>
                  <a:cubicBezTo>
                    <a:pt x="3095" y="8968"/>
                    <a:pt x="2955" y="9061"/>
                    <a:pt x="2804" y="9212"/>
                  </a:cubicBezTo>
                  <a:cubicBezTo>
                    <a:pt x="2560" y="9305"/>
                    <a:pt x="2374" y="9457"/>
                    <a:pt x="2129" y="9596"/>
                  </a:cubicBezTo>
                  <a:cubicBezTo>
                    <a:pt x="2223" y="9980"/>
                    <a:pt x="2374" y="10422"/>
                    <a:pt x="2513" y="10852"/>
                  </a:cubicBezTo>
                  <a:cubicBezTo>
                    <a:pt x="3246" y="10713"/>
                    <a:pt x="3921" y="10562"/>
                    <a:pt x="4700" y="10375"/>
                  </a:cubicBezTo>
                  <a:cubicBezTo>
                    <a:pt x="4595" y="10271"/>
                    <a:pt x="4502" y="10224"/>
                    <a:pt x="4409" y="10131"/>
                  </a:cubicBezTo>
                  <a:cubicBezTo>
                    <a:pt x="4305" y="9980"/>
                    <a:pt x="4212" y="9887"/>
                    <a:pt x="4072" y="9794"/>
                  </a:cubicBezTo>
                  <a:cubicBezTo>
                    <a:pt x="3967" y="9689"/>
                    <a:pt x="3874" y="9550"/>
                    <a:pt x="3828" y="9457"/>
                  </a:cubicBezTo>
                  <a:cubicBezTo>
                    <a:pt x="3781" y="9352"/>
                    <a:pt x="3723" y="9259"/>
                    <a:pt x="3676" y="9166"/>
                  </a:cubicBezTo>
                  <a:lnTo>
                    <a:pt x="3676" y="9015"/>
                  </a:lnTo>
                  <a:lnTo>
                    <a:pt x="3676" y="8968"/>
                  </a:lnTo>
                  <a:lnTo>
                    <a:pt x="3676" y="8921"/>
                  </a:lnTo>
                  <a:cubicBezTo>
                    <a:pt x="3723" y="8875"/>
                    <a:pt x="3723" y="8875"/>
                    <a:pt x="3781" y="8875"/>
                  </a:cubicBezTo>
                  <a:cubicBezTo>
                    <a:pt x="3828" y="8875"/>
                    <a:pt x="3828" y="8770"/>
                    <a:pt x="3828" y="8724"/>
                  </a:cubicBezTo>
                  <a:cubicBezTo>
                    <a:pt x="4072" y="7072"/>
                    <a:pt x="4363" y="5432"/>
                    <a:pt x="4595" y="3780"/>
                  </a:cubicBezTo>
                  <a:cubicBezTo>
                    <a:pt x="4700" y="3199"/>
                    <a:pt x="4747" y="2571"/>
                    <a:pt x="4793" y="1943"/>
                  </a:cubicBezTo>
                  <a:cubicBezTo>
                    <a:pt x="4793" y="1838"/>
                    <a:pt x="4840" y="1745"/>
                    <a:pt x="4840" y="1698"/>
                  </a:cubicBezTo>
                  <a:cubicBezTo>
                    <a:pt x="4886" y="1652"/>
                    <a:pt x="4886" y="1605"/>
                    <a:pt x="4886" y="1605"/>
                  </a:cubicBezTo>
                  <a:cubicBezTo>
                    <a:pt x="4944" y="1547"/>
                    <a:pt x="4991" y="1501"/>
                    <a:pt x="5037" y="1454"/>
                  </a:cubicBezTo>
                  <a:cubicBezTo>
                    <a:pt x="5084" y="1408"/>
                    <a:pt x="5130" y="1361"/>
                    <a:pt x="5177" y="1361"/>
                  </a:cubicBezTo>
                  <a:cubicBezTo>
                    <a:pt x="5235" y="1361"/>
                    <a:pt x="5375" y="1501"/>
                    <a:pt x="5421" y="1605"/>
                  </a:cubicBezTo>
                  <a:lnTo>
                    <a:pt x="5863" y="3059"/>
                  </a:lnTo>
                  <a:lnTo>
                    <a:pt x="6247" y="2955"/>
                  </a:lnTo>
                  <a:cubicBezTo>
                    <a:pt x="6154" y="2617"/>
                    <a:pt x="6107" y="2280"/>
                    <a:pt x="6049" y="1943"/>
                  </a:cubicBezTo>
                  <a:cubicBezTo>
                    <a:pt x="6003" y="1838"/>
                    <a:pt x="6003" y="1745"/>
                    <a:pt x="5956" y="1652"/>
                  </a:cubicBezTo>
                  <a:cubicBezTo>
                    <a:pt x="5910" y="1501"/>
                    <a:pt x="5863" y="1361"/>
                    <a:pt x="6003" y="1256"/>
                  </a:cubicBezTo>
                  <a:cubicBezTo>
                    <a:pt x="6049" y="1228"/>
                    <a:pt x="6094" y="1217"/>
                    <a:pt x="6137" y="1217"/>
                  </a:cubicBezTo>
                  <a:cubicBezTo>
                    <a:pt x="6236" y="1217"/>
                    <a:pt x="6326" y="1274"/>
                    <a:pt x="6398" y="1315"/>
                  </a:cubicBezTo>
                  <a:cubicBezTo>
                    <a:pt x="6398" y="1361"/>
                    <a:pt x="6445" y="1361"/>
                    <a:pt x="6445" y="1361"/>
                  </a:cubicBezTo>
                  <a:lnTo>
                    <a:pt x="6538" y="1256"/>
                  </a:lnTo>
                  <a:cubicBezTo>
                    <a:pt x="6154" y="919"/>
                    <a:pt x="6003" y="442"/>
                    <a:pt x="5817" y="0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509425" y="2411275"/>
              <a:ext cx="3800" cy="3800"/>
            </a:xfrm>
            <a:custGeom>
              <a:avLst/>
              <a:gdLst/>
              <a:ahLst/>
              <a:cxnLst/>
              <a:rect l="l" t="t" r="r" b="b"/>
              <a:pathLst>
                <a:path w="152" h="152" extrusionOk="0">
                  <a:moveTo>
                    <a:pt x="0" y="151"/>
                  </a:moveTo>
                  <a:cubicBezTo>
                    <a:pt x="58" y="93"/>
                    <a:pt x="105" y="47"/>
                    <a:pt x="151" y="0"/>
                  </a:cubicBezTo>
                  <a:cubicBezTo>
                    <a:pt x="105" y="47"/>
                    <a:pt x="58" y="93"/>
                    <a:pt x="0" y="151"/>
                  </a:cubicBez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522800" y="2415050"/>
              <a:ext cx="11075" cy="36375"/>
            </a:xfrm>
            <a:custGeom>
              <a:avLst/>
              <a:gdLst/>
              <a:ahLst/>
              <a:cxnLst/>
              <a:rect l="l" t="t" r="r" b="b"/>
              <a:pathLst>
                <a:path w="443" h="1455" extrusionOk="0">
                  <a:moveTo>
                    <a:pt x="0" y="0"/>
                  </a:moveTo>
                  <a:lnTo>
                    <a:pt x="442" y="1454"/>
                  </a:lnTo>
                  <a:close/>
                </a:path>
              </a:pathLst>
            </a:custGeom>
            <a:solidFill>
              <a:schemeClr val="accent4"/>
            </a:solidFill>
            <a:ln w="9600" cap="flat" cmpd="sng">
              <a:solidFill>
                <a:schemeClr val="accent4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470750" y="3348975"/>
              <a:ext cx="42475" cy="46225"/>
            </a:xfrm>
            <a:custGeom>
              <a:avLst/>
              <a:gdLst/>
              <a:ahLst/>
              <a:cxnLst/>
              <a:rect l="l" t="t" r="r" b="b"/>
              <a:pathLst>
                <a:path w="1699" h="1849" extrusionOk="0">
                  <a:moveTo>
                    <a:pt x="699" y="0"/>
                  </a:moveTo>
                  <a:cubicBezTo>
                    <a:pt x="676" y="0"/>
                    <a:pt x="652" y="1"/>
                    <a:pt x="628" y="3"/>
                  </a:cubicBezTo>
                  <a:cubicBezTo>
                    <a:pt x="535" y="50"/>
                    <a:pt x="442" y="96"/>
                    <a:pt x="384" y="155"/>
                  </a:cubicBezTo>
                  <a:cubicBezTo>
                    <a:pt x="291" y="341"/>
                    <a:pt x="151" y="492"/>
                    <a:pt x="93" y="678"/>
                  </a:cubicBezTo>
                  <a:cubicBezTo>
                    <a:pt x="0" y="1027"/>
                    <a:pt x="93" y="1364"/>
                    <a:pt x="337" y="1608"/>
                  </a:cubicBezTo>
                  <a:cubicBezTo>
                    <a:pt x="506" y="1777"/>
                    <a:pt x="691" y="1848"/>
                    <a:pt x="885" y="1848"/>
                  </a:cubicBezTo>
                  <a:cubicBezTo>
                    <a:pt x="1024" y="1848"/>
                    <a:pt x="1168" y="1811"/>
                    <a:pt x="1315" y="1748"/>
                  </a:cubicBezTo>
                  <a:cubicBezTo>
                    <a:pt x="1652" y="1608"/>
                    <a:pt x="1698" y="1318"/>
                    <a:pt x="1698" y="1027"/>
                  </a:cubicBezTo>
                  <a:cubicBezTo>
                    <a:pt x="1698" y="471"/>
                    <a:pt x="1210" y="0"/>
                    <a:pt x="699" y="0"/>
                  </a:cubicBezTo>
                  <a:close/>
                </a:path>
              </a:pathLst>
            </a:custGeom>
            <a:solidFill>
              <a:schemeClr val="accent5"/>
            </a:solidFill>
            <a:ln w="960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463475" y="3438600"/>
              <a:ext cx="23000" cy="21850"/>
            </a:xfrm>
            <a:custGeom>
              <a:avLst/>
              <a:gdLst/>
              <a:ahLst/>
              <a:cxnLst/>
              <a:rect l="l" t="t" r="r" b="b"/>
              <a:pathLst>
                <a:path w="920" h="874" extrusionOk="0">
                  <a:moveTo>
                    <a:pt x="628" y="1"/>
                  </a:moveTo>
                  <a:cubicBezTo>
                    <a:pt x="245" y="1"/>
                    <a:pt x="0" y="199"/>
                    <a:pt x="0" y="489"/>
                  </a:cubicBezTo>
                  <a:cubicBezTo>
                    <a:pt x="0" y="687"/>
                    <a:pt x="198" y="873"/>
                    <a:pt x="384" y="873"/>
                  </a:cubicBezTo>
                  <a:cubicBezTo>
                    <a:pt x="675" y="873"/>
                    <a:pt x="919" y="687"/>
                    <a:pt x="919" y="396"/>
                  </a:cubicBezTo>
                  <a:cubicBezTo>
                    <a:pt x="919" y="199"/>
                    <a:pt x="780" y="1"/>
                    <a:pt x="628" y="1"/>
                  </a:cubicBezTo>
                  <a:close/>
                </a:path>
              </a:pathLst>
            </a:custGeom>
            <a:solidFill>
              <a:schemeClr val="accent5"/>
            </a:solidFill>
            <a:ln w="960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16925" y="2835725"/>
              <a:ext cx="61650" cy="49850"/>
            </a:xfrm>
            <a:custGeom>
              <a:avLst/>
              <a:gdLst/>
              <a:ahLst/>
              <a:cxnLst/>
              <a:rect l="l" t="t" r="r" b="b"/>
              <a:pathLst>
                <a:path w="2466" h="1994" extrusionOk="0">
                  <a:moveTo>
                    <a:pt x="1073" y="0"/>
                  </a:moveTo>
                  <a:cubicBezTo>
                    <a:pt x="914" y="0"/>
                    <a:pt x="749" y="19"/>
                    <a:pt x="582" y="39"/>
                  </a:cubicBezTo>
                  <a:cubicBezTo>
                    <a:pt x="430" y="271"/>
                    <a:pt x="291" y="469"/>
                    <a:pt x="198" y="713"/>
                  </a:cubicBezTo>
                  <a:cubicBezTo>
                    <a:pt x="0" y="1342"/>
                    <a:pt x="337" y="1923"/>
                    <a:pt x="919" y="1970"/>
                  </a:cubicBezTo>
                  <a:cubicBezTo>
                    <a:pt x="1009" y="1986"/>
                    <a:pt x="1096" y="1994"/>
                    <a:pt x="1180" y="1994"/>
                  </a:cubicBezTo>
                  <a:cubicBezTo>
                    <a:pt x="1635" y="1994"/>
                    <a:pt x="1995" y="1761"/>
                    <a:pt x="2280" y="1388"/>
                  </a:cubicBezTo>
                  <a:cubicBezTo>
                    <a:pt x="2419" y="1249"/>
                    <a:pt x="2466" y="1051"/>
                    <a:pt x="2326" y="853"/>
                  </a:cubicBezTo>
                  <a:cubicBezTo>
                    <a:pt x="2233" y="667"/>
                    <a:pt x="2082" y="469"/>
                    <a:pt x="1884" y="330"/>
                  </a:cubicBezTo>
                  <a:cubicBezTo>
                    <a:pt x="1662" y="69"/>
                    <a:pt x="1380" y="0"/>
                    <a:pt x="1073" y="0"/>
                  </a:cubicBezTo>
                  <a:close/>
                </a:path>
              </a:pathLst>
            </a:custGeom>
            <a:solidFill>
              <a:schemeClr val="accent5"/>
            </a:solidFill>
            <a:ln w="960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275625" y="2766325"/>
              <a:ext cx="35200" cy="30250"/>
            </a:xfrm>
            <a:custGeom>
              <a:avLst/>
              <a:gdLst/>
              <a:ahLst/>
              <a:cxnLst/>
              <a:rect l="l" t="t" r="r" b="b"/>
              <a:pathLst>
                <a:path w="1408" h="1210" extrusionOk="0">
                  <a:moveTo>
                    <a:pt x="442" y="0"/>
                  </a:moveTo>
                  <a:cubicBezTo>
                    <a:pt x="105" y="140"/>
                    <a:pt x="0" y="291"/>
                    <a:pt x="105" y="721"/>
                  </a:cubicBezTo>
                  <a:cubicBezTo>
                    <a:pt x="152" y="1012"/>
                    <a:pt x="338" y="1210"/>
                    <a:pt x="629" y="1210"/>
                  </a:cubicBezTo>
                  <a:cubicBezTo>
                    <a:pt x="919" y="1210"/>
                    <a:pt x="1268" y="965"/>
                    <a:pt x="1361" y="675"/>
                  </a:cubicBezTo>
                  <a:cubicBezTo>
                    <a:pt x="1408" y="489"/>
                    <a:pt x="1268" y="384"/>
                    <a:pt x="1117" y="291"/>
                  </a:cubicBezTo>
                  <a:cubicBezTo>
                    <a:pt x="978" y="198"/>
                    <a:pt x="826" y="93"/>
                    <a:pt x="629" y="47"/>
                  </a:cubicBezTo>
                  <a:lnTo>
                    <a:pt x="442" y="0"/>
                  </a:lnTo>
                  <a:close/>
                </a:path>
              </a:pathLst>
            </a:custGeom>
            <a:solidFill>
              <a:schemeClr val="accent5"/>
            </a:solidFill>
            <a:ln w="960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2729275" y="3407525"/>
              <a:ext cx="41025" cy="39825"/>
            </a:xfrm>
            <a:custGeom>
              <a:avLst/>
              <a:gdLst/>
              <a:ahLst/>
              <a:cxnLst/>
              <a:rect l="l" t="t" r="r" b="b"/>
              <a:pathLst>
                <a:path w="1641" h="1593" extrusionOk="0">
                  <a:moveTo>
                    <a:pt x="618" y="0"/>
                  </a:moveTo>
                  <a:cubicBezTo>
                    <a:pt x="404" y="0"/>
                    <a:pt x="209" y="115"/>
                    <a:pt x="94" y="371"/>
                  </a:cubicBezTo>
                  <a:cubicBezTo>
                    <a:pt x="94" y="476"/>
                    <a:pt x="47" y="569"/>
                    <a:pt x="47" y="662"/>
                  </a:cubicBezTo>
                  <a:cubicBezTo>
                    <a:pt x="47" y="720"/>
                    <a:pt x="47" y="767"/>
                    <a:pt x="1" y="813"/>
                  </a:cubicBezTo>
                  <a:cubicBezTo>
                    <a:pt x="47" y="1302"/>
                    <a:pt x="291" y="1593"/>
                    <a:pt x="675" y="1593"/>
                  </a:cubicBezTo>
                  <a:cubicBezTo>
                    <a:pt x="1013" y="1593"/>
                    <a:pt x="1257" y="1442"/>
                    <a:pt x="1455" y="1197"/>
                  </a:cubicBezTo>
                  <a:cubicBezTo>
                    <a:pt x="1641" y="907"/>
                    <a:pt x="1641" y="523"/>
                    <a:pt x="1350" y="278"/>
                  </a:cubicBezTo>
                  <a:cubicBezTo>
                    <a:pt x="1210" y="185"/>
                    <a:pt x="1059" y="139"/>
                    <a:pt x="827" y="34"/>
                  </a:cubicBezTo>
                  <a:cubicBezTo>
                    <a:pt x="756" y="12"/>
                    <a:pt x="686" y="0"/>
                    <a:pt x="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2732775" y="3355150"/>
              <a:ext cx="15725" cy="18050"/>
            </a:xfrm>
            <a:custGeom>
              <a:avLst/>
              <a:gdLst/>
              <a:ahLst/>
              <a:cxnLst/>
              <a:rect l="l" t="t" r="r" b="b"/>
              <a:pathLst>
                <a:path w="629" h="722" extrusionOk="0">
                  <a:moveTo>
                    <a:pt x="338" y="1"/>
                  </a:moveTo>
                  <a:cubicBezTo>
                    <a:pt x="245" y="1"/>
                    <a:pt x="198" y="47"/>
                    <a:pt x="105" y="140"/>
                  </a:cubicBezTo>
                  <a:cubicBezTo>
                    <a:pt x="47" y="198"/>
                    <a:pt x="0" y="338"/>
                    <a:pt x="0" y="431"/>
                  </a:cubicBezTo>
                  <a:cubicBezTo>
                    <a:pt x="0" y="582"/>
                    <a:pt x="151" y="722"/>
                    <a:pt x="291" y="722"/>
                  </a:cubicBezTo>
                  <a:cubicBezTo>
                    <a:pt x="396" y="722"/>
                    <a:pt x="489" y="675"/>
                    <a:pt x="535" y="582"/>
                  </a:cubicBezTo>
                  <a:cubicBezTo>
                    <a:pt x="582" y="536"/>
                    <a:pt x="628" y="431"/>
                    <a:pt x="628" y="338"/>
                  </a:cubicBezTo>
                  <a:cubicBezTo>
                    <a:pt x="628" y="140"/>
                    <a:pt x="489" y="1"/>
                    <a:pt x="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2635925" y="3444300"/>
              <a:ext cx="83500" cy="109475"/>
            </a:xfrm>
            <a:custGeom>
              <a:avLst/>
              <a:gdLst/>
              <a:ahLst/>
              <a:cxnLst/>
              <a:rect l="l" t="t" r="r" b="b"/>
              <a:pathLst>
                <a:path w="3340" h="4379" extrusionOk="0">
                  <a:moveTo>
                    <a:pt x="1414" y="0"/>
                  </a:moveTo>
                  <a:cubicBezTo>
                    <a:pt x="1400" y="0"/>
                    <a:pt x="1384" y="6"/>
                    <a:pt x="1362" y="17"/>
                  </a:cubicBezTo>
                  <a:cubicBezTo>
                    <a:pt x="1257" y="17"/>
                    <a:pt x="1211" y="64"/>
                    <a:pt x="1257" y="261"/>
                  </a:cubicBezTo>
                  <a:cubicBezTo>
                    <a:pt x="1257" y="308"/>
                    <a:pt x="1304" y="308"/>
                    <a:pt x="1304" y="354"/>
                  </a:cubicBezTo>
                  <a:cubicBezTo>
                    <a:pt x="1362" y="599"/>
                    <a:pt x="1408" y="843"/>
                    <a:pt x="1455" y="1134"/>
                  </a:cubicBezTo>
                  <a:lnTo>
                    <a:pt x="1548" y="1669"/>
                  </a:lnTo>
                  <a:lnTo>
                    <a:pt x="1362" y="1622"/>
                  </a:lnTo>
                  <a:cubicBezTo>
                    <a:pt x="1304" y="1576"/>
                    <a:pt x="1211" y="1518"/>
                    <a:pt x="1164" y="1471"/>
                  </a:cubicBezTo>
                  <a:cubicBezTo>
                    <a:pt x="1013" y="1424"/>
                    <a:pt x="873" y="1378"/>
                    <a:pt x="722" y="1331"/>
                  </a:cubicBezTo>
                  <a:cubicBezTo>
                    <a:pt x="671" y="1314"/>
                    <a:pt x="626" y="1304"/>
                    <a:pt x="585" y="1304"/>
                  </a:cubicBezTo>
                  <a:cubicBezTo>
                    <a:pt x="513" y="1304"/>
                    <a:pt x="451" y="1336"/>
                    <a:pt x="385" y="1424"/>
                  </a:cubicBezTo>
                  <a:cubicBezTo>
                    <a:pt x="338" y="1518"/>
                    <a:pt x="385" y="1576"/>
                    <a:pt x="583" y="1715"/>
                  </a:cubicBezTo>
                  <a:cubicBezTo>
                    <a:pt x="676" y="1762"/>
                    <a:pt x="827" y="1866"/>
                    <a:pt x="966" y="1960"/>
                  </a:cubicBezTo>
                  <a:lnTo>
                    <a:pt x="1408" y="2204"/>
                  </a:lnTo>
                  <a:lnTo>
                    <a:pt x="920" y="2297"/>
                  </a:lnTo>
                  <a:cubicBezTo>
                    <a:pt x="873" y="2343"/>
                    <a:pt x="780" y="2343"/>
                    <a:pt x="722" y="2343"/>
                  </a:cubicBezTo>
                  <a:cubicBezTo>
                    <a:pt x="536" y="2390"/>
                    <a:pt x="292" y="2448"/>
                    <a:pt x="141" y="2495"/>
                  </a:cubicBezTo>
                  <a:cubicBezTo>
                    <a:pt x="94" y="2541"/>
                    <a:pt x="1" y="2634"/>
                    <a:pt x="1" y="2681"/>
                  </a:cubicBezTo>
                  <a:cubicBezTo>
                    <a:pt x="1" y="2739"/>
                    <a:pt x="1" y="2739"/>
                    <a:pt x="94" y="2739"/>
                  </a:cubicBezTo>
                  <a:lnTo>
                    <a:pt x="338" y="2739"/>
                  </a:lnTo>
                  <a:cubicBezTo>
                    <a:pt x="583" y="2681"/>
                    <a:pt x="827" y="2634"/>
                    <a:pt x="1013" y="2634"/>
                  </a:cubicBezTo>
                  <a:lnTo>
                    <a:pt x="1304" y="2588"/>
                  </a:lnTo>
                  <a:lnTo>
                    <a:pt x="1304" y="2739"/>
                  </a:lnTo>
                  <a:cubicBezTo>
                    <a:pt x="1257" y="2832"/>
                    <a:pt x="1257" y="2925"/>
                    <a:pt x="1257" y="3030"/>
                  </a:cubicBezTo>
                  <a:cubicBezTo>
                    <a:pt x="1211" y="3216"/>
                    <a:pt x="1164" y="3460"/>
                    <a:pt x="1118" y="3658"/>
                  </a:cubicBezTo>
                  <a:cubicBezTo>
                    <a:pt x="1118" y="3704"/>
                    <a:pt x="1164" y="3751"/>
                    <a:pt x="1164" y="3797"/>
                  </a:cubicBezTo>
                  <a:cubicBezTo>
                    <a:pt x="1257" y="3751"/>
                    <a:pt x="1304" y="3751"/>
                    <a:pt x="1304" y="3704"/>
                  </a:cubicBezTo>
                  <a:cubicBezTo>
                    <a:pt x="1408" y="3611"/>
                    <a:pt x="1455" y="3507"/>
                    <a:pt x="1501" y="3367"/>
                  </a:cubicBezTo>
                  <a:cubicBezTo>
                    <a:pt x="1548" y="3320"/>
                    <a:pt x="1595" y="3262"/>
                    <a:pt x="1595" y="3216"/>
                  </a:cubicBezTo>
                  <a:lnTo>
                    <a:pt x="1746" y="2971"/>
                  </a:lnTo>
                  <a:lnTo>
                    <a:pt x="1792" y="3216"/>
                  </a:lnTo>
                  <a:cubicBezTo>
                    <a:pt x="1792" y="3320"/>
                    <a:pt x="1792" y="3320"/>
                    <a:pt x="1839" y="3367"/>
                  </a:cubicBezTo>
                  <a:cubicBezTo>
                    <a:pt x="1839" y="3460"/>
                    <a:pt x="1839" y="3553"/>
                    <a:pt x="1885" y="3611"/>
                  </a:cubicBezTo>
                  <a:lnTo>
                    <a:pt x="1885" y="3704"/>
                  </a:lnTo>
                  <a:cubicBezTo>
                    <a:pt x="1990" y="3902"/>
                    <a:pt x="2037" y="4088"/>
                    <a:pt x="2130" y="4286"/>
                  </a:cubicBezTo>
                  <a:cubicBezTo>
                    <a:pt x="2130" y="4332"/>
                    <a:pt x="2234" y="4379"/>
                    <a:pt x="2281" y="4379"/>
                  </a:cubicBezTo>
                  <a:cubicBezTo>
                    <a:pt x="2327" y="4379"/>
                    <a:pt x="2374" y="4286"/>
                    <a:pt x="2374" y="4193"/>
                  </a:cubicBezTo>
                  <a:cubicBezTo>
                    <a:pt x="2374" y="4088"/>
                    <a:pt x="2374" y="3948"/>
                    <a:pt x="2327" y="3797"/>
                  </a:cubicBezTo>
                  <a:cubicBezTo>
                    <a:pt x="2327" y="3553"/>
                    <a:pt x="2281" y="3320"/>
                    <a:pt x="2234" y="3076"/>
                  </a:cubicBezTo>
                  <a:lnTo>
                    <a:pt x="2130" y="2495"/>
                  </a:lnTo>
                  <a:lnTo>
                    <a:pt x="2420" y="2681"/>
                  </a:lnTo>
                  <a:cubicBezTo>
                    <a:pt x="2525" y="2739"/>
                    <a:pt x="2572" y="2785"/>
                    <a:pt x="2665" y="2785"/>
                  </a:cubicBezTo>
                  <a:cubicBezTo>
                    <a:pt x="2816" y="2878"/>
                    <a:pt x="2955" y="2925"/>
                    <a:pt x="3107" y="2971"/>
                  </a:cubicBezTo>
                  <a:cubicBezTo>
                    <a:pt x="3200" y="2971"/>
                    <a:pt x="3246" y="2925"/>
                    <a:pt x="3246" y="2925"/>
                  </a:cubicBezTo>
                  <a:cubicBezTo>
                    <a:pt x="3246" y="2925"/>
                    <a:pt x="3246" y="2878"/>
                    <a:pt x="3200" y="2785"/>
                  </a:cubicBezTo>
                  <a:cubicBezTo>
                    <a:pt x="3153" y="2739"/>
                    <a:pt x="3153" y="2681"/>
                    <a:pt x="3107" y="2634"/>
                  </a:cubicBezTo>
                  <a:cubicBezTo>
                    <a:pt x="3048" y="2634"/>
                    <a:pt x="3048" y="2588"/>
                    <a:pt x="3048" y="2588"/>
                  </a:cubicBezTo>
                  <a:lnTo>
                    <a:pt x="2955" y="2495"/>
                  </a:lnTo>
                  <a:lnTo>
                    <a:pt x="3048" y="2448"/>
                  </a:lnTo>
                  <a:cubicBezTo>
                    <a:pt x="3107" y="2390"/>
                    <a:pt x="3107" y="2390"/>
                    <a:pt x="3153" y="2390"/>
                  </a:cubicBezTo>
                  <a:lnTo>
                    <a:pt x="3246" y="2297"/>
                  </a:lnTo>
                  <a:lnTo>
                    <a:pt x="3339" y="2204"/>
                  </a:lnTo>
                  <a:cubicBezTo>
                    <a:pt x="3293" y="2157"/>
                    <a:pt x="3246" y="2099"/>
                    <a:pt x="3246" y="2099"/>
                  </a:cubicBezTo>
                  <a:lnTo>
                    <a:pt x="2665" y="2099"/>
                  </a:lnTo>
                  <a:cubicBezTo>
                    <a:pt x="2572" y="2099"/>
                    <a:pt x="2467" y="2099"/>
                    <a:pt x="2327" y="2053"/>
                  </a:cubicBezTo>
                  <a:lnTo>
                    <a:pt x="2130" y="2053"/>
                  </a:lnTo>
                  <a:lnTo>
                    <a:pt x="2130" y="1913"/>
                  </a:lnTo>
                  <a:cubicBezTo>
                    <a:pt x="2176" y="1808"/>
                    <a:pt x="2176" y="1715"/>
                    <a:pt x="2234" y="1622"/>
                  </a:cubicBezTo>
                  <a:cubicBezTo>
                    <a:pt x="2281" y="1378"/>
                    <a:pt x="2374" y="1134"/>
                    <a:pt x="2420" y="936"/>
                  </a:cubicBezTo>
                  <a:cubicBezTo>
                    <a:pt x="2420" y="889"/>
                    <a:pt x="2374" y="796"/>
                    <a:pt x="2374" y="750"/>
                  </a:cubicBezTo>
                  <a:lnTo>
                    <a:pt x="2327" y="750"/>
                  </a:lnTo>
                  <a:cubicBezTo>
                    <a:pt x="2281" y="750"/>
                    <a:pt x="2176" y="796"/>
                    <a:pt x="2130" y="843"/>
                  </a:cubicBezTo>
                  <a:cubicBezTo>
                    <a:pt x="2130" y="843"/>
                    <a:pt x="2083" y="889"/>
                    <a:pt x="2083" y="994"/>
                  </a:cubicBezTo>
                  <a:cubicBezTo>
                    <a:pt x="2037" y="994"/>
                    <a:pt x="2037" y="1041"/>
                    <a:pt x="1990" y="1087"/>
                  </a:cubicBezTo>
                  <a:lnTo>
                    <a:pt x="1885" y="1227"/>
                  </a:lnTo>
                  <a:lnTo>
                    <a:pt x="1839" y="1041"/>
                  </a:lnTo>
                  <a:cubicBezTo>
                    <a:pt x="1792" y="994"/>
                    <a:pt x="1792" y="889"/>
                    <a:pt x="1746" y="796"/>
                  </a:cubicBezTo>
                  <a:cubicBezTo>
                    <a:pt x="1699" y="599"/>
                    <a:pt x="1653" y="459"/>
                    <a:pt x="1548" y="261"/>
                  </a:cubicBezTo>
                  <a:lnTo>
                    <a:pt x="1548" y="215"/>
                  </a:lnTo>
                  <a:cubicBezTo>
                    <a:pt x="1477" y="63"/>
                    <a:pt x="1460" y="0"/>
                    <a:pt x="1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2673450" y="3376950"/>
              <a:ext cx="25625" cy="21850"/>
            </a:xfrm>
            <a:custGeom>
              <a:avLst/>
              <a:gdLst/>
              <a:ahLst/>
              <a:cxnLst/>
              <a:rect l="l" t="t" r="r" b="b"/>
              <a:pathLst>
                <a:path w="1025" h="874" extrusionOk="0">
                  <a:moveTo>
                    <a:pt x="582" y="1"/>
                  </a:moveTo>
                  <a:cubicBezTo>
                    <a:pt x="338" y="1"/>
                    <a:pt x="152" y="141"/>
                    <a:pt x="47" y="292"/>
                  </a:cubicBezTo>
                  <a:cubicBezTo>
                    <a:pt x="0" y="385"/>
                    <a:pt x="47" y="536"/>
                    <a:pt x="94" y="676"/>
                  </a:cubicBezTo>
                  <a:cubicBezTo>
                    <a:pt x="198" y="780"/>
                    <a:pt x="338" y="873"/>
                    <a:pt x="489" y="873"/>
                  </a:cubicBezTo>
                  <a:cubicBezTo>
                    <a:pt x="675" y="873"/>
                    <a:pt x="873" y="722"/>
                    <a:pt x="966" y="583"/>
                  </a:cubicBezTo>
                  <a:cubicBezTo>
                    <a:pt x="1024" y="385"/>
                    <a:pt x="1024" y="245"/>
                    <a:pt x="919" y="141"/>
                  </a:cubicBezTo>
                  <a:cubicBezTo>
                    <a:pt x="826" y="48"/>
                    <a:pt x="733" y="1"/>
                    <a:pt x="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2440825" y="3595725"/>
              <a:ext cx="246025" cy="202900"/>
            </a:xfrm>
            <a:custGeom>
              <a:avLst/>
              <a:gdLst/>
              <a:ahLst/>
              <a:cxnLst/>
              <a:rect l="l" t="t" r="r" b="b"/>
              <a:pathLst>
                <a:path w="9841" h="8116" extrusionOk="0">
                  <a:moveTo>
                    <a:pt x="1550" y="1"/>
                  </a:moveTo>
                  <a:cubicBezTo>
                    <a:pt x="1450" y="1"/>
                    <a:pt x="1394" y="34"/>
                    <a:pt x="1361" y="67"/>
                  </a:cubicBezTo>
                  <a:cubicBezTo>
                    <a:pt x="1315" y="171"/>
                    <a:pt x="1256" y="311"/>
                    <a:pt x="1315" y="462"/>
                  </a:cubicBezTo>
                  <a:cubicBezTo>
                    <a:pt x="1361" y="602"/>
                    <a:pt x="1408" y="695"/>
                    <a:pt x="1454" y="799"/>
                  </a:cubicBezTo>
                  <a:cubicBezTo>
                    <a:pt x="1454" y="846"/>
                    <a:pt x="1501" y="892"/>
                    <a:pt x="1501" y="985"/>
                  </a:cubicBezTo>
                  <a:lnTo>
                    <a:pt x="1745" y="1672"/>
                  </a:lnTo>
                  <a:cubicBezTo>
                    <a:pt x="1896" y="2009"/>
                    <a:pt x="1989" y="2300"/>
                    <a:pt x="2129" y="2637"/>
                  </a:cubicBezTo>
                  <a:lnTo>
                    <a:pt x="2129" y="2684"/>
                  </a:lnTo>
                  <a:lnTo>
                    <a:pt x="1745" y="3021"/>
                  </a:lnTo>
                  <a:cubicBezTo>
                    <a:pt x="1361" y="3416"/>
                    <a:pt x="966" y="3754"/>
                    <a:pt x="628" y="4091"/>
                  </a:cubicBezTo>
                  <a:cubicBezTo>
                    <a:pt x="442" y="4289"/>
                    <a:pt x="245" y="4533"/>
                    <a:pt x="93" y="4719"/>
                  </a:cubicBezTo>
                  <a:cubicBezTo>
                    <a:pt x="47" y="4824"/>
                    <a:pt x="0" y="4963"/>
                    <a:pt x="47" y="5056"/>
                  </a:cubicBezTo>
                  <a:cubicBezTo>
                    <a:pt x="47" y="5161"/>
                    <a:pt x="151" y="5254"/>
                    <a:pt x="291" y="5301"/>
                  </a:cubicBezTo>
                  <a:cubicBezTo>
                    <a:pt x="384" y="5347"/>
                    <a:pt x="489" y="5405"/>
                    <a:pt x="582" y="5405"/>
                  </a:cubicBezTo>
                  <a:cubicBezTo>
                    <a:pt x="826" y="5452"/>
                    <a:pt x="1117" y="5452"/>
                    <a:pt x="1408" y="5452"/>
                  </a:cubicBezTo>
                  <a:cubicBezTo>
                    <a:pt x="1943" y="5452"/>
                    <a:pt x="2478" y="5452"/>
                    <a:pt x="3001" y="5405"/>
                  </a:cubicBezTo>
                  <a:lnTo>
                    <a:pt x="3781" y="5405"/>
                  </a:lnTo>
                  <a:lnTo>
                    <a:pt x="3827" y="5498"/>
                  </a:lnTo>
                  <a:cubicBezTo>
                    <a:pt x="3932" y="6173"/>
                    <a:pt x="4269" y="6755"/>
                    <a:pt x="4653" y="7336"/>
                  </a:cubicBezTo>
                  <a:cubicBezTo>
                    <a:pt x="4746" y="7534"/>
                    <a:pt x="4851" y="7673"/>
                    <a:pt x="4944" y="7825"/>
                  </a:cubicBezTo>
                  <a:cubicBezTo>
                    <a:pt x="5037" y="7964"/>
                    <a:pt x="5188" y="8115"/>
                    <a:pt x="5281" y="8115"/>
                  </a:cubicBezTo>
                  <a:cubicBezTo>
                    <a:pt x="5432" y="8115"/>
                    <a:pt x="5572" y="7964"/>
                    <a:pt x="5676" y="7778"/>
                  </a:cubicBezTo>
                  <a:cubicBezTo>
                    <a:pt x="5816" y="7243"/>
                    <a:pt x="6014" y="6755"/>
                    <a:pt x="6153" y="6220"/>
                  </a:cubicBezTo>
                  <a:cubicBezTo>
                    <a:pt x="6258" y="5929"/>
                    <a:pt x="6351" y="5638"/>
                    <a:pt x="6444" y="5347"/>
                  </a:cubicBezTo>
                  <a:cubicBezTo>
                    <a:pt x="6444" y="5254"/>
                    <a:pt x="6549" y="5161"/>
                    <a:pt x="6642" y="5115"/>
                  </a:cubicBezTo>
                  <a:cubicBezTo>
                    <a:pt x="7805" y="4824"/>
                    <a:pt x="8724" y="4475"/>
                    <a:pt x="9596" y="4045"/>
                  </a:cubicBezTo>
                  <a:cubicBezTo>
                    <a:pt x="9747" y="3998"/>
                    <a:pt x="9794" y="3893"/>
                    <a:pt x="9841" y="3800"/>
                  </a:cubicBezTo>
                  <a:cubicBezTo>
                    <a:pt x="9841" y="3661"/>
                    <a:pt x="9747" y="3556"/>
                    <a:pt x="9643" y="3463"/>
                  </a:cubicBezTo>
                  <a:cubicBezTo>
                    <a:pt x="9457" y="3370"/>
                    <a:pt x="9259" y="3219"/>
                    <a:pt x="9061" y="3126"/>
                  </a:cubicBezTo>
                  <a:cubicBezTo>
                    <a:pt x="8387" y="2881"/>
                    <a:pt x="7758" y="2591"/>
                    <a:pt x="7177" y="2102"/>
                  </a:cubicBezTo>
                  <a:cubicBezTo>
                    <a:pt x="7130" y="2056"/>
                    <a:pt x="7072" y="2009"/>
                    <a:pt x="7072" y="1962"/>
                  </a:cubicBezTo>
                  <a:lnTo>
                    <a:pt x="6688" y="1962"/>
                  </a:lnTo>
                  <a:lnTo>
                    <a:pt x="6688" y="2009"/>
                  </a:lnTo>
                  <a:cubicBezTo>
                    <a:pt x="6688" y="2253"/>
                    <a:pt x="6781" y="2346"/>
                    <a:pt x="6979" y="2346"/>
                  </a:cubicBezTo>
                  <a:cubicBezTo>
                    <a:pt x="7072" y="2346"/>
                    <a:pt x="7130" y="2439"/>
                    <a:pt x="7177" y="2544"/>
                  </a:cubicBezTo>
                  <a:cubicBezTo>
                    <a:pt x="7316" y="2788"/>
                    <a:pt x="7561" y="2974"/>
                    <a:pt x="7852" y="3126"/>
                  </a:cubicBezTo>
                  <a:cubicBezTo>
                    <a:pt x="8096" y="3219"/>
                    <a:pt x="8340" y="3370"/>
                    <a:pt x="8631" y="3463"/>
                  </a:cubicBezTo>
                  <a:cubicBezTo>
                    <a:pt x="8724" y="3509"/>
                    <a:pt x="8875" y="3603"/>
                    <a:pt x="8968" y="3661"/>
                  </a:cubicBezTo>
                  <a:lnTo>
                    <a:pt x="9166" y="3754"/>
                  </a:lnTo>
                  <a:lnTo>
                    <a:pt x="8968" y="3800"/>
                  </a:lnTo>
                  <a:cubicBezTo>
                    <a:pt x="8922" y="3847"/>
                    <a:pt x="8922" y="3847"/>
                    <a:pt x="8875" y="3893"/>
                  </a:cubicBezTo>
                  <a:cubicBezTo>
                    <a:pt x="8817" y="3893"/>
                    <a:pt x="8724" y="3951"/>
                    <a:pt x="8677" y="3951"/>
                  </a:cubicBezTo>
                  <a:cubicBezTo>
                    <a:pt x="8433" y="4045"/>
                    <a:pt x="8235" y="4138"/>
                    <a:pt x="8003" y="4184"/>
                  </a:cubicBezTo>
                  <a:cubicBezTo>
                    <a:pt x="7712" y="4335"/>
                    <a:pt x="7363" y="4428"/>
                    <a:pt x="7072" y="4533"/>
                  </a:cubicBezTo>
                  <a:lnTo>
                    <a:pt x="6933" y="4580"/>
                  </a:lnTo>
                  <a:cubicBezTo>
                    <a:pt x="6735" y="4673"/>
                    <a:pt x="6549" y="4719"/>
                    <a:pt x="6351" y="4870"/>
                  </a:cubicBezTo>
                  <a:cubicBezTo>
                    <a:pt x="6200" y="4917"/>
                    <a:pt x="6107" y="5115"/>
                    <a:pt x="6014" y="5254"/>
                  </a:cubicBezTo>
                  <a:cubicBezTo>
                    <a:pt x="5909" y="5498"/>
                    <a:pt x="5816" y="5789"/>
                    <a:pt x="5723" y="6033"/>
                  </a:cubicBezTo>
                  <a:cubicBezTo>
                    <a:pt x="5723" y="6173"/>
                    <a:pt x="5676" y="6278"/>
                    <a:pt x="5618" y="6417"/>
                  </a:cubicBezTo>
                  <a:cubicBezTo>
                    <a:pt x="5525" y="6662"/>
                    <a:pt x="5432" y="6906"/>
                    <a:pt x="5386" y="7150"/>
                  </a:cubicBezTo>
                  <a:lnTo>
                    <a:pt x="5327" y="7243"/>
                  </a:lnTo>
                  <a:lnTo>
                    <a:pt x="5141" y="7243"/>
                  </a:lnTo>
                  <a:lnTo>
                    <a:pt x="4897" y="6801"/>
                  </a:lnTo>
                  <a:cubicBezTo>
                    <a:pt x="4699" y="6417"/>
                    <a:pt x="4560" y="6080"/>
                    <a:pt x="4362" y="5696"/>
                  </a:cubicBezTo>
                  <a:cubicBezTo>
                    <a:pt x="4316" y="5638"/>
                    <a:pt x="4316" y="5545"/>
                    <a:pt x="4269" y="5498"/>
                  </a:cubicBezTo>
                  <a:lnTo>
                    <a:pt x="4269" y="5347"/>
                  </a:lnTo>
                  <a:cubicBezTo>
                    <a:pt x="4118" y="5010"/>
                    <a:pt x="4071" y="4963"/>
                    <a:pt x="3781" y="4963"/>
                  </a:cubicBezTo>
                  <a:lnTo>
                    <a:pt x="3687" y="4963"/>
                  </a:lnTo>
                  <a:cubicBezTo>
                    <a:pt x="3106" y="4963"/>
                    <a:pt x="2524" y="5010"/>
                    <a:pt x="1989" y="5010"/>
                  </a:cubicBezTo>
                  <a:lnTo>
                    <a:pt x="628" y="5010"/>
                  </a:lnTo>
                  <a:lnTo>
                    <a:pt x="582" y="4963"/>
                  </a:lnTo>
                  <a:lnTo>
                    <a:pt x="582" y="4870"/>
                  </a:lnTo>
                  <a:lnTo>
                    <a:pt x="535" y="4824"/>
                  </a:lnTo>
                  <a:lnTo>
                    <a:pt x="675" y="4673"/>
                  </a:lnTo>
                  <a:cubicBezTo>
                    <a:pt x="733" y="4626"/>
                    <a:pt x="826" y="4533"/>
                    <a:pt x="873" y="4428"/>
                  </a:cubicBezTo>
                  <a:lnTo>
                    <a:pt x="1070" y="4242"/>
                  </a:lnTo>
                  <a:cubicBezTo>
                    <a:pt x="1547" y="3800"/>
                    <a:pt x="1989" y="3370"/>
                    <a:pt x="2420" y="2928"/>
                  </a:cubicBezTo>
                  <a:cubicBezTo>
                    <a:pt x="2571" y="2788"/>
                    <a:pt x="2617" y="2684"/>
                    <a:pt x="2524" y="2498"/>
                  </a:cubicBezTo>
                  <a:cubicBezTo>
                    <a:pt x="2327" y="2009"/>
                    <a:pt x="2187" y="1567"/>
                    <a:pt x="1989" y="1090"/>
                  </a:cubicBezTo>
                  <a:cubicBezTo>
                    <a:pt x="1943" y="892"/>
                    <a:pt x="1838" y="753"/>
                    <a:pt x="1792" y="555"/>
                  </a:cubicBezTo>
                  <a:lnTo>
                    <a:pt x="1745" y="555"/>
                  </a:lnTo>
                  <a:lnTo>
                    <a:pt x="1838" y="218"/>
                  </a:lnTo>
                  <a:lnTo>
                    <a:pt x="1943" y="20"/>
                  </a:lnTo>
                  <a:lnTo>
                    <a:pt x="1698" y="20"/>
                  </a:lnTo>
                  <a:cubicBezTo>
                    <a:pt x="1641" y="6"/>
                    <a:pt x="1592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2490550" y="3553750"/>
              <a:ext cx="127100" cy="86100"/>
            </a:xfrm>
            <a:custGeom>
              <a:avLst/>
              <a:gdLst/>
              <a:ahLst/>
              <a:cxnLst/>
              <a:rect l="l" t="t" r="r" b="b"/>
              <a:pathLst>
                <a:path w="5084" h="3444" extrusionOk="0">
                  <a:moveTo>
                    <a:pt x="4851" y="1"/>
                  </a:moveTo>
                  <a:cubicBezTo>
                    <a:pt x="4792" y="1"/>
                    <a:pt x="4699" y="47"/>
                    <a:pt x="4606" y="106"/>
                  </a:cubicBezTo>
                  <a:cubicBezTo>
                    <a:pt x="4316" y="338"/>
                    <a:pt x="4071" y="582"/>
                    <a:pt x="3874" y="827"/>
                  </a:cubicBezTo>
                  <a:cubicBezTo>
                    <a:pt x="3338" y="1362"/>
                    <a:pt x="2862" y="1943"/>
                    <a:pt x="2373" y="2478"/>
                  </a:cubicBezTo>
                  <a:cubicBezTo>
                    <a:pt x="2341" y="2510"/>
                    <a:pt x="2259" y="2565"/>
                    <a:pt x="2150" y="2565"/>
                  </a:cubicBezTo>
                  <a:cubicBezTo>
                    <a:pt x="2101" y="2565"/>
                    <a:pt x="2047" y="2554"/>
                    <a:pt x="1989" y="2525"/>
                  </a:cubicBezTo>
                  <a:cubicBezTo>
                    <a:pt x="1547" y="2327"/>
                    <a:pt x="1070" y="2141"/>
                    <a:pt x="582" y="1943"/>
                  </a:cubicBezTo>
                  <a:cubicBezTo>
                    <a:pt x="431" y="1897"/>
                    <a:pt x="291" y="1792"/>
                    <a:pt x="140" y="1746"/>
                  </a:cubicBezTo>
                  <a:lnTo>
                    <a:pt x="0" y="2141"/>
                  </a:lnTo>
                  <a:cubicBezTo>
                    <a:pt x="47" y="2141"/>
                    <a:pt x="140" y="2188"/>
                    <a:pt x="198" y="2234"/>
                  </a:cubicBezTo>
                  <a:cubicBezTo>
                    <a:pt x="431" y="2327"/>
                    <a:pt x="628" y="2478"/>
                    <a:pt x="873" y="2525"/>
                  </a:cubicBezTo>
                  <a:cubicBezTo>
                    <a:pt x="1163" y="2664"/>
                    <a:pt x="1547" y="2816"/>
                    <a:pt x="1838" y="2909"/>
                  </a:cubicBezTo>
                  <a:lnTo>
                    <a:pt x="2129" y="3013"/>
                  </a:lnTo>
                  <a:cubicBezTo>
                    <a:pt x="2175" y="3060"/>
                    <a:pt x="2234" y="3060"/>
                    <a:pt x="2280" y="3060"/>
                  </a:cubicBezTo>
                  <a:cubicBezTo>
                    <a:pt x="2327" y="3060"/>
                    <a:pt x="2420" y="3013"/>
                    <a:pt x="2524" y="2909"/>
                  </a:cubicBezTo>
                  <a:cubicBezTo>
                    <a:pt x="2955" y="2432"/>
                    <a:pt x="3443" y="1897"/>
                    <a:pt x="3920" y="1408"/>
                  </a:cubicBezTo>
                  <a:lnTo>
                    <a:pt x="4409" y="873"/>
                  </a:lnTo>
                  <a:cubicBezTo>
                    <a:pt x="4409" y="873"/>
                    <a:pt x="4455" y="827"/>
                    <a:pt x="4502" y="780"/>
                  </a:cubicBezTo>
                  <a:lnTo>
                    <a:pt x="4560" y="734"/>
                  </a:lnTo>
                  <a:lnTo>
                    <a:pt x="4746" y="536"/>
                  </a:lnTo>
                  <a:lnTo>
                    <a:pt x="4746" y="1211"/>
                  </a:lnTo>
                  <a:lnTo>
                    <a:pt x="4746" y="2188"/>
                  </a:lnTo>
                  <a:lnTo>
                    <a:pt x="4746" y="2816"/>
                  </a:lnTo>
                  <a:cubicBezTo>
                    <a:pt x="4699" y="3013"/>
                    <a:pt x="4699" y="3199"/>
                    <a:pt x="4699" y="3444"/>
                  </a:cubicBezTo>
                  <a:lnTo>
                    <a:pt x="5083" y="3444"/>
                  </a:lnTo>
                  <a:lnTo>
                    <a:pt x="5083" y="2955"/>
                  </a:lnTo>
                  <a:lnTo>
                    <a:pt x="5083" y="2281"/>
                  </a:lnTo>
                  <a:lnTo>
                    <a:pt x="5083" y="1943"/>
                  </a:lnTo>
                  <a:lnTo>
                    <a:pt x="5083" y="292"/>
                  </a:lnTo>
                  <a:cubicBezTo>
                    <a:pt x="5083" y="106"/>
                    <a:pt x="4990" y="1"/>
                    <a:pt x="4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2612975" y="3639825"/>
              <a:ext cx="4675" cy="25"/>
            </a:xfrm>
            <a:custGeom>
              <a:avLst/>
              <a:gdLst/>
              <a:ahLst/>
              <a:cxnLst/>
              <a:rect l="l" t="t" r="r" b="b"/>
              <a:pathLst>
                <a:path w="187" h="1" extrusionOk="0">
                  <a:moveTo>
                    <a:pt x="186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2257925" y="3644775"/>
              <a:ext cx="150350" cy="146300"/>
            </a:xfrm>
            <a:custGeom>
              <a:avLst/>
              <a:gdLst/>
              <a:ahLst/>
              <a:cxnLst/>
              <a:rect l="l" t="t" r="r" b="b"/>
              <a:pathLst>
                <a:path w="6014" h="5852" extrusionOk="0">
                  <a:moveTo>
                    <a:pt x="3048" y="291"/>
                  </a:moveTo>
                  <a:lnTo>
                    <a:pt x="3152" y="536"/>
                  </a:lnTo>
                  <a:cubicBezTo>
                    <a:pt x="3152" y="582"/>
                    <a:pt x="3199" y="675"/>
                    <a:pt x="3199" y="768"/>
                  </a:cubicBezTo>
                  <a:cubicBezTo>
                    <a:pt x="3245" y="966"/>
                    <a:pt x="3338" y="1164"/>
                    <a:pt x="3396" y="1350"/>
                  </a:cubicBezTo>
                  <a:cubicBezTo>
                    <a:pt x="3490" y="1594"/>
                    <a:pt x="3583" y="1885"/>
                    <a:pt x="3734" y="2176"/>
                  </a:cubicBezTo>
                  <a:cubicBezTo>
                    <a:pt x="3780" y="2222"/>
                    <a:pt x="3920" y="2280"/>
                    <a:pt x="4025" y="2280"/>
                  </a:cubicBezTo>
                  <a:cubicBezTo>
                    <a:pt x="4106" y="2296"/>
                    <a:pt x="4186" y="2301"/>
                    <a:pt x="4266" y="2301"/>
                  </a:cubicBezTo>
                  <a:cubicBezTo>
                    <a:pt x="4425" y="2301"/>
                    <a:pt x="4583" y="2280"/>
                    <a:pt x="4746" y="2280"/>
                  </a:cubicBezTo>
                  <a:lnTo>
                    <a:pt x="5479" y="2280"/>
                  </a:lnTo>
                  <a:lnTo>
                    <a:pt x="5188" y="2664"/>
                  </a:lnTo>
                  <a:cubicBezTo>
                    <a:pt x="4990" y="2955"/>
                    <a:pt x="4792" y="3199"/>
                    <a:pt x="4606" y="3490"/>
                  </a:cubicBezTo>
                  <a:cubicBezTo>
                    <a:pt x="4560" y="3490"/>
                    <a:pt x="4560" y="3536"/>
                    <a:pt x="4501" y="3536"/>
                  </a:cubicBezTo>
                  <a:cubicBezTo>
                    <a:pt x="4408" y="3536"/>
                    <a:pt x="4315" y="3583"/>
                    <a:pt x="4315" y="3629"/>
                  </a:cubicBezTo>
                  <a:cubicBezTo>
                    <a:pt x="4269" y="3676"/>
                    <a:pt x="4315" y="3781"/>
                    <a:pt x="4362" y="3827"/>
                  </a:cubicBezTo>
                  <a:cubicBezTo>
                    <a:pt x="4408" y="4025"/>
                    <a:pt x="4455" y="4165"/>
                    <a:pt x="4560" y="4362"/>
                  </a:cubicBezTo>
                  <a:cubicBezTo>
                    <a:pt x="4606" y="4409"/>
                    <a:pt x="4653" y="4502"/>
                    <a:pt x="4653" y="4607"/>
                  </a:cubicBezTo>
                  <a:lnTo>
                    <a:pt x="4746" y="4839"/>
                  </a:lnTo>
                  <a:lnTo>
                    <a:pt x="4164" y="4548"/>
                  </a:lnTo>
                  <a:cubicBezTo>
                    <a:pt x="3873" y="4409"/>
                    <a:pt x="3583" y="4316"/>
                    <a:pt x="3292" y="4165"/>
                  </a:cubicBezTo>
                  <a:cubicBezTo>
                    <a:pt x="3199" y="4118"/>
                    <a:pt x="3152" y="4071"/>
                    <a:pt x="3048" y="4071"/>
                  </a:cubicBezTo>
                  <a:cubicBezTo>
                    <a:pt x="3048" y="4071"/>
                    <a:pt x="3001" y="4071"/>
                    <a:pt x="2908" y="4211"/>
                  </a:cubicBezTo>
                  <a:cubicBezTo>
                    <a:pt x="2908" y="4258"/>
                    <a:pt x="2861" y="4316"/>
                    <a:pt x="2815" y="4316"/>
                  </a:cubicBezTo>
                  <a:cubicBezTo>
                    <a:pt x="2419" y="4409"/>
                    <a:pt x="2175" y="4653"/>
                    <a:pt x="1943" y="4944"/>
                  </a:cubicBezTo>
                  <a:cubicBezTo>
                    <a:pt x="1884" y="5037"/>
                    <a:pt x="1791" y="5083"/>
                    <a:pt x="1745" y="5188"/>
                  </a:cubicBezTo>
                  <a:lnTo>
                    <a:pt x="1547" y="5374"/>
                  </a:lnTo>
                  <a:lnTo>
                    <a:pt x="1547" y="5374"/>
                  </a:lnTo>
                  <a:lnTo>
                    <a:pt x="1698" y="4165"/>
                  </a:lnTo>
                  <a:lnTo>
                    <a:pt x="1698" y="4071"/>
                  </a:lnTo>
                  <a:cubicBezTo>
                    <a:pt x="1698" y="4025"/>
                    <a:pt x="1698" y="3967"/>
                    <a:pt x="1745" y="3920"/>
                  </a:cubicBezTo>
                  <a:cubicBezTo>
                    <a:pt x="1791" y="3676"/>
                    <a:pt x="1698" y="3490"/>
                    <a:pt x="1408" y="3292"/>
                  </a:cubicBezTo>
                  <a:cubicBezTo>
                    <a:pt x="1210" y="3153"/>
                    <a:pt x="1070" y="3001"/>
                    <a:pt x="872" y="2804"/>
                  </a:cubicBezTo>
                  <a:lnTo>
                    <a:pt x="628" y="2571"/>
                  </a:lnTo>
                  <a:lnTo>
                    <a:pt x="430" y="2420"/>
                  </a:lnTo>
                  <a:lnTo>
                    <a:pt x="919" y="2420"/>
                  </a:lnTo>
                  <a:cubicBezTo>
                    <a:pt x="995" y="2397"/>
                    <a:pt x="1067" y="2385"/>
                    <a:pt x="1133" y="2385"/>
                  </a:cubicBezTo>
                  <a:cubicBezTo>
                    <a:pt x="1198" y="2385"/>
                    <a:pt x="1256" y="2397"/>
                    <a:pt x="1303" y="2420"/>
                  </a:cubicBezTo>
                  <a:cubicBezTo>
                    <a:pt x="1347" y="2424"/>
                    <a:pt x="1389" y="2427"/>
                    <a:pt x="1430" y="2427"/>
                  </a:cubicBezTo>
                  <a:cubicBezTo>
                    <a:pt x="1802" y="2427"/>
                    <a:pt x="2055" y="2236"/>
                    <a:pt x="2233" y="1838"/>
                  </a:cubicBezTo>
                  <a:cubicBezTo>
                    <a:pt x="2326" y="1641"/>
                    <a:pt x="2466" y="1454"/>
                    <a:pt x="2571" y="1257"/>
                  </a:cubicBezTo>
                  <a:cubicBezTo>
                    <a:pt x="2664" y="1059"/>
                    <a:pt x="2710" y="873"/>
                    <a:pt x="2815" y="675"/>
                  </a:cubicBezTo>
                  <a:lnTo>
                    <a:pt x="2908" y="582"/>
                  </a:lnTo>
                  <a:lnTo>
                    <a:pt x="3048" y="291"/>
                  </a:lnTo>
                  <a:close/>
                  <a:moveTo>
                    <a:pt x="3048" y="0"/>
                  </a:moveTo>
                  <a:cubicBezTo>
                    <a:pt x="2954" y="0"/>
                    <a:pt x="2861" y="47"/>
                    <a:pt x="2757" y="140"/>
                  </a:cubicBezTo>
                  <a:cubicBezTo>
                    <a:pt x="2664" y="291"/>
                    <a:pt x="2617" y="384"/>
                    <a:pt x="2571" y="536"/>
                  </a:cubicBezTo>
                  <a:lnTo>
                    <a:pt x="2419" y="768"/>
                  </a:lnTo>
                  <a:cubicBezTo>
                    <a:pt x="2233" y="1117"/>
                    <a:pt x="2036" y="1501"/>
                    <a:pt x="1884" y="1885"/>
                  </a:cubicBezTo>
                  <a:cubicBezTo>
                    <a:pt x="1812" y="2075"/>
                    <a:pt x="1712" y="2145"/>
                    <a:pt x="1555" y="2145"/>
                  </a:cubicBezTo>
                  <a:cubicBezTo>
                    <a:pt x="1511" y="2145"/>
                    <a:pt x="1462" y="2139"/>
                    <a:pt x="1408" y="2129"/>
                  </a:cubicBezTo>
                  <a:cubicBezTo>
                    <a:pt x="966" y="2129"/>
                    <a:pt x="628" y="2083"/>
                    <a:pt x="244" y="2083"/>
                  </a:cubicBezTo>
                  <a:cubicBezTo>
                    <a:pt x="198" y="2083"/>
                    <a:pt x="47" y="2176"/>
                    <a:pt x="47" y="2222"/>
                  </a:cubicBezTo>
                  <a:cubicBezTo>
                    <a:pt x="0" y="2222"/>
                    <a:pt x="47" y="2373"/>
                    <a:pt x="93" y="2466"/>
                  </a:cubicBezTo>
                  <a:lnTo>
                    <a:pt x="582" y="2955"/>
                  </a:lnTo>
                  <a:lnTo>
                    <a:pt x="675" y="3048"/>
                  </a:lnTo>
                  <a:lnTo>
                    <a:pt x="779" y="3153"/>
                  </a:lnTo>
                  <a:cubicBezTo>
                    <a:pt x="919" y="3292"/>
                    <a:pt x="1012" y="3443"/>
                    <a:pt x="1210" y="3536"/>
                  </a:cubicBezTo>
                  <a:cubicBezTo>
                    <a:pt x="1454" y="3676"/>
                    <a:pt x="1408" y="3874"/>
                    <a:pt x="1361" y="4025"/>
                  </a:cubicBezTo>
                  <a:cubicBezTo>
                    <a:pt x="1303" y="4548"/>
                    <a:pt x="1210" y="5083"/>
                    <a:pt x="1163" y="5525"/>
                  </a:cubicBezTo>
                  <a:cubicBezTo>
                    <a:pt x="1163" y="5572"/>
                    <a:pt x="1163" y="5816"/>
                    <a:pt x="1303" y="5816"/>
                  </a:cubicBezTo>
                  <a:cubicBezTo>
                    <a:pt x="1378" y="5839"/>
                    <a:pt x="1451" y="5851"/>
                    <a:pt x="1524" y="5851"/>
                  </a:cubicBezTo>
                  <a:cubicBezTo>
                    <a:pt x="1597" y="5851"/>
                    <a:pt x="1669" y="5839"/>
                    <a:pt x="1745" y="5816"/>
                  </a:cubicBezTo>
                  <a:cubicBezTo>
                    <a:pt x="1838" y="5770"/>
                    <a:pt x="1884" y="5665"/>
                    <a:pt x="1989" y="5572"/>
                  </a:cubicBezTo>
                  <a:lnTo>
                    <a:pt x="2036" y="5525"/>
                  </a:lnTo>
                  <a:cubicBezTo>
                    <a:pt x="2326" y="5235"/>
                    <a:pt x="2617" y="4897"/>
                    <a:pt x="2861" y="4548"/>
                  </a:cubicBezTo>
                  <a:lnTo>
                    <a:pt x="3001" y="4409"/>
                  </a:lnTo>
                  <a:lnTo>
                    <a:pt x="3048" y="4455"/>
                  </a:lnTo>
                  <a:cubicBezTo>
                    <a:pt x="3106" y="4455"/>
                    <a:pt x="3152" y="4502"/>
                    <a:pt x="3199" y="4502"/>
                  </a:cubicBezTo>
                  <a:cubicBezTo>
                    <a:pt x="3292" y="4607"/>
                    <a:pt x="3338" y="4653"/>
                    <a:pt x="3443" y="4653"/>
                  </a:cubicBezTo>
                  <a:cubicBezTo>
                    <a:pt x="3873" y="4839"/>
                    <a:pt x="4269" y="5037"/>
                    <a:pt x="4699" y="5188"/>
                  </a:cubicBezTo>
                  <a:cubicBezTo>
                    <a:pt x="4792" y="5235"/>
                    <a:pt x="4943" y="5281"/>
                    <a:pt x="5141" y="5328"/>
                  </a:cubicBezTo>
                  <a:cubicBezTo>
                    <a:pt x="5188" y="5374"/>
                    <a:pt x="5234" y="5374"/>
                    <a:pt x="5281" y="5374"/>
                  </a:cubicBezTo>
                  <a:cubicBezTo>
                    <a:pt x="5374" y="5374"/>
                    <a:pt x="5432" y="5328"/>
                    <a:pt x="5479" y="5281"/>
                  </a:cubicBezTo>
                  <a:cubicBezTo>
                    <a:pt x="5525" y="5188"/>
                    <a:pt x="5525" y="5083"/>
                    <a:pt x="5432" y="4944"/>
                  </a:cubicBezTo>
                  <a:cubicBezTo>
                    <a:pt x="5432" y="4897"/>
                    <a:pt x="5374" y="4897"/>
                    <a:pt x="5374" y="4897"/>
                  </a:cubicBezTo>
                  <a:cubicBezTo>
                    <a:pt x="5327" y="4839"/>
                    <a:pt x="5327" y="4793"/>
                    <a:pt x="5281" y="4746"/>
                  </a:cubicBezTo>
                  <a:cubicBezTo>
                    <a:pt x="5083" y="4502"/>
                    <a:pt x="4943" y="4211"/>
                    <a:pt x="4746" y="3967"/>
                  </a:cubicBezTo>
                  <a:lnTo>
                    <a:pt x="4699" y="3874"/>
                  </a:lnTo>
                  <a:lnTo>
                    <a:pt x="5083" y="3443"/>
                  </a:lnTo>
                  <a:cubicBezTo>
                    <a:pt x="5374" y="3048"/>
                    <a:pt x="5618" y="2711"/>
                    <a:pt x="5909" y="2373"/>
                  </a:cubicBezTo>
                  <a:cubicBezTo>
                    <a:pt x="5955" y="2280"/>
                    <a:pt x="6014" y="2176"/>
                    <a:pt x="5955" y="2129"/>
                  </a:cubicBezTo>
                  <a:cubicBezTo>
                    <a:pt x="5909" y="2036"/>
                    <a:pt x="5862" y="1989"/>
                    <a:pt x="5769" y="1989"/>
                  </a:cubicBezTo>
                  <a:cubicBezTo>
                    <a:pt x="5572" y="1931"/>
                    <a:pt x="5432" y="1931"/>
                    <a:pt x="5281" y="1931"/>
                  </a:cubicBezTo>
                  <a:lnTo>
                    <a:pt x="3827" y="1931"/>
                  </a:lnTo>
                  <a:lnTo>
                    <a:pt x="3780" y="1838"/>
                  </a:lnTo>
                  <a:lnTo>
                    <a:pt x="3780" y="1699"/>
                  </a:lnTo>
                  <a:cubicBezTo>
                    <a:pt x="3734" y="1547"/>
                    <a:pt x="3687" y="1408"/>
                    <a:pt x="3629" y="1303"/>
                  </a:cubicBezTo>
                  <a:cubicBezTo>
                    <a:pt x="3583" y="919"/>
                    <a:pt x="3443" y="582"/>
                    <a:pt x="3338" y="245"/>
                  </a:cubicBezTo>
                  <a:cubicBezTo>
                    <a:pt x="3292" y="47"/>
                    <a:pt x="3199" y="0"/>
                    <a:pt x="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2288150" y="2264700"/>
              <a:ext cx="12250" cy="25325"/>
            </a:xfrm>
            <a:custGeom>
              <a:avLst/>
              <a:gdLst/>
              <a:ahLst/>
              <a:cxnLst/>
              <a:rect l="l" t="t" r="r" b="b"/>
              <a:pathLst>
                <a:path w="490" h="1013" extrusionOk="0">
                  <a:moveTo>
                    <a:pt x="152" y="1"/>
                  </a:moveTo>
                  <a:cubicBezTo>
                    <a:pt x="94" y="1"/>
                    <a:pt x="47" y="47"/>
                    <a:pt x="47" y="94"/>
                  </a:cubicBezTo>
                  <a:cubicBezTo>
                    <a:pt x="1" y="338"/>
                    <a:pt x="152" y="827"/>
                    <a:pt x="385" y="1013"/>
                  </a:cubicBezTo>
                  <a:cubicBezTo>
                    <a:pt x="385" y="966"/>
                    <a:pt x="443" y="920"/>
                    <a:pt x="443" y="873"/>
                  </a:cubicBezTo>
                  <a:cubicBezTo>
                    <a:pt x="489" y="536"/>
                    <a:pt x="489" y="292"/>
                    <a:pt x="338" y="94"/>
                  </a:cubicBezTo>
                  <a:cubicBezTo>
                    <a:pt x="292" y="47"/>
                    <a:pt x="199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2271300" y="2206550"/>
              <a:ext cx="10775" cy="31425"/>
            </a:xfrm>
            <a:custGeom>
              <a:avLst/>
              <a:gdLst/>
              <a:ahLst/>
              <a:cxnLst/>
              <a:rect l="l" t="t" r="r" b="b"/>
              <a:pathLst>
                <a:path w="431" h="1257" extrusionOk="0">
                  <a:moveTo>
                    <a:pt x="47" y="1"/>
                  </a:moveTo>
                  <a:lnTo>
                    <a:pt x="0" y="47"/>
                  </a:lnTo>
                  <a:cubicBezTo>
                    <a:pt x="47" y="338"/>
                    <a:pt x="93" y="675"/>
                    <a:pt x="186" y="966"/>
                  </a:cubicBezTo>
                  <a:cubicBezTo>
                    <a:pt x="186" y="1071"/>
                    <a:pt x="291" y="1117"/>
                    <a:pt x="337" y="1210"/>
                  </a:cubicBezTo>
                  <a:lnTo>
                    <a:pt x="337" y="1257"/>
                  </a:lnTo>
                  <a:cubicBezTo>
                    <a:pt x="431" y="873"/>
                    <a:pt x="291" y="140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2228825" y="2099825"/>
              <a:ext cx="32600" cy="20675"/>
            </a:xfrm>
            <a:custGeom>
              <a:avLst/>
              <a:gdLst/>
              <a:ahLst/>
              <a:cxnLst/>
              <a:rect l="l" t="t" r="r" b="b"/>
              <a:pathLst>
                <a:path w="1304" h="827" extrusionOk="0">
                  <a:moveTo>
                    <a:pt x="141" y="1"/>
                  </a:moveTo>
                  <a:lnTo>
                    <a:pt x="1" y="245"/>
                  </a:lnTo>
                  <a:cubicBezTo>
                    <a:pt x="47" y="245"/>
                    <a:pt x="47" y="245"/>
                    <a:pt x="94" y="292"/>
                  </a:cubicBezTo>
                  <a:cubicBezTo>
                    <a:pt x="199" y="338"/>
                    <a:pt x="292" y="396"/>
                    <a:pt x="338" y="396"/>
                  </a:cubicBezTo>
                  <a:cubicBezTo>
                    <a:pt x="629" y="536"/>
                    <a:pt x="920" y="687"/>
                    <a:pt x="1164" y="827"/>
                  </a:cubicBezTo>
                  <a:lnTo>
                    <a:pt x="1304" y="629"/>
                  </a:lnTo>
                  <a:cubicBezTo>
                    <a:pt x="1257" y="582"/>
                    <a:pt x="1211" y="582"/>
                    <a:pt x="1211" y="536"/>
                  </a:cubicBezTo>
                  <a:cubicBezTo>
                    <a:pt x="920" y="245"/>
                    <a:pt x="536" y="106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2718225" y="2401675"/>
              <a:ext cx="106750" cy="181750"/>
            </a:xfrm>
            <a:custGeom>
              <a:avLst/>
              <a:gdLst/>
              <a:ahLst/>
              <a:cxnLst/>
              <a:rect l="l" t="t" r="r" b="b"/>
              <a:pathLst>
                <a:path w="4270" h="7270" extrusionOk="0">
                  <a:moveTo>
                    <a:pt x="3688" y="477"/>
                  </a:moveTo>
                  <a:lnTo>
                    <a:pt x="3781" y="1350"/>
                  </a:lnTo>
                  <a:lnTo>
                    <a:pt x="3781" y="1350"/>
                  </a:lnTo>
                  <a:lnTo>
                    <a:pt x="3641" y="1210"/>
                  </a:lnTo>
                  <a:cubicBezTo>
                    <a:pt x="3537" y="1163"/>
                    <a:pt x="3397" y="1059"/>
                    <a:pt x="3397" y="919"/>
                  </a:cubicBezTo>
                  <a:cubicBezTo>
                    <a:pt x="3397" y="826"/>
                    <a:pt x="3444" y="721"/>
                    <a:pt x="3537" y="628"/>
                  </a:cubicBezTo>
                  <a:lnTo>
                    <a:pt x="3688" y="477"/>
                  </a:lnTo>
                  <a:close/>
                  <a:moveTo>
                    <a:pt x="20" y="6499"/>
                  </a:moveTo>
                  <a:cubicBezTo>
                    <a:pt x="10" y="6505"/>
                    <a:pt x="1" y="6517"/>
                    <a:pt x="1" y="6537"/>
                  </a:cubicBezTo>
                  <a:lnTo>
                    <a:pt x="20" y="6499"/>
                  </a:lnTo>
                  <a:close/>
                  <a:moveTo>
                    <a:pt x="3688" y="0"/>
                  </a:moveTo>
                  <a:lnTo>
                    <a:pt x="3595" y="93"/>
                  </a:lnTo>
                  <a:cubicBezTo>
                    <a:pt x="3595" y="140"/>
                    <a:pt x="3595" y="186"/>
                    <a:pt x="3537" y="245"/>
                  </a:cubicBezTo>
                  <a:cubicBezTo>
                    <a:pt x="3537" y="338"/>
                    <a:pt x="3490" y="384"/>
                    <a:pt x="3397" y="431"/>
                  </a:cubicBezTo>
                  <a:cubicBezTo>
                    <a:pt x="3246" y="535"/>
                    <a:pt x="3153" y="675"/>
                    <a:pt x="3106" y="826"/>
                  </a:cubicBezTo>
                  <a:cubicBezTo>
                    <a:pt x="3060" y="919"/>
                    <a:pt x="3013" y="1012"/>
                    <a:pt x="2909" y="1117"/>
                  </a:cubicBezTo>
                  <a:cubicBezTo>
                    <a:pt x="2816" y="1256"/>
                    <a:pt x="2664" y="1454"/>
                    <a:pt x="2525" y="1594"/>
                  </a:cubicBezTo>
                  <a:lnTo>
                    <a:pt x="2769" y="1792"/>
                  </a:lnTo>
                  <a:lnTo>
                    <a:pt x="2816" y="1745"/>
                  </a:lnTo>
                  <a:lnTo>
                    <a:pt x="3013" y="1640"/>
                  </a:lnTo>
                  <a:lnTo>
                    <a:pt x="2955" y="1885"/>
                  </a:lnTo>
                  <a:cubicBezTo>
                    <a:pt x="2769" y="2617"/>
                    <a:pt x="2525" y="3199"/>
                    <a:pt x="2187" y="3676"/>
                  </a:cubicBezTo>
                  <a:cubicBezTo>
                    <a:pt x="1792" y="4211"/>
                    <a:pt x="1315" y="4792"/>
                    <a:pt x="920" y="5327"/>
                  </a:cubicBezTo>
                  <a:cubicBezTo>
                    <a:pt x="733" y="5572"/>
                    <a:pt x="536" y="5769"/>
                    <a:pt x="396" y="6002"/>
                  </a:cubicBezTo>
                  <a:cubicBezTo>
                    <a:pt x="291" y="6153"/>
                    <a:pt x="152" y="6293"/>
                    <a:pt x="47" y="6444"/>
                  </a:cubicBezTo>
                  <a:lnTo>
                    <a:pt x="20" y="6499"/>
                  </a:lnTo>
                  <a:lnTo>
                    <a:pt x="20" y="6499"/>
                  </a:lnTo>
                  <a:cubicBezTo>
                    <a:pt x="33" y="6491"/>
                    <a:pt x="47" y="6491"/>
                    <a:pt x="47" y="6491"/>
                  </a:cubicBezTo>
                  <a:cubicBezTo>
                    <a:pt x="198" y="6398"/>
                    <a:pt x="338" y="6351"/>
                    <a:pt x="443" y="6246"/>
                  </a:cubicBezTo>
                  <a:cubicBezTo>
                    <a:pt x="1559" y="5374"/>
                    <a:pt x="2374" y="4362"/>
                    <a:pt x="2909" y="3199"/>
                  </a:cubicBezTo>
                  <a:cubicBezTo>
                    <a:pt x="2909" y="3152"/>
                    <a:pt x="2909" y="3094"/>
                    <a:pt x="2955" y="3094"/>
                  </a:cubicBezTo>
                  <a:cubicBezTo>
                    <a:pt x="2955" y="3048"/>
                    <a:pt x="2955" y="3048"/>
                    <a:pt x="3013" y="3048"/>
                  </a:cubicBezTo>
                  <a:lnTo>
                    <a:pt x="3013" y="3001"/>
                  </a:lnTo>
                  <a:lnTo>
                    <a:pt x="3246" y="2803"/>
                  </a:lnTo>
                  <a:lnTo>
                    <a:pt x="3199" y="3094"/>
                  </a:lnTo>
                  <a:cubicBezTo>
                    <a:pt x="3153" y="3339"/>
                    <a:pt x="3106" y="3629"/>
                    <a:pt x="3060" y="3874"/>
                  </a:cubicBezTo>
                  <a:cubicBezTo>
                    <a:pt x="2955" y="4257"/>
                    <a:pt x="2862" y="4606"/>
                    <a:pt x="2862" y="4990"/>
                  </a:cubicBezTo>
                  <a:cubicBezTo>
                    <a:pt x="3304" y="4409"/>
                    <a:pt x="3537" y="3676"/>
                    <a:pt x="3688" y="2617"/>
                  </a:cubicBezTo>
                  <a:lnTo>
                    <a:pt x="3827" y="1792"/>
                  </a:lnTo>
                  <a:lnTo>
                    <a:pt x="3886" y="2617"/>
                  </a:lnTo>
                  <a:cubicBezTo>
                    <a:pt x="4025" y="4071"/>
                    <a:pt x="3827" y="5421"/>
                    <a:pt x="3304" y="6781"/>
                  </a:cubicBezTo>
                  <a:cubicBezTo>
                    <a:pt x="3246" y="6874"/>
                    <a:pt x="3199" y="6979"/>
                    <a:pt x="3199" y="7072"/>
                  </a:cubicBezTo>
                  <a:cubicBezTo>
                    <a:pt x="3153" y="7119"/>
                    <a:pt x="3153" y="7165"/>
                    <a:pt x="3153" y="7223"/>
                  </a:cubicBezTo>
                  <a:lnTo>
                    <a:pt x="3397" y="7270"/>
                  </a:lnTo>
                  <a:cubicBezTo>
                    <a:pt x="3979" y="6246"/>
                    <a:pt x="4269" y="5130"/>
                    <a:pt x="4223" y="3967"/>
                  </a:cubicBezTo>
                  <a:cubicBezTo>
                    <a:pt x="4223" y="3199"/>
                    <a:pt x="4118" y="2420"/>
                    <a:pt x="4072" y="1640"/>
                  </a:cubicBezTo>
                  <a:lnTo>
                    <a:pt x="4025" y="1408"/>
                  </a:lnTo>
                  <a:cubicBezTo>
                    <a:pt x="4025" y="1012"/>
                    <a:pt x="3932" y="628"/>
                    <a:pt x="3827" y="245"/>
                  </a:cubicBezTo>
                  <a:lnTo>
                    <a:pt x="3827" y="93"/>
                  </a:lnTo>
                  <a:cubicBezTo>
                    <a:pt x="3781" y="47"/>
                    <a:pt x="3734" y="0"/>
                    <a:pt x="3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2433550" y="2586900"/>
              <a:ext cx="389100" cy="849400"/>
            </a:xfrm>
            <a:custGeom>
              <a:avLst/>
              <a:gdLst/>
              <a:ahLst/>
              <a:cxnLst/>
              <a:rect l="l" t="t" r="r" b="b"/>
              <a:pathLst>
                <a:path w="15564" h="33976" extrusionOk="0">
                  <a:moveTo>
                    <a:pt x="14447" y="0"/>
                  </a:moveTo>
                  <a:cubicBezTo>
                    <a:pt x="14342" y="152"/>
                    <a:pt x="14203" y="245"/>
                    <a:pt x="14005" y="245"/>
                  </a:cubicBezTo>
                  <a:cubicBezTo>
                    <a:pt x="13912" y="291"/>
                    <a:pt x="13865" y="291"/>
                    <a:pt x="13865" y="338"/>
                  </a:cubicBezTo>
                  <a:cubicBezTo>
                    <a:pt x="13819" y="396"/>
                    <a:pt x="13819" y="396"/>
                    <a:pt x="13819" y="442"/>
                  </a:cubicBezTo>
                  <a:cubicBezTo>
                    <a:pt x="13819" y="536"/>
                    <a:pt x="13865" y="536"/>
                    <a:pt x="13958" y="536"/>
                  </a:cubicBezTo>
                  <a:lnTo>
                    <a:pt x="14249" y="536"/>
                  </a:lnTo>
                  <a:cubicBezTo>
                    <a:pt x="14296" y="489"/>
                    <a:pt x="14400" y="489"/>
                    <a:pt x="14447" y="489"/>
                  </a:cubicBezTo>
                  <a:lnTo>
                    <a:pt x="14831" y="489"/>
                  </a:lnTo>
                  <a:lnTo>
                    <a:pt x="15168" y="442"/>
                  </a:lnTo>
                  <a:lnTo>
                    <a:pt x="15121" y="582"/>
                  </a:lnTo>
                  <a:cubicBezTo>
                    <a:pt x="14982" y="978"/>
                    <a:pt x="14784" y="1268"/>
                    <a:pt x="14540" y="1454"/>
                  </a:cubicBezTo>
                  <a:lnTo>
                    <a:pt x="14296" y="1652"/>
                  </a:lnTo>
                  <a:cubicBezTo>
                    <a:pt x="13912" y="1989"/>
                    <a:pt x="13528" y="2327"/>
                    <a:pt x="13039" y="2618"/>
                  </a:cubicBezTo>
                  <a:cubicBezTo>
                    <a:pt x="12656" y="2862"/>
                    <a:pt x="12214" y="3060"/>
                    <a:pt x="11830" y="3246"/>
                  </a:cubicBezTo>
                  <a:cubicBezTo>
                    <a:pt x="11632" y="3350"/>
                    <a:pt x="11434" y="3443"/>
                    <a:pt x="11248" y="3536"/>
                  </a:cubicBezTo>
                  <a:cubicBezTo>
                    <a:pt x="11050" y="3641"/>
                    <a:pt x="10853" y="3734"/>
                    <a:pt x="10713" y="3781"/>
                  </a:cubicBezTo>
                  <a:lnTo>
                    <a:pt x="10667" y="3827"/>
                  </a:lnTo>
                  <a:lnTo>
                    <a:pt x="10806" y="3827"/>
                  </a:lnTo>
                  <a:cubicBezTo>
                    <a:pt x="11295" y="3827"/>
                    <a:pt x="11783" y="3688"/>
                    <a:pt x="12214" y="3490"/>
                  </a:cubicBezTo>
                  <a:cubicBezTo>
                    <a:pt x="12411" y="3443"/>
                    <a:pt x="12551" y="3397"/>
                    <a:pt x="12749" y="3350"/>
                  </a:cubicBezTo>
                  <a:lnTo>
                    <a:pt x="12993" y="3199"/>
                  </a:lnTo>
                  <a:lnTo>
                    <a:pt x="12842" y="3490"/>
                  </a:lnTo>
                  <a:cubicBezTo>
                    <a:pt x="12120" y="5049"/>
                    <a:pt x="11295" y="6549"/>
                    <a:pt x="10469" y="8003"/>
                  </a:cubicBezTo>
                  <a:cubicBezTo>
                    <a:pt x="9794" y="9213"/>
                    <a:pt x="9108" y="10422"/>
                    <a:pt x="8480" y="11632"/>
                  </a:cubicBezTo>
                  <a:lnTo>
                    <a:pt x="8096" y="12411"/>
                  </a:lnTo>
                  <a:lnTo>
                    <a:pt x="8294" y="11585"/>
                  </a:lnTo>
                  <a:lnTo>
                    <a:pt x="8340" y="11295"/>
                  </a:lnTo>
                  <a:cubicBezTo>
                    <a:pt x="8387" y="11050"/>
                    <a:pt x="8433" y="10806"/>
                    <a:pt x="8480" y="10515"/>
                  </a:cubicBezTo>
                  <a:cubicBezTo>
                    <a:pt x="8585" y="10178"/>
                    <a:pt x="8631" y="9841"/>
                    <a:pt x="8724" y="9503"/>
                  </a:cubicBezTo>
                  <a:cubicBezTo>
                    <a:pt x="9166" y="8003"/>
                    <a:pt x="9399" y="6444"/>
                    <a:pt x="9596" y="4944"/>
                  </a:cubicBezTo>
                  <a:lnTo>
                    <a:pt x="9596" y="4316"/>
                  </a:lnTo>
                  <a:lnTo>
                    <a:pt x="9596" y="4118"/>
                  </a:lnTo>
                  <a:lnTo>
                    <a:pt x="9550" y="4118"/>
                  </a:lnTo>
                  <a:lnTo>
                    <a:pt x="9457" y="4071"/>
                  </a:lnTo>
                  <a:cubicBezTo>
                    <a:pt x="9352" y="4560"/>
                    <a:pt x="9259" y="5049"/>
                    <a:pt x="9166" y="5525"/>
                  </a:cubicBezTo>
                  <a:cubicBezTo>
                    <a:pt x="8968" y="6549"/>
                    <a:pt x="8771" y="7561"/>
                    <a:pt x="8585" y="8584"/>
                  </a:cubicBezTo>
                  <a:cubicBezTo>
                    <a:pt x="8526" y="8771"/>
                    <a:pt x="8480" y="8968"/>
                    <a:pt x="8189" y="8968"/>
                  </a:cubicBezTo>
                  <a:lnTo>
                    <a:pt x="8096" y="8968"/>
                  </a:lnTo>
                  <a:cubicBezTo>
                    <a:pt x="7421" y="8875"/>
                    <a:pt x="6840" y="8678"/>
                    <a:pt x="6305" y="8433"/>
                  </a:cubicBezTo>
                  <a:cubicBezTo>
                    <a:pt x="5967" y="8294"/>
                    <a:pt x="5618" y="8142"/>
                    <a:pt x="5281" y="7956"/>
                  </a:cubicBezTo>
                  <a:lnTo>
                    <a:pt x="4746" y="7712"/>
                  </a:lnTo>
                  <a:lnTo>
                    <a:pt x="5188" y="6840"/>
                  </a:lnTo>
                  <a:lnTo>
                    <a:pt x="5235" y="6886"/>
                  </a:lnTo>
                  <a:cubicBezTo>
                    <a:pt x="5618" y="7131"/>
                    <a:pt x="5909" y="7224"/>
                    <a:pt x="6258" y="7224"/>
                  </a:cubicBezTo>
                  <a:lnTo>
                    <a:pt x="6351" y="7224"/>
                  </a:lnTo>
                  <a:cubicBezTo>
                    <a:pt x="6398" y="7177"/>
                    <a:pt x="6444" y="7131"/>
                    <a:pt x="6549" y="7084"/>
                  </a:cubicBezTo>
                  <a:cubicBezTo>
                    <a:pt x="6491" y="7026"/>
                    <a:pt x="6444" y="6979"/>
                    <a:pt x="6398" y="6979"/>
                  </a:cubicBezTo>
                  <a:cubicBezTo>
                    <a:pt x="6154" y="6886"/>
                    <a:pt x="5967" y="6793"/>
                    <a:pt x="5723" y="6735"/>
                  </a:cubicBezTo>
                  <a:cubicBezTo>
                    <a:pt x="5618" y="6689"/>
                    <a:pt x="5525" y="6642"/>
                    <a:pt x="5432" y="6642"/>
                  </a:cubicBezTo>
                  <a:lnTo>
                    <a:pt x="5328" y="6595"/>
                  </a:lnTo>
                  <a:lnTo>
                    <a:pt x="5328" y="6549"/>
                  </a:lnTo>
                  <a:cubicBezTo>
                    <a:pt x="5386" y="6444"/>
                    <a:pt x="5386" y="6305"/>
                    <a:pt x="5525" y="6258"/>
                  </a:cubicBezTo>
                  <a:cubicBezTo>
                    <a:pt x="5572" y="6258"/>
                    <a:pt x="5618" y="6305"/>
                    <a:pt x="5677" y="6305"/>
                  </a:cubicBezTo>
                  <a:cubicBezTo>
                    <a:pt x="5863" y="6398"/>
                    <a:pt x="6107" y="6444"/>
                    <a:pt x="6305" y="6444"/>
                  </a:cubicBezTo>
                  <a:lnTo>
                    <a:pt x="6549" y="6444"/>
                  </a:lnTo>
                  <a:cubicBezTo>
                    <a:pt x="6596" y="6398"/>
                    <a:pt x="6642" y="6351"/>
                    <a:pt x="6689" y="6305"/>
                  </a:cubicBezTo>
                  <a:cubicBezTo>
                    <a:pt x="6642" y="6258"/>
                    <a:pt x="6596" y="6212"/>
                    <a:pt x="6549" y="6154"/>
                  </a:cubicBezTo>
                  <a:cubicBezTo>
                    <a:pt x="6398" y="6107"/>
                    <a:pt x="6200" y="6060"/>
                    <a:pt x="6014" y="5967"/>
                  </a:cubicBezTo>
                  <a:cubicBezTo>
                    <a:pt x="5909" y="5967"/>
                    <a:pt x="5863" y="5921"/>
                    <a:pt x="5770" y="5921"/>
                  </a:cubicBezTo>
                  <a:lnTo>
                    <a:pt x="5677" y="5863"/>
                  </a:lnTo>
                  <a:lnTo>
                    <a:pt x="5723" y="5770"/>
                  </a:lnTo>
                  <a:cubicBezTo>
                    <a:pt x="5816" y="5572"/>
                    <a:pt x="5863" y="5432"/>
                    <a:pt x="5967" y="5339"/>
                  </a:cubicBezTo>
                  <a:lnTo>
                    <a:pt x="5967" y="5281"/>
                  </a:lnTo>
                  <a:lnTo>
                    <a:pt x="6933" y="5572"/>
                  </a:lnTo>
                  <a:cubicBezTo>
                    <a:pt x="6979" y="5572"/>
                    <a:pt x="7072" y="5525"/>
                    <a:pt x="7177" y="5525"/>
                  </a:cubicBezTo>
                  <a:cubicBezTo>
                    <a:pt x="7131" y="5432"/>
                    <a:pt x="7072" y="5386"/>
                    <a:pt x="7026" y="5339"/>
                  </a:cubicBezTo>
                  <a:cubicBezTo>
                    <a:pt x="6886" y="5235"/>
                    <a:pt x="6689" y="5142"/>
                    <a:pt x="6549" y="5049"/>
                  </a:cubicBezTo>
                  <a:cubicBezTo>
                    <a:pt x="6444" y="4990"/>
                    <a:pt x="6398" y="4990"/>
                    <a:pt x="6305" y="4944"/>
                  </a:cubicBezTo>
                  <a:lnTo>
                    <a:pt x="6258" y="4897"/>
                  </a:lnTo>
                  <a:lnTo>
                    <a:pt x="6549" y="4362"/>
                  </a:lnTo>
                  <a:lnTo>
                    <a:pt x="6596" y="4269"/>
                  </a:lnTo>
                  <a:lnTo>
                    <a:pt x="6886" y="3827"/>
                  </a:lnTo>
                  <a:lnTo>
                    <a:pt x="6933" y="3734"/>
                  </a:lnTo>
                  <a:cubicBezTo>
                    <a:pt x="7072" y="3536"/>
                    <a:pt x="7224" y="3304"/>
                    <a:pt x="7317" y="3153"/>
                  </a:cubicBezTo>
                  <a:lnTo>
                    <a:pt x="7072" y="3060"/>
                  </a:lnTo>
                  <a:lnTo>
                    <a:pt x="7026" y="3060"/>
                  </a:lnTo>
                  <a:lnTo>
                    <a:pt x="6933" y="3153"/>
                  </a:lnTo>
                  <a:cubicBezTo>
                    <a:pt x="6305" y="4025"/>
                    <a:pt x="5677" y="5049"/>
                    <a:pt x="4990" y="6351"/>
                  </a:cubicBezTo>
                  <a:cubicBezTo>
                    <a:pt x="4269" y="7759"/>
                    <a:pt x="3734" y="9213"/>
                    <a:pt x="3199" y="10620"/>
                  </a:cubicBezTo>
                  <a:cubicBezTo>
                    <a:pt x="3153" y="10713"/>
                    <a:pt x="3106" y="10806"/>
                    <a:pt x="3060" y="10911"/>
                  </a:cubicBezTo>
                  <a:cubicBezTo>
                    <a:pt x="3001" y="10957"/>
                    <a:pt x="2955" y="11004"/>
                    <a:pt x="2908" y="11004"/>
                  </a:cubicBezTo>
                  <a:lnTo>
                    <a:pt x="2711" y="11202"/>
                  </a:lnTo>
                  <a:cubicBezTo>
                    <a:pt x="2083" y="12074"/>
                    <a:pt x="1408" y="12993"/>
                    <a:pt x="780" y="13912"/>
                  </a:cubicBezTo>
                  <a:lnTo>
                    <a:pt x="291" y="14586"/>
                  </a:lnTo>
                  <a:cubicBezTo>
                    <a:pt x="245" y="14691"/>
                    <a:pt x="198" y="14737"/>
                    <a:pt x="94" y="14831"/>
                  </a:cubicBezTo>
                  <a:lnTo>
                    <a:pt x="1" y="14935"/>
                  </a:lnTo>
                  <a:lnTo>
                    <a:pt x="1" y="15319"/>
                  </a:lnTo>
                  <a:lnTo>
                    <a:pt x="47" y="15319"/>
                  </a:lnTo>
                  <a:cubicBezTo>
                    <a:pt x="47" y="15273"/>
                    <a:pt x="94" y="15273"/>
                    <a:pt x="94" y="15273"/>
                  </a:cubicBezTo>
                  <a:cubicBezTo>
                    <a:pt x="338" y="15121"/>
                    <a:pt x="489" y="14935"/>
                    <a:pt x="629" y="14691"/>
                  </a:cubicBezTo>
                  <a:cubicBezTo>
                    <a:pt x="966" y="14202"/>
                    <a:pt x="1257" y="13772"/>
                    <a:pt x="1606" y="13330"/>
                  </a:cubicBezTo>
                  <a:lnTo>
                    <a:pt x="2327" y="12260"/>
                  </a:lnTo>
                  <a:cubicBezTo>
                    <a:pt x="2373" y="12213"/>
                    <a:pt x="2373" y="12167"/>
                    <a:pt x="2478" y="12167"/>
                  </a:cubicBezTo>
                  <a:lnTo>
                    <a:pt x="2664" y="12074"/>
                  </a:lnTo>
                  <a:lnTo>
                    <a:pt x="2664" y="12074"/>
                  </a:lnTo>
                  <a:lnTo>
                    <a:pt x="2618" y="12260"/>
                  </a:lnTo>
                  <a:cubicBezTo>
                    <a:pt x="1547" y="15563"/>
                    <a:pt x="536" y="19006"/>
                    <a:pt x="1" y="22496"/>
                  </a:cubicBezTo>
                  <a:lnTo>
                    <a:pt x="1" y="23798"/>
                  </a:lnTo>
                  <a:cubicBezTo>
                    <a:pt x="47" y="23752"/>
                    <a:pt x="47" y="23752"/>
                    <a:pt x="47" y="23705"/>
                  </a:cubicBezTo>
                  <a:cubicBezTo>
                    <a:pt x="291" y="23170"/>
                    <a:pt x="338" y="22589"/>
                    <a:pt x="442" y="22054"/>
                  </a:cubicBezTo>
                  <a:cubicBezTo>
                    <a:pt x="489" y="21716"/>
                    <a:pt x="489" y="21379"/>
                    <a:pt x="582" y="21042"/>
                  </a:cubicBezTo>
                  <a:cubicBezTo>
                    <a:pt x="1606" y="16575"/>
                    <a:pt x="2769" y="12655"/>
                    <a:pt x="4165" y="9120"/>
                  </a:cubicBezTo>
                  <a:lnTo>
                    <a:pt x="4316" y="8724"/>
                  </a:lnTo>
                  <a:cubicBezTo>
                    <a:pt x="4409" y="8538"/>
                    <a:pt x="4455" y="8387"/>
                    <a:pt x="4514" y="8189"/>
                  </a:cubicBezTo>
                  <a:cubicBezTo>
                    <a:pt x="4560" y="8142"/>
                    <a:pt x="4560" y="8142"/>
                    <a:pt x="4607" y="8142"/>
                  </a:cubicBezTo>
                  <a:lnTo>
                    <a:pt x="4607" y="8096"/>
                  </a:lnTo>
                  <a:lnTo>
                    <a:pt x="4653" y="8049"/>
                  </a:lnTo>
                  <a:lnTo>
                    <a:pt x="4700" y="8096"/>
                  </a:lnTo>
                  <a:cubicBezTo>
                    <a:pt x="4851" y="8142"/>
                    <a:pt x="4944" y="8247"/>
                    <a:pt x="5095" y="8294"/>
                  </a:cubicBezTo>
                  <a:cubicBezTo>
                    <a:pt x="6060" y="8771"/>
                    <a:pt x="7072" y="9306"/>
                    <a:pt x="8189" y="9352"/>
                  </a:cubicBezTo>
                  <a:lnTo>
                    <a:pt x="8340" y="9352"/>
                  </a:lnTo>
                  <a:lnTo>
                    <a:pt x="8189" y="10131"/>
                  </a:lnTo>
                  <a:cubicBezTo>
                    <a:pt x="8096" y="10573"/>
                    <a:pt x="8003" y="11004"/>
                    <a:pt x="7898" y="11446"/>
                  </a:cubicBezTo>
                  <a:cubicBezTo>
                    <a:pt x="7852" y="11678"/>
                    <a:pt x="7805" y="11923"/>
                    <a:pt x="7759" y="12213"/>
                  </a:cubicBezTo>
                  <a:cubicBezTo>
                    <a:pt x="7654" y="12842"/>
                    <a:pt x="7514" y="13528"/>
                    <a:pt x="7363" y="14202"/>
                  </a:cubicBezTo>
                  <a:cubicBezTo>
                    <a:pt x="7270" y="14540"/>
                    <a:pt x="7131" y="14877"/>
                    <a:pt x="6979" y="15226"/>
                  </a:cubicBezTo>
                  <a:cubicBezTo>
                    <a:pt x="6933" y="15319"/>
                    <a:pt x="6886" y="15412"/>
                    <a:pt x="6840" y="15517"/>
                  </a:cubicBezTo>
                  <a:lnTo>
                    <a:pt x="6444" y="16482"/>
                  </a:lnTo>
                  <a:cubicBezTo>
                    <a:pt x="5723" y="18134"/>
                    <a:pt x="4990" y="19879"/>
                    <a:pt x="4269" y="21565"/>
                  </a:cubicBezTo>
                  <a:cubicBezTo>
                    <a:pt x="3641" y="22972"/>
                    <a:pt x="3060" y="24426"/>
                    <a:pt x="2420" y="25834"/>
                  </a:cubicBezTo>
                  <a:lnTo>
                    <a:pt x="675" y="29765"/>
                  </a:lnTo>
                  <a:cubicBezTo>
                    <a:pt x="536" y="30103"/>
                    <a:pt x="442" y="30393"/>
                    <a:pt x="338" y="30684"/>
                  </a:cubicBezTo>
                  <a:cubicBezTo>
                    <a:pt x="245" y="30870"/>
                    <a:pt x="198" y="31021"/>
                    <a:pt x="152" y="31161"/>
                  </a:cubicBezTo>
                  <a:cubicBezTo>
                    <a:pt x="152" y="31219"/>
                    <a:pt x="94" y="31312"/>
                    <a:pt x="1" y="31359"/>
                  </a:cubicBezTo>
                  <a:lnTo>
                    <a:pt x="1" y="31405"/>
                  </a:lnTo>
                  <a:lnTo>
                    <a:pt x="1" y="31603"/>
                  </a:lnTo>
                  <a:lnTo>
                    <a:pt x="1" y="32185"/>
                  </a:lnTo>
                  <a:lnTo>
                    <a:pt x="47" y="32138"/>
                  </a:lnTo>
                  <a:cubicBezTo>
                    <a:pt x="47" y="32091"/>
                    <a:pt x="94" y="32033"/>
                    <a:pt x="94" y="32033"/>
                  </a:cubicBezTo>
                  <a:lnTo>
                    <a:pt x="152" y="31940"/>
                  </a:lnTo>
                  <a:lnTo>
                    <a:pt x="245" y="31940"/>
                  </a:lnTo>
                  <a:cubicBezTo>
                    <a:pt x="536" y="32091"/>
                    <a:pt x="873" y="32185"/>
                    <a:pt x="1210" y="32278"/>
                  </a:cubicBezTo>
                  <a:cubicBezTo>
                    <a:pt x="1699" y="32429"/>
                    <a:pt x="2234" y="32615"/>
                    <a:pt x="2711" y="32906"/>
                  </a:cubicBezTo>
                  <a:cubicBezTo>
                    <a:pt x="2862" y="33010"/>
                    <a:pt x="3060" y="33103"/>
                    <a:pt x="3199" y="33150"/>
                  </a:cubicBezTo>
                  <a:cubicBezTo>
                    <a:pt x="3583" y="33348"/>
                    <a:pt x="3978" y="33592"/>
                    <a:pt x="4316" y="33883"/>
                  </a:cubicBezTo>
                  <a:cubicBezTo>
                    <a:pt x="4316" y="33929"/>
                    <a:pt x="4362" y="33929"/>
                    <a:pt x="4362" y="33929"/>
                  </a:cubicBezTo>
                  <a:cubicBezTo>
                    <a:pt x="4409" y="33976"/>
                    <a:pt x="4455" y="33976"/>
                    <a:pt x="4514" y="33976"/>
                  </a:cubicBezTo>
                  <a:lnTo>
                    <a:pt x="4560" y="33976"/>
                  </a:lnTo>
                  <a:lnTo>
                    <a:pt x="4560" y="33929"/>
                  </a:lnTo>
                  <a:cubicBezTo>
                    <a:pt x="4607" y="33836"/>
                    <a:pt x="4560" y="33732"/>
                    <a:pt x="4514" y="33732"/>
                  </a:cubicBezTo>
                  <a:cubicBezTo>
                    <a:pt x="4316" y="33487"/>
                    <a:pt x="4025" y="33255"/>
                    <a:pt x="3734" y="33103"/>
                  </a:cubicBezTo>
                  <a:cubicBezTo>
                    <a:pt x="2525" y="32382"/>
                    <a:pt x="1454" y="31940"/>
                    <a:pt x="384" y="31801"/>
                  </a:cubicBezTo>
                  <a:lnTo>
                    <a:pt x="245" y="31743"/>
                  </a:lnTo>
                  <a:lnTo>
                    <a:pt x="291" y="31650"/>
                  </a:lnTo>
                  <a:cubicBezTo>
                    <a:pt x="442" y="31359"/>
                    <a:pt x="536" y="31114"/>
                    <a:pt x="629" y="30824"/>
                  </a:cubicBezTo>
                  <a:lnTo>
                    <a:pt x="733" y="30638"/>
                  </a:lnTo>
                  <a:lnTo>
                    <a:pt x="919" y="30103"/>
                  </a:lnTo>
                  <a:cubicBezTo>
                    <a:pt x="919" y="30056"/>
                    <a:pt x="966" y="29998"/>
                    <a:pt x="966" y="29951"/>
                  </a:cubicBezTo>
                  <a:cubicBezTo>
                    <a:pt x="1071" y="29707"/>
                    <a:pt x="1164" y="29521"/>
                    <a:pt x="1257" y="29277"/>
                  </a:cubicBezTo>
                  <a:cubicBezTo>
                    <a:pt x="1652" y="28358"/>
                    <a:pt x="2083" y="27439"/>
                    <a:pt x="2478" y="26462"/>
                  </a:cubicBezTo>
                  <a:cubicBezTo>
                    <a:pt x="3246" y="24717"/>
                    <a:pt x="4072" y="22926"/>
                    <a:pt x="4851" y="21135"/>
                  </a:cubicBezTo>
                  <a:cubicBezTo>
                    <a:pt x="5281" y="20216"/>
                    <a:pt x="5677" y="19192"/>
                    <a:pt x="6060" y="18227"/>
                  </a:cubicBezTo>
                  <a:cubicBezTo>
                    <a:pt x="6305" y="17645"/>
                    <a:pt x="6549" y="17110"/>
                    <a:pt x="6782" y="16529"/>
                  </a:cubicBezTo>
                  <a:cubicBezTo>
                    <a:pt x="6886" y="16284"/>
                    <a:pt x="7026" y="16040"/>
                    <a:pt x="7131" y="15808"/>
                  </a:cubicBezTo>
                  <a:cubicBezTo>
                    <a:pt x="7177" y="15703"/>
                    <a:pt x="7224" y="15563"/>
                    <a:pt x="7270" y="15459"/>
                  </a:cubicBezTo>
                  <a:lnTo>
                    <a:pt x="7363" y="15273"/>
                  </a:lnTo>
                  <a:lnTo>
                    <a:pt x="7421" y="15226"/>
                  </a:lnTo>
                  <a:lnTo>
                    <a:pt x="7514" y="15610"/>
                  </a:lnTo>
                  <a:cubicBezTo>
                    <a:pt x="7561" y="15947"/>
                    <a:pt x="7654" y="16284"/>
                    <a:pt x="7712" y="16680"/>
                  </a:cubicBezTo>
                  <a:cubicBezTo>
                    <a:pt x="7759" y="16680"/>
                    <a:pt x="7759" y="16726"/>
                    <a:pt x="7759" y="16726"/>
                  </a:cubicBezTo>
                  <a:lnTo>
                    <a:pt x="8003" y="16680"/>
                  </a:lnTo>
                  <a:lnTo>
                    <a:pt x="7945" y="16436"/>
                  </a:lnTo>
                  <a:cubicBezTo>
                    <a:pt x="7898" y="16191"/>
                    <a:pt x="7852" y="15901"/>
                    <a:pt x="7805" y="15610"/>
                  </a:cubicBezTo>
                  <a:cubicBezTo>
                    <a:pt x="7759" y="15366"/>
                    <a:pt x="7712" y="15075"/>
                    <a:pt x="7712" y="14831"/>
                  </a:cubicBezTo>
                  <a:lnTo>
                    <a:pt x="7654" y="14784"/>
                  </a:lnTo>
                  <a:cubicBezTo>
                    <a:pt x="7654" y="14691"/>
                    <a:pt x="7712" y="14644"/>
                    <a:pt x="7712" y="14586"/>
                  </a:cubicBezTo>
                  <a:lnTo>
                    <a:pt x="7712" y="14540"/>
                  </a:lnTo>
                  <a:lnTo>
                    <a:pt x="7712" y="14493"/>
                  </a:lnTo>
                  <a:lnTo>
                    <a:pt x="7805" y="14493"/>
                  </a:lnTo>
                  <a:lnTo>
                    <a:pt x="8096" y="14249"/>
                  </a:lnTo>
                  <a:lnTo>
                    <a:pt x="7805" y="13865"/>
                  </a:lnTo>
                  <a:lnTo>
                    <a:pt x="7852" y="13819"/>
                  </a:lnTo>
                  <a:cubicBezTo>
                    <a:pt x="7898" y="13481"/>
                    <a:pt x="8003" y="13190"/>
                    <a:pt x="8236" y="12842"/>
                  </a:cubicBezTo>
                  <a:cubicBezTo>
                    <a:pt x="8678" y="12167"/>
                    <a:pt x="9061" y="11446"/>
                    <a:pt x="9399" y="10760"/>
                  </a:cubicBezTo>
                  <a:cubicBezTo>
                    <a:pt x="9550" y="10515"/>
                    <a:pt x="9643" y="10283"/>
                    <a:pt x="9794" y="10038"/>
                  </a:cubicBezTo>
                  <a:cubicBezTo>
                    <a:pt x="10085" y="9550"/>
                    <a:pt x="10329" y="9120"/>
                    <a:pt x="10620" y="8631"/>
                  </a:cubicBezTo>
                  <a:cubicBezTo>
                    <a:pt x="11585" y="6840"/>
                    <a:pt x="12656" y="4990"/>
                    <a:pt x="13470" y="3060"/>
                  </a:cubicBezTo>
                  <a:cubicBezTo>
                    <a:pt x="13528" y="2955"/>
                    <a:pt x="13621" y="2862"/>
                    <a:pt x="13714" y="2769"/>
                  </a:cubicBezTo>
                  <a:cubicBezTo>
                    <a:pt x="13865" y="2618"/>
                    <a:pt x="14005" y="2525"/>
                    <a:pt x="14156" y="2431"/>
                  </a:cubicBezTo>
                  <a:cubicBezTo>
                    <a:pt x="14400" y="2187"/>
                    <a:pt x="14633" y="1989"/>
                    <a:pt x="14877" y="1745"/>
                  </a:cubicBezTo>
                  <a:cubicBezTo>
                    <a:pt x="15121" y="1559"/>
                    <a:pt x="15319" y="1268"/>
                    <a:pt x="15459" y="919"/>
                  </a:cubicBezTo>
                  <a:cubicBezTo>
                    <a:pt x="15563" y="733"/>
                    <a:pt x="15563" y="536"/>
                    <a:pt x="15459" y="396"/>
                  </a:cubicBezTo>
                  <a:cubicBezTo>
                    <a:pt x="15366" y="245"/>
                    <a:pt x="15214" y="152"/>
                    <a:pt x="14982" y="105"/>
                  </a:cubicBezTo>
                  <a:lnTo>
                    <a:pt x="14738" y="105"/>
                  </a:lnTo>
                  <a:lnTo>
                    <a:pt x="14738" y="47"/>
                  </a:lnTo>
                  <a:lnTo>
                    <a:pt x="14691" y="47"/>
                  </a:lnTo>
                  <a:lnTo>
                    <a:pt x="144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2609175" y="2444125"/>
              <a:ext cx="174500" cy="222775"/>
            </a:xfrm>
            <a:custGeom>
              <a:avLst/>
              <a:gdLst/>
              <a:ahLst/>
              <a:cxnLst/>
              <a:rect l="l" t="t" r="r" b="b"/>
              <a:pathLst>
                <a:path w="6980" h="8911" extrusionOk="0">
                  <a:moveTo>
                    <a:pt x="6736" y="0"/>
                  </a:moveTo>
                  <a:cubicBezTo>
                    <a:pt x="6503" y="233"/>
                    <a:pt x="6212" y="477"/>
                    <a:pt x="5863" y="722"/>
                  </a:cubicBezTo>
                  <a:cubicBezTo>
                    <a:pt x="5817" y="768"/>
                    <a:pt x="5817" y="768"/>
                    <a:pt x="5770" y="815"/>
                  </a:cubicBezTo>
                  <a:cubicBezTo>
                    <a:pt x="5572" y="966"/>
                    <a:pt x="5340" y="1105"/>
                    <a:pt x="5142" y="1257"/>
                  </a:cubicBezTo>
                  <a:cubicBezTo>
                    <a:pt x="4223" y="1885"/>
                    <a:pt x="3304" y="2559"/>
                    <a:pt x="2432" y="3246"/>
                  </a:cubicBezTo>
                  <a:cubicBezTo>
                    <a:pt x="2234" y="3385"/>
                    <a:pt x="2036" y="3536"/>
                    <a:pt x="1850" y="3723"/>
                  </a:cubicBezTo>
                  <a:cubicBezTo>
                    <a:pt x="1024" y="4548"/>
                    <a:pt x="489" y="5421"/>
                    <a:pt x="245" y="6491"/>
                  </a:cubicBezTo>
                  <a:cubicBezTo>
                    <a:pt x="106" y="7165"/>
                    <a:pt x="1" y="7700"/>
                    <a:pt x="338" y="8142"/>
                  </a:cubicBezTo>
                  <a:lnTo>
                    <a:pt x="443" y="8189"/>
                  </a:lnTo>
                  <a:lnTo>
                    <a:pt x="396" y="8236"/>
                  </a:lnTo>
                  <a:cubicBezTo>
                    <a:pt x="292" y="8375"/>
                    <a:pt x="199" y="8480"/>
                    <a:pt x="106" y="8573"/>
                  </a:cubicBezTo>
                  <a:lnTo>
                    <a:pt x="489" y="8724"/>
                  </a:lnTo>
                  <a:lnTo>
                    <a:pt x="582" y="8724"/>
                  </a:lnTo>
                  <a:lnTo>
                    <a:pt x="582" y="8771"/>
                  </a:lnTo>
                  <a:lnTo>
                    <a:pt x="978" y="8910"/>
                  </a:lnTo>
                  <a:lnTo>
                    <a:pt x="1024" y="8817"/>
                  </a:lnTo>
                  <a:lnTo>
                    <a:pt x="1164" y="8573"/>
                  </a:lnTo>
                  <a:cubicBezTo>
                    <a:pt x="1071" y="8573"/>
                    <a:pt x="1024" y="8480"/>
                    <a:pt x="978" y="8433"/>
                  </a:cubicBezTo>
                  <a:cubicBezTo>
                    <a:pt x="978" y="8375"/>
                    <a:pt x="920" y="8329"/>
                    <a:pt x="920" y="8282"/>
                  </a:cubicBezTo>
                  <a:cubicBezTo>
                    <a:pt x="873" y="8189"/>
                    <a:pt x="873" y="8142"/>
                    <a:pt x="827" y="8038"/>
                  </a:cubicBezTo>
                  <a:cubicBezTo>
                    <a:pt x="489" y="7654"/>
                    <a:pt x="582" y="7212"/>
                    <a:pt x="629" y="6828"/>
                  </a:cubicBezTo>
                  <a:cubicBezTo>
                    <a:pt x="873" y="5572"/>
                    <a:pt x="1560" y="4502"/>
                    <a:pt x="2723" y="3583"/>
                  </a:cubicBezTo>
                  <a:cubicBezTo>
                    <a:pt x="3246" y="3141"/>
                    <a:pt x="3886" y="2711"/>
                    <a:pt x="4467" y="2269"/>
                  </a:cubicBezTo>
                  <a:cubicBezTo>
                    <a:pt x="4758" y="2083"/>
                    <a:pt x="5049" y="1838"/>
                    <a:pt x="5340" y="1641"/>
                  </a:cubicBezTo>
                  <a:lnTo>
                    <a:pt x="5386" y="1594"/>
                  </a:lnTo>
                  <a:cubicBezTo>
                    <a:pt x="5968" y="1164"/>
                    <a:pt x="6549" y="722"/>
                    <a:pt x="6980" y="187"/>
                  </a:cubicBezTo>
                  <a:lnTo>
                    <a:pt x="67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2777550" y="2444125"/>
              <a:ext cx="6125" cy="4675"/>
            </a:xfrm>
            <a:custGeom>
              <a:avLst/>
              <a:gdLst/>
              <a:ahLst/>
              <a:cxnLst/>
              <a:rect l="l" t="t" r="r" b="b"/>
              <a:pathLst>
                <a:path w="245" h="187" extrusionOk="0">
                  <a:moveTo>
                    <a:pt x="245" y="18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2621400" y="2662225"/>
              <a:ext cx="2350" cy="1175"/>
            </a:xfrm>
            <a:custGeom>
              <a:avLst/>
              <a:gdLst/>
              <a:ahLst/>
              <a:cxnLst/>
              <a:rect l="l" t="t" r="r" b="b"/>
              <a:pathLst>
                <a:path w="94" h="47" extrusionOk="0">
                  <a:moveTo>
                    <a:pt x="0" y="0"/>
                  </a:moveTo>
                  <a:lnTo>
                    <a:pt x="93" y="4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2608025" y="2659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2620225" y="266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2634775" y="2873025"/>
              <a:ext cx="118675" cy="136700"/>
            </a:xfrm>
            <a:custGeom>
              <a:avLst/>
              <a:gdLst/>
              <a:ahLst/>
              <a:cxnLst/>
              <a:rect l="l" t="t" r="r" b="b"/>
              <a:pathLst>
                <a:path w="4747" h="5468" extrusionOk="0">
                  <a:moveTo>
                    <a:pt x="2804" y="768"/>
                  </a:moveTo>
                  <a:lnTo>
                    <a:pt x="2757" y="1013"/>
                  </a:lnTo>
                  <a:cubicBezTo>
                    <a:pt x="2711" y="1210"/>
                    <a:pt x="2664" y="1350"/>
                    <a:pt x="2618" y="1501"/>
                  </a:cubicBezTo>
                  <a:lnTo>
                    <a:pt x="2571" y="1687"/>
                  </a:lnTo>
                  <a:lnTo>
                    <a:pt x="2222" y="1210"/>
                  </a:lnTo>
                  <a:lnTo>
                    <a:pt x="2804" y="768"/>
                  </a:lnTo>
                  <a:close/>
                  <a:moveTo>
                    <a:pt x="3443" y="1"/>
                  </a:moveTo>
                  <a:cubicBezTo>
                    <a:pt x="3443" y="1"/>
                    <a:pt x="3385" y="1"/>
                    <a:pt x="3292" y="94"/>
                  </a:cubicBezTo>
                  <a:cubicBezTo>
                    <a:pt x="2711" y="478"/>
                    <a:pt x="2129" y="920"/>
                    <a:pt x="1594" y="1303"/>
                  </a:cubicBezTo>
                  <a:cubicBezTo>
                    <a:pt x="1350" y="1501"/>
                    <a:pt x="1117" y="1641"/>
                    <a:pt x="873" y="1839"/>
                  </a:cubicBezTo>
                  <a:lnTo>
                    <a:pt x="0" y="2467"/>
                  </a:lnTo>
                  <a:lnTo>
                    <a:pt x="187" y="2664"/>
                  </a:lnTo>
                  <a:lnTo>
                    <a:pt x="187" y="2711"/>
                  </a:lnTo>
                  <a:cubicBezTo>
                    <a:pt x="722" y="2327"/>
                    <a:pt x="1303" y="1932"/>
                    <a:pt x="1838" y="1548"/>
                  </a:cubicBezTo>
                  <a:lnTo>
                    <a:pt x="1931" y="1501"/>
                  </a:lnTo>
                  <a:lnTo>
                    <a:pt x="1989" y="1548"/>
                  </a:lnTo>
                  <a:cubicBezTo>
                    <a:pt x="2394" y="2280"/>
                    <a:pt x="2973" y="2622"/>
                    <a:pt x="3765" y="2622"/>
                  </a:cubicBezTo>
                  <a:cubicBezTo>
                    <a:pt x="3816" y="2622"/>
                    <a:pt x="3868" y="2621"/>
                    <a:pt x="3920" y="2618"/>
                  </a:cubicBezTo>
                  <a:lnTo>
                    <a:pt x="3967" y="2618"/>
                  </a:lnTo>
                  <a:lnTo>
                    <a:pt x="4071" y="3199"/>
                  </a:lnTo>
                  <a:cubicBezTo>
                    <a:pt x="4165" y="3630"/>
                    <a:pt x="4258" y="4118"/>
                    <a:pt x="4362" y="4595"/>
                  </a:cubicBezTo>
                  <a:cubicBezTo>
                    <a:pt x="4362" y="4746"/>
                    <a:pt x="4409" y="4944"/>
                    <a:pt x="4455" y="5084"/>
                  </a:cubicBezTo>
                  <a:cubicBezTo>
                    <a:pt x="4455" y="5177"/>
                    <a:pt x="4502" y="5281"/>
                    <a:pt x="4502" y="5328"/>
                  </a:cubicBezTo>
                  <a:cubicBezTo>
                    <a:pt x="4502" y="5374"/>
                    <a:pt x="4502" y="5421"/>
                    <a:pt x="4548" y="5421"/>
                  </a:cubicBezTo>
                  <a:lnTo>
                    <a:pt x="4746" y="5468"/>
                  </a:lnTo>
                  <a:lnTo>
                    <a:pt x="4746" y="4991"/>
                  </a:lnTo>
                  <a:cubicBezTo>
                    <a:pt x="4746" y="4502"/>
                    <a:pt x="4653" y="3967"/>
                    <a:pt x="4548" y="3490"/>
                  </a:cubicBezTo>
                  <a:cubicBezTo>
                    <a:pt x="4502" y="3339"/>
                    <a:pt x="4502" y="3199"/>
                    <a:pt x="4455" y="3048"/>
                  </a:cubicBezTo>
                  <a:cubicBezTo>
                    <a:pt x="4362" y="2420"/>
                    <a:pt x="4211" y="1792"/>
                    <a:pt x="4071" y="1164"/>
                  </a:cubicBezTo>
                  <a:lnTo>
                    <a:pt x="3967" y="582"/>
                  </a:lnTo>
                  <a:cubicBezTo>
                    <a:pt x="3920" y="338"/>
                    <a:pt x="3827" y="292"/>
                    <a:pt x="3734" y="292"/>
                  </a:cubicBezTo>
                  <a:lnTo>
                    <a:pt x="3676" y="292"/>
                  </a:lnTo>
                  <a:lnTo>
                    <a:pt x="3583" y="338"/>
                  </a:lnTo>
                  <a:lnTo>
                    <a:pt x="3536" y="233"/>
                  </a:lnTo>
                  <a:cubicBezTo>
                    <a:pt x="3536" y="140"/>
                    <a:pt x="3490" y="1"/>
                    <a:pt x="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2434725" y="3013475"/>
              <a:ext cx="318725" cy="533050"/>
            </a:xfrm>
            <a:custGeom>
              <a:avLst/>
              <a:gdLst/>
              <a:ahLst/>
              <a:cxnLst/>
              <a:rect l="l" t="t" r="r" b="b"/>
              <a:pathLst>
                <a:path w="12749" h="21322" extrusionOk="0">
                  <a:moveTo>
                    <a:pt x="47" y="15843"/>
                  </a:moveTo>
                  <a:lnTo>
                    <a:pt x="0" y="15994"/>
                  </a:lnTo>
                  <a:cubicBezTo>
                    <a:pt x="47" y="16040"/>
                    <a:pt x="47" y="16040"/>
                    <a:pt x="105" y="16087"/>
                  </a:cubicBezTo>
                  <a:cubicBezTo>
                    <a:pt x="151" y="16087"/>
                    <a:pt x="244" y="16133"/>
                    <a:pt x="291" y="16133"/>
                  </a:cubicBezTo>
                  <a:cubicBezTo>
                    <a:pt x="395" y="16238"/>
                    <a:pt x="535" y="16285"/>
                    <a:pt x="628" y="16331"/>
                  </a:cubicBezTo>
                  <a:cubicBezTo>
                    <a:pt x="919" y="16482"/>
                    <a:pt x="1210" y="16622"/>
                    <a:pt x="1500" y="16715"/>
                  </a:cubicBezTo>
                  <a:cubicBezTo>
                    <a:pt x="2036" y="16959"/>
                    <a:pt x="2571" y="17250"/>
                    <a:pt x="3106" y="17646"/>
                  </a:cubicBezTo>
                  <a:lnTo>
                    <a:pt x="3199" y="17739"/>
                  </a:lnTo>
                  <a:cubicBezTo>
                    <a:pt x="3536" y="17983"/>
                    <a:pt x="3827" y="18227"/>
                    <a:pt x="4222" y="18274"/>
                  </a:cubicBezTo>
                  <a:lnTo>
                    <a:pt x="4315" y="18274"/>
                  </a:lnTo>
                  <a:lnTo>
                    <a:pt x="4269" y="18227"/>
                  </a:lnTo>
                  <a:cubicBezTo>
                    <a:pt x="3152" y="16913"/>
                    <a:pt x="1698" y="16331"/>
                    <a:pt x="47" y="15843"/>
                  </a:cubicBezTo>
                  <a:close/>
                  <a:moveTo>
                    <a:pt x="12504" y="1"/>
                  </a:moveTo>
                  <a:cubicBezTo>
                    <a:pt x="12260" y="873"/>
                    <a:pt x="11922" y="1699"/>
                    <a:pt x="11492" y="2571"/>
                  </a:cubicBezTo>
                  <a:cubicBezTo>
                    <a:pt x="11294" y="2955"/>
                    <a:pt x="11155" y="3397"/>
                    <a:pt x="10957" y="3827"/>
                  </a:cubicBezTo>
                  <a:cubicBezTo>
                    <a:pt x="10864" y="4118"/>
                    <a:pt x="10713" y="4409"/>
                    <a:pt x="10620" y="4700"/>
                  </a:cubicBezTo>
                  <a:lnTo>
                    <a:pt x="10131" y="5723"/>
                  </a:lnTo>
                  <a:cubicBezTo>
                    <a:pt x="9701" y="6689"/>
                    <a:pt x="9259" y="7654"/>
                    <a:pt x="8828" y="8631"/>
                  </a:cubicBezTo>
                  <a:cubicBezTo>
                    <a:pt x="8433" y="9550"/>
                    <a:pt x="7956" y="10562"/>
                    <a:pt x="7467" y="11632"/>
                  </a:cubicBezTo>
                  <a:cubicBezTo>
                    <a:pt x="7084" y="12504"/>
                    <a:pt x="6642" y="13423"/>
                    <a:pt x="6211" y="14296"/>
                  </a:cubicBezTo>
                  <a:cubicBezTo>
                    <a:pt x="6013" y="14680"/>
                    <a:pt x="5816" y="15075"/>
                    <a:pt x="5630" y="15505"/>
                  </a:cubicBezTo>
                  <a:lnTo>
                    <a:pt x="5525" y="15703"/>
                  </a:lnTo>
                  <a:lnTo>
                    <a:pt x="5281" y="15552"/>
                  </a:lnTo>
                  <a:cubicBezTo>
                    <a:pt x="5048" y="15366"/>
                    <a:pt x="4804" y="15215"/>
                    <a:pt x="4560" y="15028"/>
                  </a:cubicBezTo>
                  <a:lnTo>
                    <a:pt x="4467" y="14970"/>
                  </a:lnTo>
                  <a:lnTo>
                    <a:pt x="4513" y="14877"/>
                  </a:lnTo>
                  <a:lnTo>
                    <a:pt x="4362" y="14784"/>
                  </a:lnTo>
                  <a:lnTo>
                    <a:pt x="4315" y="14877"/>
                  </a:lnTo>
                  <a:lnTo>
                    <a:pt x="3536" y="14447"/>
                  </a:lnTo>
                  <a:cubicBezTo>
                    <a:pt x="3199" y="14296"/>
                    <a:pt x="2861" y="14098"/>
                    <a:pt x="2524" y="13912"/>
                  </a:cubicBezTo>
                  <a:lnTo>
                    <a:pt x="2326" y="13865"/>
                  </a:lnTo>
                  <a:cubicBezTo>
                    <a:pt x="1896" y="13668"/>
                    <a:pt x="1454" y="13470"/>
                    <a:pt x="977" y="13330"/>
                  </a:cubicBezTo>
                  <a:lnTo>
                    <a:pt x="872" y="13516"/>
                  </a:lnTo>
                  <a:cubicBezTo>
                    <a:pt x="1070" y="13621"/>
                    <a:pt x="1210" y="13668"/>
                    <a:pt x="1361" y="13714"/>
                  </a:cubicBezTo>
                  <a:lnTo>
                    <a:pt x="1791" y="13912"/>
                  </a:lnTo>
                  <a:cubicBezTo>
                    <a:pt x="2861" y="14342"/>
                    <a:pt x="3780" y="14831"/>
                    <a:pt x="4560" y="15366"/>
                  </a:cubicBezTo>
                  <a:cubicBezTo>
                    <a:pt x="4606" y="15412"/>
                    <a:pt x="4653" y="15412"/>
                    <a:pt x="4653" y="15412"/>
                  </a:cubicBezTo>
                  <a:cubicBezTo>
                    <a:pt x="4699" y="15459"/>
                    <a:pt x="4699" y="15459"/>
                    <a:pt x="4757" y="15459"/>
                  </a:cubicBezTo>
                  <a:cubicBezTo>
                    <a:pt x="5339" y="15843"/>
                    <a:pt x="5385" y="15994"/>
                    <a:pt x="5095" y="16622"/>
                  </a:cubicBezTo>
                  <a:cubicBezTo>
                    <a:pt x="5048" y="16773"/>
                    <a:pt x="4990" y="16913"/>
                    <a:pt x="4943" y="17006"/>
                  </a:cubicBezTo>
                  <a:cubicBezTo>
                    <a:pt x="4850" y="17204"/>
                    <a:pt x="4757" y="17448"/>
                    <a:pt x="4653" y="17646"/>
                  </a:cubicBezTo>
                  <a:cubicBezTo>
                    <a:pt x="4606" y="17832"/>
                    <a:pt x="4513" y="17983"/>
                    <a:pt x="4467" y="18169"/>
                  </a:cubicBezTo>
                  <a:lnTo>
                    <a:pt x="4362" y="18320"/>
                  </a:lnTo>
                  <a:lnTo>
                    <a:pt x="4315" y="18274"/>
                  </a:lnTo>
                  <a:lnTo>
                    <a:pt x="4269" y="18413"/>
                  </a:lnTo>
                  <a:cubicBezTo>
                    <a:pt x="4222" y="18460"/>
                    <a:pt x="4222" y="18564"/>
                    <a:pt x="4176" y="18611"/>
                  </a:cubicBezTo>
                  <a:cubicBezTo>
                    <a:pt x="4118" y="18751"/>
                    <a:pt x="4025" y="18902"/>
                    <a:pt x="3978" y="19041"/>
                  </a:cubicBezTo>
                  <a:cubicBezTo>
                    <a:pt x="3687" y="19867"/>
                    <a:pt x="3443" y="20553"/>
                    <a:pt x="3199" y="21181"/>
                  </a:cubicBezTo>
                  <a:lnTo>
                    <a:pt x="3199" y="21228"/>
                  </a:lnTo>
                  <a:cubicBezTo>
                    <a:pt x="3199" y="21275"/>
                    <a:pt x="3245" y="21321"/>
                    <a:pt x="3245" y="21321"/>
                  </a:cubicBezTo>
                  <a:cubicBezTo>
                    <a:pt x="3303" y="21321"/>
                    <a:pt x="3396" y="21321"/>
                    <a:pt x="3443" y="21275"/>
                  </a:cubicBezTo>
                  <a:cubicBezTo>
                    <a:pt x="3489" y="21228"/>
                    <a:pt x="3536" y="21077"/>
                    <a:pt x="3594" y="20984"/>
                  </a:cubicBezTo>
                  <a:cubicBezTo>
                    <a:pt x="3687" y="20786"/>
                    <a:pt x="3734" y="20600"/>
                    <a:pt x="3780" y="20449"/>
                  </a:cubicBezTo>
                  <a:cubicBezTo>
                    <a:pt x="3931" y="20111"/>
                    <a:pt x="4025" y="19728"/>
                    <a:pt x="4176" y="19437"/>
                  </a:cubicBezTo>
                  <a:cubicBezTo>
                    <a:pt x="4606" y="18460"/>
                    <a:pt x="5095" y="17494"/>
                    <a:pt x="5525" y="16575"/>
                  </a:cubicBezTo>
                  <a:lnTo>
                    <a:pt x="5816" y="15994"/>
                  </a:lnTo>
                  <a:cubicBezTo>
                    <a:pt x="6107" y="15412"/>
                    <a:pt x="6351" y="14831"/>
                    <a:pt x="6642" y="14249"/>
                  </a:cubicBezTo>
                  <a:cubicBezTo>
                    <a:pt x="7223" y="13133"/>
                    <a:pt x="7758" y="11969"/>
                    <a:pt x="8293" y="10853"/>
                  </a:cubicBezTo>
                  <a:cubicBezTo>
                    <a:pt x="8770" y="9794"/>
                    <a:pt x="9259" y="8724"/>
                    <a:pt x="9701" y="7654"/>
                  </a:cubicBezTo>
                  <a:cubicBezTo>
                    <a:pt x="9933" y="7119"/>
                    <a:pt x="10178" y="6596"/>
                    <a:pt x="10422" y="6061"/>
                  </a:cubicBezTo>
                  <a:cubicBezTo>
                    <a:pt x="10713" y="5281"/>
                    <a:pt x="11050" y="4560"/>
                    <a:pt x="11387" y="3827"/>
                  </a:cubicBezTo>
                  <a:cubicBezTo>
                    <a:pt x="11736" y="3106"/>
                    <a:pt x="12027" y="2374"/>
                    <a:pt x="12364" y="1652"/>
                  </a:cubicBezTo>
                  <a:cubicBezTo>
                    <a:pt x="12550" y="1164"/>
                    <a:pt x="12702" y="629"/>
                    <a:pt x="12748" y="47"/>
                  </a:cubicBezTo>
                  <a:lnTo>
                    <a:pt x="12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2454200" y="335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2543750" y="2314425"/>
              <a:ext cx="207375" cy="162300"/>
            </a:xfrm>
            <a:custGeom>
              <a:avLst/>
              <a:gdLst/>
              <a:ahLst/>
              <a:cxnLst/>
              <a:rect l="l" t="t" r="r" b="b"/>
              <a:pathLst>
                <a:path w="8295" h="6492" extrusionOk="0">
                  <a:moveTo>
                    <a:pt x="780" y="1"/>
                  </a:moveTo>
                  <a:lnTo>
                    <a:pt x="536" y="338"/>
                  </a:lnTo>
                  <a:lnTo>
                    <a:pt x="396" y="582"/>
                  </a:lnTo>
                  <a:cubicBezTo>
                    <a:pt x="292" y="722"/>
                    <a:pt x="245" y="920"/>
                    <a:pt x="152" y="1059"/>
                  </a:cubicBezTo>
                  <a:cubicBezTo>
                    <a:pt x="1" y="1257"/>
                    <a:pt x="47" y="1455"/>
                    <a:pt x="106" y="1501"/>
                  </a:cubicBezTo>
                  <a:cubicBezTo>
                    <a:pt x="126" y="1512"/>
                    <a:pt x="149" y="1517"/>
                    <a:pt x="174" y="1517"/>
                  </a:cubicBezTo>
                  <a:cubicBezTo>
                    <a:pt x="261" y="1517"/>
                    <a:pt x="372" y="1447"/>
                    <a:pt x="489" y="1257"/>
                  </a:cubicBezTo>
                  <a:cubicBezTo>
                    <a:pt x="582" y="1118"/>
                    <a:pt x="687" y="1013"/>
                    <a:pt x="734" y="827"/>
                  </a:cubicBezTo>
                  <a:cubicBezTo>
                    <a:pt x="780" y="769"/>
                    <a:pt x="827" y="676"/>
                    <a:pt x="873" y="629"/>
                  </a:cubicBezTo>
                  <a:lnTo>
                    <a:pt x="920" y="536"/>
                  </a:lnTo>
                  <a:lnTo>
                    <a:pt x="1024" y="582"/>
                  </a:lnTo>
                  <a:cubicBezTo>
                    <a:pt x="1362" y="827"/>
                    <a:pt x="1652" y="1059"/>
                    <a:pt x="2036" y="1304"/>
                  </a:cubicBezTo>
                  <a:lnTo>
                    <a:pt x="2234" y="1501"/>
                  </a:lnTo>
                  <a:lnTo>
                    <a:pt x="1943" y="2129"/>
                  </a:lnTo>
                  <a:cubicBezTo>
                    <a:pt x="1652" y="2664"/>
                    <a:pt x="1362" y="3246"/>
                    <a:pt x="1071" y="3781"/>
                  </a:cubicBezTo>
                  <a:cubicBezTo>
                    <a:pt x="1024" y="3921"/>
                    <a:pt x="978" y="4118"/>
                    <a:pt x="873" y="4316"/>
                  </a:cubicBezTo>
                  <a:cubicBezTo>
                    <a:pt x="873" y="4363"/>
                    <a:pt x="873" y="4409"/>
                    <a:pt x="827" y="4456"/>
                  </a:cubicBezTo>
                  <a:lnTo>
                    <a:pt x="827" y="4607"/>
                  </a:lnTo>
                  <a:cubicBezTo>
                    <a:pt x="827" y="4700"/>
                    <a:pt x="873" y="4746"/>
                    <a:pt x="873" y="4746"/>
                  </a:cubicBezTo>
                  <a:cubicBezTo>
                    <a:pt x="873" y="4746"/>
                    <a:pt x="920" y="4746"/>
                    <a:pt x="978" y="4700"/>
                  </a:cubicBezTo>
                  <a:cubicBezTo>
                    <a:pt x="1117" y="4549"/>
                    <a:pt x="1269" y="4409"/>
                    <a:pt x="1315" y="4258"/>
                  </a:cubicBezTo>
                  <a:cubicBezTo>
                    <a:pt x="1455" y="4025"/>
                    <a:pt x="1559" y="3781"/>
                    <a:pt x="1699" y="3537"/>
                  </a:cubicBezTo>
                  <a:cubicBezTo>
                    <a:pt x="1990" y="3002"/>
                    <a:pt x="2327" y="2467"/>
                    <a:pt x="2478" y="1792"/>
                  </a:cubicBezTo>
                  <a:lnTo>
                    <a:pt x="2478" y="1641"/>
                  </a:lnTo>
                  <a:lnTo>
                    <a:pt x="2618" y="1746"/>
                  </a:lnTo>
                  <a:cubicBezTo>
                    <a:pt x="3153" y="2129"/>
                    <a:pt x="3641" y="2513"/>
                    <a:pt x="4177" y="2909"/>
                  </a:cubicBezTo>
                  <a:lnTo>
                    <a:pt x="4223" y="2955"/>
                  </a:lnTo>
                  <a:lnTo>
                    <a:pt x="4177" y="3048"/>
                  </a:lnTo>
                  <a:cubicBezTo>
                    <a:pt x="4118" y="3095"/>
                    <a:pt x="4072" y="3153"/>
                    <a:pt x="4072" y="3200"/>
                  </a:cubicBezTo>
                  <a:cubicBezTo>
                    <a:pt x="3979" y="3339"/>
                    <a:pt x="3886" y="3444"/>
                    <a:pt x="3828" y="3583"/>
                  </a:cubicBezTo>
                  <a:cubicBezTo>
                    <a:pt x="3688" y="3828"/>
                    <a:pt x="3595" y="4025"/>
                    <a:pt x="3490" y="4258"/>
                  </a:cubicBezTo>
                  <a:cubicBezTo>
                    <a:pt x="3444" y="4456"/>
                    <a:pt x="3444" y="4607"/>
                    <a:pt x="3537" y="4653"/>
                  </a:cubicBezTo>
                  <a:lnTo>
                    <a:pt x="3595" y="4653"/>
                  </a:lnTo>
                  <a:cubicBezTo>
                    <a:pt x="3688" y="4653"/>
                    <a:pt x="3781" y="4502"/>
                    <a:pt x="3886" y="4409"/>
                  </a:cubicBezTo>
                  <a:cubicBezTo>
                    <a:pt x="4025" y="4118"/>
                    <a:pt x="4223" y="3828"/>
                    <a:pt x="4363" y="3583"/>
                  </a:cubicBezTo>
                  <a:lnTo>
                    <a:pt x="4560" y="3246"/>
                  </a:lnTo>
                  <a:lnTo>
                    <a:pt x="4653" y="3293"/>
                  </a:lnTo>
                  <a:cubicBezTo>
                    <a:pt x="5142" y="3630"/>
                    <a:pt x="5677" y="4025"/>
                    <a:pt x="6154" y="4363"/>
                  </a:cubicBezTo>
                  <a:lnTo>
                    <a:pt x="6212" y="4409"/>
                  </a:lnTo>
                  <a:lnTo>
                    <a:pt x="5968" y="4840"/>
                  </a:lnTo>
                  <a:cubicBezTo>
                    <a:pt x="5724" y="5282"/>
                    <a:pt x="5479" y="5665"/>
                    <a:pt x="5235" y="6061"/>
                  </a:cubicBezTo>
                  <a:cubicBezTo>
                    <a:pt x="5095" y="6247"/>
                    <a:pt x="5095" y="6398"/>
                    <a:pt x="5188" y="6491"/>
                  </a:cubicBezTo>
                  <a:lnTo>
                    <a:pt x="5235" y="6491"/>
                  </a:lnTo>
                  <a:cubicBezTo>
                    <a:pt x="5282" y="6491"/>
                    <a:pt x="5479" y="6445"/>
                    <a:pt x="5572" y="6293"/>
                  </a:cubicBezTo>
                  <a:cubicBezTo>
                    <a:pt x="5770" y="6061"/>
                    <a:pt x="5968" y="5712"/>
                    <a:pt x="6107" y="5479"/>
                  </a:cubicBezTo>
                  <a:cubicBezTo>
                    <a:pt x="6212" y="5328"/>
                    <a:pt x="6259" y="5188"/>
                    <a:pt x="6352" y="5037"/>
                  </a:cubicBezTo>
                  <a:cubicBezTo>
                    <a:pt x="6398" y="4944"/>
                    <a:pt x="6445" y="4898"/>
                    <a:pt x="6445" y="4793"/>
                  </a:cubicBezTo>
                  <a:lnTo>
                    <a:pt x="6503" y="4700"/>
                  </a:lnTo>
                  <a:lnTo>
                    <a:pt x="6642" y="4793"/>
                  </a:lnTo>
                  <a:cubicBezTo>
                    <a:pt x="6642" y="4793"/>
                    <a:pt x="6689" y="4793"/>
                    <a:pt x="6689" y="4840"/>
                  </a:cubicBezTo>
                  <a:lnTo>
                    <a:pt x="7177" y="5130"/>
                  </a:lnTo>
                  <a:cubicBezTo>
                    <a:pt x="7468" y="5328"/>
                    <a:pt x="7712" y="5526"/>
                    <a:pt x="7957" y="5665"/>
                  </a:cubicBezTo>
                  <a:cubicBezTo>
                    <a:pt x="8022" y="5698"/>
                    <a:pt x="8087" y="5736"/>
                    <a:pt x="8136" y="5736"/>
                  </a:cubicBezTo>
                  <a:cubicBezTo>
                    <a:pt x="8157" y="5736"/>
                    <a:pt x="8175" y="5729"/>
                    <a:pt x="8189" y="5712"/>
                  </a:cubicBezTo>
                  <a:lnTo>
                    <a:pt x="8189" y="5665"/>
                  </a:lnTo>
                  <a:cubicBezTo>
                    <a:pt x="8294" y="5572"/>
                    <a:pt x="8294" y="5479"/>
                    <a:pt x="8189" y="5375"/>
                  </a:cubicBezTo>
                  <a:cubicBezTo>
                    <a:pt x="8050" y="5282"/>
                    <a:pt x="7899" y="5188"/>
                    <a:pt x="7759" y="5084"/>
                  </a:cubicBezTo>
                  <a:cubicBezTo>
                    <a:pt x="7666" y="4991"/>
                    <a:pt x="7515" y="4944"/>
                    <a:pt x="7422" y="4840"/>
                  </a:cubicBezTo>
                  <a:cubicBezTo>
                    <a:pt x="7270" y="4746"/>
                    <a:pt x="7131" y="4653"/>
                    <a:pt x="6980" y="4549"/>
                  </a:cubicBezTo>
                  <a:cubicBezTo>
                    <a:pt x="6794" y="4409"/>
                    <a:pt x="6596" y="4258"/>
                    <a:pt x="6352" y="4072"/>
                  </a:cubicBezTo>
                  <a:cubicBezTo>
                    <a:pt x="6107" y="3874"/>
                    <a:pt x="5863" y="3676"/>
                    <a:pt x="5630" y="3490"/>
                  </a:cubicBezTo>
                  <a:cubicBezTo>
                    <a:pt x="3979" y="2327"/>
                    <a:pt x="2374" y="1164"/>
                    <a:pt x="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2497825" y="2973350"/>
              <a:ext cx="242250" cy="407125"/>
            </a:xfrm>
            <a:custGeom>
              <a:avLst/>
              <a:gdLst/>
              <a:ahLst/>
              <a:cxnLst/>
              <a:rect l="l" t="t" r="r" b="b"/>
              <a:pathLst>
                <a:path w="9690" h="16285" extrusionOk="0">
                  <a:moveTo>
                    <a:pt x="9689" y="1455"/>
                  </a:moveTo>
                  <a:lnTo>
                    <a:pt x="9689" y="1455"/>
                  </a:lnTo>
                  <a:cubicBezTo>
                    <a:pt x="9688" y="1462"/>
                    <a:pt x="9687" y="1469"/>
                    <a:pt x="9686" y="1477"/>
                  </a:cubicBezTo>
                  <a:lnTo>
                    <a:pt x="9686" y="1477"/>
                  </a:lnTo>
                  <a:cubicBezTo>
                    <a:pt x="9688" y="1470"/>
                    <a:pt x="9689" y="1463"/>
                    <a:pt x="9689" y="1455"/>
                  </a:cubicBezTo>
                  <a:close/>
                  <a:moveTo>
                    <a:pt x="6828" y="1"/>
                  </a:moveTo>
                  <a:cubicBezTo>
                    <a:pt x="6828" y="1"/>
                    <a:pt x="6735" y="59"/>
                    <a:pt x="6688" y="152"/>
                  </a:cubicBezTo>
                  <a:cubicBezTo>
                    <a:pt x="6490" y="350"/>
                    <a:pt x="6351" y="536"/>
                    <a:pt x="6107" y="826"/>
                  </a:cubicBezTo>
                  <a:cubicBezTo>
                    <a:pt x="6014" y="931"/>
                    <a:pt x="5909" y="1071"/>
                    <a:pt x="5816" y="1164"/>
                  </a:cubicBezTo>
                  <a:lnTo>
                    <a:pt x="5723" y="1315"/>
                  </a:lnTo>
                  <a:lnTo>
                    <a:pt x="5723" y="1361"/>
                  </a:lnTo>
                  <a:lnTo>
                    <a:pt x="5665" y="1408"/>
                  </a:lnTo>
                  <a:lnTo>
                    <a:pt x="5618" y="1408"/>
                  </a:lnTo>
                  <a:cubicBezTo>
                    <a:pt x="5572" y="1408"/>
                    <a:pt x="5572" y="1361"/>
                    <a:pt x="5572" y="1361"/>
                  </a:cubicBezTo>
                  <a:lnTo>
                    <a:pt x="5234" y="1455"/>
                  </a:lnTo>
                  <a:lnTo>
                    <a:pt x="5234" y="1513"/>
                  </a:lnTo>
                  <a:cubicBezTo>
                    <a:pt x="5374" y="1803"/>
                    <a:pt x="5478" y="1803"/>
                    <a:pt x="5525" y="1803"/>
                  </a:cubicBezTo>
                  <a:cubicBezTo>
                    <a:pt x="5618" y="1803"/>
                    <a:pt x="5723" y="1745"/>
                    <a:pt x="5862" y="1652"/>
                  </a:cubicBezTo>
                  <a:lnTo>
                    <a:pt x="6153" y="1455"/>
                  </a:lnTo>
                  <a:lnTo>
                    <a:pt x="6014" y="1803"/>
                  </a:lnTo>
                  <a:cubicBezTo>
                    <a:pt x="5955" y="1897"/>
                    <a:pt x="5909" y="1990"/>
                    <a:pt x="5909" y="2141"/>
                  </a:cubicBezTo>
                  <a:cubicBezTo>
                    <a:pt x="5816" y="2385"/>
                    <a:pt x="5723" y="2571"/>
                    <a:pt x="5618" y="2815"/>
                  </a:cubicBezTo>
                  <a:lnTo>
                    <a:pt x="5525" y="3106"/>
                  </a:lnTo>
                  <a:cubicBezTo>
                    <a:pt x="4792" y="4653"/>
                    <a:pt x="4071" y="6305"/>
                    <a:pt x="3292" y="7910"/>
                  </a:cubicBezTo>
                  <a:cubicBezTo>
                    <a:pt x="2815" y="9015"/>
                    <a:pt x="2280" y="10085"/>
                    <a:pt x="1791" y="11109"/>
                  </a:cubicBezTo>
                  <a:cubicBezTo>
                    <a:pt x="1407" y="11923"/>
                    <a:pt x="1012" y="12749"/>
                    <a:pt x="628" y="13574"/>
                  </a:cubicBezTo>
                  <a:cubicBezTo>
                    <a:pt x="430" y="14016"/>
                    <a:pt x="244" y="14493"/>
                    <a:pt x="93" y="14935"/>
                  </a:cubicBezTo>
                  <a:cubicBezTo>
                    <a:pt x="47" y="15028"/>
                    <a:pt x="47" y="15121"/>
                    <a:pt x="0" y="15273"/>
                  </a:cubicBezTo>
                  <a:lnTo>
                    <a:pt x="0" y="15319"/>
                  </a:lnTo>
                  <a:cubicBezTo>
                    <a:pt x="965" y="13667"/>
                    <a:pt x="1791" y="11981"/>
                    <a:pt x="2664" y="10085"/>
                  </a:cubicBezTo>
                  <a:cubicBezTo>
                    <a:pt x="3780" y="7666"/>
                    <a:pt x="4897" y="5188"/>
                    <a:pt x="5909" y="2862"/>
                  </a:cubicBezTo>
                  <a:cubicBezTo>
                    <a:pt x="6107" y="2525"/>
                    <a:pt x="6200" y="2141"/>
                    <a:pt x="6351" y="1745"/>
                  </a:cubicBezTo>
                  <a:cubicBezTo>
                    <a:pt x="6397" y="1559"/>
                    <a:pt x="6444" y="1361"/>
                    <a:pt x="6490" y="1222"/>
                  </a:cubicBezTo>
                  <a:lnTo>
                    <a:pt x="6595" y="978"/>
                  </a:lnTo>
                  <a:lnTo>
                    <a:pt x="6688" y="1222"/>
                  </a:lnTo>
                  <a:cubicBezTo>
                    <a:pt x="6735" y="1268"/>
                    <a:pt x="6735" y="1361"/>
                    <a:pt x="6781" y="1408"/>
                  </a:cubicBezTo>
                  <a:cubicBezTo>
                    <a:pt x="6886" y="1606"/>
                    <a:pt x="6932" y="1745"/>
                    <a:pt x="7025" y="1943"/>
                  </a:cubicBezTo>
                  <a:cubicBezTo>
                    <a:pt x="7223" y="2187"/>
                    <a:pt x="7363" y="2280"/>
                    <a:pt x="7514" y="2280"/>
                  </a:cubicBezTo>
                  <a:cubicBezTo>
                    <a:pt x="7607" y="2280"/>
                    <a:pt x="7805" y="2187"/>
                    <a:pt x="7991" y="2036"/>
                  </a:cubicBezTo>
                  <a:lnTo>
                    <a:pt x="8282" y="1803"/>
                  </a:lnTo>
                  <a:lnTo>
                    <a:pt x="8142" y="2141"/>
                  </a:lnTo>
                  <a:cubicBezTo>
                    <a:pt x="8142" y="2187"/>
                    <a:pt x="8142" y="2234"/>
                    <a:pt x="8096" y="2234"/>
                  </a:cubicBezTo>
                  <a:cubicBezTo>
                    <a:pt x="8096" y="2280"/>
                    <a:pt x="8096" y="2327"/>
                    <a:pt x="8049" y="2385"/>
                  </a:cubicBezTo>
                  <a:lnTo>
                    <a:pt x="7467" y="3688"/>
                  </a:lnTo>
                  <a:cubicBezTo>
                    <a:pt x="7072" y="4560"/>
                    <a:pt x="6735" y="5386"/>
                    <a:pt x="6351" y="6258"/>
                  </a:cubicBezTo>
                  <a:cubicBezTo>
                    <a:pt x="6200" y="6596"/>
                    <a:pt x="6060" y="6933"/>
                    <a:pt x="5862" y="7270"/>
                  </a:cubicBezTo>
                  <a:cubicBezTo>
                    <a:pt x="5665" y="7759"/>
                    <a:pt x="5432" y="8294"/>
                    <a:pt x="5234" y="8782"/>
                  </a:cubicBezTo>
                  <a:cubicBezTo>
                    <a:pt x="4850" y="9597"/>
                    <a:pt x="4455" y="10376"/>
                    <a:pt x="4071" y="11202"/>
                  </a:cubicBezTo>
                  <a:cubicBezTo>
                    <a:pt x="3583" y="12272"/>
                    <a:pt x="3047" y="13377"/>
                    <a:pt x="2571" y="14493"/>
                  </a:cubicBezTo>
                  <a:cubicBezTo>
                    <a:pt x="2373" y="14889"/>
                    <a:pt x="2233" y="15319"/>
                    <a:pt x="2082" y="15761"/>
                  </a:cubicBezTo>
                  <a:cubicBezTo>
                    <a:pt x="2036" y="15901"/>
                    <a:pt x="1943" y="16052"/>
                    <a:pt x="1884" y="16238"/>
                  </a:cubicBezTo>
                  <a:lnTo>
                    <a:pt x="1989" y="16238"/>
                  </a:lnTo>
                  <a:lnTo>
                    <a:pt x="2082" y="16285"/>
                  </a:lnTo>
                  <a:cubicBezTo>
                    <a:pt x="3292" y="13726"/>
                    <a:pt x="4362" y="11446"/>
                    <a:pt x="5281" y="9364"/>
                  </a:cubicBezTo>
                  <a:cubicBezTo>
                    <a:pt x="5618" y="8678"/>
                    <a:pt x="5955" y="7956"/>
                    <a:pt x="6246" y="7224"/>
                  </a:cubicBezTo>
                  <a:cubicBezTo>
                    <a:pt x="7025" y="5584"/>
                    <a:pt x="7654" y="4072"/>
                    <a:pt x="8282" y="2676"/>
                  </a:cubicBezTo>
                  <a:lnTo>
                    <a:pt x="8340" y="2571"/>
                  </a:lnTo>
                  <a:lnTo>
                    <a:pt x="8433" y="2618"/>
                  </a:lnTo>
                  <a:cubicBezTo>
                    <a:pt x="8433" y="2618"/>
                    <a:pt x="8479" y="2676"/>
                    <a:pt x="8526" y="2676"/>
                  </a:cubicBezTo>
                  <a:cubicBezTo>
                    <a:pt x="8631" y="2722"/>
                    <a:pt x="8677" y="2769"/>
                    <a:pt x="8770" y="2769"/>
                  </a:cubicBezTo>
                  <a:cubicBezTo>
                    <a:pt x="8921" y="2722"/>
                    <a:pt x="9061" y="2618"/>
                    <a:pt x="9212" y="2525"/>
                  </a:cubicBezTo>
                  <a:cubicBezTo>
                    <a:pt x="9497" y="2194"/>
                    <a:pt x="9637" y="1863"/>
                    <a:pt x="9686" y="1477"/>
                  </a:cubicBezTo>
                  <a:lnTo>
                    <a:pt x="9686" y="1477"/>
                  </a:lnTo>
                  <a:cubicBezTo>
                    <a:pt x="9676" y="1514"/>
                    <a:pt x="9643" y="1520"/>
                    <a:pt x="9643" y="1559"/>
                  </a:cubicBezTo>
                  <a:cubicBezTo>
                    <a:pt x="9503" y="1606"/>
                    <a:pt x="9398" y="1699"/>
                    <a:pt x="9305" y="1803"/>
                  </a:cubicBezTo>
                  <a:cubicBezTo>
                    <a:pt x="9212" y="1897"/>
                    <a:pt x="9107" y="2036"/>
                    <a:pt x="9014" y="2141"/>
                  </a:cubicBezTo>
                  <a:cubicBezTo>
                    <a:pt x="9014" y="2187"/>
                    <a:pt x="8968" y="2234"/>
                    <a:pt x="8921" y="2280"/>
                  </a:cubicBezTo>
                  <a:lnTo>
                    <a:pt x="8863" y="2327"/>
                  </a:lnTo>
                  <a:lnTo>
                    <a:pt x="8677" y="2327"/>
                  </a:lnTo>
                  <a:lnTo>
                    <a:pt x="8677" y="1897"/>
                  </a:lnTo>
                  <a:lnTo>
                    <a:pt x="8677" y="1268"/>
                  </a:lnTo>
                  <a:lnTo>
                    <a:pt x="8677" y="1117"/>
                  </a:lnTo>
                  <a:lnTo>
                    <a:pt x="8677" y="873"/>
                  </a:lnTo>
                  <a:lnTo>
                    <a:pt x="8677" y="780"/>
                  </a:lnTo>
                  <a:cubicBezTo>
                    <a:pt x="8631" y="780"/>
                    <a:pt x="8572" y="826"/>
                    <a:pt x="8526" y="826"/>
                  </a:cubicBezTo>
                  <a:cubicBezTo>
                    <a:pt x="8235" y="978"/>
                    <a:pt x="8096" y="1222"/>
                    <a:pt x="7898" y="1455"/>
                  </a:cubicBezTo>
                  <a:cubicBezTo>
                    <a:pt x="7805" y="1606"/>
                    <a:pt x="7700" y="1803"/>
                    <a:pt x="7607" y="1897"/>
                  </a:cubicBezTo>
                  <a:lnTo>
                    <a:pt x="7514" y="1990"/>
                  </a:lnTo>
                  <a:lnTo>
                    <a:pt x="7467" y="1943"/>
                  </a:lnTo>
                  <a:cubicBezTo>
                    <a:pt x="7072" y="1606"/>
                    <a:pt x="7025" y="1222"/>
                    <a:pt x="6979" y="780"/>
                  </a:cubicBezTo>
                  <a:lnTo>
                    <a:pt x="6979" y="536"/>
                  </a:lnTo>
                  <a:cubicBezTo>
                    <a:pt x="6932" y="396"/>
                    <a:pt x="6932" y="291"/>
                    <a:pt x="6932" y="152"/>
                  </a:cubicBezTo>
                  <a:cubicBezTo>
                    <a:pt x="6932" y="105"/>
                    <a:pt x="6886" y="1"/>
                    <a:pt x="6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2547550" y="3379300"/>
              <a:ext cx="2350" cy="1175"/>
            </a:xfrm>
            <a:custGeom>
              <a:avLst/>
              <a:gdLst/>
              <a:ahLst/>
              <a:cxnLst/>
              <a:rect l="l" t="t" r="r" b="b"/>
              <a:pathLst>
                <a:path w="94" h="47" extrusionOk="0">
                  <a:moveTo>
                    <a:pt x="93" y="47"/>
                  </a:moveTo>
                  <a:lnTo>
                    <a:pt x="9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2655425" y="2553175"/>
              <a:ext cx="24150" cy="27650"/>
            </a:xfrm>
            <a:custGeom>
              <a:avLst/>
              <a:gdLst/>
              <a:ahLst/>
              <a:cxnLst/>
              <a:rect l="l" t="t" r="r" b="b"/>
              <a:pathLst>
                <a:path w="966" h="1106" extrusionOk="0">
                  <a:moveTo>
                    <a:pt x="919" y="0"/>
                  </a:moveTo>
                  <a:cubicBezTo>
                    <a:pt x="582" y="93"/>
                    <a:pt x="291" y="338"/>
                    <a:pt x="47" y="628"/>
                  </a:cubicBezTo>
                  <a:cubicBezTo>
                    <a:pt x="0" y="721"/>
                    <a:pt x="0" y="814"/>
                    <a:pt x="0" y="919"/>
                  </a:cubicBezTo>
                  <a:cubicBezTo>
                    <a:pt x="0" y="966"/>
                    <a:pt x="47" y="1012"/>
                    <a:pt x="93" y="1059"/>
                  </a:cubicBezTo>
                  <a:lnTo>
                    <a:pt x="140" y="1105"/>
                  </a:lnTo>
                  <a:cubicBezTo>
                    <a:pt x="140" y="1105"/>
                    <a:pt x="140" y="1059"/>
                    <a:pt x="186" y="1059"/>
                  </a:cubicBezTo>
                  <a:lnTo>
                    <a:pt x="233" y="1059"/>
                  </a:lnTo>
                  <a:cubicBezTo>
                    <a:pt x="477" y="675"/>
                    <a:pt x="768" y="338"/>
                    <a:pt x="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2660075" y="2595325"/>
              <a:ext cx="21825" cy="26775"/>
            </a:xfrm>
            <a:custGeom>
              <a:avLst/>
              <a:gdLst/>
              <a:ahLst/>
              <a:cxnLst/>
              <a:rect l="l" t="t" r="r" b="b"/>
              <a:pathLst>
                <a:path w="873" h="1071" extrusionOk="0">
                  <a:moveTo>
                    <a:pt x="873" y="1"/>
                  </a:moveTo>
                  <a:cubicBezTo>
                    <a:pt x="442" y="152"/>
                    <a:pt x="105" y="641"/>
                    <a:pt x="47" y="931"/>
                  </a:cubicBezTo>
                  <a:cubicBezTo>
                    <a:pt x="0" y="978"/>
                    <a:pt x="47" y="1071"/>
                    <a:pt x="105" y="1071"/>
                  </a:cubicBezTo>
                  <a:lnTo>
                    <a:pt x="152" y="1071"/>
                  </a:lnTo>
                  <a:cubicBezTo>
                    <a:pt x="198" y="1071"/>
                    <a:pt x="291" y="1071"/>
                    <a:pt x="291" y="1024"/>
                  </a:cubicBezTo>
                  <a:cubicBezTo>
                    <a:pt x="442" y="827"/>
                    <a:pt x="629" y="641"/>
                    <a:pt x="733" y="350"/>
                  </a:cubicBezTo>
                  <a:cubicBezTo>
                    <a:pt x="826" y="245"/>
                    <a:pt x="826" y="152"/>
                    <a:pt x="873" y="59"/>
                  </a:cubicBezTo>
                  <a:lnTo>
                    <a:pt x="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638275" y="2660750"/>
              <a:ext cx="40150" cy="24450"/>
            </a:xfrm>
            <a:custGeom>
              <a:avLst/>
              <a:gdLst/>
              <a:ahLst/>
              <a:cxnLst/>
              <a:rect l="l" t="t" r="r" b="b"/>
              <a:pathLst>
                <a:path w="1606" h="978" extrusionOk="0">
                  <a:moveTo>
                    <a:pt x="151" y="1"/>
                  </a:moveTo>
                  <a:lnTo>
                    <a:pt x="105" y="106"/>
                  </a:lnTo>
                  <a:lnTo>
                    <a:pt x="0" y="350"/>
                  </a:lnTo>
                  <a:lnTo>
                    <a:pt x="396" y="536"/>
                  </a:lnTo>
                  <a:cubicBezTo>
                    <a:pt x="628" y="687"/>
                    <a:pt x="919" y="780"/>
                    <a:pt x="1210" y="931"/>
                  </a:cubicBezTo>
                  <a:lnTo>
                    <a:pt x="1407" y="978"/>
                  </a:lnTo>
                  <a:lnTo>
                    <a:pt x="1454" y="978"/>
                  </a:lnTo>
                  <a:cubicBezTo>
                    <a:pt x="1559" y="931"/>
                    <a:pt x="1605" y="827"/>
                    <a:pt x="1605" y="780"/>
                  </a:cubicBezTo>
                  <a:cubicBezTo>
                    <a:pt x="1605" y="734"/>
                    <a:pt x="1501" y="641"/>
                    <a:pt x="1407" y="582"/>
                  </a:cubicBezTo>
                  <a:cubicBezTo>
                    <a:pt x="1117" y="443"/>
                    <a:pt x="779" y="292"/>
                    <a:pt x="489" y="152"/>
                  </a:cubicBezTo>
                  <a:cubicBezTo>
                    <a:pt x="396" y="106"/>
                    <a:pt x="244" y="59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640875" y="2660750"/>
              <a:ext cx="1200" cy="2650"/>
            </a:xfrm>
            <a:custGeom>
              <a:avLst/>
              <a:gdLst/>
              <a:ahLst/>
              <a:cxnLst/>
              <a:rect l="l" t="t" r="r" b="b"/>
              <a:pathLst>
                <a:path w="48" h="106" extrusionOk="0">
                  <a:moveTo>
                    <a:pt x="47" y="1"/>
                  </a:moveTo>
                  <a:lnTo>
                    <a:pt x="1" y="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675775" y="2687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668500" y="3153925"/>
              <a:ext cx="8750" cy="13400"/>
            </a:xfrm>
            <a:custGeom>
              <a:avLst/>
              <a:gdLst/>
              <a:ahLst/>
              <a:cxnLst/>
              <a:rect l="l" t="t" r="r" b="b"/>
              <a:pathLst>
                <a:path w="350" h="536" extrusionOk="0">
                  <a:moveTo>
                    <a:pt x="245" y="1"/>
                  </a:moveTo>
                  <a:cubicBezTo>
                    <a:pt x="152" y="47"/>
                    <a:pt x="105" y="152"/>
                    <a:pt x="59" y="245"/>
                  </a:cubicBezTo>
                  <a:cubicBezTo>
                    <a:pt x="1" y="338"/>
                    <a:pt x="1" y="396"/>
                    <a:pt x="1" y="489"/>
                  </a:cubicBezTo>
                  <a:lnTo>
                    <a:pt x="1" y="536"/>
                  </a:lnTo>
                  <a:lnTo>
                    <a:pt x="59" y="536"/>
                  </a:lnTo>
                  <a:cubicBezTo>
                    <a:pt x="152" y="396"/>
                    <a:pt x="198" y="245"/>
                    <a:pt x="292" y="10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2634775" y="3089675"/>
              <a:ext cx="25325" cy="48575"/>
            </a:xfrm>
            <a:custGeom>
              <a:avLst/>
              <a:gdLst/>
              <a:ahLst/>
              <a:cxnLst/>
              <a:rect l="l" t="t" r="r" b="b"/>
              <a:pathLst>
                <a:path w="1013" h="1943" extrusionOk="0">
                  <a:moveTo>
                    <a:pt x="1012" y="0"/>
                  </a:moveTo>
                  <a:cubicBezTo>
                    <a:pt x="966" y="0"/>
                    <a:pt x="919" y="0"/>
                    <a:pt x="919" y="58"/>
                  </a:cubicBezTo>
                  <a:lnTo>
                    <a:pt x="873" y="151"/>
                  </a:lnTo>
                  <a:cubicBezTo>
                    <a:pt x="629" y="535"/>
                    <a:pt x="384" y="977"/>
                    <a:pt x="140" y="1454"/>
                  </a:cubicBezTo>
                  <a:cubicBezTo>
                    <a:pt x="94" y="1605"/>
                    <a:pt x="47" y="1745"/>
                    <a:pt x="0" y="1943"/>
                  </a:cubicBezTo>
                  <a:cubicBezTo>
                    <a:pt x="94" y="1850"/>
                    <a:pt x="140" y="1745"/>
                    <a:pt x="245" y="1605"/>
                  </a:cubicBezTo>
                  <a:cubicBezTo>
                    <a:pt x="477" y="1163"/>
                    <a:pt x="722" y="686"/>
                    <a:pt x="1012" y="105"/>
                  </a:cubicBezTo>
                  <a:lnTo>
                    <a:pt x="10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2434725" y="2383350"/>
              <a:ext cx="215775" cy="144250"/>
            </a:xfrm>
            <a:custGeom>
              <a:avLst/>
              <a:gdLst/>
              <a:ahLst/>
              <a:cxnLst/>
              <a:rect l="l" t="t" r="r" b="b"/>
              <a:pathLst>
                <a:path w="8631" h="5770" extrusionOk="0">
                  <a:moveTo>
                    <a:pt x="105" y="1"/>
                  </a:moveTo>
                  <a:lnTo>
                    <a:pt x="0" y="245"/>
                  </a:lnTo>
                  <a:lnTo>
                    <a:pt x="47" y="291"/>
                  </a:lnTo>
                  <a:cubicBezTo>
                    <a:pt x="151" y="338"/>
                    <a:pt x="198" y="396"/>
                    <a:pt x="291" y="443"/>
                  </a:cubicBezTo>
                  <a:cubicBezTo>
                    <a:pt x="337" y="489"/>
                    <a:pt x="442" y="536"/>
                    <a:pt x="489" y="582"/>
                  </a:cubicBezTo>
                  <a:cubicBezTo>
                    <a:pt x="628" y="733"/>
                    <a:pt x="733" y="826"/>
                    <a:pt x="872" y="873"/>
                  </a:cubicBezTo>
                  <a:cubicBezTo>
                    <a:pt x="1698" y="1408"/>
                    <a:pt x="2571" y="1989"/>
                    <a:pt x="3443" y="2525"/>
                  </a:cubicBezTo>
                  <a:cubicBezTo>
                    <a:pt x="4606" y="3199"/>
                    <a:pt x="5723" y="3932"/>
                    <a:pt x="6886" y="4653"/>
                  </a:cubicBezTo>
                  <a:cubicBezTo>
                    <a:pt x="7130" y="4851"/>
                    <a:pt x="7421" y="5049"/>
                    <a:pt x="7665" y="5235"/>
                  </a:cubicBezTo>
                  <a:cubicBezTo>
                    <a:pt x="7758" y="5281"/>
                    <a:pt x="7898" y="5386"/>
                    <a:pt x="8002" y="5479"/>
                  </a:cubicBezTo>
                  <a:cubicBezTo>
                    <a:pt x="8049" y="5525"/>
                    <a:pt x="8096" y="5525"/>
                    <a:pt x="8142" y="5572"/>
                  </a:cubicBezTo>
                  <a:cubicBezTo>
                    <a:pt x="8247" y="5677"/>
                    <a:pt x="8340" y="5723"/>
                    <a:pt x="8433" y="5770"/>
                  </a:cubicBezTo>
                  <a:lnTo>
                    <a:pt x="8631" y="5770"/>
                  </a:lnTo>
                  <a:lnTo>
                    <a:pt x="8631" y="5525"/>
                  </a:lnTo>
                  <a:cubicBezTo>
                    <a:pt x="8584" y="5525"/>
                    <a:pt x="8584" y="5479"/>
                    <a:pt x="8538" y="5479"/>
                  </a:cubicBezTo>
                  <a:cubicBezTo>
                    <a:pt x="8538" y="5432"/>
                    <a:pt x="8538" y="5432"/>
                    <a:pt x="8479" y="5432"/>
                  </a:cubicBezTo>
                  <a:cubicBezTo>
                    <a:pt x="7805" y="4804"/>
                    <a:pt x="6979" y="4269"/>
                    <a:pt x="6153" y="3781"/>
                  </a:cubicBezTo>
                  <a:cubicBezTo>
                    <a:pt x="5862" y="3641"/>
                    <a:pt x="5571" y="3443"/>
                    <a:pt x="5281" y="3246"/>
                  </a:cubicBezTo>
                  <a:cubicBezTo>
                    <a:pt x="4025" y="2478"/>
                    <a:pt x="2768" y="1652"/>
                    <a:pt x="1559" y="873"/>
                  </a:cubicBezTo>
                  <a:lnTo>
                    <a:pt x="442" y="198"/>
                  </a:lnTo>
                  <a:cubicBezTo>
                    <a:pt x="291" y="152"/>
                    <a:pt x="198" y="47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2639425" y="3210925"/>
              <a:ext cx="11075" cy="24150"/>
            </a:xfrm>
            <a:custGeom>
              <a:avLst/>
              <a:gdLst/>
              <a:ahLst/>
              <a:cxnLst/>
              <a:rect l="l" t="t" r="r" b="b"/>
              <a:pathLst>
                <a:path w="443" h="966" extrusionOk="0">
                  <a:moveTo>
                    <a:pt x="396" y="0"/>
                  </a:moveTo>
                  <a:cubicBezTo>
                    <a:pt x="291" y="0"/>
                    <a:pt x="245" y="47"/>
                    <a:pt x="198" y="152"/>
                  </a:cubicBezTo>
                  <a:lnTo>
                    <a:pt x="198" y="198"/>
                  </a:lnTo>
                  <a:cubicBezTo>
                    <a:pt x="152" y="338"/>
                    <a:pt x="105" y="489"/>
                    <a:pt x="59" y="675"/>
                  </a:cubicBezTo>
                  <a:cubicBezTo>
                    <a:pt x="1" y="733"/>
                    <a:pt x="1" y="780"/>
                    <a:pt x="1" y="826"/>
                  </a:cubicBezTo>
                  <a:cubicBezTo>
                    <a:pt x="1" y="873"/>
                    <a:pt x="1" y="919"/>
                    <a:pt x="59" y="966"/>
                  </a:cubicBezTo>
                  <a:cubicBezTo>
                    <a:pt x="59" y="919"/>
                    <a:pt x="105" y="919"/>
                    <a:pt x="105" y="919"/>
                  </a:cubicBezTo>
                  <a:cubicBezTo>
                    <a:pt x="152" y="780"/>
                    <a:pt x="245" y="675"/>
                    <a:pt x="291" y="582"/>
                  </a:cubicBezTo>
                  <a:cubicBezTo>
                    <a:pt x="350" y="442"/>
                    <a:pt x="396" y="338"/>
                    <a:pt x="443" y="245"/>
                  </a:cubicBezTo>
                  <a:lnTo>
                    <a:pt x="443" y="4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2635925" y="2608700"/>
              <a:ext cx="13425" cy="34050"/>
            </a:xfrm>
            <a:custGeom>
              <a:avLst/>
              <a:gdLst/>
              <a:ahLst/>
              <a:cxnLst/>
              <a:rect l="l" t="t" r="r" b="b"/>
              <a:pathLst>
                <a:path w="537" h="1362" extrusionOk="0">
                  <a:moveTo>
                    <a:pt x="536" y="1"/>
                  </a:moveTo>
                  <a:cubicBezTo>
                    <a:pt x="338" y="152"/>
                    <a:pt x="199" y="338"/>
                    <a:pt x="94" y="582"/>
                  </a:cubicBezTo>
                  <a:cubicBezTo>
                    <a:pt x="1" y="827"/>
                    <a:pt x="1" y="1071"/>
                    <a:pt x="48" y="1164"/>
                  </a:cubicBezTo>
                  <a:lnTo>
                    <a:pt x="48" y="1211"/>
                  </a:lnTo>
                  <a:lnTo>
                    <a:pt x="94" y="1269"/>
                  </a:lnTo>
                  <a:lnTo>
                    <a:pt x="94" y="1315"/>
                  </a:lnTo>
                  <a:cubicBezTo>
                    <a:pt x="141" y="1315"/>
                    <a:pt x="245" y="1362"/>
                    <a:pt x="292" y="1362"/>
                  </a:cubicBezTo>
                  <a:cubicBezTo>
                    <a:pt x="338" y="1362"/>
                    <a:pt x="385" y="1269"/>
                    <a:pt x="385" y="1211"/>
                  </a:cubicBezTo>
                  <a:cubicBezTo>
                    <a:pt x="385" y="1024"/>
                    <a:pt x="431" y="873"/>
                    <a:pt x="431" y="687"/>
                  </a:cubicBezTo>
                  <a:cubicBezTo>
                    <a:pt x="431" y="629"/>
                    <a:pt x="431" y="536"/>
                    <a:pt x="490" y="489"/>
                  </a:cubicBezTo>
                  <a:lnTo>
                    <a:pt x="490" y="396"/>
                  </a:lnTo>
                  <a:cubicBezTo>
                    <a:pt x="490" y="292"/>
                    <a:pt x="490" y="152"/>
                    <a:pt x="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2603075" y="2687500"/>
              <a:ext cx="26775" cy="12725"/>
            </a:xfrm>
            <a:custGeom>
              <a:avLst/>
              <a:gdLst/>
              <a:ahLst/>
              <a:cxnLst/>
              <a:rect l="l" t="t" r="r" b="b"/>
              <a:pathLst>
                <a:path w="1071" h="509" extrusionOk="0">
                  <a:moveTo>
                    <a:pt x="198" y="1"/>
                  </a:moveTo>
                  <a:lnTo>
                    <a:pt x="1" y="292"/>
                  </a:lnTo>
                  <a:cubicBezTo>
                    <a:pt x="256" y="433"/>
                    <a:pt x="461" y="508"/>
                    <a:pt x="654" y="508"/>
                  </a:cubicBezTo>
                  <a:cubicBezTo>
                    <a:pt x="795" y="508"/>
                    <a:pt x="928" y="468"/>
                    <a:pt x="1071" y="385"/>
                  </a:cubicBezTo>
                  <a:cubicBezTo>
                    <a:pt x="873" y="94"/>
                    <a:pt x="582" y="1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2603075" y="2687500"/>
              <a:ext cx="4975" cy="7300"/>
            </a:xfrm>
            <a:custGeom>
              <a:avLst/>
              <a:gdLst/>
              <a:ahLst/>
              <a:cxnLst/>
              <a:rect l="l" t="t" r="r" b="b"/>
              <a:pathLst>
                <a:path w="199" h="292" extrusionOk="0">
                  <a:moveTo>
                    <a:pt x="1" y="292"/>
                  </a:moveTo>
                  <a:lnTo>
                    <a:pt x="198" y="1"/>
                  </a:lnTo>
                  <a:lnTo>
                    <a:pt x="1" y="2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2600750" y="2694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2533000" y="3169625"/>
              <a:ext cx="82325" cy="184400"/>
            </a:xfrm>
            <a:custGeom>
              <a:avLst/>
              <a:gdLst/>
              <a:ahLst/>
              <a:cxnLst/>
              <a:rect l="l" t="t" r="r" b="b"/>
              <a:pathLst>
                <a:path w="3293" h="7376" extrusionOk="0">
                  <a:moveTo>
                    <a:pt x="3292" y="1"/>
                  </a:moveTo>
                  <a:cubicBezTo>
                    <a:pt x="3292" y="59"/>
                    <a:pt x="3246" y="59"/>
                    <a:pt x="3246" y="59"/>
                  </a:cubicBezTo>
                  <a:cubicBezTo>
                    <a:pt x="3199" y="152"/>
                    <a:pt x="3094" y="199"/>
                    <a:pt x="3094" y="292"/>
                  </a:cubicBezTo>
                  <a:cubicBezTo>
                    <a:pt x="3048" y="396"/>
                    <a:pt x="3001" y="489"/>
                    <a:pt x="2955" y="536"/>
                  </a:cubicBezTo>
                  <a:cubicBezTo>
                    <a:pt x="2757" y="873"/>
                    <a:pt x="2571" y="1269"/>
                    <a:pt x="2466" y="1606"/>
                  </a:cubicBezTo>
                  <a:cubicBezTo>
                    <a:pt x="2176" y="2478"/>
                    <a:pt x="1792" y="3304"/>
                    <a:pt x="1408" y="4130"/>
                  </a:cubicBezTo>
                  <a:cubicBezTo>
                    <a:pt x="1210" y="4514"/>
                    <a:pt x="1012" y="4851"/>
                    <a:pt x="873" y="5235"/>
                  </a:cubicBezTo>
                  <a:cubicBezTo>
                    <a:pt x="582" y="5875"/>
                    <a:pt x="291" y="6549"/>
                    <a:pt x="47" y="7177"/>
                  </a:cubicBezTo>
                  <a:lnTo>
                    <a:pt x="47" y="7270"/>
                  </a:lnTo>
                  <a:cubicBezTo>
                    <a:pt x="0" y="7270"/>
                    <a:pt x="47" y="7329"/>
                    <a:pt x="47" y="7375"/>
                  </a:cubicBezTo>
                  <a:cubicBezTo>
                    <a:pt x="94" y="7375"/>
                    <a:pt x="140" y="7329"/>
                    <a:pt x="140" y="7329"/>
                  </a:cubicBezTo>
                  <a:cubicBezTo>
                    <a:pt x="291" y="7131"/>
                    <a:pt x="384" y="6980"/>
                    <a:pt x="477" y="6794"/>
                  </a:cubicBezTo>
                  <a:cubicBezTo>
                    <a:pt x="966" y="5677"/>
                    <a:pt x="1350" y="4851"/>
                    <a:pt x="1699" y="4072"/>
                  </a:cubicBezTo>
                  <a:cubicBezTo>
                    <a:pt x="2176" y="2967"/>
                    <a:pt x="2664" y="1804"/>
                    <a:pt x="3199" y="443"/>
                  </a:cubicBezTo>
                  <a:cubicBezTo>
                    <a:pt x="3246" y="350"/>
                    <a:pt x="3246" y="199"/>
                    <a:pt x="3292" y="105"/>
                  </a:cubicBezTo>
                  <a:lnTo>
                    <a:pt x="3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2563250" y="3099550"/>
              <a:ext cx="30250" cy="67775"/>
            </a:xfrm>
            <a:custGeom>
              <a:avLst/>
              <a:gdLst/>
              <a:ahLst/>
              <a:cxnLst/>
              <a:rect l="l" t="t" r="r" b="b"/>
              <a:pathLst>
                <a:path w="1210" h="2711" extrusionOk="0">
                  <a:moveTo>
                    <a:pt x="1163" y="1"/>
                  </a:moveTo>
                  <a:cubicBezTo>
                    <a:pt x="1117" y="47"/>
                    <a:pt x="1070" y="47"/>
                    <a:pt x="1070" y="94"/>
                  </a:cubicBezTo>
                  <a:cubicBezTo>
                    <a:pt x="779" y="768"/>
                    <a:pt x="430" y="1455"/>
                    <a:pt x="140" y="2176"/>
                  </a:cubicBezTo>
                  <a:cubicBezTo>
                    <a:pt x="47" y="2327"/>
                    <a:pt x="47" y="2466"/>
                    <a:pt x="0" y="2618"/>
                  </a:cubicBezTo>
                  <a:lnTo>
                    <a:pt x="0" y="2711"/>
                  </a:lnTo>
                  <a:cubicBezTo>
                    <a:pt x="0" y="2664"/>
                    <a:pt x="47" y="2618"/>
                    <a:pt x="47" y="2618"/>
                  </a:cubicBezTo>
                  <a:cubicBezTo>
                    <a:pt x="93" y="2513"/>
                    <a:pt x="198" y="2420"/>
                    <a:pt x="244" y="2327"/>
                  </a:cubicBezTo>
                  <a:cubicBezTo>
                    <a:pt x="384" y="2129"/>
                    <a:pt x="489" y="1931"/>
                    <a:pt x="582" y="1699"/>
                  </a:cubicBezTo>
                  <a:cubicBezTo>
                    <a:pt x="826" y="1210"/>
                    <a:pt x="1012" y="675"/>
                    <a:pt x="1210" y="140"/>
                  </a:cubicBezTo>
                  <a:cubicBezTo>
                    <a:pt x="1210" y="94"/>
                    <a:pt x="1210" y="47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2262850" y="2117000"/>
              <a:ext cx="296625" cy="235200"/>
            </a:xfrm>
            <a:custGeom>
              <a:avLst/>
              <a:gdLst/>
              <a:ahLst/>
              <a:cxnLst/>
              <a:rect l="l" t="t" r="r" b="b"/>
              <a:pathLst>
                <a:path w="11865" h="9408" extrusionOk="0">
                  <a:moveTo>
                    <a:pt x="140" y="0"/>
                  </a:moveTo>
                  <a:lnTo>
                    <a:pt x="1" y="233"/>
                  </a:lnTo>
                  <a:cubicBezTo>
                    <a:pt x="1164" y="919"/>
                    <a:pt x="2327" y="1640"/>
                    <a:pt x="3432" y="2373"/>
                  </a:cubicBezTo>
                  <a:lnTo>
                    <a:pt x="3432" y="2420"/>
                  </a:lnTo>
                  <a:cubicBezTo>
                    <a:pt x="3537" y="2466"/>
                    <a:pt x="3583" y="2617"/>
                    <a:pt x="3583" y="2710"/>
                  </a:cubicBezTo>
                  <a:cubicBezTo>
                    <a:pt x="3537" y="2908"/>
                    <a:pt x="3490" y="3048"/>
                    <a:pt x="3432" y="3199"/>
                  </a:cubicBezTo>
                  <a:cubicBezTo>
                    <a:pt x="3386" y="3292"/>
                    <a:pt x="3386" y="3385"/>
                    <a:pt x="3339" y="3490"/>
                  </a:cubicBezTo>
                  <a:lnTo>
                    <a:pt x="3339" y="3536"/>
                  </a:lnTo>
                  <a:cubicBezTo>
                    <a:pt x="3293" y="3629"/>
                    <a:pt x="3246" y="3780"/>
                    <a:pt x="3246" y="3873"/>
                  </a:cubicBezTo>
                  <a:cubicBezTo>
                    <a:pt x="3246" y="3966"/>
                    <a:pt x="3339" y="4071"/>
                    <a:pt x="3339" y="4071"/>
                  </a:cubicBezTo>
                  <a:cubicBezTo>
                    <a:pt x="3386" y="4071"/>
                    <a:pt x="3490" y="4013"/>
                    <a:pt x="3537" y="3966"/>
                  </a:cubicBezTo>
                  <a:cubicBezTo>
                    <a:pt x="3583" y="3873"/>
                    <a:pt x="3676" y="3722"/>
                    <a:pt x="3723" y="3583"/>
                  </a:cubicBezTo>
                  <a:cubicBezTo>
                    <a:pt x="3781" y="3431"/>
                    <a:pt x="3828" y="3245"/>
                    <a:pt x="3874" y="3048"/>
                  </a:cubicBezTo>
                  <a:lnTo>
                    <a:pt x="3967" y="2757"/>
                  </a:lnTo>
                  <a:lnTo>
                    <a:pt x="4549" y="3141"/>
                  </a:lnTo>
                  <a:cubicBezTo>
                    <a:pt x="4793" y="3338"/>
                    <a:pt x="5037" y="3536"/>
                    <a:pt x="5328" y="3676"/>
                  </a:cubicBezTo>
                  <a:lnTo>
                    <a:pt x="5375" y="3722"/>
                  </a:lnTo>
                  <a:lnTo>
                    <a:pt x="5084" y="4502"/>
                  </a:lnTo>
                  <a:cubicBezTo>
                    <a:pt x="4840" y="5083"/>
                    <a:pt x="4595" y="5711"/>
                    <a:pt x="4363" y="6293"/>
                  </a:cubicBezTo>
                  <a:cubicBezTo>
                    <a:pt x="4304" y="6397"/>
                    <a:pt x="4258" y="6537"/>
                    <a:pt x="4258" y="6688"/>
                  </a:cubicBezTo>
                  <a:cubicBezTo>
                    <a:pt x="4258" y="6781"/>
                    <a:pt x="4363" y="6828"/>
                    <a:pt x="4363" y="6874"/>
                  </a:cubicBezTo>
                  <a:cubicBezTo>
                    <a:pt x="4409" y="6874"/>
                    <a:pt x="4456" y="6828"/>
                    <a:pt x="4502" y="6781"/>
                  </a:cubicBezTo>
                  <a:cubicBezTo>
                    <a:pt x="4595" y="6688"/>
                    <a:pt x="4653" y="6584"/>
                    <a:pt x="4700" y="6490"/>
                  </a:cubicBezTo>
                  <a:cubicBezTo>
                    <a:pt x="4944" y="5909"/>
                    <a:pt x="5130" y="5327"/>
                    <a:pt x="5375" y="4699"/>
                  </a:cubicBezTo>
                  <a:lnTo>
                    <a:pt x="5572" y="4211"/>
                  </a:lnTo>
                  <a:cubicBezTo>
                    <a:pt x="5572" y="4164"/>
                    <a:pt x="5572" y="4118"/>
                    <a:pt x="5619" y="4071"/>
                  </a:cubicBezTo>
                  <a:lnTo>
                    <a:pt x="5665" y="3920"/>
                  </a:lnTo>
                  <a:lnTo>
                    <a:pt x="5758" y="3966"/>
                  </a:lnTo>
                  <a:cubicBezTo>
                    <a:pt x="5910" y="4071"/>
                    <a:pt x="6049" y="4211"/>
                    <a:pt x="6247" y="4304"/>
                  </a:cubicBezTo>
                  <a:cubicBezTo>
                    <a:pt x="6584" y="4502"/>
                    <a:pt x="6875" y="4746"/>
                    <a:pt x="7212" y="4944"/>
                  </a:cubicBezTo>
                  <a:cubicBezTo>
                    <a:pt x="7457" y="5083"/>
                    <a:pt x="7457" y="5234"/>
                    <a:pt x="7364" y="5420"/>
                  </a:cubicBezTo>
                  <a:cubicBezTo>
                    <a:pt x="7270" y="5758"/>
                    <a:pt x="7119" y="6107"/>
                    <a:pt x="7026" y="6444"/>
                  </a:cubicBezTo>
                  <a:cubicBezTo>
                    <a:pt x="7026" y="6490"/>
                    <a:pt x="7073" y="6584"/>
                    <a:pt x="7073" y="6630"/>
                  </a:cubicBezTo>
                  <a:cubicBezTo>
                    <a:pt x="7073" y="6615"/>
                    <a:pt x="7073" y="6609"/>
                    <a:pt x="7074" y="6609"/>
                  </a:cubicBezTo>
                  <a:cubicBezTo>
                    <a:pt x="7078" y="6609"/>
                    <a:pt x="7088" y="6630"/>
                    <a:pt x="7119" y="6630"/>
                  </a:cubicBezTo>
                  <a:cubicBezTo>
                    <a:pt x="7166" y="6630"/>
                    <a:pt x="7270" y="6584"/>
                    <a:pt x="7270" y="6537"/>
                  </a:cubicBezTo>
                  <a:cubicBezTo>
                    <a:pt x="7410" y="6397"/>
                    <a:pt x="7503" y="6200"/>
                    <a:pt x="7654" y="6002"/>
                  </a:cubicBezTo>
                  <a:cubicBezTo>
                    <a:pt x="7701" y="5909"/>
                    <a:pt x="7701" y="5816"/>
                    <a:pt x="7747" y="5665"/>
                  </a:cubicBezTo>
                  <a:cubicBezTo>
                    <a:pt x="7794" y="5618"/>
                    <a:pt x="7794" y="5572"/>
                    <a:pt x="7794" y="5525"/>
                  </a:cubicBezTo>
                  <a:lnTo>
                    <a:pt x="7852" y="5374"/>
                  </a:lnTo>
                  <a:lnTo>
                    <a:pt x="7992" y="5467"/>
                  </a:lnTo>
                  <a:cubicBezTo>
                    <a:pt x="8282" y="5711"/>
                    <a:pt x="8620" y="5909"/>
                    <a:pt x="8957" y="6153"/>
                  </a:cubicBezTo>
                  <a:lnTo>
                    <a:pt x="9539" y="6584"/>
                  </a:lnTo>
                  <a:lnTo>
                    <a:pt x="9399" y="6828"/>
                  </a:lnTo>
                  <a:cubicBezTo>
                    <a:pt x="8864" y="7607"/>
                    <a:pt x="8573" y="8282"/>
                    <a:pt x="8329" y="9015"/>
                  </a:cubicBezTo>
                  <a:cubicBezTo>
                    <a:pt x="8282" y="9247"/>
                    <a:pt x="8282" y="9352"/>
                    <a:pt x="8375" y="9398"/>
                  </a:cubicBezTo>
                  <a:cubicBezTo>
                    <a:pt x="8396" y="9405"/>
                    <a:pt x="8415" y="9407"/>
                    <a:pt x="8433" y="9407"/>
                  </a:cubicBezTo>
                  <a:cubicBezTo>
                    <a:pt x="8552" y="9407"/>
                    <a:pt x="8634" y="9285"/>
                    <a:pt x="8724" y="9154"/>
                  </a:cubicBezTo>
                  <a:cubicBezTo>
                    <a:pt x="8817" y="8956"/>
                    <a:pt x="8911" y="8770"/>
                    <a:pt x="8957" y="8619"/>
                  </a:cubicBezTo>
                  <a:cubicBezTo>
                    <a:pt x="9015" y="8479"/>
                    <a:pt x="9062" y="8375"/>
                    <a:pt x="9108" y="8282"/>
                  </a:cubicBezTo>
                  <a:cubicBezTo>
                    <a:pt x="9353" y="7793"/>
                    <a:pt x="9539" y="7363"/>
                    <a:pt x="9783" y="6921"/>
                  </a:cubicBezTo>
                  <a:lnTo>
                    <a:pt x="9829" y="6781"/>
                  </a:lnTo>
                  <a:lnTo>
                    <a:pt x="9934" y="6874"/>
                  </a:lnTo>
                  <a:cubicBezTo>
                    <a:pt x="10516" y="7270"/>
                    <a:pt x="11097" y="7654"/>
                    <a:pt x="11679" y="8084"/>
                  </a:cubicBezTo>
                  <a:lnTo>
                    <a:pt x="11865" y="7793"/>
                  </a:lnTo>
                  <a:cubicBezTo>
                    <a:pt x="10516" y="6828"/>
                    <a:pt x="9201" y="5862"/>
                    <a:pt x="7852" y="4885"/>
                  </a:cubicBezTo>
                  <a:lnTo>
                    <a:pt x="7747" y="4885"/>
                  </a:lnTo>
                  <a:lnTo>
                    <a:pt x="7317" y="4699"/>
                  </a:lnTo>
                  <a:lnTo>
                    <a:pt x="7747" y="4699"/>
                  </a:lnTo>
                  <a:cubicBezTo>
                    <a:pt x="7945" y="4653"/>
                    <a:pt x="8143" y="4653"/>
                    <a:pt x="8282" y="4653"/>
                  </a:cubicBezTo>
                  <a:cubicBezTo>
                    <a:pt x="8666" y="4595"/>
                    <a:pt x="9062" y="4595"/>
                    <a:pt x="9399" y="4548"/>
                  </a:cubicBezTo>
                  <a:cubicBezTo>
                    <a:pt x="9492" y="4548"/>
                    <a:pt x="9597" y="4502"/>
                    <a:pt x="9690" y="4408"/>
                  </a:cubicBezTo>
                  <a:cubicBezTo>
                    <a:pt x="9597" y="4362"/>
                    <a:pt x="9492" y="4304"/>
                    <a:pt x="9446" y="4304"/>
                  </a:cubicBezTo>
                  <a:cubicBezTo>
                    <a:pt x="8911" y="4257"/>
                    <a:pt x="8329" y="4257"/>
                    <a:pt x="7654" y="4257"/>
                  </a:cubicBezTo>
                  <a:cubicBezTo>
                    <a:pt x="7608" y="4257"/>
                    <a:pt x="7561" y="4304"/>
                    <a:pt x="7503" y="4408"/>
                  </a:cubicBezTo>
                  <a:cubicBezTo>
                    <a:pt x="7457" y="4408"/>
                    <a:pt x="7410" y="4455"/>
                    <a:pt x="7364" y="4502"/>
                  </a:cubicBezTo>
                  <a:lnTo>
                    <a:pt x="7317" y="4502"/>
                  </a:lnTo>
                  <a:cubicBezTo>
                    <a:pt x="7270" y="4502"/>
                    <a:pt x="7270" y="4502"/>
                    <a:pt x="7119" y="4408"/>
                  </a:cubicBezTo>
                  <a:lnTo>
                    <a:pt x="5619" y="3431"/>
                  </a:lnTo>
                  <a:cubicBezTo>
                    <a:pt x="4304" y="2559"/>
                    <a:pt x="3002" y="1640"/>
                    <a:pt x="1641" y="768"/>
                  </a:cubicBezTo>
                  <a:lnTo>
                    <a:pt x="1548" y="721"/>
                  </a:lnTo>
                  <a:cubicBezTo>
                    <a:pt x="1106" y="431"/>
                    <a:pt x="629" y="14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525725" y="3189125"/>
              <a:ext cx="27950" cy="58175"/>
            </a:xfrm>
            <a:custGeom>
              <a:avLst/>
              <a:gdLst/>
              <a:ahLst/>
              <a:cxnLst/>
              <a:rect l="l" t="t" r="r" b="b"/>
              <a:pathLst>
                <a:path w="1118" h="2327" extrusionOk="0">
                  <a:moveTo>
                    <a:pt x="1117" y="0"/>
                  </a:moveTo>
                  <a:cubicBezTo>
                    <a:pt x="1059" y="47"/>
                    <a:pt x="1013" y="93"/>
                    <a:pt x="966" y="93"/>
                  </a:cubicBezTo>
                  <a:cubicBezTo>
                    <a:pt x="675" y="733"/>
                    <a:pt x="431" y="1256"/>
                    <a:pt x="245" y="1698"/>
                  </a:cubicBezTo>
                  <a:cubicBezTo>
                    <a:pt x="140" y="1896"/>
                    <a:pt x="94" y="2082"/>
                    <a:pt x="1" y="2280"/>
                  </a:cubicBezTo>
                  <a:lnTo>
                    <a:pt x="1" y="2326"/>
                  </a:lnTo>
                  <a:cubicBezTo>
                    <a:pt x="385" y="1943"/>
                    <a:pt x="722" y="1407"/>
                    <a:pt x="966" y="733"/>
                  </a:cubicBezTo>
                  <a:cubicBezTo>
                    <a:pt x="1059" y="535"/>
                    <a:pt x="1117" y="291"/>
                    <a:pt x="1117" y="151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517300" y="2961425"/>
              <a:ext cx="18050" cy="36375"/>
            </a:xfrm>
            <a:custGeom>
              <a:avLst/>
              <a:gdLst/>
              <a:ahLst/>
              <a:cxnLst/>
              <a:rect l="l" t="t" r="r" b="b"/>
              <a:pathLst>
                <a:path w="722" h="1455" extrusionOk="0">
                  <a:moveTo>
                    <a:pt x="477" y="1"/>
                  </a:moveTo>
                  <a:cubicBezTo>
                    <a:pt x="431" y="1"/>
                    <a:pt x="384" y="47"/>
                    <a:pt x="338" y="140"/>
                  </a:cubicBezTo>
                  <a:lnTo>
                    <a:pt x="338" y="187"/>
                  </a:lnTo>
                  <a:cubicBezTo>
                    <a:pt x="233" y="536"/>
                    <a:pt x="93" y="920"/>
                    <a:pt x="47" y="1257"/>
                  </a:cubicBezTo>
                  <a:cubicBezTo>
                    <a:pt x="0" y="1303"/>
                    <a:pt x="93" y="1455"/>
                    <a:pt x="140" y="1455"/>
                  </a:cubicBezTo>
                  <a:cubicBezTo>
                    <a:pt x="233" y="1455"/>
                    <a:pt x="338" y="1408"/>
                    <a:pt x="338" y="1350"/>
                  </a:cubicBezTo>
                  <a:cubicBezTo>
                    <a:pt x="431" y="1117"/>
                    <a:pt x="524" y="827"/>
                    <a:pt x="628" y="536"/>
                  </a:cubicBezTo>
                  <a:cubicBezTo>
                    <a:pt x="628" y="431"/>
                    <a:pt x="675" y="338"/>
                    <a:pt x="722" y="245"/>
                  </a:cubicBezTo>
                  <a:cubicBezTo>
                    <a:pt x="675" y="187"/>
                    <a:pt x="675" y="187"/>
                    <a:pt x="675" y="140"/>
                  </a:cubicBezTo>
                  <a:cubicBezTo>
                    <a:pt x="628" y="94"/>
                    <a:pt x="582" y="1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506250" y="2905600"/>
              <a:ext cx="20675" cy="69225"/>
            </a:xfrm>
            <a:custGeom>
              <a:avLst/>
              <a:gdLst/>
              <a:ahLst/>
              <a:cxnLst/>
              <a:rect l="l" t="t" r="r" b="b"/>
              <a:pathLst>
                <a:path w="827" h="2769" extrusionOk="0">
                  <a:moveTo>
                    <a:pt x="675" y="0"/>
                  </a:moveTo>
                  <a:cubicBezTo>
                    <a:pt x="628" y="0"/>
                    <a:pt x="582" y="94"/>
                    <a:pt x="535" y="291"/>
                  </a:cubicBezTo>
                  <a:cubicBezTo>
                    <a:pt x="384" y="919"/>
                    <a:pt x="198" y="1652"/>
                    <a:pt x="47" y="2373"/>
                  </a:cubicBezTo>
                  <a:cubicBezTo>
                    <a:pt x="0" y="2525"/>
                    <a:pt x="0" y="2618"/>
                    <a:pt x="0" y="2769"/>
                  </a:cubicBezTo>
                  <a:cubicBezTo>
                    <a:pt x="93" y="2525"/>
                    <a:pt x="245" y="2280"/>
                    <a:pt x="338" y="2036"/>
                  </a:cubicBezTo>
                  <a:cubicBezTo>
                    <a:pt x="582" y="1501"/>
                    <a:pt x="733" y="966"/>
                    <a:pt x="826" y="338"/>
                  </a:cubicBezTo>
                  <a:lnTo>
                    <a:pt x="826" y="291"/>
                  </a:lnTo>
                  <a:cubicBezTo>
                    <a:pt x="826" y="94"/>
                    <a:pt x="826" y="47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439650" y="3529625"/>
              <a:ext cx="65450" cy="19500"/>
            </a:xfrm>
            <a:custGeom>
              <a:avLst/>
              <a:gdLst/>
              <a:ahLst/>
              <a:cxnLst/>
              <a:rect l="l" t="t" r="r" b="b"/>
              <a:pathLst>
                <a:path w="2618" h="780" extrusionOk="0">
                  <a:moveTo>
                    <a:pt x="1" y="0"/>
                  </a:moveTo>
                  <a:lnTo>
                    <a:pt x="1" y="94"/>
                  </a:lnTo>
                  <a:lnTo>
                    <a:pt x="47" y="140"/>
                  </a:lnTo>
                  <a:cubicBezTo>
                    <a:pt x="140" y="245"/>
                    <a:pt x="245" y="384"/>
                    <a:pt x="338" y="431"/>
                  </a:cubicBezTo>
                  <a:cubicBezTo>
                    <a:pt x="780" y="675"/>
                    <a:pt x="1257" y="780"/>
                    <a:pt x="1699" y="780"/>
                  </a:cubicBezTo>
                  <a:cubicBezTo>
                    <a:pt x="1990" y="780"/>
                    <a:pt x="2281" y="722"/>
                    <a:pt x="2618" y="629"/>
                  </a:cubicBezTo>
                  <a:cubicBezTo>
                    <a:pt x="2525" y="629"/>
                    <a:pt x="2420" y="582"/>
                    <a:pt x="2327" y="582"/>
                  </a:cubicBezTo>
                  <a:cubicBezTo>
                    <a:pt x="2129" y="535"/>
                    <a:pt x="1943" y="535"/>
                    <a:pt x="1745" y="489"/>
                  </a:cubicBezTo>
                  <a:cubicBezTo>
                    <a:pt x="1164" y="431"/>
                    <a:pt x="582" y="338"/>
                    <a:pt x="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2484450" y="3006200"/>
              <a:ext cx="18325" cy="68950"/>
            </a:xfrm>
            <a:custGeom>
              <a:avLst/>
              <a:gdLst/>
              <a:ahLst/>
              <a:cxnLst/>
              <a:rect l="l" t="t" r="r" b="b"/>
              <a:pathLst>
                <a:path w="733" h="2758" extrusionOk="0">
                  <a:moveTo>
                    <a:pt x="628" y="1"/>
                  </a:moveTo>
                  <a:cubicBezTo>
                    <a:pt x="582" y="1"/>
                    <a:pt x="535" y="47"/>
                    <a:pt x="489" y="47"/>
                  </a:cubicBezTo>
                  <a:cubicBezTo>
                    <a:pt x="442" y="199"/>
                    <a:pt x="384" y="292"/>
                    <a:pt x="337" y="385"/>
                  </a:cubicBezTo>
                  <a:cubicBezTo>
                    <a:pt x="244" y="1118"/>
                    <a:pt x="151" y="1839"/>
                    <a:pt x="0" y="2525"/>
                  </a:cubicBezTo>
                  <a:lnTo>
                    <a:pt x="0" y="2758"/>
                  </a:lnTo>
                  <a:cubicBezTo>
                    <a:pt x="337" y="2130"/>
                    <a:pt x="535" y="1548"/>
                    <a:pt x="628" y="966"/>
                  </a:cubicBezTo>
                  <a:cubicBezTo>
                    <a:pt x="675" y="722"/>
                    <a:pt x="733" y="431"/>
                    <a:pt x="733" y="94"/>
                  </a:cubicBezTo>
                  <a:cubicBezTo>
                    <a:pt x="733" y="47"/>
                    <a:pt x="628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469900" y="3466525"/>
              <a:ext cx="27950" cy="29100"/>
            </a:xfrm>
            <a:custGeom>
              <a:avLst/>
              <a:gdLst/>
              <a:ahLst/>
              <a:cxnLst/>
              <a:rect l="l" t="t" r="r" b="b"/>
              <a:pathLst>
                <a:path w="1118" h="1164" extrusionOk="0">
                  <a:moveTo>
                    <a:pt x="675" y="0"/>
                  </a:moveTo>
                  <a:cubicBezTo>
                    <a:pt x="629" y="105"/>
                    <a:pt x="582" y="245"/>
                    <a:pt x="489" y="338"/>
                  </a:cubicBezTo>
                  <a:cubicBezTo>
                    <a:pt x="489" y="396"/>
                    <a:pt x="442" y="442"/>
                    <a:pt x="442" y="489"/>
                  </a:cubicBezTo>
                  <a:lnTo>
                    <a:pt x="384" y="535"/>
                  </a:lnTo>
                  <a:lnTo>
                    <a:pt x="338" y="535"/>
                  </a:lnTo>
                  <a:cubicBezTo>
                    <a:pt x="0" y="535"/>
                    <a:pt x="0" y="733"/>
                    <a:pt x="0" y="873"/>
                  </a:cubicBezTo>
                  <a:cubicBezTo>
                    <a:pt x="0" y="1024"/>
                    <a:pt x="93" y="1117"/>
                    <a:pt x="245" y="1164"/>
                  </a:cubicBezTo>
                  <a:lnTo>
                    <a:pt x="291" y="1164"/>
                  </a:lnTo>
                  <a:cubicBezTo>
                    <a:pt x="384" y="1164"/>
                    <a:pt x="535" y="1117"/>
                    <a:pt x="582" y="780"/>
                  </a:cubicBezTo>
                  <a:lnTo>
                    <a:pt x="629" y="687"/>
                  </a:lnTo>
                  <a:lnTo>
                    <a:pt x="675" y="687"/>
                  </a:lnTo>
                  <a:cubicBezTo>
                    <a:pt x="1071" y="687"/>
                    <a:pt x="1117" y="535"/>
                    <a:pt x="1117" y="396"/>
                  </a:cubicBezTo>
                  <a:cubicBezTo>
                    <a:pt x="1117" y="245"/>
                    <a:pt x="966" y="47"/>
                    <a:pt x="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457675" y="3507825"/>
              <a:ext cx="30575" cy="9600"/>
            </a:xfrm>
            <a:custGeom>
              <a:avLst/>
              <a:gdLst/>
              <a:ahLst/>
              <a:cxnLst/>
              <a:rect l="l" t="t" r="r" b="b"/>
              <a:pathLst>
                <a:path w="1223" h="384" extrusionOk="0">
                  <a:moveTo>
                    <a:pt x="1" y="0"/>
                  </a:moveTo>
                  <a:cubicBezTo>
                    <a:pt x="292" y="140"/>
                    <a:pt x="873" y="337"/>
                    <a:pt x="1222" y="384"/>
                  </a:cubicBezTo>
                  <a:cubicBezTo>
                    <a:pt x="931" y="198"/>
                    <a:pt x="396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459150" y="3450825"/>
              <a:ext cx="11925" cy="14550"/>
            </a:xfrm>
            <a:custGeom>
              <a:avLst/>
              <a:gdLst/>
              <a:ahLst/>
              <a:cxnLst/>
              <a:rect l="l" t="t" r="r" b="b"/>
              <a:pathLst>
                <a:path w="477" h="582" extrusionOk="0">
                  <a:moveTo>
                    <a:pt x="186" y="0"/>
                  </a:moveTo>
                  <a:cubicBezTo>
                    <a:pt x="93" y="0"/>
                    <a:pt x="0" y="152"/>
                    <a:pt x="0" y="291"/>
                  </a:cubicBezTo>
                  <a:cubicBezTo>
                    <a:pt x="0" y="442"/>
                    <a:pt x="93" y="582"/>
                    <a:pt x="233" y="582"/>
                  </a:cubicBezTo>
                  <a:cubicBezTo>
                    <a:pt x="384" y="582"/>
                    <a:pt x="477" y="489"/>
                    <a:pt x="477" y="338"/>
                  </a:cubicBezTo>
                  <a:cubicBezTo>
                    <a:pt x="477" y="198"/>
                    <a:pt x="291" y="0"/>
                    <a:pt x="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214300" y="2096625"/>
              <a:ext cx="63125" cy="227425"/>
            </a:xfrm>
            <a:custGeom>
              <a:avLst/>
              <a:gdLst/>
              <a:ahLst/>
              <a:cxnLst/>
              <a:rect l="l" t="t" r="r" b="b"/>
              <a:pathLst>
                <a:path w="2525" h="9097" extrusionOk="0">
                  <a:moveTo>
                    <a:pt x="227" y="1"/>
                  </a:moveTo>
                  <a:cubicBezTo>
                    <a:pt x="166" y="1"/>
                    <a:pt x="117" y="13"/>
                    <a:pt x="93" y="36"/>
                  </a:cubicBezTo>
                  <a:cubicBezTo>
                    <a:pt x="47" y="82"/>
                    <a:pt x="0" y="175"/>
                    <a:pt x="47" y="327"/>
                  </a:cubicBezTo>
                  <a:lnTo>
                    <a:pt x="47" y="420"/>
                  </a:lnTo>
                  <a:lnTo>
                    <a:pt x="47" y="617"/>
                  </a:lnTo>
                  <a:cubicBezTo>
                    <a:pt x="198" y="1106"/>
                    <a:pt x="291" y="1583"/>
                    <a:pt x="431" y="2071"/>
                  </a:cubicBezTo>
                  <a:lnTo>
                    <a:pt x="582" y="2653"/>
                  </a:lnTo>
                  <a:lnTo>
                    <a:pt x="628" y="2653"/>
                  </a:lnTo>
                  <a:lnTo>
                    <a:pt x="582" y="2699"/>
                  </a:lnTo>
                  <a:cubicBezTo>
                    <a:pt x="582" y="2746"/>
                    <a:pt x="582" y="2793"/>
                    <a:pt x="628" y="2793"/>
                  </a:cubicBezTo>
                  <a:lnTo>
                    <a:pt x="628" y="2897"/>
                  </a:lnTo>
                  <a:lnTo>
                    <a:pt x="966" y="4060"/>
                  </a:lnTo>
                  <a:cubicBezTo>
                    <a:pt x="1257" y="5119"/>
                    <a:pt x="1501" y="6189"/>
                    <a:pt x="1792" y="7259"/>
                  </a:cubicBezTo>
                  <a:cubicBezTo>
                    <a:pt x="1943" y="7689"/>
                    <a:pt x="2036" y="8131"/>
                    <a:pt x="2129" y="8608"/>
                  </a:cubicBezTo>
                  <a:cubicBezTo>
                    <a:pt x="2175" y="8759"/>
                    <a:pt x="2234" y="8957"/>
                    <a:pt x="2280" y="9097"/>
                  </a:cubicBezTo>
                  <a:lnTo>
                    <a:pt x="2524" y="9097"/>
                  </a:lnTo>
                  <a:cubicBezTo>
                    <a:pt x="2466" y="8131"/>
                    <a:pt x="2234" y="7212"/>
                    <a:pt x="1989" y="6387"/>
                  </a:cubicBezTo>
                  <a:cubicBezTo>
                    <a:pt x="1699" y="5363"/>
                    <a:pt x="1454" y="4351"/>
                    <a:pt x="1164" y="3328"/>
                  </a:cubicBezTo>
                  <a:cubicBezTo>
                    <a:pt x="1070" y="2851"/>
                    <a:pt x="919" y="2316"/>
                    <a:pt x="780" y="1781"/>
                  </a:cubicBezTo>
                  <a:cubicBezTo>
                    <a:pt x="675" y="1490"/>
                    <a:pt x="582" y="1199"/>
                    <a:pt x="489" y="862"/>
                  </a:cubicBezTo>
                  <a:cubicBezTo>
                    <a:pt x="489" y="757"/>
                    <a:pt x="431" y="617"/>
                    <a:pt x="384" y="466"/>
                  </a:cubicBezTo>
                  <a:lnTo>
                    <a:pt x="338" y="420"/>
                  </a:lnTo>
                  <a:lnTo>
                    <a:pt x="489" y="129"/>
                  </a:lnTo>
                  <a:lnTo>
                    <a:pt x="535" y="36"/>
                  </a:lnTo>
                  <a:lnTo>
                    <a:pt x="431" y="36"/>
                  </a:lnTo>
                  <a:cubicBezTo>
                    <a:pt x="361" y="13"/>
                    <a:pt x="288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222725" y="2099825"/>
              <a:ext cx="3800" cy="8475"/>
            </a:xfrm>
            <a:custGeom>
              <a:avLst/>
              <a:gdLst/>
              <a:ahLst/>
              <a:cxnLst/>
              <a:rect l="l" t="t" r="r" b="b"/>
              <a:pathLst>
                <a:path w="152" h="339" extrusionOk="0">
                  <a:moveTo>
                    <a:pt x="152" y="1"/>
                  </a:moveTo>
                  <a:lnTo>
                    <a:pt x="1" y="292"/>
                  </a:lnTo>
                  <a:lnTo>
                    <a:pt x="47" y="338"/>
                  </a:lnTo>
                  <a:lnTo>
                    <a:pt x="47" y="292"/>
                  </a:lnTo>
                  <a:lnTo>
                    <a:pt x="47" y="245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685650" y="2288850"/>
              <a:ext cx="23000" cy="47425"/>
            </a:xfrm>
            <a:custGeom>
              <a:avLst/>
              <a:gdLst/>
              <a:ahLst/>
              <a:cxnLst/>
              <a:rect l="l" t="t" r="r" b="b"/>
              <a:pathLst>
                <a:path w="920" h="1897" extrusionOk="0">
                  <a:moveTo>
                    <a:pt x="187" y="0"/>
                  </a:moveTo>
                  <a:cubicBezTo>
                    <a:pt x="141" y="0"/>
                    <a:pt x="141" y="47"/>
                    <a:pt x="94" y="47"/>
                  </a:cubicBezTo>
                  <a:cubicBezTo>
                    <a:pt x="1" y="105"/>
                    <a:pt x="1" y="152"/>
                    <a:pt x="48" y="338"/>
                  </a:cubicBezTo>
                  <a:lnTo>
                    <a:pt x="94" y="535"/>
                  </a:lnTo>
                  <a:cubicBezTo>
                    <a:pt x="187" y="826"/>
                    <a:pt x="292" y="1163"/>
                    <a:pt x="385" y="1454"/>
                  </a:cubicBezTo>
                  <a:cubicBezTo>
                    <a:pt x="431" y="1605"/>
                    <a:pt x="536" y="1699"/>
                    <a:pt x="583" y="1792"/>
                  </a:cubicBezTo>
                  <a:cubicBezTo>
                    <a:pt x="629" y="1850"/>
                    <a:pt x="722" y="1896"/>
                    <a:pt x="769" y="1896"/>
                  </a:cubicBezTo>
                  <a:cubicBezTo>
                    <a:pt x="827" y="1896"/>
                    <a:pt x="827" y="1792"/>
                    <a:pt x="873" y="1745"/>
                  </a:cubicBezTo>
                  <a:lnTo>
                    <a:pt x="920" y="1699"/>
                  </a:lnTo>
                  <a:lnTo>
                    <a:pt x="920" y="1605"/>
                  </a:lnTo>
                  <a:lnTo>
                    <a:pt x="920" y="1501"/>
                  </a:lnTo>
                  <a:cubicBezTo>
                    <a:pt x="827" y="977"/>
                    <a:pt x="629" y="535"/>
                    <a:pt x="385" y="152"/>
                  </a:cubicBezTo>
                  <a:cubicBezTo>
                    <a:pt x="385" y="105"/>
                    <a:pt x="292" y="0"/>
                    <a:pt x="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576625" y="2233300"/>
              <a:ext cx="52075" cy="16900"/>
            </a:xfrm>
            <a:custGeom>
              <a:avLst/>
              <a:gdLst/>
              <a:ahLst/>
              <a:cxnLst/>
              <a:rect l="l" t="t" r="r" b="b"/>
              <a:pathLst>
                <a:path w="2083" h="676" extrusionOk="0">
                  <a:moveTo>
                    <a:pt x="140" y="1"/>
                  </a:moveTo>
                  <a:cubicBezTo>
                    <a:pt x="93" y="1"/>
                    <a:pt x="47" y="47"/>
                    <a:pt x="0" y="94"/>
                  </a:cubicBezTo>
                  <a:cubicBezTo>
                    <a:pt x="0" y="140"/>
                    <a:pt x="47" y="233"/>
                    <a:pt x="47" y="233"/>
                  </a:cubicBezTo>
                  <a:cubicBezTo>
                    <a:pt x="244" y="338"/>
                    <a:pt x="431" y="431"/>
                    <a:pt x="628" y="478"/>
                  </a:cubicBezTo>
                  <a:cubicBezTo>
                    <a:pt x="873" y="582"/>
                    <a:pt x="1163" y="582"/>
                    <a:pt x="1408" y="629"/>
                  </a:cubicBezTo>
                  <a:cubicBezTo>
                    <a:pt x="1501" y="629"/>
                    <a:pt x="1547" y="675"/>
                    <a:pt x="1640" y="675"/>
                  </a:cubicBezTo>
                  <a:lnTo>
                    <a:pt x="1931" y="675"/>
                  </a:lnTo>
                  <a:cubicBezTo>
                    <a:pt x="2036" y="629"/>
                    <a:pt x="2036" y="629"/>
                    <a:pt x="2082" y="629"/>
                  </a:cubicBezTo>
                  <a:cubicBezTo>
                    <a:pt x="2036" y="582"/>
                    <a:pt x="2036" y="524"/>
                    <a:pt x="1989" y="524"/>
                  </a:cubicBezTo>
                  <a:lnTo>
                    <a:pt x="1989" y="478"/>
                  </a:lnTo>
                  <a:lnTo>
                    <a:pt x="1931" y="478"/>
                  </a:lnTo>
                  <a:lnTo>
                    <a:pt x="1884" y="431"/>
                  </a:lnTo>
                  <a:cubicBezTo>
                    <a:pt x="1408" y="140"/>
                    <a:pt x="919" y="94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592325" y="2521475"/>
              <a:ext cx="20675" cy="41325"/>
            </a:xfrm>
            <a:custGeom>
              <a:avLst/>
              <a:gdLst/>
              <a:ahLst/>
              <a:cxnLst/>
              <a:rect l="l" t="t" r="r" b="b"/>
              <a:pathLst>
                <a:path w="827" h="1653" extrusionOk="0">
                  <a:moveTo>
                    <a:pt x="628" y="0"/>
                  </a:moveTo>
                  <a:cubicBezTo>
                    <a:pt x="582" y="0"/>
                    <a:pt x="489" y="105"/>
                    <a:pt x="489" y="105"/>
                  </a:cubicBezTo>
                  <a:cubicBezTo>
                    <a:pt x="291" y="535"/>
                    <a:pt x="140" y="977"/>
                    <a:pt x="0" y="1501"/>
                  </a:cubicBezTo>
                  <a:lnTo>
                    <a:pt x="0" y="1652"/>
                  </a:lnTo>
                  <a:cubicBezTo>
                    <a:pt x="93" y="1652"/>
                    <a:pt x="140" y="1606"/>
                    <a:pt x="198" y="1606"/>
                  </a:cubicBezTo>
                  <a:cubicBezTo>
                    <a:pt x="245" y="1559"/>
                    <a:pt x="338" y="1501"/>
                    <a:pt x="384" y="1454"/>
                  </a:cubicBezTo>
                  <a:cubicBezTo>
                    <a:pt x="582" y="1164"/>
                    <a:pt x="721" y="826"/>
                    <a:pt x="826" y="396"/>
                  </a:cubicBezTo>
                  <a:lnTo>
                    <a:pt x="826" y="291"/>
                  </a:lnTo>
                  <a:lnTo>
                    <a:pt x="826" y="198"/>
                  </a:lnTo>
                  <a:cubicBezTo>
                    <a:pt x="780" y="152"/>
                    <a:pt x="675" y="47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2512350" y="2599125"/>
              <a:ext cx="38700" cy="38675"/>
            </a:xfrm>
            <a:custGeom>
              <a:avLst/>
              <a:gdLst/>
              <a:ahLst/>
              <a:cxnLst/>
              <a:rect l="l" t="t" r="r" b="b"/>
              <a:pathLst>
                <a:path w="1548" h="1547" extrusionOk="0">
                  <a:moveTo>
                    <a:pt x="1408" y="0"/>
                  </a:moveTo>
                  <a:cubicBezTo>
                    <a:pt x="1362" y="0"/>
                    <a:pt x="1303" y="47"/>
                    <a:pt x="1210" y="93"/>
                  </a:cubicBezTo>
                  <a:cubicBezTo>
                    <a:pt x="1164" y="198"/>
                    <a:pt x="1071" y="291"/>
                    <a:pt x="966" y="337"/>
                  </a:cubicBezTo>
                  <a:cubicBezTo>
                    <a:pt x="826" y="535"/>
                    <a:pt x="629" y="675"/>
                    <a:pt x="489" y="872"/>
                  </a:cubicBezTo>
                  <a:cubicBezTo>
                    <a:pt x="338" y="1012"/>
                    <a:pt x="198" y="1210"/>
                    <a:pt x="94" y="1407"/>
                  </a:cubicBezTo>
                  <a:cubicBezTo>
                    <a:pt x="94" y="1454"/>
                    <a:pt x="47" y="1500"/>
                    <a:pt x="1" y="1547"/>
                  </a:cubicBezTo>
                  <a:cubicBezTo>
                    <a:pt x="629" y="1361"/>
                    <a:pt x="1117" y="1012"/>
                    <a:pt x="1501" y="384"/>
                  </a:cubicBezTo>
                  <a:cubicBezTo>
                    <a:pt x="1548" y="384"/>
                    <a:pt x="1548" y="337"/>
                    <a:pt x="1548" y="337"/>
                  </a:cubicBezTo>
                  <a:lnTo>
                    <a:pt x="1548" y="244"/>
                  </a:lnTo>
                  <a:cubicBezTo>
                    <a:pt x="1501" y="140"/>
                    <a:pt x="1501" y="47"/>
                    <a:pt x="1455" y="47"/>
                  </a:cubicBezTo>
                  <a:cubicBezTo>
                    <a:pt x="1455" y="0"/>
                    <a:pt x="1455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2457675" y="2658425"/>
              <a:ext cx="30575" cy="25625"/>
            </a:xfrm>
            <a:custGeom>
              <a:avLst/>
              <a:gdLst/>
              <a:ahLst/>
              <a:cxnLst/>
              <a:rect l="l" t="t" r="r" b="b"/>
              <a:pathLst>
                <a:path w="1223" h="1025" extrusionOk="0">
                  <a:moveTo>
                    <a:pt x="931" y="1"/>
                  </a:moveTo>
                  <a:cubicBezTo>
                    <a:pt x="873" y="1"/>
                    <a:pt x="780" y="1"/>
                    <a:pt x="734" y="47"/>
                  </a:cubicBezTo>
                  <a:cubicBezTo>
                    <a:pt x="396" y="245"/>
                    <a:pt x="152" y="536"/>
                    <a:pt x="1" y="1024"/>
                  </a:cubicBezTo>
                  <a:cubicBezTo>
                    <a:pt x="106" y="966"/>
                    <a:pt x="199" y="966"/>
                    <a:pt x="245" y="966"/>
                  </a:cubicBezTo>
                  <a:cubicBezTo>
                    <a:pt x="489" y="780"/>
                    <a:pt x="734" y="582"/>
                    <a:pt x="1024" y="385"/>
                  </a:cubicBezTo>
                  <a:cubicBezTo>
                    <a:pt x="1222" y="245"/>
                    <a:pt x="1118" y="152"/>
                    <a:pt x="1071" y="94"/>
                  </a:cubicBezTo>
                  <a:cubicBezTo>
                    <a:pt x="1024" y="1"/>
                    <a:pt x="978" y="1"/>
                    <a:pt x="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2134325" y="2236800"/>
              <a:ext cx="60525" cy="26775"/>
            </a:xfrm>
            <a:custGeom>
              <a:avLst/>
              <a:gdLst/>
              <a:ahLst/>
              <a:cxnLst/>
              <a:rect l="l" t="t" r="r" b="b"/>
              <a:pathLst>
                <a:path w="2421" h="1071" extrusionOk="0">
                  <a:moveTo>
                    <a:pt x="245" y="0"/>
                  </a:moveTo>
                  <a:cubicBezTo>
                    <a:pt x="198" y="0"/>
                    <a:pt x="140" y="47"/>
                    <a:pt x="94" y="93"/>
                  </a:cubicBezTo>
                  <a:cubicBezTo>
                    <a:pt x="47" y="152"/>
                    <a:pt x="1" y="291"/>
                    <a:pt x="245" y="384"/>
                  </a:cubicBezTo>
                  <a:cubicBezTo>
                    <a:pt x="582" y="582"/>
                    <a:pt x="1013" y="780"/>
                    <a:pt x="1455" y="966"/>
                  </a:cubicBezTo>
                  <a:cubicBezTo>
                    <a:pt x="1548" y="1024"/>
                    <a:pt x="1699" y="1070"/>
                    <a:pt x="1792" y="1070"/>
                  </a:cubicBezTo>
                  <a:lnTo>
                    <a:pt x="2083" y="1070"/>
                  </a:lnTo>
                  <a:cubicBezTo>
                    <a:pt x="2176" y="1070"/>
                    <a:pt x="2280" y="1070"/>
                    <a:pt x="2327" y="1024"/>
                  </a:cubicBezTo>
                  <a:lnTo>
                    <a:pt x="2420" y="1024"/>
                  </a:lnTo>
                  <a:cubicBezTo>
                    <a:pt x="2420" y="966"/>
                    <a:pt x="2374" y="966"/>
                    <a:pt x="2374" y="919"/>
                  </a:cubicBezTo>
                  <a:lnTo>
                    <a:pt x="2327" y="919"/>
                  </a:lnTo>
                  <a:lnTo>
                    <a:pt x="1885" y="628"/>
                  </a:lnTo>
                  <a:cubicBezTo>
                    <a:pt x="1408" y="442"/>
                    <a:pt x="920" y="245"/>
                    <a:pt x="385" y="47"/>
                  </a:cubicBezTo>
                  <a:cubicBezTo>
                    <a:pt x="338" y="0"/>
                    <a:pt x="292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2039825" y="2166425"/>
              <a:ext cx="44800" cy="29100"/>
            </a:xfrm>
            <a:custGeom>
              <a:avLst/>
              <a:gdLst/>
              <a:ahLst/>
              <a:cxnLst/>
              <a:rect l="l" t="t" r="r" b="b"/>
              <a:pathLst>
                <a:path w="1792" h="1164" extrusionOk="0">
                  <a:moveTo>
                    <a:pt x="140" y="1"/>
                  </a:moveTo>
                  <a:cubicBezTo>
                    <a:pt x="94" y="1"/>
                    <a:pt x="94" y="59"/>
                    <a:pt x="47" y="59"/>
                  </a:cubicBezTo>
                  <a:cubicBezTo>
                    <a:pt x="1" y="105"/>
                    <a:pt x="1" y="152"/>
                    <a:pt x="1" y="198"/>
                  </a:cubicBezTo>
                  <a:cubicBezTo>
                    <a:pt x="1" y="291"/>
                    <a:pt x="47" y="396"/>
                    <a:pt x="94" y="443"/>
                  </a:cubicBezTo>
                  <a:cubicBezTo>
                    <a:pt x="582" y="931"/>
                    <a:pt x="1071" y="1164"/>
                    <a:pt x="1699" y="1164"/>
                  </a:cubicBezTo>
                  <a:lnTo>
                    <a:pt x="1792" y="1164"/>
                  </a:lnTo>
                  <a:lnTo>
                    <a:pt x="1745" y="1117"/>
                  </a:lnTo>
                  <a:cubicBezTo>
                    <a:pt x="1652" y="978"/>
                    <a:pt x="1547" y="873"/>
                    <a:pt x="1454" y="826"/>
                  </a:cubicBezTo>
                  <a:cubicBezTo>
                    <a:pt x="1117" y="536"/>
                    <a:pt x="722" y="349"/>
                    <a:pt x="338" y="105"/>
                  </a:cubicBezTo>
                  <a:lnTo>
                    <a:pt x="245" y="59"/>
                  </a:lnTo>
                  <a:cubicBezTo>
                    <a:pt x="198" y="59"/>
                    <a:pt x="140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945325" y="2078025"/>
              <a:ext cx="42475" cy="35200"/>
            </a:xfrm>
            <a:custGeom>
              <a:avLst/>
              <a:gdLst/>
              <a:ahLst/>
              <a:cxnLst/>
              <a:rect l="l" t="t" r="r" b="b"/>
              <a:pathLst>
                <a:path w="1699" h="1408" extrusionOk="0">
                  <a:moveTo>
                    <a:pt x="93" y="1"/>
                  </a:moveTo>
                  <a:cubicBezTo>
                    <a:pt x="47" y="1"/>
                    <a:pt x="0" y="105"/>
                    <a:pt x="0" y="198"/>
                  </a:cubicBezTo>
                  <a:cubicBezTo>
                    <a:pt x="0" y="338"/>
                    <a:pt x="140" y="489"/>
                    <a:pt x="291" y="629"/>
                  </a:cubicBezTo>
                  <a:lnTo>
                    <a:pt x="431" y="733"/>
                  </a:lnTo>
                  <a:cubicBezTo>
                    <a:pt x="780" y="919"/>
                    <a:pt x="1117" y="1117"/>
                    <a:pt x="1408" y="1315"/>
                  </a:cubicBezTo>
                  <a:cubicBezTo>
                    <a:pt x="1501" y="1361"/>
                    <a:pt x="1594" y="1408"/>
                    <a:pt x="1698" y="1408"/>
                  </a:cubicBezTo>
                  <a:cubicBezTo>
                    <a:pt x="1698" y="1315"/>
                    <a:pt x="1698" y="1210"/>
                    <a:pt x="1652" y="1117"/>
                  </a:cubicBezTo>
                  <a:cubicBezTo>
                    <a:pt x="1408" y="582"/>
                    <a:pt x="966" y="396"/>
                    <a:pt x="431" y="152"/>
                  </a:cubicBezTo>
                  <a:cubicBezTo>
                    <a:pt x="338" y="152"/>
                    <a:pt x="245" y="105"/>
                    <a:pt x="140" y="47"/>
                  </a:cubicBezTo>
                  <a:cubicBezTo>
                    <a:pt x="140" y="1"/>
                    <a:pt x="140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860400" y="2030925"/>
              <a:ext cx="46275" cy="25325"/>
            </a:xfrm>
            <a:custGeom>
              <a:avLst/>
              <a:gdLst/>
              <a:ahLst/>
              <a:cxnLst/>
              <a:rect l="l" t="t" r="r" b="b"/>
              <a:pathLst>
                <a:path w="1851" h="1013" extrusionOk="0">
                  <a:moveTo>
                    <a:pt x="199" y="0"/>
                  </a:moveTo>
                  <a:cubicBezTo>
                    <a:pt x="1" y="47"/>
                    <a:pt x="1" y="93"/>
                    <a:pt x="1" y="93"/>
                  </a:cubicBezTo>
                  <a:cubicBezTo>
                    <a:pt x="1" y="140"/>
                    <a:pt x="1" y="186"/>
                    <a:pt x="47" y="291"/>
                  </a:cubicBezTo>
                  <a:cubicBezTo>
                    <a:pt x="47" y="338"/>
                    <a:pt x="152" y="384"/>
                    <a:pt x="245" y="431"/>
                  </a:cubicBezTo>
                  <a:cubicBezTo>
                    <a:pt x="396" y="477"/>
                    <a:pt x="536" y="582"/>
                    <a:pt x="629" y="675"/>
                  </a:cubicBezTo>
                  <a:cubicBezTo>
                    <a:pt x="780" y="721"/>
                    <a:pt x="920" y="826"/>
                    <a:pt x="1071" y="873"/>
                  </a:cubicBezTo>
                  <a:cubicBezTo>
                    <a:pt x="1269" y="966"/>
                    <a:pt x="1408" y="1012"/>
                    <a:pt x="1501" y="1012"/>
                  </a:cubicBezTo>
                  <a:cubicBezTo>
                    <a:pt x="1653" y="1012"/>
                    <a:pt x="1746" y="1012"/>
                    <a:pt x="1850" y="919"/>
                  </a:cubicBezTo>
                  <a:lnTo>
                    <a:pt x="1792" y="873"/>
                  </a:lnTo>
                  <a:cubicBezTo>
                    <a:pt x="1699" y="768"/>
                    <a:pt x="1606" y="675"/>
                    <a:pt x="1501" y="582"/>
                  </a:cubicBezTo>
                  <a:cubicBezTo>
                    <a:pt x="1211" y="431"/>
                    <a:pt x="873" y="291"/>
                    <a:pt x="582" y="140"/>
                  </a:cubicBezTo>
                  <a:lnTo>
                    <a:pt x="292" y="47"/>
                  </a:lnTo>
                  <a:cubicBezTo>
                    <a:pt x="292" y="0"/>
                    <a:pt x="245" y="0"/>
                    <a:pt x="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355325" y="2003000"/>
              <a:ext cx="52075" cy="14575"/>
            </a:xfrm>
            <a:custGeom>
              <a:avLst/>
              <a:gdLst/>
              <a:ahLst/>
              <a:cxnLst/>
              <a:rect l="l" t="t" r="r" b="b"/>
              <a:pathLst>
                <a:path w="2083" h="583" extrusionOk="0">
                  <a:moveTo>
                    <a:pt x="186" y="1"/>
                  </a:moveTo>
                  <a:cubicBezTo>
                    <a:pt x="47" y="1"/>
                    <a:pt x="0" y="47"/>
                    <a:pt x="0" y="140"/>
                  </a:cubicBezTo>
                  <a:cubicBezTo>
                    <a:pt x="0" y="198"/>
                    <a:pt x="0" y="291"/>
                    <a:pt x="186" y="338"/>
                  </a:cubicBezTo>
                  <a:lnTo>
                    <a:pt x="291" y="338"/>
                  </a:lnTo>
                  <a:lnTo>
                    <a:pt x="675" y="431"/>
                  </a:lnTo>
                  <a:cubicBezTo>
                    <a:pt x="1012" y="489"/>
                    <a:pt x="1349" y="536"/>
                    <a:pt x="1698" y="582"/>
                  </a:cubicBezTo>
                  <a:lnTo>
                    <a:pt x="1989" y="582"/>
                  </a:lnTo>
                  <a:cubicBezTo>
                    <a:pt x="2036" y="536"/>
                    <a:pt x="2082" y="536"/>
                    <a:pt x="2082" y="489"/>
                  </a:cubicBezTo>
                  <a:cubicBezTo>
                    <a:pt x="2082" y="489"/>
                    <a:pt x="2082" y="431"/>
                    <a:pt x="2036" y="431"/>
                  </a:cubicBezTo>
                  <a:cubicBezTo>
                    <a:pt x="1884" y="291"/>
                    <a:pt x="1745" y="245"/>
                    <a:pt x="1594" y="198"/>
                  </a:cubicBezTo>
                  <a:lnTo>
                    <a:pt x="721" y="47"/>
                  </a:lnTo>
                  <a:cubicBezTo>
                    <a:pt x="628" y="1"/>
                    <a:pt x="535" y="1"/>
                    <a:pt x="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448650" y="2012600"/>
              <a:ext cx="53250" cy="9900"/>
            </a:xfrm>
            <a:custGeom>
              <a:avLst/>
              <a:gdLst/>
              <a:ahLst/>
              <a:cxnLst/>
              <a:rect l="l" t="t" r="r" b="b"/>
              <a:pathLst>
                <a:path w="2130" h="396" extrusionOk="0">
                  <a:moveTo>
                    <a:pt x="431" y="1"/>
                  </a:moveTo>
                  <a:lnTo>
                    <a:pt x="338" y="47"/>
                  </a:lnTo>
                  <a:lnTo>
                    <a:pt x="187" y="47"/>
                  </a:lnTo>
                  <a:cubicBezTo>
                    <a:pt x="47" y="47"/>
                    <a:pt x="1" y="105"/>
                    <a:pt x="1" y="198"/>
                  </a:cubicBezTo>
                  <a:cubicBezTo>
                    <a:pt x="1" y="291"/>
                    <a:pt x="47" y="338"/>
                    <a:pt x="233" y="396"/>
                  </a:cubicBezTo>
                  <a:lnTo>
                    <a:pt x="1745" y="396"/>
                  </a:lnTo>
                  <a:cubicBezTo>
                    <a:pt x="1839" y="396"/>
                    <a:pt x="1978" y="396"/>
                    <a:pt x="2036" y="338"/>
                  </a:cubicBezTo>
                  <a:cubicBezTo>
                    <a:pt x="2083" y="291"/>
                    <a:pt x="2129" y="291"/>
                    <a:pt x="2129" y="245"/>
                  </a:cubicBezTo>
                  <a:lnTo>
                    <a:pt x="2083" y="198"/>
                  </a:lnTo>
                  <a:cubicBezTo>
                    <a:pt x="1885" y="105"/>
                    <a:pt x="1745" y="47"/>
                    <a:pt x="1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1537050" y="2016375"/>
              <a:ext cx="52075" cy="13400"/>
            </a:xfrm>
            <a:custGeom>
              <a:avLst/>
              <a:gdLst/>
              <a:ahLst/>
              <a:cxnLst/>
              <a:rect l="l" t="t" r="r" b="b"/>
              <a:pathLst>
                <a:path w="2083" h="536" extrusionOk="0">
                  <a:moveTo>
                    <a:pt x="1548" y="1"/>
                  </a:moveTo>
                  <a:cubicBezTo>
                    <a:pt x="1257" y="1"/>
                    <a:pt x="966" y="47"/>
                    <a:pt x="675" y="94"/>
                  </a:cubicBezTo>
                  <a:cubicBezTo>
                    <a:pt x="582" y="140"/>
                    <a:pt x="478" y="140"/>
                    <a:pt x="385" y="140"/>
                  </a:cubicBezTo>
                  <a:lnTo>
                    <a:pt x="338" y="187"/>
                  </a:lnTo>
                  <a:lnTo>
                    <a:pt x="245" y="187"/>
                  </a:lnTo>
                  <a:lnTo>
                    <a:pt x="187" y="245"/>
                  </a:lnTo>
                  <a:cubicBezTo>
                    <a:pt x="1" y="292"/>
                    <a:pt x="1" y="338"/>
                    <a:pt x="1" y="385"/>
                  </a:cubicBezTo>
                  <a:cubicBezTo>
                    <a:pt x="47" y="478"/>
                    <a:pt x="94" y="536"/>
                    <a:pt x="292" y="536"/>
                  </a:cubicBezTo>
                  <a:lnTo>
                    <a:pt x="385" y="536"/>
                  </a:lnTo>
                  <a:lnTo>
                    <a:pt x="768" y="478"/>
                  </a:lnTo>
                  <a:cubicBezTo>
                    <a:pt x="1117" y="431"/>
                    <a:pt x="1455" y="385"/>
                    <a:pt x="1792" y="338"/>
                  </a:cubicBezTo>
                  <a:cubicBezTo>
                    <a:pt x="1838" y="338"/>
                    <a:pt x="1990" y="292"/>
                    <a:pt x="2036" y="245"/>
                  </a:cubicBezTo>
                  <a:cubicBezTo>
                    <a:pt x="2083" y="187"/>
                    <a:pt x="2083" y="140"/>
                    <a:pt x="2083" y="140"/>
                  </a:cubicBezTo>
                  <a:cubicBezTo>
                    <a:pt x="2083" y="140"/>
                    <a:pt x="2083" y="94"/>
                    <a:pt x="2036" y="94"/>
                  </a:cubicBezTo>
                  <a:cubicBezTo>
                    <a:pt x="1838" y="1"/>
                    <a:pt x="1699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1619350" y="2010975"/>
              <a:ext cx="53225" cy="13875"/>
            </a:xfrm>
            <a:custGeom>
              <a:avLst/>
              <a:gdLst/>
              <a:ahLst/>
              <a:cxnLst/>
              <a:rect l="l" t="t" r="r" b="b"/>
              <a:pathLst>
                <a:path w="2129" h="555" extrusionOk="0">
                  <a:moveTo>
                    <a:pt x="1668" y="1"/>
                  </a:moveTo>
                  <a:cubicBezTo>
                    <a:pt x="1628" y="1"/>
                    <a:pt x="1588" y="7"/>
                    <a:pt x="1547" y="19"/>
                  </a:cubicBezTo>
                  <a:cubicBezTo>
                    <a:pt x="1257" y="19"/>
                    <a:pt x="966" y="66"/>
                    <a:pt x="675" y="112"/>
                  </a:cubicBezTo>
                  <a:cubicBezTo>
                    <a:pt x="582" y="112"/>
                    <a:pt x="489" y="170"/>
                    <a:pt x="384" y="170"/>
                  </a:cubicBezTo>
                  <a:lnTo>
                    <a:pt x="338" y="217"/>
                  </a:lnTo>
                  <a:lnTo>
                    <a:pt x="198" y="217"/>
                  </a:lnTo>
                  <a:cubicBezTo>
                    <a:pt x="0" y="263"/>
                    <a:pt x="0" y="310"/>
                    <a:pt x="0" y="403"/>
                  </a:cubicBezTo>
                  <a:cubicBezTo>
                    <a:pt x="47" y="508"/>
                    <a:pt x="93" y="554"/>
                    <a:pt x="291" y="554"/>
                  </a:cubicBezTo>
                  <a:lnTo>
                    <a:pt x="384" y="554"/>
                  </a:lnTo>
                  <a:lnTo>
                    <a:pt x="780" y="508"/>
                  </a:lnTo>
                  <a:cubicBezTo>
                    <a:pt x="1117" y="461"/>
                    <a:pt x="1454" y="403"/>
                    <a:pt x="1792" y="356"/>
                  </a:cubicBezTo>
                  <a:cubicBezTo>
                    <a:pt x="1838" y="310"/>
                    <a:pt x="1989" y="310"/>
                    <a:pt x="2036" y="217"/>
                  </a:cubicBezTo>
                  <a:cubicBezTo>
                    <a:pt x="2082" y="217"/>
                    <a:pt x="2129" y="170"/>
                    <a:pt x="2082" y="170"/>
                  </a:cubicBezTo>
                  <a:cubicBezTo>
                    <a:pt x="2082" y="112"/>
                    <a:pt x="2082" y="112"/>
                    <a:pt x="2036" y="112"/>
                  </a:cubicBezTo>
                  <a:cubicBezTo>
                    <a:pt x="1891" y="44"/>
                    <a:pt x="1778" y="1"/>
                    <a:pt x="1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1703100" y="2004175"/>
              <a:ext cx="52075" cy="13400"/>
            </a:xfrm>
            <a:custGeom>
              <a:avLst/>
              <a:gdLst/>
              <a:ahLst/>
              <a:cxnLst/>
              <a:rect l="l" t="t" r="r" b="b"/>
              <a:pathLst>
                <a:path w="2083" h="536" extrusionOk="0">
                  <a:moveTo>
                    <a:pt x="1547" y="0"/>
                  </a:moveTo>
                  <a:cubicBezTo>
                    <a:pt x="1256" y="47"/>
                    <a:pt x="919" y="47"/>
                    <a:pt x="628" y="93"/>
                  </a:cubicBezTo>
                  <a:cubicBezTo>
                    <a:pt x="524" y="93"/>
                    <a:pt x="477" y="93"/>
                    <a:pt x="384" y="151"/>
                  </a:cubicBezTo>
                  <a:lnTo>
                    <a:pt x="291" y="151"/>
                  </a:lnTo>
                  <a:cubicBezTo>
                    <a:pt x="233" y="151"/>
                    <a:pt x="233" y="198"/>
                    <a:pt x="186" y="198"/>
                  </a:cubicBezTo>
                  <a:lnTo>
                    <a:pt x="140" y="198"/>
                  </a:lnTo>
                  <a:cubicBezTo>
                    <a:pt x="0" y="244"/>
                    <a:pt x="0" y="291"/>
                    <a:pt x="0" y="384"/>
                  </a:cubicBezTo>
                  <a:cubicBezTo>
                    <a:pt x="0" y="442"/>
                    <a:pt x="47" y="489"/>
                    <a:pt x="233" y="535"/>
                  </a:cubicBezTo>
                  <a:lnTo>
                    <a:pt x="338" y="535"/>
                  </a:lnTo>
                  <a:lnTo>
                    <a:pt x="721" y="489"/>
                  </a:lnTo>
                  <a:cubicBezTo>
                    <a:pt x="1059" y="442"/>
                    <a:pt x="1396" y="442"/>
                    <a:pt x="1745" y="384"/>
                  </a:cubicBezTo>
                  <a:cubicBezTo>
                    <a:pt x="1838" y="384"/>
                    <a:pt x="1931" y="338"/>
                    <a:pt x="2036" y="291"/>
                  </a:cubicBezTo>
                  <a:cubicBezTo>
                    <a:pt x="2082" y="244"/>
                    <a:pt x="2082" y="198"/>
                    <a:pt x="2082" y="198"/>
                  </a:cubicBezTo>
                  <a:cubicBezTo>
                    <a:pt x="2082" y="198"/>
                    <a:pt x="2082" y="151"/>
                    <a:pt x="2036" y="151"/>
                  </a:cubicBezTo>
                  <a:cubicBezTo>
                    <a:pt x="1838" y="47"/>
                    <a:pt x="1687" y="0"/>
                    <a:pt x="1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1785375" y="2011425"/>
              <a:ext cx="52100" cy="13425"/>
            </a:xfrm>
            <a:custGeom>
              <a:avLst/>
              <a:gdLst/>
              <a:ahLst/>
              <a:cxnLst/>
              <a:rect l="l" t="t" r="r" b="b"/>
              <a:pathLst>
                <a:path w="2084" h="537" extrusionOk="0">
                  <a:moveTo>
                    <a:pt x="199" y="1"/>
                  </a:moveTo>
                  <a:cubicBezTo>
                    <a:pt x="48" y="1"/>
                    <a:pt x="48" y="48"/>
                    <a:pt x="1" y="152"/>
                  </a:cubicBezTo>
                  <a:cubicBezTo>
                    <a:pt x="1" y="245"/>
                    <a:pt x="48" y="292"/>
                    <a:pt x="245" y="338"/>
                  </a:cubicBezTo>
                  <a:lnTo>
                    <a:pt x="338" y="338"/>
                  </a:lnTo>
                  <a:lnTo>
                    <a:pt x="722" y="385"/>
                  </a:lnTo>
                  <a:lnTo>
                    <a:pt x="1746" y="536"/>
                  </a:lnTo>
                  <a:cubicBezTo>
                    <a:pt x="1839" y="536"/>
                    <a:pt x="1943" y="536"/>
                    <a:pt x="2036" y="490"/>
                  </a:cubicBezTo>
                  <a:cubicBezTo>
                    <a:pt x="2083" y="490"/>
                    <a:pt x="2083" y="443"/>
                    <a:pt x="2083" y="443"/>
                  </a:cubicBezTo>
                  <a:cubicBezTo>
                    <a:pt x="2083" y="385"/>
                    <a:pt x="2083" y="385"/>
                    <a:pt x="2036" y="338"/>
                  </a:cubicBezTo>
                  <a:cubicBezTo>
                    <a:pt x="1885" y="245"/>
                    <a:pt x="1746" y="152"/>
                    <a:pt x="1594" y="152"/>
                  </a:cubicBezTo>
                  <a:lnTo>
                    <a:pt x="7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1263125" y="1984675"/>
              <a:ext cx="41325" cy="11075"/>
            </a:xfrm>
            <a:custGeom>
              <a:avLst/>
              <a:gdLst/>
              <a:ahLst/>
              <a:cxnLst/>
              <a:rect l="l" t="t" r="r" b="b"/>
              <a:pathLst>
                <a:path w="1653" h="443" extrusionOk="0">
                  <a:moveTo>
                    <a:pt x="245" y="1"/>
                  </a:moveTo>
                  <a:cubicBezTo>
                    <a:pt x="47" y="1"/>
                    <a:pt x="1" y="152"/>
                    <a:pt x="1" y="152"/>
                  </a:cubicBezTo>
                  <a:cubicBezTo>
                    <a:pt x="1" y="245"/>
                    <a:pt x="1" y="292"/>
                    <a:pt x="47" y="350"/>
                  </a:cubicBezTo>
                  <a:cubicBezTo>
                    <a:pt x="47" y="396"/>
                    <a:pt x="94" y="396"/>
                    <a:pt x="199" y="396"/>
                  </a:cubicBezTo>
                  <a:cubicBezTo>
                    <a:pt x="443" y="443"/>
                    <a:pt x="629" y="443"/>
                    <a:pt x="827" y="443"/>
                  </a:cubicBezTo>
                  <a:lnTo>
                    <a:pt x="1257" y="443"/>
                  </a:lnTo>
                  <a:cubicBezTo>
                    <a:pt x="1362" y="443"/>
                    <a:pt x="1455" y="350"/>
                    <a:pt x="1548" y="292"/>
                  </a:cubicBezTo>
                  <a:cubicBezTo>
                    <a:pt x="1606" y="292"/>
                    <a:pt x="1606" y="292"/>
                    <a:pt x="1653" y="245"/>
                  </a:cubicBezTo>
                  <a:lnTo>
                    <a:pt x="1548" y="245"/>
                  </a:lnTo>
                  <a:cubicBezTo>
                    <a:pt x="1455" y="152"/>
                    <a:pt x="1362" y="106"/>
                    <a:pt x="1257" y="106"/>
                  </a:cubicBezTo>
                  <a:cubicBezTo>
                    <a:pt x="966" y="59"/>
                    <a:pt x="62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1154100" y="1981200"/>
              <a:ext cx="48575" cy="13400"/>
            </a:xfrm>
            <a:custGeom>
              <a:avLst/>
              <a:gdLst/>
              <a:ahLst/>
              <a:cxnLst/>
              <a:rect l="l" t="t" r="r" b="b"/>
              <a:pathLst>
                <a:path w="1943" h="536" extrusionOk="0">
                  <a:moveTo>
                    <a:pt x="1163" y="0"/>
                  </a:moveTo>
                  <a:cubicBezTo>
                    <a:pt x="872" y="0"/>
                    <a:pt x="582" y="47"/>
                    <a:pt x="198" y="93"/>
                  </a:cubicBezTo>
                  <a:cubicBezTo>
                    <a:pt x="151" y="93"/>
                    <a:pt x="0" y="245"/>
                    <a:pt x="0" y="291"/>
                  </a:cubicBezTo>
                  <a:cubicBezTo>
                    <a:pt x="0" y="338"/>
                    <a:pt x="47" y="431"/>
                    <a:pt x="151" y="489"/>
                  </a:cubicBezTo>
                  <a:cubicBezTo>
                    <a:pt x="198" y="535"/>
                    <a:pt x="291" y="535"/>
                    <a:pt x="337" y="535"/>
                  </a:cubicBezTo>
                  <a:lnTo>
                    <a:pt x="489" y="535"/>
                  </a:lnTo>
                  <a:cubicBezTo>
                    <a:pt x="966" y="535"/>
                    <a:pt x="1407" y="384"/>
                    <a:pt x="1943" y="93"/>
                  </a:cubicBezTo>
                  <a:cubicBezTo>
                    <a:pt x="1698" y="47"/>
                    <a:pt x="1454" y="0"/>
                    <a:pt x="1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1066850" y="1996900"/>
              <a:ext cx="45975" cy="14550"/>
            </a:xfrm>
            <a:custGeom>
              <a:avLst/>
              <a:gdLst/>
              <a:ahLst/>
              <a:cxnLst/>
              <a:rect l="l" t="t" r="r" b="b"/>
              <a:pathLst>
                <a:path w="1839" h="582" extrusionOk="0">
                  <a:moveTo>
                    <a:pt x="1408" y="0"/>
                  </a:moveTo>
                  <a:cubicBezTo>
                    <a:pt x="966" y="0"/>
                    <a:pt x="536" y="47"/>
                    <a:pt x="152" y="245"/>
                  </a:cubicBezTo>
                  <a:cubicBezTo>
                    <a:pt x="94" y="245"/>
                    <a:pt x="1" y="384"/>
                    <a:pt x="47" y="442"/>
                  </a:cubicBezTo>
                  <a:cubicBezTo>
                    <a:pt x="47" y="535"/>
                    <a:pt x="152" y="582"/>
                    <a:pt x="245" y="582"/>
                  </a:cubicBezTo>
                  <a:lnTo>
                    <a:pt x="291" y="582"/>
                  </a:lnTo>
                  <a:lnTo>
                    <a:pt x="384" y="535"/>
                  </a:lnTo>
                  <a:cubicBezTo>
                    <a:pt x="675" y="489"/>
                    <a:pt x="1024" y="442"/>
                    <a:pt x="1315" y="338"/>
                  </a:cubicBezTo>
                  <a:cubicBezTo>
                    <a:pt x="1455" y="291"/>
                    <a:pt x="1606" y="198"/>
                    <a:pt x="1745" y="93"/>
                  </a:cubicBezTo>
                  <a:cubicBezTo>
                    <a:pt x="1792" y="47"/>
                    <a:pt x="1838" y="47"/>
                    <a:pt x="1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1192775" y="2192025"/>
              <a:ext cx="65450" cy="83475"/>
            </a:xfrm>
            <a:custGeom>
              <a:avLst/>
              <a:gdLst/>
              <a:ahLst/>
              <a:cxnLst/>
              <a:rect l="l" t="t" r="r" b="b"/>
              <a:pathLst>
                <a:path w="2618" h="3339" extrusionOk="0">
                  <a:moveTo>
                    <a:pt x="977" y="0"/>
                  </a:moveTo>
                  <a:cubicBezTo>
                    <a:pt x="931" y="0"/>
                    <a:pt x="872" y="47"/>
                    <a:pt x="872" y="93"/>
                  </a:cubicBezTo>
                  <a:lnTo>
                    <a:pt x="872" y="244"/>
                  </a:lnTo>
                  <a:lnTo>
                    <a:pt x="872" y="291"/>
                  </a:lnTo>
                  <a:lnTo>
                    <a:pt x="872" y="1303"/>
                  </a:lnTo>
                  <a:lnTo>
                    <a:pt x="733" y="1210"/>
                  </a:lnTo>
                  <a:cubicBezTo>
                    <a:pt x="686" y="1210"/>
                    <a:pt x="640" y="1163"/>
                    <a:pt x="582" y="1117"/>
                  </a:cubicBezTo>
                  <a:cubicBezTo>
                    <a:pt x="489" y="1070"/>
                    <a:pt x="396" y="1012"/>
                    <a:pt x="291" y="965"/>
                  </a:cubicBezTo>
                  <a:cubicBezTo>
                    <a:pt x="244" y="965"/>
                    <a:pt x="151" y="965"/>
                    <a:pt x="105" y="1012"/>
                  </a:cubicBezTo>
                  <a:cubicBezTo>
                    <a:pt x="105" y="1012"/>
                    <a:pt x="151" y="1117"/>
                    <a:pt x="151" y="1163"/>
                  </a:cubicBezTo>
                  <a:cubicBezTo>
                    <a:pt x="198" y="1210"/>
                    <a:pt x="244" y="1256"/>
                    <a:pt x="291" y="1303"/>
                  </a:cubicBezTo>
                  <a:lnTo>
                    <a:pt x="349" y="1361"/>
                  </a:lnTo>
                  <a:cubicBezTo>
                    <a:pt x="396" y="1407"/>
                    <a:pt x="489" y="1454"/>
                    <a:pt x="535" y="1501"/>
                  </a:cubicBezTo>
                  <a:cubicBezTo>
                    <a:pt x="582" y="1547"/>
                    <a:pt x="640" y="1594"/>
                    <a:pt x="686" y="1652"/>
                  </a:cubicBezTo>
                  <a:lnTo>
                    <a:pt x="826" y="1745"/>
                  </a:lnTo>
                  <a:lnTo>
                    <a:pt x="686" y="1791"/>
                  </a:lnTo>
                  <a:cubicBezTo>
                    <a:pt x="582" y="1838"/>
                    <a:pt x="535" y="1838"/>
                    <a:pt x="489" y="1838"/>
                  </a:cubicBezTo>
                  <a:lnTo>
                    <a:pt x="58" y="1989"/>
                  </a:lnTo>
                  <a:cubicBezTo>
                    <a:pt x="58" y="2036"/>
                    <a:pt x="0" y="2082"/>
                    <a:pt x="0" y="2129"/>
                  </a:cubicBezTo>
                  <a:cubicBezTo>
                    <a:pt x="58" y="2175"/>
                    <a:pt x="105" y="2233"/>
                    <a:pt x="151" y="2233"/>
                  </a:cubicBezTo>
                  <a:lnTo>
                    <a:pt x="489" y="2233"/>
                  </a:lnTo>
                  <a:lnTo>
                    <a:pt x="640" y="2175"/>
                  </a:lnTo>
                  <a:lnTo>
                    <a:pt x="582" y="2326"/>
                  </a:lnTo>
                  <a:cubicBezTo>
                    <a:pt x="582" y="2419"/>
                    <a:pt x="535" y="2524"/>
                    <a:pt x="489" y="2571"/>
                  </a:cubicBezTo>
                  <a:cubicBezTo>
                    <a:pt x="442" y="2757"/>
                    <a:pt x="396" y="2954"/>
                    <a:pt x="349" y="3106"/>
                  </a:cubicBezTo>
                  <a:cubicBezTo>
                    <a:pt x="291" y="3152"/>
                    <a:pt x="349" y="3245"/>
                    <a:pt x="396" y="3292"/>
                  </a:cubicBezTo>
                  <a:cubicBezTo>
                    <a:pt x="442" y="3292"/>
                    <a:pt x="535" y="3245"/>
                    <a:pt x="535" y="3199"/>
                  </a:cubicBezTo>
                  <a:cubicBezTo>
                    <a:pt x="640" y="3152"/>
                    <a:pt x="686" y="3001"/>
                    <a:pt x="779" y="2908"/>
                  </a:cubicBezTo>
                  <a:cubicBezTo>
                    <a:pt x="779" y="2861"/>
                    <a:pt x="826" y="2815"/>
                    <a:pt x="872" y="2757"/>
                  </a:cubicBezTo>
                  <a:lnTo>
                    <a:pt x="977" y="2571"/>
                  </a:lnTo>
                  <a:lnTo>
                    <a:pt x="1024" y="2757"/>
                  </a:lnTo>
                  <a:cubicBezTo>
                    <a:pt x="1070" y="2815"/>
                    <a:pt x="1070" y="2861"/>
                    <a:pt x="1070" y="2908"/>
                  </a:cubicBezTo>
                  <a:cubicBezTo>
                    <a:pt x="1117" y="3001"/>
                    <a:pt x="1117" y="3106"/>
                    <a:pt x="1163" y="3152"/>
                  </a:cubicBezTo>
                  <a:cubicBezTo>
                    <a:pt x="1221" y="3338"/>
                    <a:pt x="1314" y="3338"/>
                    <a:pt x="1361" y="3338"/>
                  </a:cubicBezTo>
                  <a:lnTo>
                    <a:pt x="1407" y="3338"/>
                  </a:lnTo>
                  <a:cubicBezTo>
                    <a:pt x="1454" y="3338"/>
                    <a:pt x="1559" y="3292"/>
                    <a:pt x="1512" y="3106"/>
                  </a:cubicBezTo>
                  <a:cubicBezTo>
                    <a:pt x="1512" y="2908"/>
                    <a:pt x="1512" y="2757"/>
                    <a:pt x="1454" y="2571"/>
                  </a:cubicBezTo>
                  <a:lnTo>
                    <a:pt x="1407" y="2175"/>
                  </a:lnTo>
                  <a:lnTo>
                    <a:pt x="1407" y="2175"/>
                  </a:lnTo>
                  <a:lnTo>
                    <a:pt x="1559" y="2280"/>
                  </a:lnTo>
                  <a:cubicBezTo>
                    <a:pt x="1605" y="2280"/>
                    <a:pt x="1652" y="2326"/>
                    <a:pt x="1652" y="2326"/>
                  </a:cubicBezTo>
                  <a:cubicBezTo>
                    <a:pt x="1745" y="2373"/>
                    <a:pt x="1803" y="2373"/>
                    <a:pt x="1849" y="2419"/>
                  </a:cubicBezTo>
                  <a:lnTo>
                    <a:pt x="1896" y="2419"/>
                  </a:lnTo>
                  <a:cubicBezTo>
                    <a:pt x="1989" y="2466"/>
                    <a:pt x="2140" y="2524"/>
                    <a:pt x="2280" y="2524"/>
                  </a:cubicBezTo>
                  <a:cubicBezTo>
                    <a:pt x="2326" y="2524"/>
                    <a:pt x="2385" y="2466"/>
                    <a:pt x="2385" y="2466"/>
                  </a:cubicBezTo>
                  <a:cubicBezTo>
                    <a:pt x="2385" y="2466"/>
                    <a:pt x="2385" y="2373"/>
                    <a:pt x="2326" y="2326"/>
                  </a:cubicBezTo>
                  <a:cubicBezTo>
                    <a:pt x="2280" y="2280"/>
                    <a:pt x="2233" y="2233"/>
                    <a:pt x="2187" y="2175"/>
                  </a:cubicBezTo>
                  <a:cubicBezTo>
                    <a:pt x="2140" y="2175"/>
                    <a:pt x="2140" y="2129"/>
                    <a:pt x="2094" y="2129"/>
                  </a:cubicBezTo>
                  <a:lnTo>
                    <a:pt x="1943" y="1989"/>
                  </a:lnTo>
                  <a:lnTo>
                    <a:pt x="2280" y="1943"/>
                  </a:lnTo>
                  <a:cubicBezTo>
                    <a:pt x="2326" y="1884"/>
                    <a:pt x="2385" y="1884"/>
                    <a:pt x="2431" y="1884"/>
                  </a:cubicBezTo>
                  <a:cubicBezTo>
                    <a:pt x="2617" y="1838"/>
                    <a:pt x="2617" y="1745"/>
                    <a:pt x="2617" y="1698"/>
                  </a:cubicBezTo>
                  <a:cubicBezTo>
                    <a:pt x="2617" y="1652"/>
                    <a:pt x="2617" y="1547"/>
                    <a:pt x="2431" y="1547"/>
                  </a:cubicBezTo>
                  <a:lnTo>
                    <a:pt x="2385" y="1547"/>
                  </a:lnTo>
                  <a:cubicBezTo>
                    <a:pt x="2233" y="1547"/>
                    <a:pt x="2036" y="1594"/>
                    <a:pt x="1896" y="1594"/>
                  </a:cubicBezTo>
                  <a:lnTo>
                    <a:pt x="1407" y="1652"/>
                  </a:lnTo>
                  <a:lnTo>
                    <a:pt x="1407" y="1652"/>
                  </a:lnTo>
                  <a:lnTo>
                    <a:pt x="1698" y="1210"/>
                  </a:lnTo>
                  <a:cubicBezTo>
                    <a:pt x="1745" y="1070"/>
                    <a:pt x="1849" y="919"/>
                    <a:pt x="1943" y="779"/>
                  </a:cubicBezTo>
                  <a:cubicBezTo>
                    <a:pt x="1989" y="675"/>
                    <a:pt x="1989" y="628"/>
                    <a:pt x="1989" y="582"/>
                  </a:cubicBezTo>
                  <a:lnTo>
                    <a:pt x="1943" y="535"/>
                  </a:lnTo>
                  <a:cubicBezTo>
                    <a:pt x="1896" y="535"/>
                    <a:pt x="1803" y="582"/>
                    <a:pt x="1698" y="628"/>
                  </a:cubicBezTo>
                  <a:cubicBezTo>
                    <a:pt x="1652" y="675"/>
                    <a:pt x="1605" y="721"/>
                    <a:pt x="1512" y="826"/>
                  </a:cubicBezTo>
                  <a:cubicBezTo>
                    <a:pt x="1512" y="872"/>
                    <a:pt x="1454" y="919"/>
                    <a:pt x="1407" y="965"/>
                  </a:cubicBezTo>
                  <a:lnTo>
                    <a:pt x="1314" y="1117"/>
                  </a:lnTo>
                  <a:lnTo>
                    <a:pt x="1268" y="919"/>
                  </a:lnTo>
                  <a:cubicBezTo>
                    <a:pt x="1221" y="826"/>
                    <a:pt x="1221" y="721"/>
                    <a:pt x="1221" y="675"/>
                  </a:cubicBezTo>
                  <a:cubicBezTo>
                    <a:pt x="1163" y="430"/>
                    <a:pt x="1117" y="244"/>
                    <a:pt x="1070" y="47"/>
                  </a:cubicBezTo>
                  <a:cubicBezTo>
                    <a:pt x="1070" y="47"/>
                    <a:pt x="1024" y="0"/>
                    <a:pt x="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1178225" y="2105950"/>
              <a:ext cx="47425" cy="40150"/>
            </a:xfrm>
            <a:custGeom>
              <a:avLst/>
              <a:gdLst/>
              <a:ahLst/>
              <a:cxnLst/>
              <a:rect l="l" t="t" r="r" b="b"/>
              <a:pathLst>
                <a:path w="1897" h="1606" extrusionOk="0">
                  <a:moveTo>
                    <a:pt x="978" y="198"/>
                  </a:moveTo>
                  <a:lnTo>
                    <a:pt x="1024" y="291"/>
                  </a:lnTo>
                  <a:cubicBezTo>
                    <a:pt x="1117" y="384"/>
                    <a:pt x="1222" y="535"/>
                    <a:pt x="1315" y="628"/>
                  </a:cubicBezTo>
                  <a:cubicBezTo>
                    <a:pt x="1361" y="733"/>
                    <a:pt x="1408" y="826"/>
                    <a:pt x="1361" y="919"/>
                  </a:cubicBezTo>
                  <a:cubicBezTo>
                    <a:pt x="1315" y="1024"/>
                    <a:pt x="1268" y="1070"/>
                    <a:pt x="1164" y="1117"/>
                  </a:cubicBezTo>
                  <a:lnTo>
                    <a:pt x="1024" y="1117"/>
                  </a:lnTo>
                  <a:cubicBezTo>
                    <a:pt x="826" y="1117"/>
                    <a:pt x="582" y="1024"/>
                    <a:pt x="489" y="873"/>
                  </a:cubicBezTo>
                  <a:cubicBezTo>
                    <a:pt x="442" y="779"/>
                    <a:pt x="489" y="675"/>
                    <a:pt x="536" y="582"/>
                  </a:cubicBezTo>
                  <a:cubicBezTo>
                    <a:pt x="582" y="535"/>
                    <a:pt x="640" y="489"/>
                    <a:pt x="687" y="384"/>
                  </a:cubicBezTo>
                  <a:cubicBezTo>
                    <a:pt x="733" y="384"/>
                    <a:pt x="733" y="337"/>
                    <a:pt x="780" y="337"/>
                  </a:cubicBezTo>
                  <a:lnTo>
                    <a:pt x="780" y="291"/>
                  </a:lnTo>
                  <a:lnTo>
                    <a:pt x="978" y="198"/>
                  </a:lnTo>
                  <a:close/>
                  <a:moveTo>
                    <a:pt x="978" y="0"/>
                  </a:moveTo>
                  <a:cubicBezTo>
                    <a:pt x="536" y="0"/>
                    <a:pt x="245" y="198"/>
                    <a:pt x="59" y="582"/>
                  </a:cubicBezTo>
                  <a:cubicBezTo>
                    <a:pt x="1" y="675"/>
                    <a:pt x="1" y="873"/>
                    <a:pt x="105" y="1024"/>
                  </a:cubicBezTo>
                  <a:cubicBezTo>
                    <a:pt x="245" y="1454"/>
                    <a:pt x="687" y="1605"/>
                    <a:pt x="978" y="1605"/>
                  </a:cubicBezTo>
                  <a:cubicBezTo>
                    <a:pt x="1315" y="1605"/>
                    <a:pt x="1606" y="1454"/>
                    <a:pt x="1745" y="1210"/>
                  </a:cubicBezTo>
                  <a:cubicBezTo>
                    <a:pt x="1896" y="1024"/>
                    <a:pt x="1896" y="733"/>
                    <a:pt x="1745" y="489"/>
                  </a:cubicBezTo>
                  <a:cubicBezTo>
                    <a:pt x="1606" y="198"/>
                    <a:pt x="1361" y="0"/>
                    <a:pt x="1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950550" y="2110875"/>
              <a:ext cx="224200" cy="204350"/>
            </a:xfrm>
            <a:custGeom>
              <a:avLst/>
              <a:gdLst/>
              <a:ahLst/>
              <a:cxnLst/>
              <a:rect l="l" t="t" r="r" b="b"/>
              <a:pathLst>
                <a:path w="8968" h="8174" extrusionOk="0">
                  <a:moveTo>
                    <a:pt x="5188" y="536"/>
                  </a:moveTo>
                  <a:lnTo>
                    <a:pt x="5281" y="1118"/>
                  </a:lnTo>
                  <a:cubicBezTo>
                    <a:pt x="5327" y="1594"/>
                    <a:pt x="5385" y="2036"/>
                    <a:pt x="5432" y="2513"/>
                  </a:cubicBezTo>
                  <a:cubicBezTo>
                    <a:pt x="5478" y="2758"/>
                    <a:pt x="5525" y="3002"/>
                    <a:pt x="5572" y="3200"/>
                  </a:cubicBezTo>
                  <a:cubicBezTo>
                    <a:pt x="5618" y="3339"/>
                    <a:pt x="5676" y="3339"/>
                    <a:pt x="5723" y="3339"/>
                  </a:cubicBezTo>
                  <a:cubicBezTo>
                    <a:pt x="5769" y="3339"/>
                    <a:pt x="5816" y="3339"/>
                    <a:pt x="5862" y="3293"/>
                  </a:cubicBezTo>
                  <a:cubicBezTo>
                    <a:pt x="5909" y="3293"/>
                    <a:pt x="5967" y="3246"/>
                    <a:pt x="6014" y="3246"/>
                  </a:cubicBezTo>
                  <a:cubicBezTo>
                    <a:pt x="6688" y="3293"/>
                    <a:pt x="7316" y="3339"/>
                    <a:pt x="7944" y="3339"/>
                  </a:cubicBezTo>
                  <a:lnTo>
                    <a:pt x="8003" y="3339"/>
                  </a:lnTo>
                  <a:cubicBezTo>
                    <a:pt x="8049" y="3339"/>
                    <a:pt x="8049" y="3386"/>
                    <a:pt x="8096" y="3386"/>
                  </a:cubicBezTo>
                  <a:lnTo>
                    <a:pt x="8340" y="3444"/>
                  </a:lnTo>
                  <a:lnTo>
                    <a:pt x="8189" y="3583"/>
                  </a:lnTo>
                  <a:cubicBezTo>
                    <a:pt x="8096" y="3630"/>
                    <a:pt x="8003" y="3735"/>
                    <a:pt x="7898" y="3781"/>
                  </a:cubicBezTo>
                  <a:cubicBezTo>
                    <a:pt x="7654" y="3967"/>
                    <a:pt x="7467" y="4118"/>
                    <a:pt x="7270" y="4258"/>
                  </a:cubicBezTo>
                  <a:cubicBezTo>
                    <a:pt x="6886" y="4549"/>
                    <a:pt x="6549" y="4793"/>
                    <a:pt x="6153" y="5037"/>
                  </a:cubicBezTo>
                  <a:cubicBezTo>
                    <a:pt x="6107" y="5084"/>
                    <a:pt x="6014" y="5084"/>
                    <a:pt x="5967" y="5084"/>
                  </a:cubicBezTo>
                  <a:cubicBezTo>
                    <a:pt x="5967" y="5084"/>
                    <a:pt x="5909" y="5130"/>
                    <a:pt x="5862" y="5130"/>
                  </a:cubicBezTo>
                  <a:cubicBezTo>
                    <a:pt x="5769" y="5235"/>
                    <a:pt x="5723" y="5282"/>
                    <a:pt x="5723" y="5328"/>
                  </a:cubicBezTo>
                  <a:cubicBezTo>
                    <a:pt x="5723" y="5479"/>
                    <a:pt x="5769" y="5572"/>
                    <a:pt x="5816" y="5770"/>
                  </a:cubicBezTo>
                  <a:lnTo>
                    <a:pt x="5816" y="5863"/>
                  </a:lnTo>
                  <a:cubicBezTo>
                    <a:pt x="5909" y="6200"/>
                    <a:pt x="6014" y="6538"/>
                    <a:pt x="6060" y="6875"/>
                  </a:cubicBezTo>
                  <a:lnTo>
                    <a:pt x="6200" y="7457"/>
                  </a:lnTo>
                  <a:lnTo>
                    <a:pt x="6014" y="7608"/>
                  </a:lnTo>
                  <a:lnTo>
                    <a:pt x="5909" y="7561"/>
                  </a:lnTo>
                  <a:cubicBezTo>
                    <a:pt x="5816" y="7457"/>
                    <a:pt x="5723" y="7364"/>
                    <a:pt x="5572" y="7271"/>
                  </a:cubicBezTo>
                  <a:cubicBezTo>
                    <a:pt x="5327" y="7073"/>
                    <a:pt x="5036" y="6829"/>
                    <a:pt x="4804" y="6642"/>
                  </a:cubicBezTo>
                  <a:cubicBezTo>
                    <a:pt x="4513" y="6445"/>
                    <a:pt x="4315" y="6294"/>
                    <a:pt x="4118" y="6200"/>
                  </a:cubicBezTo>
                  <a:cubicBezTo>
                    <a:pt x="4087" y="6185"/>
                    <a:pt x="4049" y="6180"/>
                    <a:pt x="4011" y="6180"/>
                  </a:cubicBezTo>
                  <a:cubicBezTo>
                    <a:pt x="3935" y="6180"/>
                    <a:pt x="3858" y="6200"/>
                    <a:pt x="3827" y="6200"/>
                  </a:cubicBezTo>
                  <a:cubicBezTo>
                    <a:pt x="3350" y="6491"/>
                    <a:pt x="2908" y="6782"/>
                    <a:pt x="2478" y="7073"/>
                  </a:cubicBezTo>
                  <a:lnTo>
                    <a:pt x="1989" y="7364"/>
                  </a:lnTo>
                  <a:cubicBezTo>
                    <a:pt x="1943" y="7410"/>
                    <a:pt x="1896" y="7410"/>
                    <a:pt x="1838" y="7457"/>
                  </a:cubicBezTo>
                  <a:lnTo>
                    <a:pt x="1547" y="7654"/>
                  </a:lnTo>
                  <a:lnTo>
                    <a:pt x="1605" y="7410"/>
                  </a:lnTo>
                  <a:cubicBezTo>
                    <a:pt x="1652" y="7271"/>
                    <a:pt x="1698" y="7119"/>
                    <a:pt x="1698" y="7026"/>
                  </a:cubicBezTo>
                  <a:cubicBezTo>
                    <a:pt x="1745" y="6689"/>
                    <a:pt x="1791" y="6398"/>
                    <a:pt x="1896" y="6107"/>
                  </a:cubicBezTo>
                  <a:cubicBezTo>
                    <a:pt x="1896" y="6061"/>
                    <a:pt x="1943" y="5956"/>
                    <a:pt x="1943" y="5910"/>
                  </a:cubicBezTo>
                  <a:cubicBezTo>
                    <a:pt x="1943" y="5665"/>
                    <a:pt x="1989" y="5479"/>
                    <a:pt x="2187" y="5282"/>
                  </a:cubicBezTo>
                  <a:cubicBezTo>
                    <a:pt x="2187" y="5235"/>
                    <a:pt x="2187" y="5130"/>
                    <a:pt x="2129" y="5084"/>
                  </a:cubicBezTo>
                  <a:cubicBezTo>
                    <a:pt x="2082" y="4991"/>
                    <a:pt x="1943" y="4840"/>
                    <a:pt x="1838" y="4747"/>
                  </a:cubicBezTo>
                  <a:lnTo>
                    <a:pt x="1745" y="4653"/>
                  </a:lnTo>
                  <a:cubicBezTo>
                    <a:pt x="1605" y="4456"/>
                    <a:pt x="1407" y="4316"/>
                    <a:pt x="1256" y="4118"/>
                  </a:cubicBezTo>
                  <a:cubicBezTo>
                    <a:pt x="1070" y="3921"/>
                    <a:pt x="872" y="3735"/>
                    <a:pt x="733" y="3537"/>
                  </a:cubicBezTo>
                  <a:cubicBezTo>
                    <a:pt x="675" y="3537"/>
                    <a:pt x="675" y="3490"/>
                    <a:pt x="628" y="3444"/>
                  </a:cubicBezTo>
                  <a:cubicBezTo>
                    <a:pt x="628" y="3386"/>
                    <a:pt x="628" y="3386"/>
                    <a:pt x="582" y="3339"/>
                  </a:cubicBezTo>
                  <a:lnTo>
                    <a:pt x="489" y="3200"/>
                  </a:lnTo>
                  <a:lnTo>
                    <a:pt x="1501" y="3200"/>
                  </a:lnTo>
                  <a:cubicBezTo>
                    <a:pt x="1896" y="3200"/>
                    <a:pt x="2280" y="3200"/>
                    <a:pt x="2710" y="3246"/>
                  </a:cubicBezTo>
                  <a:cubicBezTo>
                    <a:pt x="2815" y="3246"/>
                    <a:pt x="2861" y="3246"/>
                    <a:pt x="2954" y="3293"/>
                  </a:cubicBezTo>
                  <a:cubicBezTo>
                    <a:pt x="3005" y="3324"/>
                    <a:pt x="3044" y="3339"/>
                    <a:pt x="3078" y="3339"/>
                  </a:cubicBezTo>
                  <a:cubicBezTo>
                    <a:pt x="3147" y="3339"/>
                    <a:pt x="3199" y="3277"/>
                    <a:pt x="3292" y="3153"/>
                  </a:cubicBezTo>
                  <a:cubicBezTo>
                    <a:pt x="3687" y="2618"/>
                    <a:pt x="4025" y="2083"/>
                    <a:pt x="4408" y="1548"/>
                  </a:cubicBezTo>
                  <a:lnTo>
                    <a:pt x="4850" y="827"/>
                  </a:lnTo>
                  <a:cubicBezTo>
                    <a:pt x="4897" y="769"/>
                    <a:pt x="4943" y="676"/>
                    <a:pt x="5036" y="629"/>
                  </a:cubicBezTo>
                  <a:lnTo>
                    <a:pt x="5188" y="536"/>
                  </a:lnTo>
                  <a:close/>
                  <a:moveTo>
                    <a:pt x="5141" y="1"/>
                  </a:moveTo>
                  <a:cubicBezTo>
                    <a:pt x="5095" y="1"/>
                    <a:pt x="4990" y="47"/>
                    <a:pt x="4897" y="140"/>
                  </a:cubicBezTo>
                  <a:cubicBezTo>
                    <a:pt x="4850" y="245"/>
                    <a:pt x="4746" y="338"/>
                    <a:pt x="4699" y="431"/>
                  </a:cubicBezTo>
                  <a:lnTo>
                    <a:pt x="4455" y="769"/>
                  </a:lnTo>
                  <a:cubicBezTo>
                    <a:pt x="4071" y="1408"/>
                    <a:pt x="3641" y="2036"/>
                    <a:pt x="3199" y="2665"/>
                  </a:cubicBezTo>
                  <a:cubicBezTo>
                    <a:pt x="3106" y="2804"/>
                    <a:pt x="2954" y="2909"/>
                    <a:pt x="2768" y="2909"/>
                  </a:cubicBezTo>
                  <a:cubicBezTo>
                    <a:pt x="1989" y="2862"/>
                    <a:pt x="1163" y="2862"/>
                    <a:pt x="291" y="2862"/>
                  </a:cubicBezTo>
                  <a:cubicBezTo>
                    <a:pt x="151" y="2862"/>
                    <a:pt x="47" y="2909"/>
                    <a:pt x="47" y="2955"/>
                  </a:cubicBezTo>
                  <a:cubicBezTo>
                    <a:pt x="0" y="3002"/>
                    <a:pt x="0" y="3095"/>
                    <a:pt x="93" y="3200"/>
                  </a:cubicBezTo>
                  <a:cubicBezTo>
                    <a:pt x="535" y="3967"/>
                    <a:pt x="965" y="4502"/>
                    <a:pt x="1547" y="4944"/>
                  </a:cubicBezTo>
                  <a:cubicBezTo>
                    <a:pt x="1698" y="5037"/>
                    <a:pt x="1791" y="5189"/>
                    <a:pt x="1698" y="5479"/>
                  </a:cubicBezTo>
                  <a:cubicBezTo>
                    <a:pt x="1605" y="5619"/>
                    <a:pt x="1547" y="5817"/>
                    <a:pt x="1501" y="6003"/>
                  </a:cubicBezTo>
                  <a:lnTo>
                    <a:pt x="1454" y="6247"/>
                  </a:lnTo>
                  <a:cubicBezTo>
                    <a:pt x="1361" y="6735"/>
                    <a:pt x="1256" y="7271"/>
                    <a:pt x="1163" y="7806"/>
                  </a:cubicBezTo>
                  <a:cubicBezTo>
                    <a:pt x="1163" y="7945"/>
                    <a:pt x="1163" y="8038"/>
                    <a:pt x="1210" y="8096"/>
                  </a:cubicBezTo>
                  <a:cubicBezTo>
                    <a:pt x="1271" y="8151"/>
                    <a:pt x="1344" y="8173"/>
                    <a:pt x="1425" y="8173"/>
                  </a:cubicBezTo>
                  <a:cubicBezTo>
                    <a:pt x="1482" y="8173"/>
                    <a:pt x="1543" y="8162"/>
                    <a:pt x="1605" y="8143"/>
                  </a:cubicBezTo>
                  <a:cubicBezTo>
                    <a:pt x="1745" y="8096"/>
                    <a:pt x="1838" y="8038"/>
                    <a:pt x="1943" y="7945"/>
                  </a:cubicBezTo>
                  <a:cubicBezTo>
                    <a:pt x="2419" y="7608"/>
                    <a:pt x="2861" y="7317"/>
                    <a:pt x="3350" y="6980"/>
                  </a:cubicBezTo>
                  <a:lnTo>
                    <a:pt x="3641" y="6782"/>
                  </a:lnTo>
                  <a:cubicBezTo>
                    <a:pt x="3780" y="6642"/>
                    <a:pt x="3873" y="6584"/>
                    <a:pt x="3978" y="6584"/>
                  </a:cubicBezTo>
                  <a:cubicBezTo>
                    <a:pt x="4118" y="6584"/>
                    <a:pt x="4222" y="6689"/>
                    <a:pt x="4362" y="6829"/>
                  </a:cubicBezTo>
                  <a:lnTo>
                    <a:pt x="4408" y="6875"/>
                  </a:lnTo>
                  <a:lnTo>
                    <a:pt x="4455" y="6933"/>
                  </a:lnTo>
                  <a:cubicBezTo>
                    <a:pt x="4606" y="7073"/>
                    <a:pt x="4746" y="7166"/>
                    <a:pt x="4897" y="7271"/>
                  </a:cubicBezTo>
                  <a:cubicBezTo>
                    <a:pt x="5281" y="7561"/>
                    <a:pt x="5676" y="7852"/>
                    <a:pt x="6060" y="8096"/>
                  </a:cubicBezTo>
                  <a:cubicBezTo>
                    <a:pt x="6121" y="8139"/>
                    <a:pt x="6180" y="8160"/>
                    <a:pt x="6237" y="8160"/>
                  </a:cubicBezTo>
                  <a:cubicBezTo>
                    <a:pt x="6364" y="8160"/>
                    <a:pt x="6476" y="8054"/>
                    <a:pt x="6549" y="7852"/>
                  </a:cubicBezTo>
                  <a:lnTo>
                    <a:pt x="6549" y="7608"/>
                  </a:lnTo>
                  <a:cubicBezTo>
                    <a:pt x="6595" y="6933"/>
                    <a:pt x="6444" y="6247"/>
                    <a:pt x="6153" y="5572"/>
                  </a:cubicBezTo>
                  <a:lnTo>
                    <a:pt x="6107" y="5479"/>
                  </a:lnTo>
                  <a:lnTo>
                    <a:pt x="6200" y="5421"/>
                  </a:lnTo>
                  <a:cubicBezTo>
                    <a:pt x="6200" y="5421"/>
                    <a:pt x="6258" y="5421"/>
                    <a:pt x="6258" y="5375"/>
                  </a:cubicBezTo>
                  <a:cubicBezTo>
                    <a:pt x="6304" y="5375"/>
                    <a:pt x="6351" y="5328"/>
                    <a:pt x="6351" y="5328"/>
                  </a:cubicBezTo>
                  <a:lnTo>
                    <a:pt x="6979" y="4898"/>
                  </a:lnTo>
                  <a:cubicBezTo>
                    <a:pt x="7514" y="4456"/>
                    <a:pt x="8096" y="4072"/>
                    <a:pt x="8631" y="3630"/>
                  </a:cubicBezTo>
                  <a:lnTo>
                    <a:pt x="8677" y="3583"/>
                  </a:lnTo>
                  <a:cubicBezTo>
                    <a:pt x="8875" y="3444"/>
                    <a:pt x="8968" y="3339"/>
                    <a:pt x="8921" y="3200"/>
                  </a:cubicBezTo>
                  <a:cubicBezTo>
                    <a:pt x="8817" y="3002"/>
                    <a:pt x="8677" y="3002"/>
                    <a:pt x="8479" y="3002"/>
                  </a:cubicBezTo>
                  <a:lnTo>
                    <a:pt x="8386" y="3002"/>
                  </a:lnTo>
                  <a:cubicBezTo>
                    <a:pt x="7851" y="2955"/>
                    <a:pt x="7270" y="2955"/>
                    <a:pt x="6735" y="2955"/>
                  </a:cubicBezTo>
                  <a:lnTo>
                    <a:pt x="5816" y="2955"/>
                  </a:lnTo>
                  <a:lnTo>
                    <a:pt x="5769" y="2467"/>
                  </a:lnTo>
                  <a:cubicBezTo>
                    <a:pt x="5723" y="2036"/>
                    <a:pt x="5618" y="1641"/>
                    <a:pt x="5572" y="1257"/>
                  </a:cubicBezTo>
                  <a:cubicBezTo>
                    <a:pt x="5525" y="920"/>
                    <a:pt x="5478" y="536"/>
                    <a:pt x="5327" y="187"/>
                  </a:cubicBezTo>
                  <a:cubicBezTo>
                    <a:pt x="5327" y="140"/>
                    <a:pt x="5281" y="1"/>
                    <a:pt x="5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848775" y="2188900"/>
              <a:ext cx="58175" cy="51700"/>
            </a:xfrm>
            <a:custGeom>
              <a:avLst/>
              <a:gdLst/>
              <a:ahLst/>
              <a:cxnLst/>
              <a:rect l="l" t="t" r="r" b="b"/>
              <a:pathLst>
                <a:path w="2327" h="2068" extrusionOk="0">
                  <a:moveTo>
                    <a:pt x="900" y="187"/>
                  </a:moveTo>
                  <a:cubicBezTo>
                    <a:pt x="972" y="187"/>
                    <a:pt x="1043" y="213"/>
                    <a:pt x="1117" y="265"/>
                  </a:cubicBezTo>
                  <a:cubicBezTo>
                    <a:pt x="1314" y="369"/>
                    <a:pt x="1501" y="509"/>
                    <a:pt x="1698" y="707"/>
                  </a:cubicBezTo>
                  <a:cubicBezTo>
                    <a:pt x="1896" y="951"/>
                    <a:pt x="1896" y="1242"/>
                    <a:pt x="1745" y="1428"/>
                  </a:cubicBezTo>
                  <a:cubicBezTo>
                    <a:pt x="1652" y="1532"/>
                    <a:pt x="1547" y="1579"/>
                    <a:pt x="1407" y="1626"/>
                  </a:cubicBezTo>
                  <a:cubicBezTo>
                    <a:pt x="1361" y="1626"/>
                    <a:pt x="1314" y="1672"/>
                    <a:pt x="1256" y="1672"/>
                  </a:cubicBezTo>
                  <a:lnTo>
                    <a:pt x="1256" y="1719"/>
                  </a:lnTo>
                  <a:lnTo>
                    <a:pt x="1210" y="1672"/>
                  </a:lnTo>
                  <a:cubicBezTo>
                    <a:pt x="919" y="1626"/>
                    <a:pt x="628" y="1532"/>
                    <a:pt x="442" y="1195"/>
                  </a:cubicBezTo>
                  <a:cubicBezTo>
                    <a:pt x="337" y="951"/>
                    <a:pt x="337" y="660"/>
                    <a:pt x="535" y="416"/>
                  </a:cubicBezTo>
                  <a:cubicBezTo>
                    <a:pt x="660" y="262"/>
                    <a:pt x="779" y="187"/>
                    <a:pt x="900" y="187"/>
                  </a:cubicBezTo>
                  <a:close/>
                  <a:moveTo>
                    <a:pt x="1339" y="0"/>
                  </a:moveTo>
                  <a:cubicBezTo>
                    <a:pt x="1268" y="0"/>
                    <a:pt x="1194" y="11"/>
                    <a:pt x="1117" y="32"/>
                  </a:cubicBezTo>
                  <a:lnTo>
                    <a:pt x="872" y="32"/>
                  </a:lnTo>
                  <a:cubicBezTo>
                    <a:pt x="384" y="32"/>
                    <a:pt x="47" y="369"/>
                    <a:pt x="0" y="904"/>
                  </a:cubicBezTo>
                  <a:cubicBezTo>
                    <a:pt x="0" y="1195"/>
                    <a:pt x="151" y="1486"/>
                    <a:pt x="337" y="1719"/>
                  </a:cubicBezTo>
                  <a:cubicBezTo>
                    <a:pt x="582" y="1916"/>
                    <a:pt x="872" y="2068"/>
                    <a:pt x="1210" y="2068"/>
                  </a:cubicBezTo>
                  <a:cubicBezTo>
                    <a:pt x="1698" y="2068"/>
                    <a:pt x="1943" y="1916"/>
                    <a:pt x="2129" y="1626"/>
                  </a:cubicBezTo>
                  <a:cubicBezTo>
                    <a:pt x="2326" y="1288"/>
                    <a:pt x="2326" y="904"/>
                    <a:pt x="2082" y="509"/>
                  </a:cubicBezTo>
                  <a:cubicBezTo>
                    <a:pt x="1850" y="166"/>
                    <a:pt x="1618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70575" y="2267025"/>
              <a:ext cx="20675" cy="21850"/>
            </a:xfrm>
            <a:custGeom>
              <a:avLst/>
              <a:gdLst/>
              <a:ahLst/>
              <a:cxnLst/>
              <a:rect l="l" t="t" r="r" b="b"/>
              <a:pathLst>
                <a:path w="827" h="874" extrusionOk="0">
                  <a:moveTo>
                    <a:pt x="338" y="1"/>
                  </a:moveTo>
                  <a:cubicBezTo>
                    <a:pt x="198" y="1"/>
                    <a:pt x="0" y="48"/>
                    <a:pt x="0" y="396"/>
                  </a:cubicBezTo>
                  <a:cubicBezTo>
                    <a:pt x="0" y="536"/>
                    <a:pt x="47" y="687"/>
                    <a:pt x="152" y="780"/>
                  </a:cubicBezTo>
                  <a:cubicBezTo>
                    <a:pt x="198" y="827"/>
                    <a:pt x="291" y="873"/>
                    <a:pt x="384" y="873"/>
                  </a:cubicBezTo>
                  <a:cubicBezTo>
                    <a:pt x="489" y="873"/>
                    <a:pt x="582" y="827"/>
                    <a:pt x="675" y="734"/>
                  </a:cubicBezTo>
                  <a:cubicBezTo>
                    <a:pt x="780" y="687"/>
                    <a:pt x="826" y="536"/>
                    <a:pt x="826" y="443"/>
                  </a:cubicBezTo>
                  <a:cubicBezTo>
                    <a:pt x="826" y="199"/>
                    <a:pt x="629" y="1"/>
                    <a:pt x="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12425" y="2257450"/>
              <a:ext cx="32875" cy="25325"/>
            </a:xfrm>
            <a:custGeom>
              <a:avLst/>
              <a:gdLst/>
              <a:ahLst/>
              <a:cxnLst/>
              <a:rect l="l" t="t" r="r" b="b"/>
              <a:pathLst>
                <a:path w="1315" h="1013" extrusionOk="0">
                  <a:moveTo>
                    <a:pt x="291" y="0"/>
                  </a:moveTo>
                  <a:cubicBezTo>
                    <a:pt x="244" y="0"/>
                    <a:pt x="151" y="0"/>
                    <a:pt x="93" y="140"/>
                  </a:cubicBezTo>
                  <a:cubicBezTo>
                    <a:pt x="47" y="244"/>
                    <a:pt x="47" y="291"/>
                    <a:pt x="47" y="384"/>
                  </a:cubicBezTo>
                  <a:cubicBezTo>
                    <a:pt x="0" y="431"/>
                    <a:pt x="0" y="489"/>
                    <a:pt x="0" y="535"/>
                  </a:cubicBezTo>
                  <a:cubicBezTo>
                    <a:pt x="0" y="826"/>
                    <a:pt x="198" y="1012"/>
                    <a:pt x="489" y="1012"/>
                  </a:cubicBezTo>
                  <a:lnTo>
                    <a:pt x="582" y="1012"/>
                  </a:lnTo>
                  <a:cubicBezTo>
                    <a:pt x="675" y="1012"/>
                    <a:pt x="779" y="966"/>
                    <a:pt x="872" y="919"/>
                  </a:cubicBezTo>
                  <a:cubicBezTo>
                    <a:pt x="1163" y="826"/>
                    <a:pt x="1314" y="582"/>
                    <a:pt x="1256" y="337"/>
                  </a:cubicBezTo>
                  <a:cubicBezTo>
                    <a:pt x="1163" y="140"/>
                    <a:pt x="919" y="0"/>
                    <a:pt x="628" y="0"/>
                  </a:cubicBezTo>
                  <a:cubicBezTo>
                    <a:pt x="582" y="23"/>
                    <a:pt x="535" y="35"/>
                    <a:pt x="493" y="35"/>
                  </a:cubicBezTo>
                  <a:cubicBezTo>
                    <a:pt x="451" y="35"/>
                    <a:pt x="413" y="23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905750" y="1938050"/>
              <a:ext cx="163450" cy="100175"/>
            </a:xfrm>
            <a:custGeom>
              <a:avLst/>
              <a:gdLst/>
              <a:ahLst/>
              <a:cxnLst/>
              <a:rect l="l" t="t" r="r" b="b"/>
              <a:pathLst>
                <a:path w="6538" h="4007" extrusionOk="0">
                  <a:moveTo>
                    <a:pt x="212" y="0"/>
                  </a:moveTo>
                  <a:cubicBezTo>
                    <a:pt x="156" y="0"/>
                    <a:pt x="103" y="11"/>
                    <a:pt x="47" y="28"/>
                  </a:cubicBezTo>
                  <a:lnTo>
                    <a:pt x="1" y="28"/>
                  </a:lnTo>
                  <a:lnTo>
                    <a:pt x="47" y="179"/>
                  </a:lnTo>
                  <a:cubicBezTo>
                    <a:pt x="140" y="272"/>
                    <a:pt x="245" y="319"/>
                    <a:pt x="338" y="412"/>
                  </a:cubicBezTo>
                  <a:cubicBezTo>
                    <a:pt x="536" y="610"/>
                    <a:pt x="722" y="761"/>
                    <a:pt x="920" y="900"/>
                  </a:cubicBezTo>
                  <a:cubicBezTo>
                    <a:pt x="2327" y="1773"/>
                    <a:pt x="3828" y="2645"/>
                    <a:pt x="5526" y="3669"/>
                  </a:cubicBezTo>
                  <a:cubicBezTo>
                    <a:pt x="5724" y="3808"/>
                    <a:pt x="5956" y="3855"/>
                    <a:pt x="6200" y="3960"/>
                  </a:cubicBezTo>
                  <a:cubicBezTo>
                    <a:pt x="6247" y="3960"/>
                    <a:pt x="6305" y="4006"/>
                    <a:pt x="6352" y="4006"/>
                  </a:cubicBezTo>
                  <a:lnTo>
                    <a:pt x="6538" y="4006"/>
                  </a:lnTo>
                  <a:cubicBezTo>
                    <a:pt x="6491" y="4006"/>
                    <a:pt x="6491" y="3960"/>
                    <a:pt x="6491" y="3960"/>
                  </a:cubicBezTo>
                  <a:cubicBezTo>
                    <a:pt x="6445" y="3901"/>
                    <a:pt x="6352" y="3855"/>
                    <a:pt x="6305" y="3808"/>
                  </a:cubicBezTo>
                  <a:cubicBezTo>
                    <a:pt x="6154" y="3669"/>
                    <a:pt x="5956" y="3471"/>
                    <a:pt x="5770" y="3378"/>
                  </a:cubicBezTo>
                  <a:cubicBezTo>
                    <a:pt x="4898" y="2843"/>
                    <a:pt x="4025" y="2308"/>
                    <a:pt x="3153" y="1819"/>
                  </a:cubicBezTo>
                  <a:cubicBezTo>
                    <a:pt x="2525" y="1436"/>
                    <a:pt x="1885" y="1052"/>
                    <a:pt x="1210" y="656"/>
                  </a:cubicBezTo>
                  <a:cubicBezTo>
                    <a:pt x="966" y="517"/>
                    <a:pt x="780" y="319"/>
                    <a:pt x="536" y="121"/>
                  </a:cubicBezTo>
                  <a:cubicBezTo>
                    <a:pt x="411" y="33"/>
                    <a:pt x="309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73075" y="1909675"/>
              <a:ext cx="613275" cy="314925"/>
            </a:xfrm>
            <a:custGeom>
              <a:avLst/>
              <a:gdLst/>
              <a:ahLst/>
              <a:cxnLst/>
              <a:rect l="l" t="t" r="r" b="b"/>
              <a:pathLst>
                <a:path w="24531" h="12597" extrusionOk="0">
                  <a:moveTo>
                    <a:pt x="16191" y="8049"/>
                  </a:moveTo>
                  <a:lnTo>
                    <a:pt x="16482" y="8677"/>
                  </a:lnTo>
                  <a:lnTo>
                    <a:pt x="16342" y="8724"/>
                  </a:lnTo>
                  <a:cubicBezTo>
                    <a:pt x="15028" y="8817"/>
                    <a:pt x="13772" y="9107"/>
                    <a:pt x="12562" y="9456"/>
                  </a:cubicBezTo>
                  <a:cubicBezTo>
                    <a:pt x="11690" y="9689"/>
                    <a:pt x="10759" y="9933"/>
                    <a:pt x="9887" y="10084"/>
                  </a:cubicBezTo>
                  <a:lnTo>
                    <a:pt x="9840" y="9887"/>
                  </a:lnTo>
                  <a:lnTo>
                    <a:pt x="11050" y="9549"/>
                  </a:lnTo>
                  <a:cubicBezTo>
                    <a:pt x="12748" y="9061"/>
                    <a:pt x="14446" y="8584"/>
                    <a:pt x="16145" y="8095"/>
                  </a:cubicBezTo>
                  <a:lnTo>
                    <a:pt x="16191" y="8049"/>
                  </a:lnTo>
                  <a:close/>
                  <a:moveTo>
                    <a:pt x="11248" y="0"/>
                  </a:moveTo>
                  <a:cubicBezTo>
                    <a:pt x="11108" y="47"/>
                    <a:pt x="10957" y="47"/>
                    <a:pt x="10817" y="93"/>
                  </a:cubicBezTo>
                  <a:cubicBezTo>
                    <a:pt x="10329" y="198"/>
                    <a:pt x="9794" y="291"/>
                    <a:pt x="9259" y="442"/>
                  </a:cubicBezTo>
                  <a:lnTo>
                    <a:pt x="8491" y="628"/>
                  </a:lnTo>
                  <a:lnTo>
                    <a:pt x="8491" y="489"/>
                  </a:lnTo>
                  <a:lnTo>
                    <a:pt x="8491" y="384"/>
                  </a:lnTo>
                  <a:cubicBezTo>
                    <a:pt x="8433" y="442"/>
                    <a:pt x="8386" y="442"/>
                    <a:pt x="8386" y="442"/>
                  </a:cubicBezTo>
                  <a:cubicBezTo>
                    <a:pt x="8247" y="582"/>
                    <a:pt x="8142" y="675"/>
                    <a:pt x="8049" y="779"/>
                  </a:cubicBezTo>
                  <a:lnTo>
                    <a:pt x="7805" y="1070"/>
                  </a:lnTo>
                  <a:cubicBezTo>
                    <a:pt x="6688" y="2524"/>
                    <a:pt x="5583" y="4071"/>
                    <a:pt x="4513" y="5571"/>
                  </a:cubicBezTo>
                  <a:cubicBezTo>
                    <a:pt x="2966" y="7712"/>
                    <a:pt x="1698" y="9549"/>
                    <a:pt x="535" y="11492"/>
                  </a:cubicBezTo>
                  <a:lnTo>
                    <a:pt x="396" y="11783"/>
                  </a:lnTo>
                  <a:lnTo>
                    <a:pt x="105" y="12213"/>
                  </a:lnTo>
                  <a:cubicBezTo>
                    <a:pt x="0" y="12364"/>
                    <a:pt x="0" y="12411"/>
                    <a:pt x="0" y="12457"/>
                  </a:cubicBezTo>
                  <a:lnTo>
                    <a:pt x="291" y="12457"/>
                  </a:lnTo>
                  <a:lnTo>
                    <a:pt x="349" y="12504"/>
                  </a:lnTo>
                  <a:cubicBezTo>
                    <a:pt x="442" y="12550"/>
                    <a:pt x="535" y="12597"/>
                    <a:pt x="686" y="12597"/>
                  </a:cubicBezTo>
                  <a:cubicBezTo>
                    <a:pt x="873" y="12597"/>
                    <a:pt x="1024" y="12504"/>
                    <a:pt x="1222" y="12457"/>
                  </a:cubicBezTo>
                  <a:cubicBezTo>
                    <a:pt x="1315" y="12411"/>
                    <a:pt x="1408" y="12364"/>
                    <a:pt x="1512" y="12364"/>
                  </a:cubicBezTo>
                  <a:cubicBezTo>
                    <a:pt x="1698" y="12306"/>
                    <a:pt x="1943" y="12213"/>
                    <a:pt x="2187" y="12166"/>
                  </a:cubicBezTo>
                  <a:cubicBezTo>
                    <a:pt x="3059" y="11876"/>
                    <a:pt x="3932" y="11631"/>
                    <a:pt x="4897" y="11492"/>
                  </a:cubicBezTo>
                  <a:cubicBezTo>
                    <a:pt x="5583" y="11434"/>
                    <a:pt x="6304" y="11248"/>
                    <a:pt x="6979" y="11050"/>
                  </a:cubicBezTo>
                  <a:cubicBezTo>
                    <a:pt x="7328" y="11003"/>
                    <a:pt x="7619" y="10910"/>
                    <a:pt x="7910" y="10852"/>
                  </a:cubicBezTo>
                  <a:lnTo>
                    <a:pt x="8340" y="10759"/>
                  </a:lnTo>
                  <a:cubicBezTo>
                    <a:pt x="9596" y="10468"/>
                    <a:pt x="10817" y="10177"/>
                    <a:pt x="12074" y="9933"/>
                  </a:cubicBezTo>
                  <a:cubicBezTo>
                    <a:pt x="12748" y="9747"/>
                    <a:pt x="13435" y="9596"/>
                    <a:pt x="14156" y="9456"/>
                  </a:cubicBezTo>
                  <a:cubicBezTo>
                    <a:pt x="14644" y="9305"/>
                    <a:pt x="15179" y="9166"/>
                    <a:pt x="15703" y="9061"/>
                  </a:cubicBezTo>
                  <a:cubicBezTo>
                    <a:pt x="15807" y="9014"/>
                    <a:pt x="15900" y="9014"/>
                    <a:pt x="16052" y="9014"/>
                  </a:cubicBezTo>
                  <a:cubicBezTo>
                    <a:pt x="16191" y="8968"/>
                    <a:pt x="16342" y="8921"/>
                    <a:pt x="16482" y="8921"/>
                  </a:cubicBezTo>
                  <a:cubicBezTo>
                    <a:pt x="16529" y="8875"/>
                    <a:pt x="16575" y="8817"/>
                    <a:pt x="16575" y="8770"/>
                  </a:cubicBezTo>
                  <a:cubicBezTo>
                    <a:pt x="16575" y="8630"/>
                    <a:pt x="16575" y="8479"/>
                    <a:pt x="16529" y="8293"/>
                  </a:cubicBezTo>
                  <a:lnTo>
                    <a:pt x="16529" y="8049"/>
                  </a:lnTo>
                  <a:lnTo>
                    <a:pt x="16529" y="8002"/>
                  </a:lnTo>
                  <a:lnTo>
                    <a:pt x="16575" y="7944"/>
                  </a:lnTo>
                  <a:cubicBezTo>
                    <a:pt x="16633" y="7944"/>
                    <a:pt x="16633" y="7898"/>
                    <a:pt x="16680" y="7898"/>
                  </a:cubicBezTo>
                  <a:cubicBezTo>
                    <a:pt x="16971" y="7805"/>
                    <a:pt x="17215" y="7758"/>
                    <a:pt x="17506" y="7653"/>
                  </a:cubicBezTo>
                  <a:cubicBezTo>
                    <a:pt x="18087" y="7467"/>
                    <a:pt x="18715" y="7270"/>
                    <a:pt x="19343" y="7072"/>
                  </a:cubicBezTo>
                  <a:cubicBezTo>
                    <a:pt x="19878" y="6932"/>
                    <a:pt x="20413" y="6781"/>
                    <a:pt x="20937" y="6595"/>
                  </a:cubicBezTo>
                  <a:cubicBezTo>
                    <a:pt x="21763" y="6397"/>
                    <a:pt x="22635" y="6106"/>
                    <a:pt x="23461" y="5862"/>
                  </a:cubicBezTo>
                  <a:cubicBezTo>
                    <a:pt x="23752" y="5769"/>
                    <a:pt x="23996" y="5676"/>
                    <a:pt x="24240" y="5525"/>
                  </a:cubicBezTo>
                  <a:cubicBezTo>
                    <a:pt x="24333" y="5478"/>
                    <a:pt x="24426" y="5432"/>
                    <a:pt x="24531" y="5385"/>
                  </a:cubicBezTo>
                  <a:lnTo>
                    <a:pt x="24531" y="5327"/>
                  </a:lnTo>
                  <a:lnTo>
                    <a:pt x="23949" y="5327"/>
                  </a:lnTo>
                  <a:lnTo>
                    <a:pt x="23798" y="5385"/>
                  </a:lnTo>
                  <a:cubicBezTo>
                    <a:pt x="21577" y="6060"/>
                    <a:pt x="19343" y="6688"/>
                    <a:pt x="17110" y="7316"/>
                  </a:cubicBezTo>
                  <a:cubicBezTo>
                    <a:pt x="11829" y="8875"/>
                    <a:pt x="6398" y="10468"/>
                    <a:pt x="1024" y="12120"/>
                  </a:cubicBezTo>
                  <a:lnTo>
                    <a:pt x="686" y="12213"/>
                  </a:lnTo>
                  <a:lnTo>
                    <a:pt x="931" y="11969"/>
                  </a:lnTo>
                  <a:cubicBezTo>
                    <a:pt x="977" y="11922"/>
                    <a:pt x="977" y="11922"/>
                    <a:pt x="977" y="11876"/>
                  </a:cubicBezTo>
                  <a:cubicBezTo>
                    <a:pt x="1070" y="11829"/>
                    <a:pt x="1117" y="11724"/>
                    <a:pt x="1163" y="11678"/>
                  </a:cubicBezTo>
                  <a:lnTo>
                    <a:pt x="2036" y="11096"/>
                  </a:lnTo>
                  <a:cubicBezTo>
                    <a:pt x="2966" y="10468"/>
                    <a:pt x="3885" y="9794"/>
                    <a:pt x="4804" y="9212"/>
                  </a:cubicBezTo>
                  <a:lnTo>
                    <a:pt x="5048" y="9014"/>
                  </a:lnTo>
                  <a:cubicBezTo>
                    <a:pt x="7421" y="7467"/>
                    <a:pt x="9840" y="5816"/>
                    <a:pt x="12364" y="4315"/>
                  </a:cubicBezTo>
                  <a:cubicBezTo>
                    <a:pt x="12993" y="3978"/>
                    <a:pt x="13621" y="3536"/>
                    <a:pt x="14249" y="3152"/>
                  </a:cubicBezTo>
                  <a:cubicBezTo>
                    <a:pt x="14598" y="2954"/>
                    <a:pt x="14935" y="2710"/>
                    <a:pt x="15272" y="2524"/>
                  </a:cubicBezTo>
                  <a:cubicBezTo>
                    <a:pt x="15761" y="2233"/>
                    <a:pt x="16191" y="1942"/>
                    <a:pt x="16633" y="1652"/>
                  </a:cubicBezTo>
                  <a:lnTo>
                    <a:pt x="17157" y="1361"/>
                  </a:lnTo>
                  <a:lnTo>
                    <a:pt x="17157" y="1256"/>
                  </a:lnTo>
                  <a:lnTo>
                    <a:pt x="17064" y="1256"/>
                  </a:lnTo>
                  <a:cubicBezTo>
                    <a:pt x="16819" y="1361"/>
                    <a:pt x="16529" y="1454"/>
                    <a:pt x="16284" y="1605"/>
                  </a:cubicBezTo>
                  <a:cubicBezTo>
                    <a:pt x="15517" y="2035"/>
                    <a:pt x="14737" y="2524"/>
                    <a:pt x="13958" y="2954"/>
                  </a:cubicBezTo>
                  <a:lnTo>
                    <a:pt x="13865" y="3059"/>
                  </a:lnTo>
                  <a:cubicBezTo>
                    <a:pt x="13528" y="3245"/>
                    <a:pt x="13237" y="3443"/>
                    <a:pt x="12946" y="3641"/>
                  </a:cubicBezTo>
                  <a:cubicBezTo>
                    <a:pt x="12795" y="3687"/>
                    <a:pt x="12655" y="3780"/>
                    <a:pt x="12504" y="3873"/>
                  </a:cubicBezTo>
                  <a:lnTo>
                    <a:pt x="12411" y="3978"/>
                  </a:lnTo>
                  <a:lnTo>
                    <a:pt x="12364" y="3827"/>
                  </a:lnTo>
                  <a:lnTo>
                    <a:pt x="12364" y="3780"/>
                  </a:lnTo>
                  <a:lnTo>
                    <a:pt x="12364" y="3687"/>
                  </a:lnTo>
                  <a:cubicBezTo>
                    <a:pt x="12364" y="3489"/>
                    <a:pt x="12411" y="3292"/>
                    <a:pt x="12411" y="3106"/>
                  </a:cubicBezTo>
                  <a:cubicBezTo>
                    <a:pt x="12504" y="2664"/>
                    <a:pt x="12562" y="2187"/>
                    <a:pt x="12609" y="1745"/>
                  </a:cubicBezTo>
                  <a:cubicBezTo>
                    <a:pt x="12609" y="1500"/>
                    <a:pt x="12655" y="1256"/>
                    <a:pt x="12609" y="919"/>
                  </a:cubicBezTo>
                  <a:lnTo>
                    <a:pt x="12504" y="826"/>
                  </a:lnTo>
                  <a:cubicBezTo>
                    <a:pt x="12458" y="872"/>
                    <a:pt x="12458" y="919"/>
                    <a:pt x="12411" y="965"/>
                  </a:cubicBezTo>
                  <a:lnTo>
                    <a:pt x="12411" y="1070"/>
                  </a:lnTo>
                  <a:cubicBezTo>
                    <a:pt x="12318" y="1605"/>
                    <a:pt x="12213" y="2187"/>
                    <a:pt x="12120" y="2710"/>
                  </a:cubicBezTo>
                  <a:lnTo>
                    <a:pt x="11922" y="4164"/>
                  </a:lnTo>
                  <a:lnTo>
                    <a:pt x="11876" y="4222"/>
                  </a:lnTo>
                  <a:cubicBezTo>
                    <a:pt x="8875" y="6153"/>
                    <a:pt x="5874" y="8095"/>
                    <a:pt x="2862" y="10038"/>
                  </a:cubicBezTo>
                  <a:lnTo>
                    <a:pt x="2187" y="10515"/>
                  </a:lnTo>
                  <a:lnTo>
                    <a:pt x="2862" y="9840"/>
                  </a:lnTo>
                  <a:cubicBezTo>
                    <a:pt x="2908" y="9747"/>
                    <a:pt x="2966" y="9689"/>
                    <a:pt x="3013" y="9642"/>
                  </a:cubicBezTo>
                  <a:lnTo>
                    <a:pt x="5339" y="7363"/>
                  </a:lnTo>
                  <a:cubicBezTo>
                    <a:pt x="7084" y="5618"/>
                    <a:pt x="8875" y="3931"/>
                    <a:pt x="10620" y="2187"/>
                  </a:cubicBezTo>
                  <a:cubicBezTo>
                    <a:pt x="11108" y="1698"/>
                    <a:pt x="11585" y="1210"/>
                    <a:pt x="12027" y="675"/>
                  </a:cubicBezTo>
                  <a:lnTo>
                    <a:pt x="12074" y="628"/>
                  </a:lnTo>
                  <a:cubicBezTo>
                    <a:pt x="12120" y="582"/>
                    <a:pt x="12167" y="489"/>
                    <a:pt x="12213" y="384"/>
                  </a:cubicBezTo>
                  <a:cubicBezTo>
                    <a:pt x="12213" y="337"/>
                    <a:pt x="12213" y="337"/>
                    <a:pt x="12271" y="337"/>
                  </a:cubicBezTo>
                  <a:lnTo>
                    <a:pt x="12271" y="337"/>
                  </a:lnTo>
                  <a:cubicBezTo>
                    <a:pt x="12213" y="337"/>
                    <a:pt x="12167" y="337"/>
                    <a:pt x="12167" y="384"/>
                  </a:cubicBezTo>
                  <a:cubicBezTo>
                    <a:pt x="12074" y="442"/>
                    <a:pt x="12027" y="489"/>
                    <a:pt x="11922" y="535"/>
                  </a:cubicBezTo>
                  <a:cubicBezTo>
                    <a:pt x="11829" y="582"/>
                    <a:pt x="11783" y="675"/>
                    <a:pt x="11690" y="733"/>
                  </a:cubicBezTo>
                  <a:cubicBezTo>
                    <a:pt x="11492" y="872"/>
                    <a:pt x="11399" y="965"/>
                    <a:pt x="11248" y="1070"/>
                  </a:cubicBezTo>
                  <a:cubicBezTo>
                    <a:pt x="8828" y="3443"/>
                    <a:pt x="6351" y="5862"/>
                    <a:pt x="3594" y="8526"/>
                  </a:cubicBezTo>
                  <a:cubicBezTo>
                    <a:pt x="3257" y="8921"/>
                    <a:pt x="2862" y="9259"/>
                    <a:pt x="2524" y="9596"/>
                  </a:cubicBezTo>
                  <a:cubicBezTo>
                    <a:pt x="2385" y="9794"/>
                    <a:pt x="2233" y="9933"/>
                    <a:pt x="2094" y="10131"/>
                  </a:cubicBezTo>
                  <a:lnTo>
                    <a:pt x="1989" y="10177"/>
                  </a:lnTo>
                  <a:lnTo>
                    <a:pt x="1943" y="10131"/>
                  </a:lnTo>
                  <a:lnTo>
                    <a:pt x="1896" y="10084"/>
                  </a:lnTo>
                  <a:lnTo>
                    <a:pt x="1896" y="9980"/>
                  </a:lnTo>
                  <a:cubicBezTo>
                    <a:pt x="1896" y="9933"/>
                    <a:pt x="1896" y="9933"/>
                    <a:pt x="1943" y="9887"/>
                  </a:cubicBezTo>
                  <a:cubicBezTo>
                    <a:pt x="2233" y="9456"/>
                    <a:pt x="2571" y="9014"/>
                    <a:pt x="2862" y="8526"/>
                  </a:cubicBezTo>
                  <a:cubicBezTo>
                    <a:pt x="3548" y="7514"/>
                    <a:pt x="4269" y="6444"/>
                    <a:pt x="5002" y="5432"/>
                  </a:cubicBezTo>
                  <a:cubicBezTo>
                    <a:pt x="5769" y="4315"/>
                    <a:pt x="6595" y="3199"/>
                    <a:pt x="7375" y="2129"/>
                  </a:cubicBezTo>
                  <a:cubicBezTo>
                    <a:pt x="7665" y="1791"/>
                    <a:pt x="7910" y="1407"/>
                    <a:pt x="8142" y="1070"/>
                  </a:cubicBezTo>
                  <a:cubicBezTo>
                    <a:pt x="8247" y="965"/>
                    <a:pt x="8293" y="919"/>
                    <a:pt x="8386" y="919"/>
                  </a:cubicBezTo>
                  <a:cubicBezTo>
                    <a:pt x="8631" y="826"/>
                    <a:pt x="8875" y="779"/>
                    <a:pt x="9073" y="779"/>
                  </a:cubicBezTo>
                  <a:cubicBezTo>
                    <a:pt x="9364" y="675"/>
                    <a:pt x="9701" y="628"/>
                    <a:pt x="9992" y="582"/>
                  </a:cubicBezTo>
                  <a:cubicBezTo>
                    <a:pt x="10469" y="489"/>
                    <a:pt x="10911" y="384"/>
                    <a:pt x="11341" y="291"/>
                  </a:cubicBezTo>
                  <a:cubicBezTo>
                    <a:pt x="11585" y="244"/>
                    <a:pt x="11632" y="198"/>
                    <a:pt x="11585" y="93"/>
                  </a:cubicBezTo>
                  <a:cubicBezTo>
                    <a:pt x="11585" y="47"/>
                    <a:pt x="11539" y="0"/>
                    <a:pt x="11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1072950" y="2042850"/>
              <a:ext cx="3525" cy="25"/>
            </a:xfrm>
            <a:custGeom>
              <a:avLst/>
              <a:gdLst/>
              <a:ahLst/>
              <a:cxnLst/>
              <a:rect l="l" t="t" r="r" b="b"/>
              <a:pathLst>
                <a:path w="141" h="1" extrusionOk="0">
                  <a:moveTo>
                    <a:pt x="140" y="0"/>
                  </a:moveTo>
                  <a:lnTo>
                    <a:pt x="1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901975" y="1941075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0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2387600" y="3180675"/>
              <a:ext cx="18050" cy="348975"/>
            </a:xfrm>
            <a:custGeom>
              <a:avLst/>
              <a:gdLst/>
              <a:ahLst/>
              <a:cxnLst/>
              <a:rect l="l" t="t" r="r" b="b"/>
              <a:pathLst>
                <a:path w="722" h="13959" extrusionOk="0">
                  <a:moveTo>
                    <a:pt x="338" y="1"/>
                  </a:moveTo>
                  <a:lnTo>
                    <a:pt x="385" y="1013"/>
                  </a:lnTo>
                  <a:lnTo>
                    <a:pt x="385" y="3688"/>
                  </a:lnTo>
                  <a:cubicBezTo>
                    <a:pt x="385" y="5188"/>
                    <a:pt x="292" y="6689"/>
                    <a:pt x="94" y="8282"/>
                  </a:cubicBezTo>
                  <a:cubicBezTo>
                    <a:pt x="47" y="8864"/>
                    <a:pt x="1" y="9445"/>
                    <a:pt x="47" y="10027"/>
                  </a:cubicBezTo>
                  <a:cubicBezTo>
                    <a:pt x="94" y="10516"/>
                    <a:pt x="187" y="11051"/>
                    <a:pt x="292" y="11539"/>
                  </a:cubicBezTo>
                  <a:cubicBezTo>
                    <a:pt x="385" y="12260"/>
                    <a:pt x="536" y="13086"/>
                    <a:pt x="478" y="13865"/>
                  </a:cubicBezTo>
                  <a:cubicBezTo>
                    <a:pt x="478" y="13912"/>
                    <a:pt x="536" y="13958"/>
                    <a:pt x="536" y="13958"/>
                  </a:cubicBezTo>
                  <a:cubicBezTo>
                    <a:pt x="582" y="13958"/>
                    <a:pt x="629" y="13958"/>
                    <a:pt x="629" y="13912"/>
                  </a:cubicBezTo>
                  <a:cubicBezTo>
                    <a:pt x="675" y="13807"/>
                    <a:pt x="722" y="13668"/>
                    <a:pt x="722" y="13516"/>
                  </a:cubicBezTo>
                  <a:lnTo>
                    <a:pt x="722" y="13330"/>
                  </a:lnTo>
                  <a:cubicBezTo>
                    <a:pt x="675" y="12702"/>
                    <a:pt x="629" y="12063"/>
                    <a:pt x="536" y="11481"/>
                  </a:cubicBezTo>
                  <a:cubicBezTo>
                    <a:pt x="338" y="10469"/>
                    <a:pt x="187" y="9445"/>
                    <a:pt x="338" y="8387"/>
                  </a:cubicBezTo>
                  <a:cubicBezTo>
                    <a:pt x="536" y="7026"/>
                    <a:pt x="629" y="5619"/>
                    <a:pt x="629" y="4072"/>
                  </a:cubicBezTo>
                  <a:cubicBezTo>
                    <a:pt x="629" y="3734"/>
                    <a:pt x="582" y="3444"/>
                    <a:pt x="582" y="3106"/>
                  </a:cubicBezTo>
                  <a:cubicBezTo>
                    <a:pt x="582" y="1943"/>
                    <a:pt x="536" y="966"/>
                    <a:pt x="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2385000" y="2483950"/>
              <a:ext cx="9900" cy="84950"/>
            </a:xfrm>
            <a:custGeom>
              <a:avLst/>
              <a:gdLst/>
              <a:ahLst/>
              <a:cxnLst/>
              <a:rect l="l" t="t" r="r" b="b"/>
              <a:pathLst>
                <a:path w="396" h="3398" extrusionOk="0">
                  <a:moveTo>
                    <a:pt x="58" y="1"/>
                  </a:moveTo>
                  <a:cubicBezTo>
                    <a:pt x="0" y="199"/>
                    <a:pt x="0" y="338"/>
                    <a:pt x="0" y="490"/>
                  </a:cubicBezTo>
                  <a:cubicBezTo>
                    <a:pt x="58" y="1257"/>
                    <a:pt x="151" y="2036"/>
                    <a:pt x="244" y="2816"/>
                  </a:cubicBezTo>
                  <a:lnTo>
                    <a:pt x="291" y="3293"/>
                  </a:lnTo>
                  <a:cubicBezTo>
                    <a:pt x="291" y="3293"/>
                    <a:pt x="349" y="3351"/>
                    <a:pt x="349" y="3397"/>
                  </a:cubicBezTo>
                  <a:lnTo>
                    <a:pt x="349" y="3246"/>
                  </a:lnTo>
                  <a:cubicBezTo>
                    <a:pt x="396" y="3060"/>
                    <a:pt x="396" y="2862"/>
                    <a:pt x="396" y="2665"/>
                  </a:cubicBezTo>
                  <a:cubicBezTo>
                    <a:pt x="349" y="2188"/>
                    <a:pt x="291" y="1699"/>
                    <a:pt x="198" y="1211"/>
                  </a:cubicBezTo>
                  <a:cubicBezTo>
                    <a:pt x="198" y="1071"/>
                    <a:pt x="151" y="920"/>
                    <a:pt x="151" y="780"/>
                  </a:cubicBezTo>
                  <a:cubicBezTo>
                    <a:pt x="105" y="490"/>
                    <a:pt x="58" y="245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2380325" y="2641575"/>
              <a:ext cx="13400" cy="408275"/>
            </a:xfrm>
            <a:custGeom>
              <a:avLst/>
              <a:gdLst/>
              <a:ahLst/>
              <a:cxnLst/>
              <a:rect l="l" t="t" r="r" b="b"/>
              <a:pathLst>
                <a:path w="536" h="16331" extrusionOk="0">
                  <a:moveTo>
                    <a:pt x="245" y="0"/>
                  </a:moveTo>
                  <a:lnTo>
                    <a:pt x="245" y="0"/>
                  </a:lnTo>
                  <a:cubicBezTo>
                    <a:pt x="245" y="186"/>
                    <a:pt x="187" y="338"/>
                    <a:pt x="141" y="477"/>
                  </a:cubicBezTo>
                  <a:cubicBezTo>
                    <a:pt x="94" y="873"/>
                    <a:pt x="1" y="1256"/>
                    <a:pt x="1" y="1640"/>
                  </a:cubicBezTo>
                  <a:cubicBezTo>
                    <a:pt x="1" y="2280"/>
                    <a:pt x="47" y="2908"/>
                    <a:pt x="47" y="3490"/>
                  </a:cubicBezTo>
                  <a:cubicBezTo>
                    <a:pt x="94" y="3780"/>
                    <a:pt x="94" y="4025"/>
                    <a:pt x="94" y="4315"/>
                  </a:cubicBezTo>
                  <a:lnTo>
                    <a:pt x="94" y="4746"/>
                  </a:lnTo>
                  <a:cubicBezTo>
                    <a:pt x="141" y="5083"/>
                    <a:pt x="141" y="5420"/>
                    <a:pt x="141" y="5769"/>
                  </a:cubicBezTo>
                  <a:cubicBezTo>
                    <a:pt x="187" y="6002"/>
                    <a:pt x="187" y="6293"/>
                    <a:pt x="245" y="6584"/>
                  </a:cubicBezTo>
                  <a:cubicBezTo>
                    <a:pt x="292" y="7072"/>
                    <a:pt x="338" y="7654"/>
                    <a:pt x="292" y="8189"/>
                  </a:cubicBezTo>
                  <a:cubicBezTo>
                    <a:pt x="292" y="9305"/>
                    <a:pt x="292" y="10468"/>
                    <a:pt x="338" y="11585"/>
                  </a:cubicBezTo>
                  <a:cubicBezTo>
                    <a:pt x="385" y="12108"/>
                    <a:pt x="385" y="12597"/>
                    <a:pt x="385" y="13132"/>
                  </a:cubicBezTo>
                  <a:cubicBezTo>
                    <a:pt x="431" y="13714"/>
                    <a:pt x="431" y="14342"/>
                    <a:pt x="431" y="14923"/>
                  </a:cubicBezTo>
                  <a:lnTo>
                    <a:pt x="431" y="16133"/>
                  </a:lnTo>
                  <a:lnTo>
                    <a:pt x="431" y="16331"/>
                  </a:lnTo>
                  <a:cubicBezTo>
                    <a:pt x="478" y="15749"/>
                    <a:pt x="536" y="15121"/>
                    <a:pt x="536" y="14493"/>
                  </a:cubicBezTo>
                  <a:cubicBezTo>
                    <a:pt x="536" y="13911"/>
                    <a:pt x="536" y="13272"/>
                    <a:pt x="478" y="12690"/>
                  </a:cubicBezTo>
                  <a:cubicBezTo>
                    <a:pt x="478" y="11922"/>
                    <a:pt x="431" y="11097"/>
                    <a:pt x="478" y="10317"/>
                  </a:cubicBezTo>
                  <a:cubicBezTo>
                    <a:pt x="536" y="8770"/>
                    <a:pt x="431" y="7270"/>
                    <a:pt x="338" y="5769"/>
                  </a:cubicBezTo>
                  <a:cubicBezTo>
                    <a:pt x="292" y="5083"/>
                    <a:pt x="245" y="4362"/>
                    <a:pt x="245" y="3676"/>
                  </a:cubicBezTo>
                  <a:cubicBezTo>
                    <a:pt x="245" y="3385"/>
                    <a:pt x="187" y="3152"/>
                    <a:pt x="187" y="2862"/>
                  </a:cubicBezTo>
                  <a:cubicBezTo>
                    <a:pt x="141" y="2222"/>
                    <a:pt x="94" y="1547"/>
                    <a:pt x="187" y="873"/>
                  </a:cubicBezTo>
                  <a:cubicBezTo>
                    <a:pt x="187" y="582"/>
                    <a:pt x="245" y="291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2353575" y="2778525"/>
              <a:ext cx="16900" cy="490575"/>
            </a:xfrm>
            <a:custGeom>
              <a:avLst/>
              <a:gdLst/>
              <a:ahLst/>
              <a:cxnLst/>
              <a:rect l="l" t="t" r="r" b="b"/>
              <a:pathLst>
                <a:path w="676" h="19623" extrusionOk="0">
                  <a:moveTo>
                    <a:pt x="443" y="1"/>
                  </a:moveTo>
                  <a:lnTo>
                    <a:pt x="443" y="1"/>
                  </a:lnTo>
                  <a:cubicBezTo>
                    <a:pt x="199" y="1106"/>
                    <a:pt x="1" y="2373"/>
                    <a:pt x="1" y="3583"/>
                  </a:cubicBezTo>
                  <a:cubicBezTo>
                    <a:pt x="47" y="4455"/>
                    <a:pt x="152" y="5328"/>
                    <a:pt x="199" y="6154"/>
                  </a:cubicBezTo>
                  <a:cubicBezTo>
                    <a:pt x="292" y="6782"/>
                    <a:pt x="338" y="7363"/>
                    <a:pt x="385" y="7945"/>
                  </a:cubicBezTo>
                  <a:cubicBezTo>
                    <a:pt x="443" y="9061"/>
                    <a:pt x="443" y="9887"/>
                    <a:pt x="385" y="10655"/>
                  </a:cubicBezTo>
                  <a:cubicBezTo>
                    <a:pt x="292" y="11772"/>
                    <a:pt x="245" y="12888"/>
                    <a:pt x="338" y="14098"/>
                  </a:cubicBezTo>
                  <a:cubicBezTo>
                    <a:pt x="338" y="14924"/>
                    <a:pt x="385" y="15749"/>
                    <a:pt x="385" y="16517"/>
                  </a:cubicBezTo>
                  <a:lnTo>
                    <a:pt x="385" y="17587"/>
                  </a:lnTo>
                  <a:lnTo>
                    <a:pt x="385" y="17925"/>
                  </a:lnTo>
                  <a:cubicBezTo>
                    <a:pt x="385" y="18460"/>
                    <a:pt x="385" y="18995"/>
                    <a:pt x="443" y="19530"/>
                  </a:cubicBezTo>
                  <a:cubicBezTo>
                    <a:pt x="443" y="19530"/>
                    <a:pt x="443" y="19576"/>
                    <a:pt x="489" y="19623"/>
                  </a:cubicBezTo>
                  <a:lnTo>
                    <a:pt x="489" y="19530"/>
                  </a:lnTo>
                  <a:cubicBezTo>
                    <a:pt x="536" y="19041"/>
                    <a:pt x="536" y="18553"/>
                    <a:pt x="536" y="18076"/>
                  </a:cubicBezTo>
                  <a:cubicBezTo>
                    <a:pt x="536" y="17006"/>
                    <a:pt x="536" y="15843"/>
                    <a:pt x="489" y="14342"/>
                  </a:cubicBezTo>
                  <a:lnTo>
                    <a:pt x="489" y="13470"/>
                  </a:lnTo>
                  <a:cubicBezTo>
                    <a:pt x="443" y="12935"/>
                    <a:pt x="385" y="12353"/>
                    <a:pt x="443" y="11818"/>
                  </a:cubicBezTo>
                  <a:cubicBezTo>
                    <a:pt x="675" y="9980"/>
                    <a:pt x="629" y="8143"/>
                    <a:pt x="385" y="6398"/>
                  </a:cubicBezTo>
                  <a:cubicBezTo>
                    <a:pt x="152" y="4700"/>
                    <a:pt x="94" y="3001"/>
                    <a:pt x="338" y="1164"/>
                  </a:cubicBezTo>
                  <a:cubicBezTo>
                    <a:pt x="385" y="768"/>
                    <a:pt x="443" y="384"/>
                    <a:pt x="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2362025" y="2433075"/>
              <a:ext cx="4950" cy="31425"/>
            </a:xfrm>
            <a:custGeom>
              <a:avLst/>
              <a:gdLst/>
              <a:ahLst/>
              <a:cxnLst/>
              <a:rect l="l" t="t" r="r" b="b"/>
              <a:pathLst>
                <a:path w="198" h="1257" extrusionOk="0">
                  <a:moveTo>
                    <a:pt x="47" y="0"/>
                  </a:moveTo>
                  <a:cubicBezTo>
                    <a:pt x="0" y="384"/>
                    <a:pt x="47" y="966"/>
                    <a:pt x="151" y="1257"/>
                  </a:cubicBezTo>
                  <a:cubicBezTo>
                    <a:pt x="198" y="826"/>
                    <a:pt x="105" y="442"/>
                    <a:pt x="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1867675" y="2358350"/>
              <a:ext cx="473725" cy="23125"/>
            </a:xfrm>
            <a:custGeom>
              <a:avLst/>
              <a:gdLst/>
              <a:ahLst/>
              <a:cxnLst/>
              <a:rect l="l" t="t" r="r" b="b"/>
              <a:pathLst>
                <a:path w="18949" h="925" extrusionOk="0">
                  <a:moveTo>
                    <a:pt x="16628" y="0"/>
                  </a:moveTo>
                  <a:cubicBezTo>
                    <a:pt x="16203" y="0"/>
                    <a:pt x="15802" y="12"/>
                    <a:pt x="15412" y="35"/>
                  </a:cubicBezTo>
                  <a:cubicBezTo>
                    <a:pt x="14877" y="82"/>
                    <a:pt x="14296" y="128"/>
                    <a:pt x="13772" y="175"/>
                  </a:cubicBezTo>
                  <a:cubicBezTo>
                    <a:pt x="13377" y="175"/>
                    <a:pt x="12946" y="233"/>
                    <a:pt x="12551" y="279"/>
                  </a:cubicBezTo>
                  <a:cubicBezTo>
                    <a:pt x="12318" y="279"/>
                    <a:pt x="12121" y="279"/>
                    <a:pt x="11876" y="326"/>
                  </a:cubicBezTo>
                  <a:cubicBezTo>
                    <a:pt x="11202" y="372"/>
                    <a:pt x="10516" y="419"/>
                    <a:pt x="9887" y="524"/>
                  </a:cubicBezTo>
                  <a:cubicBezTo>
                    <a:pt x="9504" y="570"/>
                    <a:pt x="9120" y="617"/>
                    <a:pt x="8724" y="617"/>
                  </a:cubicBezTo>
                  <a:cubicBezTo>
                    <a:pt x="8480" y="663"/>
                    <a:pt x="8294" y="663"/>
                    <a:pt x="8096" y="663"/>
                  </a:cubicBezTo>
                  <a:lnTo>
                    <a:pt x="7608" y="663"/>
                  </a:lnTo>
                  <a:cubicBezTo>
                    <a:pt x="7468" y="617"/>
                    <a:pt x="7317" y="617"/>
                    <a:pt x="7177" y="617"/>
                  </a:cubicBezTo>
                  <a:lnTo>
                    <a:pt x="7026" y="617"/>
                  </a:lnTo>
                  <a:cubicBezTo>
                    <a:pt x="6887" y="570"/>
                    <a:pt x="6735" y="570"/>
                    <a:pt x="6596" y="570"/>
                  </a:cubicBezTo>
                  <a:cubicBezTo>
                    <a:pt x="5572" y="419"/>
                    <a:pt x="4560" y="326"/>
                    <a:pt x="3641" y="279"/>
                  </a:cubicBezTo>
                  <a:cubicBezTo>
                    <a:pt x="2769" y="175"/>
                    <a:pt x="1990" y="128"/>
                    <a:pt x="1269" y="128"/>
                  </a:cubicBezTo>
                  <a:lnTo>
                    <a:pt x="1" y="128"/>
                  </a:lnTo>
                  <a:cubicBezTo>
                    <a:pt x="2187" y="233"/>
                    <a:pt x="4467" y="419"/>
                    <a:pt x="6793" y="756"/>
                  </a:cubicBezTo>
                  <a:cubicBezTo>
                    <a:pt x="7337" y="870"/>
                    <a:pt x="7801" y="925"/>
                    <a:pt x="8266" y="925"/>
                  </a:cubicBezTo>
                  <a:cubicBezTo>
                    <a:pt x="8418" y="925"/>
                    <a:pt x="8570" y="919"/>
                    <a:pt x="8724" y="907"/>
                  </a:cubicBezTo>
                  <a:cubicBezTo>
                    <a:pt x="8875" y="907"/>
                    <a:pt x="8969" y="861"/>
                    <a:pt x="9120" y="861"/>
                  </a:cubicBezTo>
                  <a:cubicBezTo>
                    <a:pt x="9259" y="861"/>
                    <a:pt x="9352" y="861"/>
                    <a:pt x="9504" y="814"/>
                  </a:cubicBezTo>
                  <a:cubicBezTo>
                    <a:pt x="10039" y="710"/>
                    <a:pt x="10713" y="617"/>
                    <a:pt x="11388" y="524"/>
                  </a:cubicBezTo>
                  <a:cubicBezTo>
                    <a:pt x="11830" y="465"/>
                    <a:pt x="12318" y="465"/>
                    <a:pt x="12749" y="419"/>
                  </a:cubicBezTo>
                  <a:cubicBezTo>
                    <a:pt x="13237" y="419"/>
                    <a:pt x="13714" y="372"/>
                    <a:pt x="14203" y="326"/>
                  </a:cubicBezTo>
                  <a:cubicBezTo>
                    <a:pt x="14354" y="279"/>
                    <a:pt x="14540" y="279"/>
                    <a:pt x="14738" y="279"/>
                  </a:cubicBezTo>
                  <a:cubicBezTo>
                    <a:pt x="15366" y="175"/>
                    <a:pt x="16040" y="128"/>
                    <a:pt x="16680" y="82"/>
                  </a:cubicBezTo>
                  <a:lnTo>
                    <a:pt x="17983" y="82"/>
                  </a:lnTo>
                  <a:cubicBezTo>
                    <a:pt x="18227" y="128"/>
                    <a:pt x="18425" y="128"/>
                    <a:pt x="18716" y="128"/>
                  </a:cubicBezTo>
                  <a:lnTo>
                    <a:pt x="18948" y="128"/>
                  </a:lnTo>
                  <a:cubicBezTo>
                    <a:pt x="18611" y="82"/>
                    <a:pt x="18320" y="82"/>
                    <a:pt x="17983" y="35"/>
                  </a:cubicBezTo>
                  <a:cubicBezTo>
                    <a:pt x="17500" y="12"/>
                    <a:pt x="17052" y="0"/>
                    <a:pt x="16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2335550" y="2415050"/>
              <a:ext cx="8475" cy="1097725"/>
            </a:xfrm>
            <a:custGeom>
              <a:avLst/>
              <a:gdLst/>
              <a:ahLst/>
              <a:cxnLst/>
              <a:rect l="l" t="t" r="r" b="b"/>
              <a:pathLst>
                <a:path w="339" h="43909" extrusionOk="0">
                  <a:moveTo>
                    <a:pt x="94" y="0"/>
                  </a:moveTo>
                  <a:cubicBezTo>
                    <a:pt x="47" y="140"/>
                    <a:pt x="47" y="233"/>
                    <a:pt x="47" y="338"/>
                  </a:cubicBezTo>
                  <a:lnTo>
                    <a:pt x="47" y="1210"/>
                  </a:lnTo>
                  <a:cubicBezTo>
                    <a:pt x="1" y="6293"/>
                    <a:pt x="1" y="11387"/>
                    <a:pt x="1" y="16470"/>
                  </a:cubicBezTo>
                  <a:lnTo>
                    <a:pt x="1" y="31056"/>
                  </a:lnTo>
                  <a:lnTo>
                    <a:pt x="1" y="40024"/>
                  </a:lnTo>
                  <a:lnTo>
                    <a:pt x="1" y="42932"/>
                  </a:lnTo>
                  <a:lnTo>
                    <a:pt x="47" y="43665"/>
                  </a:lnTo>
                  <a:lnTo>
                    <a:pt x="47" y="43851"/>
                  </a:lnTo>
                  <a:lnTo>
                    <a:pt x="47" y="43909"/>
                  </a:lnTo>
                  <a:lnTo>
                    <a:pt x="233" y="43909"/>
                  </a:lnTo>
                  <a:cubicBezTo>
                    <a:pt x="233" y="43909"/>
                    <a:pt x="233" y="43851"/>
                    <a:pt x="291" y="43804"/>
                  </a:cubicBezTo>
                  <a:cubicBezTo>
                    <a:pt x="291" y="43758"/>
                    <a:pt x="338" y="43711"/>
                    <a:pt x="338" y="43665"/>
                  </a:cubicBezTo>
                  <a:lnTo>
                    <a:pt x="338" y="41920"/>
                  </a:lnTo>
                  <a:lnTo>
                    <a:pt x="338" y="36825"/>
                  </a:lnTo>
                  <a:lnTo>
                    <a:pt x="338" y="12841"/>
                  </a:lnTo>
                  <a:cubicBezTo>
                    <a:pt x="338" y="8910"/>
                    <a:pt x="338" y="4990"/>
                    <a:pt x="291" y="1012"/>
                  </a:cubicBezTo>
                  <a:cubicBezTo>
                    <a:pt x="291" y="768"/>
                    <a:pt x="233" y="524"/>
                    <a:pt x="233" y="291"/>
                  </a:cubicBezTo>
                  <a:cubicBezTo>
                    <a:pt x="187" y="186"/>
                    <a:pt x="187" y="93"/>
                    <a:pt x="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21700" y="2327800"/>
              <a:ext cx="1710700" cy="1241675"/>
            </a:xfrm>
            <a:custGeom>
              <a:avLst/>
              <a:gdLst/>
              <a:ahLst/>
              <a:cxnLst/>
              <a:rect l="l" t="t" r="r" b="b"/>
              <a:pathLst>
                <a:path w="68428" h="49667" extrusionOk="0">
                  <a:moveTo>
                    <a:pt x="46468" y="1"/>
                  </a:moveTo>
                  <a:cubicBezTo>
                    <a:pt x="46328" y="1"/>
                    <a:pt x="46084" y="47"/>
                    <a:pt x="45991" y="47"/>
                  </a:cubicBezTo>
                  <a:lnTo>
                    <a:pt x="10608" y="47"/>
                  </a:lnTo>
                  <a:cubicBezTo>
                    <a:pt x="7119" y="47"/>
                    <a:pt x="3676" y="47"/>
                    <a:pt x="233" y="94"/>
                  </a:cubicBezTo>
                  <a:cubicBezTo>
                    <a:pt x="47" y="94"/>
                    <a:pt x="0" y="94"/>
                    <a:pt x="0" y="187"/>
                  </a:cubicBezTo>
                  <a:cubicBezTo>
                    <a:pt x="0" y="234"/>
                    <a:pt x="0" y="292"/>
                    <a:pt x="47" y="338"/>
                  </a:cubicBezTo>
                  <a:lnTo>
                    <a:pt x="47" y="385"/>
                  </a:lnTo>
                  <a:lnTo>
                    <a:pt x="67939" y="385"/>
                  </a:lnTo>
                  <a:lnTo>
                    <a:pt x="67939" y="478"/>
                  </a:lnTo>
                  <a:lnTo>
                    <a:pt x="67986" y="49667"/>
                  </a:lnTo>
                  <a:lnTo>
                    <a:pt x="68044" y="49667"/>
                  </a:lnTo>
                  <a:cubicBezTo>
                    <a:pt x="68137" y="49574"/>
                    <a:pt x="68184" y="49481"/>
                    <a:pt x="68230" y="49376"/>
                  </a:cubicBezTo>
                  <a:lnTo>
                    <a:pt x="68230" y="49190"/>
                  </a:lnTo>
                  <a:lnTo>
                    <a:pt x="68230" y="49085"/>
                  </a:lnTo>
                  <a:lnTo>
                    <a:pt x="68230" y="48271"/>
                  </a:lnTo>
                  <a:lnTo>
                    <a:pt x="68230" y="48167"/>
                  </a:lnTo>
                  <a:cubicBezTo>
                    <a:pt x="68277" y="46666"/>
                    <a:pt x="68277" y="45212"/>
                    <a:pt x="68277" y="43758"/>
                  </a:cubicBezTo>
                  <a:lnTo>
                    <a:pt x="68277" y="43560"/>
                  </a:lnTo>
                  <a:lnTo>
                    <a:pt x="68277" y="43514"/>
                  </a:lnTo>
                  <a:lnTo>
                    <a:pt x="68277" y="43084"/>
                  </a:lnTo>
                  <a:lnTo>
                    <a:pt x="68277" y="42979"/>
                  </a:lnTo>
                  <a:lnTo>
                    <a:pt x="68277" y="42886"/>
                  </a:lnTo>
                  <a:lnTo>
                    <a:pt x="68277" y="42165"/>
                  </a:lnTo>
                  <a:lnTo>
                    <a:pt x="68277" y="41478"/>
                  </a:lnTo>
                  <a:lnTo>
                    <a:pt x="68277" y="39978"/>
                  </a:lnTo>
                  <a:lnTo>
                    <a:pt x="68277" y="36058"/>
                  </a:lnTo>
                  <a:lnTo>
                    <a:pt x="68277" y="31115"/>
                  </a:lnTo>
                  <a:lnTo>
                    <a:pt x="68277" y="25730"/>
                  </a:lnTo>
                  <a:lnTo>
                    <a:pt x="68277" y="25299"/>
                  </a:lnTo>
                  <a:lnTo>
                    <a:pt x="68277" y="25241"/>
                  </a:lnTo>
                  <a:lnTo>
                    <a:pt x="68277" y="2560"/>
                  </a:lnTo>
                  <a:lnTo>
                    <a:pt x="68428" y="2176"/>
                  </a:lnTo>
                  <a:cubicBezTo>
                    <a:pt x="68381" y="2129"/>
                    <a:pt x="68381" y="2129"/>
                    <a:pt x="68335" y="2083"/>
                  </a:cubicBezTo>
                  <a:lnTo>
                    <a:pt x="68277" y="2036"/>
                  </a:lnTo>
                  <a:lnTo>
                    <a:pt x="68277" y="1932"/>
                  </a:lnTo>
                  <a:lnTo>
                    <a:pt x="68277" y="1839"/>
                  </a:lnTo>
                  <a:cubicBezTo>
                    <a:pt x="68277" y="1501"/>
                    <a:pt x="68277" y="1106"/>
                    <a:pt x="68230" y="722"/>
                  </a:cubicBezTo>
                  <a:lnTo>
                    <a:pt x="68230" y="385"/>
                  </a:lnTo>
                  <a:lnTo>
                    <a:pt x="68230" y="141"/>
                  </a:lnTo>
                  <a:lnTo>
                    <a:pt x="67509" y="141"/>
                  </a:lnTo>
                  <a:cubicBezTo>
                    <a:pt x="67311" y="94"/>
                    <a:pt x="67067" y="94"/>
                    <a:pt x="66881" y="94"/>
                  </a:cubicBezTo>
                  <a:lnTo>
                    <a:pt x="62275" y="94"/>
                  </a:lnTo>
                  <a:lnTo>
                    <a:pt x="62275" y="47"/>
                  </a:lnTo>
                  <a:lnTo>
                    <a:pt x="61879" y="47"/>
                  </a:lnTo>
                  <a:lnTo>
                    <a:pt x="61833" y="94"/>
                  </a:lnTo>
                  <a:lnTo>
                    <a:pt x="61833" y="47"/>
                  </a:lnTo>
                  <a:lnTo>
                    <a:pt x="46666" y="47"/>
                  </a:lnTo>
                  <a:cubicBezTo>
                    <a:pt x="46572" y="47"/>
                    <a:pt x="46468" y="1"/>
                    <a:pt x="46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2428600" y="341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2428600" y="3404875"/>
              <a:ext cx="25" cy="10775"/>
            </a:xfrm>
            <a:custGeom>
              <a:avLst/>
              <a:gdLst/>
              <a:ahLst/>
              <a:cxnLst/>
              <a:rect l="l" t="t" r="r" b="b"/>
              <a:pathLst>
                <a:path w="1" h="431" extrusionOk="0">
                  <a:moveTo>
                    <a:pt x="1" y="47"/>
                  </a:moveTo>
                  <a:lnTo>
                    <a:pt x="1" y="1"/>
                  </a:lnTo>
                  <a:lnTo>
                    <a:pt x="1" y="431"/>
                  </a:lnTo>
                  <a:lnTo>
                    <a:pt x="1" y="4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2428600" y="3381900"/>
              <a:ext cx="25" cy="18050"/>
            </a:xfrm>
            <a:custGeom>
              <a:avLst/>
              <a:gdLst/>
              <a:ahLst/>
              <a:cxnLst/>
              <a:rect l="l" t="t" r="r" b="b"/>
              <a:pathLst>
                <a:path w="1" h="722" extrusionOk="0">
                  <a:moveTo>
                    <a:pt x="1" y="1"/>
                  </a:moveTo>
                  <a:lnTo>
                    <a:pt x="1" y="722"/>
                  </a:lnTo>
                  <a:lnTo>
                    <a:pt x="1" y="7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2428600" y="3415625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47"/>
                  </a:moveTo>
                  <a:lnTo>
                    <a:pt x="1" y="47"/>
                  </a:lnTo>
                  <a:lnTo>
                    <a:pt x="1" y="1"/>
                  </a:lnTo>
                  <a:lnTo>
                    <a:pt x="1" y="47"/>
                  </a:lnTo>
                  <a:lnTo>
                    <a:pt x="1" y="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2428600" y="3415625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2428600" y="341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2428600" y="341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428600" y="3415625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47"/>
                  </a:moveTo>
                  <a:lnTo>
                    <a:pt x="1" y="47"/>
                  </a:lnTo>
                  <a:lnTo>
                    <a:pt x="1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2267500" y="2328975"/>
              <a:ext cx="1200" cy="1175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1" y="0"/>
                  </a:moveTo>
                  <a:lnTo>
                    <a:pt x="1" y="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268675" y="2326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785675" y="2404000"/>
              <a:ext cx="1555725" cy="1120700"/>
            </a:xfrm>
            <a:custGeom>
              <a:avLst/>
              <a:gdLst/>
              <a:ahLst/>
              <a:cxnLst/>
              <a:rect l="l" t="t" r="r" b="b"/>
              <a:pathLst>
                <a:path w="62229" h="44828" extrusionOk="0">
                  <a:moveTo>
                    <a:pt x="25298" y="0"/>
                  </a:moveTo>
                  <a:cubicBezTo>
                    <a:pt x="17308" y="0"/>
                    <a:pt x="9212" y="47"/>
                    <a:pt x="1361" y="47"/>
                  </a:cubicBezTo>
                  <a:lnTo>
                    <a:pt x="1163" y="47"/>
                  </a:lnTo>
                  <a:cubicBezTo>
                    <a:pt x="1117" y="47"/>
                    <a:pt x="1070" y="93"/>
                    <a:pt x="1070" y="93"/>
                  </a:cubicBezTo>
                  <a:cubicBezTo>
                    <a:pt x="1024" y="198"/>
                    <a:pt x="1024" y="291"/>
                    <a:pt x="1024" y="384"/>
                  </a:cubicBezTo>
                  <a:lnTo>
                    <a:pt x="1024" y="628"/>
                  </a:lnTo>
                  <a:cubicBezTo>
                    <a:pt x="977" y="1117"/>
                    <a:pt x="977" y="1652"/>
                    <a:pt x="977" y="2129"/>
                  </a:cubicBezTo>
                  <a:lnTo>
                    <a:pt x="977" y="30870"/>
                  </a:lnTo>
                  <a:lnTo>
                    <a:pt x="977" y="31987"/>
                  </a:lnTo>
                  <a:lnTo>
                    <a:pt x="779" y="31359"/>
                  </a:lnTo>
                  <a:cubicBezTo>
                    <a:pt x="733" y="31405"/>
                    <a:pt x="733" y="31452"/>
                    <a:pt x="733" y="31498"/>
                  </a:cubicBezTo>
                  <a:lnTo>
                    <a:pt x="733" y="31649"/>
                  </a:lnTo>
                  <a:cubicBezTo>
                    <a:pt x="686" y="32138"/>
                    <a:pt x="640" y="32661"/>
                    <a:pt x="582" y="33196"/>
                  </a:cubicBezTo>
                  <a:cubicBezTo>
                    <a:pt x="535" y="33778"/>
                    <a:pt x="489" y="34406"/>
                    <a:pt x="489" y="35046"/>
                  </a:cubicBezTo>
                  <a:cubicBezTo>
                    <a:pt x="442" y="35918"/>
                    <a:pt x="349" y="36790"/>
                    <a:pt x="291" y="37663"/>
                  </a:cubicBezTo>
                  <a:cubicBezTo>
                    <a:pt x="291" y="38093"/>
                    <a:pt x="244" y="38582"/>
                    <a:pt x="198" y="39059"/>
                  </a:cubicBezTo>
                  <a:cubicBezTo>
                    <a:pt x="151" y="39547"/>
                    <a:pt x="105" y="40036"/>
                    <a:pt x="58" y="40571"/>
                  </a:cubicBezTo>
                  <a:cubicBezTo>
                    <a:pt x="0" y="41152"/>
                    <a:pt x="0" y="41780"/>
                    <a:pt x="0" y="42362"/>
                  </a:cubicBezTo>
                  <a:cubicBezTo>
                    <a:pt x="349" y="40082"/>
                    <a:pt x="442" y="37756"/>
                    <a:pt x="582" y="35523"/>
                  </a:cubicBezTo>
                  <a:cubicBezTo>
                    <a:pt x="640" y="34511"/>
                    <a:pt x="686" y="33441"/>
                    <a:pt x="779" y="32371"/>
                  </a:cubicBezTo>
                  <a:lnTo>
                    <a:pt x="977" y="32429"/>
                  </a:lnTo>
                  <a:lnTo>
                    <a:pt x="977" y="32906"/>
                  </a:lnTo>
                  <a:lnTo>
                    <a:pt x="977" y="44153"/>
                  </a:lnTo>
                  <a:lnTo>
                    <a:pt x="977" y="44200"/>
                  </a:lnTo>
                  <a:cubicBezTo>
                    <a:pt x="977" y="44246"/>
                    <a:pt x="977" y="44397"/>
                    <a:pt x="1024" y="44444"/>
                  </a:cubicBezTo>
                  <a:lnTo>
                    <a:pt x="1070" y="44490"/>
                  </a:lnTo>
                  <a:cubicBezTo>
                    <a:pt x="1221" y="44688"/>
                    <a:pt x="1407" y="44828"/>
                    <a:pt x="1698" y="44828"/>
                  </a:cubicBezTo>
                  <a:lnTo>
                    <a:pt x="61123" y="44828"/>
                  </a:lnTo>
                  <a:cubicBezTo>
                    <a:pt x="61461" y="44828"/>
                    <a:pt x="61751" y="44781"/>
                    <a:pt x="62089" y="44735"/>
                  </a:cubicBezTo>
                  <a:lnTo>
                    <a:pt x="62228" y="44735"/>
                  </a:lnTo>
                  <a:lnTo>
                    <a:pt x="62228" y="44537"/>
                  </a:lnTo>
                  <a:lnTo>
                    <a:pt x="61938" y="44490"/>
                  </a:lnTo>
                  <a:lnTo>
                    <a:pt x="1314" y="44490"/>
                  </a:lnTo>
                  <a:lnTo>
                    <a:pt x="1314" y="291"/>
                  </a:lnTo>
                  <a:lnTo>
                    <a:pt x="61996" y="291"/>
                  </a:lnTo>
                  <a:lnTo>
                    <a:pt x="62135" y="245"/>
                  </a:lnTo>
                  <a:cubicBezTo>
                    <a:pt x="62135" y="0"/>
                    <a:pt x="62089" y="0"/>
                    <a:pt x="61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335550" y="2410100"/>
              <a:ext cx="3525" cy="1200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1" y="47"/>
                  </a:moveTo>
                  <a:lnTo>
                    <a:pt x="140" y="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2334100" y="3516250"/>
              <a:ext cx="7300" cy="1175"/>
            </a:xfrm>
            <a:custGeom>
              <a:avLst/>
              <a:gdLst/>
              <a:ahLst/>
              <a:cxnLst/>
              <a:rect l="l" t="t" r="r" b="b"/>
              <a:pathLst>
                <a:path w="292" h="47" extrusionOk="0">
                  <a:moveTo>
                    <a:pt x="291" y="47"/>
                  </a:moveTo>
                  <a:lnTo>
                    <a:pt x="291" y="4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2332950" y="3516250"/>
              <a:ext cx="1175" cy="25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2334100" y="3516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302700" y="2471750"/>
              <a:ext cx="15725" cy="16025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338" y="0"/>
                  </a:moveTo>
                  <a:cubicBezTo>
                    <a:pt x="245" y="0"/>
                    <a:pt x="152" y="59"/>
                    <a:pt x="93" y="105"/>
                  </a:cubicBezTo>
                  <a:cubicBezTo>
                    <a:pt x="0" y="198"/>
                    <a:pt x="0" y="245"/>
                    <a:pt x="0" y="349"/>
                  </a:cubicBezTo>
                  <a:cubicBezTo>
                    <a:pt x="0" y="489"/>
                    <a:pt x="93" y="640"/>
                    <a:pt x="291" y="640"/>
                  </a:cubicBezTo>
                  <a:cubicBezTo>
                    <a:pt x="384" y="640"/>
                    <a:pt x="489" y="582"/>
                    <a:pt x="535" y="489"/>
                  </a:cubicBezTo>
                  <a:cubicBezTo>
                    <a:pt x="628" y="442"/>
                    <a:pt x="628" y="349"/>
                    <a:pt x="628" y="245"/>
                  </a:cubicBezTo>
                  <a:cubicBezTo>
                    <a:pt x="628" y="105"/>
                    <a:pt x="535" y="0"/>
                    <a:pt x="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2265175" y="3448500"/>
              <a:ext cx="29125" cy="30250"/>
            </a:xfrm>
            <a:custGeom>
              <a:avLst/>
              <a:gdLst/>
              <a:ahLst/>
              <a:cxnLst/>
              <a:rect l="l" t="t" r="r" b="b"/>
              <a:pathLst>
                <a:path w="1165" h="1210" extrusionOk="0">
                  <a:moveTo>
                    <a:pt x="873" y="0"/>
                  </a:moveTo>
                  <a:cubicBezTo>
                    <a:pt x="431" y="245"/>
                    <a:pt x="245" y="675"/>
                    <a:pt x="47" y="1163"/>
                  </a:cubicBezTo>
                  <a:cubicBezTo>
                    <a:pt x="1" y="1163"/>
                    <a:pt x="1" y="1210"/>
                    <a:pt x="47" y="1210"/>
                  </a:cubicBezTo>
                  <a:lnTo>
                    <a:pt x="94" y="1210"/>
                  </a:lnTo>
                  <a:cubicBezTo>
                    <a:pt x="245" y="1117"/>
                    <a:pt x="385" y="1059"/>
                    <a:pt x="431" y="966"/>
                  </a:cubicBezTo>
                  <a:cubicBezTo>
                    <a:pt x="676" y="721"/>
                    <a:pt x="920" y="477"/>
                    <a:pt x="1118" y="186"/>
                  </a:cubicBezTo>
                  <a:cubicBezTo>
                    <a:pt x="1164" y="140"/>
                    <a:pt x="1164" y="93"/>
                    <a:pt x="1164" y="47"/>
                  </a:cubicBezTo>
                  <a:cubicBezTo>
                    <a:pt x="1118" y="0"/>
                    <a:pt x="1071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291925" y="2426975"/>
              <a:ext cx="18075" cy="19500"/>
            </a:xfrm>
            <a:custGeom>
              <a:avLst/>
              <a:gdLst/>
              <a:ahLst/>
              <a:cxnLst/>
              <a:rect l="l" t="t" r="r" b="b"/>
              <a:pathLst>
                <a:path w="723" h="780" extrusionOk="0">
                  <a:moveTo>
                    <a:pt x="141" y="0"/>
                  </a:moveTo>
                  <a:cubicBezTo>
                    <a:pt x="141" y="47"/>
                    <a:pt x="141" y="47"/>
                    <a:pt x="94" y="47"/>
                  </a:cubicBezTo>
                  <a:cubicBezTo>
                    <a:pt x="94" y="105"/>
                    <a:pt x="48" y="198"/>
                    <a:pt x="1" y="244"/>
                  </a:cubicBezTo>
                  <a:lnTo>
                    <a:pt x="1" y="338"/>
                  </a:lnTo>
                  <a:lnTo>
                    <a:pt x="1" y="442"/>
                  </a:lnTo>
                  <a:cubicBezTo>
                    <a:pt x="1" y="489"/>
                    <a:pt x="1" y="535"/>
                    <a:pt x="48" y="582"/>
                  </a:cubicBezTo>
                  <a:cubicBezTo>
                    <a:pt x="94" y="733"/>
                    <a:pt x="187" y="780"/>
                    <a:pt x="338" y="780"/>
                  </a:cubicBezTo>
                  <a:lnTo>
                    <a:pt x="478" y="780"/>
                  </a:lnTo>
                  <a:cubicBezTo>
                    <a:pt x="583" y="733"/>
                    <a:pt x="629" y="628"/>
                    <a:pt x="676" y="582"/>
                  </a:cubicBezTo>
                  <a:cubicBezTo>
                    <a:pt x="722" y="489"/>
                    <a:pt x="676" y="442"/>
                    <a:pt x="676" y="338"/>
                  </a:cubicBezTo>
                  <a:cubicBezTo>
                    <a:pt x="583" y="198"/>
                    <a:pt x="338" y="0"/>
                    <a:pt x="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2245700" y="3404875"/>
              <a:ext cx="36375" cy="42475"/>
            </a:xfrm>
            <a:custGeom>
              <a:avLst/>
              <a:gdLst/>
              <a:ahLst/>
              <a:cxnLst/>
              <a:rect l="l" t="t" r="r" b="b"/>
              <a:pathLst>
                <a:path w="1455" h="1699" extrusionOk="0">
                  <a:moveTo>
                    <a:pt x="1315" y="1"/>
                  </a:moveTo>
                  <a:cubicBezTo>
                    <a:pt x="1268" y="1"/>
                    <a:pt x="1210" y="1"/>
                    <a:pt x="1164" y="47"/>
                  </a:cubicBezTo>
                  <a:cubicBezTo>
                    <a:pt x="978" y="245"/>
                    <a:pt x="733" y="477"/>
                    <a:pt x="582" y="722"/>
                  </a:cubicBezTo>
                  <a:cubicBezTo>
                    <a:pt x="396" y="966"/>
                    <a:pt x="198" y="1257"/>
                    <a:pt x="47" y="1548"/>
                  </a:cubicBezTo>
                  <a:lnTo>
                    <a:pt x="1" y="1641"/>
                  </a:lnTo>
                  <a:lnTo>
                    <a:pt x="1" y="1699"/>
                  </a:lnTo>
                  <a:cubicBezTo>
                    <a:pt x="47" y="1699"/>
                    <a:pt x="47" y="1699"/>
                    <a:pt x="47" y="1641"/>
                  </a:cubicBezTo>
                  <a:cubicBezTo>
                    <a:pt x="443" y="1303"/>
                    <a:pt x="873" y="873"/>
                    <a:pt x="1315" y="431"/>
                  </a:cubicBezTo>
                  <a:cubicBezTo>
                    <a:pt x="1361" y="384"/>
                    <a:pt x="1361" y="291"/>
                    <a:pt x="1408" y="187"/>
                  </a:cubicBezTo>
                  <a:cubicBezTo>
                    <a:pt x="1408" y="187"/>
                    <a:pt x="1408" y="140"/>
                    <a:pt x="1455" y="140"/>
                  </a:cubicBezTo>
                  <a:lnTo>
                    <a:pt x="1408" y="94"/>
                  </a:lnTo>
                  <a:cubicBezTo>
                    <a:pt x="1408" y="47"/>
                    <a:pt x="1361" y="1"/>
                    <a:pt x="1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227675" y="3551425"/>
              <a:ext cx="75050" cy="3525"/>
            </a:xfrm>
            <a:custGeom>
              <a:avLst/>
              <a:gdLst/>
              <a:ahLst/>
              <a:cxnLst/>
              <a:rect l="l" t="t" r="r" b="b"/>
              <a:pathLst>
                <a:path w="3002" h="141" extrusionOk="0">
                  <a:moveTo>
                    <a:pt x="140" y="1"/>
                  </a:moveTo>
                  <a:cubicBezTo>
                    <a:pt x="93" y="1"/>
                    <a:pt x="47" y="1"/>
                    <a:pt x="0" y="47"/>
                  </a:cubicBezTo>
                  <a:cubicBezTo>
                    <a:pt x="47" y="47"/>
                    <a:pt x="93" y="94"/>
                    <a:pt x="93" y="94"/>
                  </a:cubicBezTo>
                  <a:cubicBezTo>
                    <a:pt x="919" y="140"/>
                    <a:pt x="1838" y="140"/>
                    <a:pt x="2862" y="140"/>
                  </a:cubicBezTo>
                  <a:cubicBezTo>
                    <a:pt x="2908" y="140"/>
                    <a:pt x="2955" y="94"/>
                    <a:pt x="3001" y="94"/>
                  </a:cubicBezTo>
                  <a:cubicBezTo>
                    <a:pt x="2955" y="47"/>
                    <a:pt x="2908" y="47"/>
                    <a:pt x="2862" y="47"/>
                  </a:cubicBezTo>
                  <a:lnTo>
                    <a:pt x="1164" y="47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2236100" y="3368525"/>
              <a:ext cx="38700" cy="43650"/>
            </a:xfrm>
            <a:custGeom>
              <a:avLst/>
              <a:gdLst/>
              <a:ahLst/>
              <a:cxnLst/>
              <a:rect l="l" t="t" r="r" b="b"/>
              <a:pathLst>
                <a:path w="1548" h="1746" extrusionOk="0">
                  <a:moveTo>
                    <a:pt x="1408" y="1"/>
                  </a:moveTo>
                  <a:cubicBezTo>
                    <a:pt x="1362" y="1"/>
                    <a:pt x="1303" y="47"/>
                    <a:pt x="1210" y="94"/>
                  </a:cubicBezTo>
                  <a:cubicBezTo>
                    <a:pt x="1164" y="245"/>
                    <a:pt x="1071" y="338"/>
                    <a:pt x="966" y="431"/>
                  </a:cubicBezTo>
                  <a:cubicBezTo>
                    <a:pt x="722" y="675"/>
                    <a:pt x="536" y="966"/>
                    <a:pt x="292" y="1257"/>
                  </a:cubicBezTo>
                  <a:cubicBezTo>
                    <a:pt x="198" y="1350"/>
                    <a:pt x="140" y="1501"/>
                    <a:pt x="47" y="1641"/>
                  </a:cubicBezTo>
                  <a:cubicBezTo>
                    <a:pt x="47" y="1699"/>
                    <a:pt x="47" y="1699"/>
                    <a:pt x="1" y="1745"/>
                  </a:cubicBezTo>
                  <a:cubicBezTo>
                    <a:pt x="47" y="1745"/>
                    <a:pt x="47" y="1745"/>
                    <a:pt x="94" y="1699"/>
                  </a:cubicBezTo>
                  <a:cubicBezTo>
                    <a:pt x="140" y="1641"/>
                    <a:pt x="198" y="1641"/>
                    <a:pt x="245" y="1594"/>
                  </a:cubicBezTo>
                  <a:cubicBezTo>
                    <a:pt x="431" y="1455"/>
                    <a:pt x="629" y="1257"/>
                    <a:pt x="780" y="1117"/>
                  </a:cubicBezTo>
                  <a:cubicBezTo>
                    <a:pt x="1071" y="873"/>
                    <a:pt x="1257" y="582"/>
                    <a:pt x="1501" y="291"/>
                  </a:cubicBezTo>
                  <a:cubicBezTo>
                    <a:pt x="1501" y="245"/>
                    <a:pt x="1548" y="187"/>
                    <a:pt x="1548" y="140"/>
                  </a:cubicBezTo>
                  <a:cubicBezTo>
                    <a:pt x="1501" y="94"/>
                    <a:pt x="1501" y="47"/>
                    <a:pt x="1455" y="47"/>
                  </a:cubicBezTo>
                  <a:cubicBezTo>
                    <a:pt x="1455" y="1"/>
                    <a:pt x="1408" y="1"/>
                    <a:pt x="1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243375" y="2508100"/>
              <a:ext cx="42475" cy="19500"/>
            </a:xfrm>
            <a:custGeom>
              <a:avLst/>
              <a:gdLst/>
              <a:ahLst/>
              <a:cxnLst/>
              <a:rect l="l" t="t" r="r" b="b"/>
              <a:pathLst>
                <a:path w="1699" h="780" extrusionOk="0">
                  <a:moveTo>
                    <a:pt x="140" y="0"/>
                  </a:moveTo>
                  <a:cubicBezTo>
                    <a:pt x="94" y="0"/>
                    <a:pt x="47" y="59"/>
                    <a:pt x="47" y="59"/>
                  </a:cubicBezTo>
                  <a:cubicBezTo>
                    <a:pt x="1" y="105"/>
                    <a:pt x="1" y="198"/>
                    <a:pt x="47" y="245"/>
                  </a:cubicBezTo>
                  <a:cubicBezTo>
                    <a:pt x="245" y="535"/>
                    <a:pt x="826" y="780"/>
                    <a:pt x="1303" y="780"/>
                  </a:cubicBezTo>
                  <a:cubicBezTo>
                    <a:pt x="1408" y="780"/>
                    <a:pt x="1501" y="780"/>
                    <a:pt x="1594" y="733"/>
                  </a:cubicBezTo>
                  <a:cubicBezTo>
                    <a:pt x="1652" y="733"/>
                    <a:pt x="1652" y="733"/>
                    <a:pt x="1699" y="687"/>
                  </a:cubicBezTo>
                  <a:cubicBezTo>
                    <a:pt x="1652" y="640"/>
                    <a:pt x="1594" y="640"/>
                    <a:pt x="1548" y="582"/>
                  </a:cubicBezTo>
                  <a:lnTo>
                    <a:pt x="1501" y="582"/>
                  </a:lnTo>
                  <a:cubicBezTo>
                    <a:pt x="1071" y="396"/>
                    <a:pt x="629" y="198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2262850" y="2464475"/>
              <a:ext cx="15725" cy="18350"/>
            </a:xfrm>
            <a:custGeom>
              <a:avLst/>
              <a:gdLst/>
              <a:ahLst/>
              <a:cxnLst/>
              <a:rect l="l" t="t" r="r" b="b"/>
              <a:pathLst>
                <a:path w="629" h="734" extrusionOk="0">
                  <a:moveTo>
                    <a:pt x="292" y="1"/>
                  </a:moveTo>
                  <a:cubicBezTo>
                    <a:pt x="187" y="1"/>
                    <a:pt x="140" y="1"/>
                    <a:pt x="94" y="59"/>
                  </a:cubicBezTo>
                  <a:cubicBezTo>
                    <a:pt x="47" y="152"/>
                    <a:pt x="1" y="245"/>
                    <a:pt x="1" y="396"/>
                  </a:cubicBezTo>
                  <a:cubicBezTo>
                    <a:pt x="1" y="582"/>
                    <a:pt x="140" y="733"/>
                    <a:pt x="292" y="733"/>
                  </a:cubicBezTo>
                  <a:cubicBezTo>
                    <a:pt x="385" y="733"/>
                    <a:pt x="478" y="687"/>
                    <a:pt x="524" y="640"/>
                  </a:cubicBezTo>
                  <a:cubicBezTo>
                    <a:pt x="629" y="582"/>
                    <a:pt x="629" y="489"/>
                    <a:pt x="629" y="396"/>
                  </a:cubicBezTo>
                  <a:cubicBezTo>
                    <a:pt x="629" y="198"/>
                    <a:pt x="431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2199750" y="3534575"/>
              <a:ext cx="34050" cy="3500"/>
            </a:xfrm>
            <a:custGeom>
              <a:avLst/>
              <a:gdLst/>
              <a:ahLst/>
              <a:cxnLst/>
              <a:rect l="l" t="t" r="r" b="b"/>
              <a:pathLst>
                <a:path w="1362" h="140" extrusionOk="0">
                  <a:moveTo>
                    <a:pt x="338" y="0"/>
                  </a:moveTo>
                  <a:cubicBezTo>
                    <a:pt x="199" y="0"/>
                    <a:pt x="94" y="47"/>
                    <a:pt x="1" y="47"/>
                  </a:cubicBezTo>
                  <a:cubicBezTo>
                    <a:pt x="245" y="93"/>
                    <a:pt x="582" y="140"/>
                    <a:pt x="873" y="140"/>
                  </a:cubicBezTo>
                  <a:cubicBezTo>
                    <a:pt x="1013" y="140"/>
                    <a:pt x="1164" y="140"/>
                    <a:pt x="1304" y="93"/>
                  </a:cubicBezTo>
                  <a:lnTo>
                    <a:pt x="1362" y="93"/>
                  </a:lnTo>
                  <a:cubicBezTo>
                    <a:pt x="1257" y="93"/>
                    <a:pt x="1210" y="93"/>
                    <a:pt x="1117" y="47"/>
                  </a:cubicBezTo>
                  <a:cubicBezTo>
                    <a:pt x="827" y="47"/>
                    <a:pt x="582" y="0"/>
                    <a:pt x="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2177950" y="2441200"/>
              <a:ext cx="38700" cy="50050"/>
            </a:xfrm>
            <a:custGeom>
              <a:avLst/>
              <a:gdLst/>
              <a:ahLst/>
              <a:cxnLst/>
              <a:rect l="l" t="t" r="r" b="b"/>
              <a:pathLst>
                <a:path w="1548" h="2002" extrusionOk="0">
                  <a:moveTo>
                    <a:pt x="192" y="1"/>
                  </a:moveTo>
                  <a:cubicBezTo>
                    <a:pt x="176" y="1"/>
                    <a:pt x="159" y="4"/>
                    <a:pt x="140" y="13"/>
                  </a:cubicBezTo>
                  <a:cubicBezTo>
                    <a:pt x="94" y="13"/>
                    <a:pt x="47" y="117"/>
                    <a:pt x="47" y="164"/>
                  </a:cubicBezTo>
                  <a:lnTo>
                    <a:pt x="0" y="164"/>
                  </a:lnTo>
                  <a:cubicBezTo>
                    <a:pt x="94" y="932"/>
                    <a:pt x="431" y="1467"/>
                    <a:pt x="1071" y="1862"/>
                  </a:cubicBezTo>
                  <a:cubicBezTo>
                    <a:pt x="1164" y="1909"/>
                    <a:pt x="1303" y="1955"/>
                    <a:pt x="1454" y="1955"/>
                  </a:cubicBezTo>
                  <a:cubicBezTo>
                    <a:pt x="1501" y="2002"/>
                    <a:pt x="1501" y="2002"/>
                    <a:pt x="1547" y="2002"/>
                  </a:cubicBezTo>
                  <a:cubicBezTo>
                    <a:pt x="1501" y="2002"/>
                    <a:pt x="1501" y="1955"/>
                    <a:pt x="1501" y="1955"/>
                  </a:cubicBezTo>
                  <a:lnTo>
                    <a:pt x="1501" y="1909"/>
                  </a:lnTo>
                  <a:cubicBezTo>
                    <a:pt x="1408" y="1758"/>
                    <a:pt x="1303" y="1618"/>
                    <a:pt x="1210" y="1513"/>
                  </a:cubicBezTo>
                  <a:cubicBezTo>
                    <a:pt x="722" y="1083"/>
                    <a:pt x="431" y="641"/>
                    <a:pt x="338" y="164"/>
                  </a:cubicBezTo>
                  <a:cubicBezTo>
                    <a:pt x="300" y="78"/>
                    <a:pt x="262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065125" y="3549100"/>
              <a:ext cx="107900" cy="7300"/>
            </a:xfrm>
            <a:custGeom>
              <a:avLst/>
              <a:gdLst/>
              <a:ahLst/>
              <a:cxnLst/>
              <a:rect l="l" t="t" r="r" b="b"/>
              <a:pathLst>
                <a:path w="4316" h="292" extrusionOk="0">
                  <a:moveTo>
                    <a:pt x="3978" y="1"/>
                  </a:moveTo>
                  <a:cubicBezTo>
                    <a:pt x="2769" y="47"/>
                    <a:pt x="1513" y="94"/>
                    <a:pt x="59" y="140"/>
                  </a:cubicBezTo>
                  <a:cubicBezTo>
                    <a:pt x="59" y="140"/>
                    <a:pt x="0" y="140"/>
                    <a:pt x="0" y="187"/>
                  </a:cubicBezTo>
                  <a:lnTo>
                    <a:pt x="59" y="233"/>
                  </a:lnTo>
                  <a:cubicBezTo>
                    <a:pt x="349" y="233"/>
                    <a:pt x="582" y="292"/>
                    <a:pt x="826" y="292"/>
                  </a:cubicBezTo>
                  <a:lnTo>
                    <a:pt x="931" y="292"/>
                  </a:lnTo>
                  <a:cubicBezTo>
                    <a:pt x="1268" y="292"/>
                    <a:pt x="1652" y="292"/>
                    <a:pt x="1943" y="233"/>
                  </a:cubicBezTo>
                  <a:lnTo>
                    <a:pt x="3978" y="233"/>
                  </a:lnTo>
                  <a:cubicBezTo>
                    <a:pt x="4071" y="187"/>
                    <a:pt x="4223" y="187"/>
                    <a:pt x="4269" y="140"/>
                  </a:cubicBezTo>
                  <a:cubicBezTo>
                    <a:pt x="4269" y="140"/>
                    <a:pt x="4316" y="140"/>
                    <a:pt x="4316" y="94"/>
                  </a:cubicBezTo>
                  <a:cubicBezTo>
                    <a:pt x="4269" y="47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2139275" y="2458675"/>
              <a:ext cx="11950" cy="14550"/>
            </a:xfrm>
            <a:custGeom>
              <a:avLst/>
              <a:gdLst/>
              <a:ahLst/>
              <a:cxnLst/>
              <a:rect l="l" t="t" r="r" b="b"/>
              <a:pathLst>
                <a:path w="478" h="582" extrusionOk="0">
                  <a:moveTo>
                    <a:pt x="233" y="0"/>
                  </a:moveTo>
                  <a:cubicBezTo>
                    <a:pt x="94" y="0"/>
                    <a:pt x="0" y="93"/>
                    <a:pt x="0" y="233"/>
                  </a:cubicBezTo>
                  <a:cubicBezTo>
                    <a:pt x="0" y="430"/>
                    <a:pt x="94" y="582"/>
                    <a:pt x="233" y="582"/>
                  </a:cubicBezTo>
                  <a:cubicBezTo>
                    <a:pt x="384" y="582"/>
                    <a:pt x="477" y="430"/>
                    <a:pt x="477" y="291"/>
                  </a:cubicBezTo>
                  <a:cubicBezTo>
                    <a:pt x="477" y="233"/>
                    <a:pt x="477" y="140"/>
                    <a:pt x="431" y="93"/>
                  </a:cubicBezTo>
                  <a:cubicBezTo>
                    <a:pt x="384" y="47"/>
                    <a:pt x="29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132000" y="2502275"/>
              <a:ext cx="14575" cy="15725"/>
            </a:xfrm>
            <a:custGeom>
              <a:avLst/>
              <a:gdLst/>
              <a:ahLst/>
              <a:cxnLst/>
              <a:rect l="l" t="t" r="r" b="b"/>
              <a:pathLst>
                <a:path w="583" h="629" extrusionOk="0">
                  <a:moveTo>
                    <a:pt x="291" y="1"/>
                  </a:moveTo>
                  <a:cubicBezTo>
                    <a:pt x="140" y="1"/>
                    <a:pt x="1" y="140"/>
                    <a:pt x="1" y="338"/>
                  </a:cubicBezTo>
                  <a:cubicBezTo>
                    <a:pt x="1" y="431"/>
                    <a:pt x="1" y="478"/>
                    <a:pt x="47" y="524"/>
                  </a:cubicBezTo>
                  <a:cubicBezTo>
                    <a:pt x="94" y="582"/>
                    <a:pt x="187" y="629"/>
                    <a:pt x="233" y="629"/>
                  </a:cubicBezTo>
                  <a:cubicBezTo>
                    <a:pt x="431" y="629"/>
                    <a:pt x="582" y="478"/>
                    <a:pt x="582" y="292"/>
                  </a:cubicBezTo>
                  <a:cubicBezTo>
                    <a:pt x="582" y="187"/>
                    <a:pt x="524" y="140"/>
                    <a:pt x="478" y="47"/>
                  </a:cubicBezTo>
                  <a:cubicBezTo>
                    <a:pt x="431" y="1"/>
                    <a:pt x="385" y="1"/>
                    <a:pt x="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2101475" y="2447625"/>
              <a:ext cx="20675" cy="24150"/>
            </a:xfrm>
            <a:custGeom>
              <a:avLst/>
              <a:gdLst/>
              <a:ahLst/>
              <a:cxnLst/>
              <a:rect l="l" t="t" r="r" b="b"/>
              <a:pathLst>
                <a:path w="827" h="966" extrusionOk="0">
                  <a:moveTo>
                    <a:pt x="291" y="0"/>
                  </a:moveTo>
                  <a:cubicBezTo>
                    <a:pt x="152" y="0"/>
                    <a:pt x="0" y="244"/>
                    <a:pt x="0" y="582"/>
                  </a:cubicBezTo>
                  <a:cubicBezTo>
                    <a:pt x="0" y="675"/>
                    <a:pt x="0" y="779"/>
                    <a:pt x="105" y="826"/>
                  </a:cubicBezTo>
                  <a:cubicBezTo>
                    <a:pt x="152" y="919"/>
                    <a:pt x="245" y="965"/>
                    <a:pt x="349" y="965"/>
                  </a:cubicBezTo>
                  <a:cubicBezTo>
                    <a:pt x="582" y="965"/>
                    <a:pt x="826" y="733"/>
                    <a:pt x="826" y="489"/>
                  </a:cubicBezTo>
                  <a:cubicBezTo>
                    <a:pt x="826" y="291"/>
                    <a:pt x="535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1170950" y="3544175"/>
              <a:ext cx="813075" cy="9600"/>
            </a:xfrm>
            <a:custGeom>
              <a:avLst/>
              <a:gdLst/>
              <a:ahLst/>
              <a:cxnLst/>
              <a:rect l="l" t="t" r="r" b="b"/>
              <a:pathLst>
                <a:path w="32523" h="384" extrusionOk="0">
                  <a:moveTo>
                    <a:pt x="3106" y="0"/>
                  </a:moveTo>
                  <a:cubicBezTo>
                    <a:pt x="2141" y="0"/>
                    <a:pt x="1269" y="47"/>
                    <a:pt x="489" y="93"/>
                  </a:cubicBezTo>
                  <a:lnTo>
                    <a:pt x="1" y="140"/>
                  </a:lnTo>
                  <a:cubicBezTo>
                    <a:pt x="59" y="140"/>
                    <a:pt x="105" y="140"/>
                    <a:pt x="152" y="198"/>
                  </a:cubicBezTo>
                  <a:cubicBezTo>
                    <a:pt x="396" y="198"/>
                    <a:pt x="733" y="198"/>
                    <a:pt x="1071" y="244"/>
                  </a:cubicBezTo>
                  <a:lnTo>
                    <a:pt x="3548" y="244"/>
                  </a:lnTo>
                  <a:cubicBezTo>
                    <a:pt x="5002" y="244"/>
                    <a:pt x="6398" y="244"/>
                    <a:pt x="7805" y="291"/>
                  </a:cubicBezTo>
                  <a:cubicBezTo>
                    <a:pt x="9457" y="337"/>
                    <a:pt x="27393" y="384"/>
                    <a:pt x="29661" y="384"/>
                  </a:cubicBezTo>
                  <a:lnTo>
                    <a:pt x="32522" y="384"/>
                  </a:lnTo>
                  <a:cubicBezTo>
                    <a:pt x="31557" y="291"/>
                    <a:pt x="30533" y="244"/>
                    <a:pt x="29568" y="198"/>
                  </a:cubicBezTo>
                  <a:cubicBezTo>
                    <a:pt x="27823" y="140"/>
                    <a:pt x="9887" y="93"/>
                    <a:pt x="8143" y="93"/>
                  </a:cubicBezTo>
                  <a:lnTo>
                    <a:pt x="7759" y="93"/>
                  </a:lnTo>
                  <a:cubicBezTo>
                    <a:pt x="7084" y="93"/>
                    <a:pt x="6398" y="47"/>
                    <a:pt x="5723" y="47"/>
                  </a:cubicBezTo>
                  <a:cubicBezTo>
                    <a:pt x="4898" y="0"/>
                    <a:pt x="3979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1239000" y="2378700"/>
              <a:ext cx="184100" cy="17125"/>
            </a:xfrm>
            <a:custGeom>
              <a:avLst/>
              <a:gdLst/>
              <a:ahLst/>
              <a:cxnLst/>
              <a:rect l="l" t="t" r="r" b="b"/>
              <a:pathLst>
                <a:path w="7364" h="685" extrusionOk="0">
                  <a:moveTo>
                    <a:pt x="0" y="0"/>
                  </a:moveTo>
                  <a:cubicBezTo>
                    <a:pt x="94" y="0"/>
                    <a:pt x="187" y="47"/>
                    <a:pt x="291" y="47"/>
                  </a:cubicBezTo>
                  <a:cubicBezTo>
                    <a:pt x="722" y="93"/>
                    <a:pt x="1164" y="140"/>
                    <a:pt x="1594" y="187"/>
                  </a:cubicBezTo>
                  <a:cubicBezTo>
                    <a:pt x="2280" y="233"/>
                    <a:pt x="3001" y="338"/>
                    <a:pt x="3734" y="384"/>
                  </a:cubicBezTo>
                  <a:cubicBezTo>
                    <a:pt x="3920" y="431"/>
                    <a:pt x="4071" y="431"/>
                    <a:pt x="4258" y="477"/>
                  </a:cubicBezTo>
                  <a:cubicBezTo>
                    <a:pt x="5062" y="568"/>
                    <a:pt x="5822" y="684"/>
                    <a:pt x="6607" y="684"/>
                  </a:cubicBezTo>
                  <a:cubicBezTo>
                    <a:pt x="6730" y="684"/>
                    <a:pt x="6854" y="681"/>
                    <a:pt x="6979" y="675"/>
                  </a:cubicBezTo>
                  <a:lnTo>
                    <a:pt x="7363" y="675"/>
                  </a:lnTo>
                  <a:cubicBezTo>
                    <a:pt x="7363" y="675"/>
                    <a:pt x="7317" y="675"/>
                    <a:pt x="7270" y="629"/>
                  </a:cubicBezTo>
                  <a:cubicBezTo>
                    <a:pt x="6979" y="629"/>
                    <a:pt x="6642" y="582"/>
                    <a:pt x="6351" y="582"/>
                  </a:cubicBezTo>
                  <a:cubicBezTo>
                    <a:pt x="5665" y="477"/>
                    <a:pt x="5037" y="431"/>
                    <a:pt x="4362" y="338"/>
                  </a:cubicBezTo>
                  <a:cubicBezTo>
                    <a:pt x="3094" y="140"/>
                    <a:pt x="154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823475" y="2363525"/>
              <a:ext cx="307675" cy="11425"/>
            </a:xfrm>
            <a:custGeom>
              <a:avLst/>
              <a:gdLst/>
              <a:ahLst/>
              <a:cxnLst/>
              <a:rect l="l" t="t" r="r" b="b"/>
              <a:pathLst>
                <a:path w="12307" h="457" extrusionOk="0">
                  <a:moveTo>
                    <a:pt x="1334" y="0"/>
                  </a:moveTo>
                  <a:cubicBezTo>
                    <a:pt x="1135" y="0"/>
                    <a:pt x="931" y="6"/>
                    <a:pt x="721" y="26"/>
                  </a:cubicBezTo>
                  <a:cubicBezTo>
                    <a:pt x="477" y="26"/>
                    <a:pt x="233" y="26"/>
                    <a:pt x="0" y="119"/>
                  </a:cubicBezTo>
                  <a:lnTo>
                    <a:pt x="814" y="119"/>
                  </a:lnTo>
                  <a:lnTo>
                    <a:pt x="1547" y="165"/>
                  </a:lnTo>
                  <a:cubicBezTo>
                    <a:pt x="3490" y="212"/>
                    <a:pt x="5467" y="258"/>
                    <a:pt x="7456" y="363"/>
                  </a:cubicBezTo>
                  <a:lnTo>
                    <a:pt x="7944" y="410"/>
                  </a:lnTo>
                  <a:cubicBezTo>
                    <a:pt x="8619" y="410"/>
                    <a:pt x="9305" y="456"/>
                    <a:pt x="9980" y="456"/>
                  </a:cubicBezTo>
                  <a:cubicBezTo>
                    <a:pt x="10608" y="456"/>
                    <a:pt x="11143" y="410"/>
                    <a:pt x="11678" y="363"/>
                  </a:cubicBezTo>
                  <a:cubicBezTo>
                    <a:pt x="11864" y="363"/>
                    <a:pt x="12108" y="317"/>
                    <a:pt x="12306" y="317"/>
                  </a:cubicBezTo>
                  <a:lnTo>
                    <a:pt x="9015" y="317"/>
                  </a:lnTo>
                  <a:cubicBezTo>
                    <a:pt x="8282" y="258"/>
                    <a:pt x="7561" y="212"/>
                    <a:pt x="6828" y="165"/>
                  </a:cubicBezTo>
                  <a:cubicBezTo>
                    <a:pt x="6246" y="165"/>
                    <a:pt x="5665" y="119"/>
                    <a:pt x="5130" y="72"/>
                  </a:cubicBezTo>
                  <a:cubicBezTo>
                    <a:pt x="4362" y="72"/>
                    <a:pt x="3583" y="26"/>
                    <a:pt x="2803" y="26"/>
                  </a:cubicBezTo>
                  <a:lnTo>
                    <a:pt x="2466" y="26"/>
                  </a:lnTo>
                  <a:cubicBezTo>
                    <a:pt x="2109" y="26"/>
                    <a:pt x="1732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1086325" y="2425300"/>
              <a:ext cx="26500" cy="27275"/>
            </a:xfrm>
            <a:custGeom>
              <a:avLst/>
              <a:gdLst/>
              <a:ahLst/>
              <a:cxnLst/>
              <a:rect l="l" t="t" r="r" b="b"/>
              <a:pathLst>
                <a:path w="1060" h="1091" extrusionOk="0">
                  <a:moveTo>
                    <a:pt x="920" y="0"/>
                  </a:moveTo>
                  <a:cubicBezTo>
                    <a:pt x="904" y="0"/>
                    <a:pt x="889" y="5"/>
                    <a:pt x="873" y="21"/>
                  </a:cubicBezTo>
                  <a:cubicBezTo>
                    <a:pt x="536" y="265"/>
                    <a:pt x="187" y="556"/>
                    <a:pt x="47" y="940"/>
                  </a:cubicBezTo>
                  <a:cubicBezTo>
                    <a:pt x="1" y="986"/>
                    <a:pt x="47" y="1044"/>
                    <a:pt x="47" y="1091"/>
                  </a:cubicBezTo>
                  <a:cubicBezTo>
                    <a:pt x="94" y="1091"/>
                    <a:pt x="141" y="1091"/>
                    <a:pt x="141" y="1044"/>
                  </a:cubicBezTo>
                  <a:cubicBezTo>
                    <a:pt x="478" y="940"/>
                    <a:pt x="769" y="649"/>
                    <a:pt x="1013" y="218"/>
                  </a:cubicBezTo>
                  <a:lnTo>
                    <a:pt x="1013" y="172"/>
                  </a:lnTo>
                  <a:lnTo>
                    <a:pt x="1059" y="172"/>
                  </a:lnTo>
                  <a:cubicBezTo>
                    <a:pt x="1059" y="114"/>
                    <a:pt x="1013" y="67"/>
                    <a:pt x="1013" y="21"/>
                  </a:cubicBezTo>
                  <a:cubicBezTo>
                    <a:pt x="982" y="21"/>
                    <a:pt x="951" y="0"/>
                    <a:pt x="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1076450" y="2562775"/>
              <a:ext cx="19500" cy="49750"/>
            </a:xfrm>
            <a:custGeom>
              <a:avLst/>
              <a:gdLst/>
              <a:ahLst/>
              <a:cxnLst/>
              <a:rect l="l" t="t" r="r" b="b"/>
              <a:pathLst>
                <a:path w="780" h="1990" extrusionOk="0">
                  <a:moveTo>
                    <a:pt x="59" y="0"/>
                  </a:moveTo>
                  <a:cubicBezTo>
                    <a:pt x="0" y="47"/>
                    <a:pt x="59" y="140"/>
                    <a:pt x="59" y="198"/>
                  </a:cubicBezTo>
                  <a:cubicBezTo>
                    <a:pt x="152" y="489"/>
                    <a:pt x="198" y="779"/>
                    <a:pt x="245" y="1070"/>
                  </a:cubicBezTo>
                  <a:cubicBezTo>
                    <a:pt x="291" y="1210"/>
                    <a:pt x="349" y="1407"/>
                    <a:pt x="349" y="1547"/>
                  </a:cubicBezTo>
                  <a:lnTo>
                    <a:pt x="396" y="1594"/>
                  </a:lnTo>
                  <a:cubicBezTo>
                    <a:pt x="396" y="1698"/>
                    <a:pt x="442" y="1838"/>
                    <a:pt x="489" y="1943"/>
                  </a:cubicBezTo>
                  <a:lnTo>
                    <a:pt x="489" y="1989"/>
                  </a:lnTo>
                  <a:lnTo>
                    <a:pt x="536" y="1989"/>
                  </a:lnTo>
                  <a:cubicBezTo>
                    <a:pt x="640" y="1884"/>
                    <a:pt x="687" y="1745"/>
                    <a:pt x="733" y="1652"/>
                  </a:cubicBezTo>
                  <a:cubicBezTo>
                    <a:pt x="733" y="1594"/>
                    <a:pt x="733" y="1547"/>
                    <a:pt x="780" y="1547"/>
                  </a:cubicBezTo>
                  <a:lnTo>
                    <a:pt x="733" y="1547"/>
                  </a:lnTo>
                  <a:lnTo>
                    <a:pt x="733" y="1501"/>
                  </a:lnTo>
                  <a:lnTo>
                    <a:pt x="733" y="1361"/>
                  </a:lnTo>
                  <a:cubicBezTo>
                    <a:pt x="733" y="1256"/>
                    <a:pt x="687" y="1210"/>
                    <a:pt x="687" y="1117"/>
                  </a:cubicBezTo>
                  <a:lnTo>
                    <a:pt x="640" y="1012"/>
                  </a:lnTo>
                  <a:cubicBezTo>
                    <a:pt x="536" y="675"/>
                    <a:pt x="442" y="384"/>
                    <a:pt x="291" y="93"/>
                  </a:cubicBezTo>
                  <a:cubicBezTo>
                    <a:pt x="291" y="47"/>
                    <a:pt x="19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1065700" y="2486300"/>
              <a:ext cx="10775" cy="45075"/>
            </a:xfrm>
            <a:custGeom>
              <a:avLst/>
              <a:gdLst/>
              <a:ahLst/>
              <a:cxnLst/>
              <a:rect l="l" t="t" r="r" b="b"/>
              <a:pathLst>
                <a:path w="431" h="1803" extrusionOk="0">
                  <a:moveTo>
                    <a:pt x="244" y="0"/>
                  </a:moveTo>
                  <a:cubicBezTo>
                    <a:pt x="198" y="105"/>
                    <a:pt x="140" y="151"/>
                    <a:pt x="93" y="244"/>
                  </a:cubicBezTo>
                  <a:cubicBezTo>
                    <a:pt x="47" y="582"/>
                    <a:pt x="0" y="931"/>
                    <a:pt x="0" y="1268"/>
                  </a:cubicBezTo>
                  <a:cubicBezTo>
                    <a:pt x="0" y="1512"/>
                    <a:pt x="93" y="1698"/>
                    <a:pt x="291" y="1803"/>
                  </a:cubicBezTo>
                  <a:cubicBezTo>
                    <a:pt x="430" y="1454"/>
                    <a:pt x="430" y="1070"/>
                    <a:pt x="430" y="686"/>
                  </a:cubicBezTo>
                  <a:lnTo>
                    <a:pt x="430" y="5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1032825" y="2642725"/>
              <a:ext cx="46275" cy="38700"/>
            </a:xfrm>
            <a:custGeom>
              <a:avLst/>
              <a:gdLst/>
              <a:ahLst/>
              <a:cxnLst/>
              <a:rect l="l" t="t" r="r" b="b"/>
              <a:pathLst>
                <a:path w="1851" h="1548" extrusionOk="0">
                  <a:moveTo>
                    <a:pt x="1699" y="1"/>
                  </a:moveTo>
                  <a:cubicBezTo>
                    <a:pt x="1606" y="1"/>
                    <a:pt x="1559" y="47"/>
                    <a:pt x="1455" y="245"/>
                  </a:cubicBezTo>
                  <a:cubicBezTo>
                    <a:pt x="1222" y="629"/>
                    <a:pt x="931" y="966"/>
                    <a:pt x="443" y="1210"/>
                  </a:cubicBezTo>
                  <a:cubicBezTo>
                    <a:pt x="350" y="1257"/>
                    <a:pt x="245" y="1362"/>
                    <a:pt x="105" y="1455"/>
                  </a:cubicBezTo>
                  <a:cubicBezTo>
                    <a:pt x="105" y="1501"/>
                    <a:pt x="59" y="1501"/>
                    <a:pt x="1" y="1548"/>
                  </a:cubicBezTo>
                  <a:lnTo>
                    <a:pt x="292" y="1548"/>
                  </a:lnTo>
                  <a:cubicBezTo>
                    <a:pt x="1071" y="1408"/>
                    <a:pt x="1513" y="1013"/>
                    <a:pt x="1745" y="385"/>
                  </a:cubicBezTo>
                  <a:lnTo>
                    <a:pt x="1745" y="338"/>
                  </a:lnTo>
                  <a:cubicBezTo>
                    <a:pt x="1850" y="140"/>
                    <a:pt x="1850" y="47"/>
                    <a:pt x="1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865625" y="2468250"/>
              <a:ext cx="173350" cy="179450"/>
            </a:xfrm>
            <a:custGeom>
              <a:avLst/>
              <a:gdLst/>
              <a:ahLst/>
              <a:cxnLst/>
              <a:rect l="l" t="t" r="r" b="b"/>
              <a:pathLst>
                <a:path w="6934" h="7178" extrusionOk="0">
                  <a:moveTo>
                    <a:pt x="1513" y="1"/>
                  </a:moveTo>
                  <a:cubicBezTo>
                    <a:pt x="1362" y="94"/>
                    <a:pt x="1362" y="199"/>
                    <a:pt x="1362" y="431"/>
                  </a:cubicBezTo>
                  <a:lnTo>
                    <a:pt x="1362" y="780"/>
                  </a:lnTo>
                  <a:cubicBezTo>
                    <a:pt x="1362" y="1257"/>
                    <a:pt x="1362" y="1746"/>
                    <a:pt x="1408" y="2281"/>
                  </a:cubicBezTo>
                  <a:cubicBezTo>
                    <a:pt x="1408" y="2525"/>
                    <a:pt x="1315" y="2758"/>
                    <a:pt x="1117" y="2955"/>
                  </a:cubicBezTo>
                  <a:cubicBezTo>
                    <a:pt x="827" y="3200"/>
                    <a:pt x="536" y="3490"/>
                    <a:pt x="291" y="3781"/>
                  </a:cubicBezTo>
                  <a:lnTo>
                    <a:pt x="105" y="3921"/>
                  </a:lnTo>
                  <a:cubicBezTo>
                    <a:pt x="1" y="4025"/>
                    <a:pt x="1" y="4118"/>
                    <a:pt x="1" y="4165"/>
                  </a:cubicBezTo>
                  <a:cubicBezTo>
                    <a:pt x="1" y="4270"/>
                    <a:pt x="105" y="4363"/>
                    <a:pt x="152" y="4363"/>
                  </a:cubicBezTo>
                  <a:cubicBezTo>
                    <a:pt x="350" y="4502"/>
                    <a:pt x="489" y="4607"/>
                    <a:pt x="687" y="4607"/>
                  </a:cubicBezTo>
                  <a:cubicBezTo>
                    <a:pt x="1071" y="4653"/>
                    <a:pt x="1513" y="4700"/>
                    <a:pt x="1897" y="4700"/>
                  </a:cubicBezTo>
                  <a:cubicBezTo>
                    <a:pt x="2094" y="4700"/>
                    <a:pt x="2234" y="4746"/>
                    <a:pt x="2280" y="4991"/>
                  </a:cubicBezTo>
                  <a:cubicBezTo>
                    <a:pt x="2385" y="5572"/>
                    <a:pt x="2525" y="6154"/>
                    <a:pt x="2676" y="6829"/>
                  </a:cubicBezTo>
                  <a:cubicBezTo>
                    <a:pt x="2722" y="7073"/>
                    <a:pt x="2815" y="7177"/>
                    <a:pt x="2967" y="7177"/>
                  </a:cubicBezTo>
                  <a:cubicBezTo>
                    <a:pt x="3013" y="7177"/>
                    <a:pt x="3106" y="7119"/>
                    <a:pt x="3199" y="7073"/>
                  </a:cubicBezTo>
                  <a:cubicBezTo>
                    <a:pt x="3444" y="6887"/>
                    <a:pt x="3595" y="6642"/>
                    <a:pt x="3688" y="6445"/>
                  </a:cubicBezTo>
                  <a:cubicBezTo>
                    <a:pt x="3886" y="6061"/>
                    <a:pt x="4072" y="5665"/>
                    <a:pt x="4223" y="5282"/>
                  </a:cubicBezTo>
                  <a:cubicBezTo>
                    <a:pt x="4316" y="5142"/>
                    <a:pt x="4362" y="4944"/>
                    <a:pt x="4467" y="4793"/>
                  </a:cubicBezTo>
                  <a:lnTo>
                    <a:pt x="4467" y="4746"/>
                  </a:lnTo>
                  <a:lnTo>
                    <a:pt x="4804" y="4746"/>
                  </a:lnTo>
                  <a:cubicBezTo>
                    <a:pt x="5002" y="4746"/>
                    <a:pt x="5188" y="4700"/>
                    <a:pt x="5386" y="4700"/>
                  </a:cubicBezTo>
                  <a:cubicBezTo>
                    <a:pt x="5921" y="4607"/>
                    <a:pt x="6305" y="4560"/>
                    <a:pt x="6642" y="4456"/>
                  </a:cubicBezTo>
                  <a:cubicBezTo>
                    <a:pt x="6793" y="4409"/>
                    <a:pt x="6887" y="4316"/>
                    <a:pt x="6933" y="4211"/>
                  </a:cubicBezTo>
                  <a:cubicBezTo>
                    <a:pt x="6933" y="4118"/>
                    <a:pt x="6887" y="3979"/>
                    <a:pt x="6793" y="3874"/>
                  </a:cubicBezTo>
                  <a:cubicBezTo>
                    <a:pt x="6747" y="3828"/>
                    <a:pt x="6747" y="3781"/>
                    <a:pt x="6689" y="3781"/>
                  </a:cubicBezTo>
                  <a:lnTo>
                    <a:pt x="6456" y="3583"/>
                  </a:lnTo>
                  <a:cubicBezTo>
                    <a:pt x="6165" y="3339"/>
                    <a:pt x="5816" y="3106"/>
                    <a:pt x="5479" y="2862"/>
                  </a:cubicBezTo>
                  <a:cubicBezTo>
                    <a:pt x="5293" y="2758"/>
                    <a:pt x="5293" y="2618"/>
                    <a:pt x="5340" y="2420"/>
                  </a:cubicBezTo>
                  <a:cubicBezTo>
                    <a:pt x="5479" y="2176"/>
                    <a:pt x="5584" y="1943"/>
                    <a:pt x="5630" y="1653"/>
                  </a:cubicBezTo>
                  <a:cubicBezTo>
                    <a:pt x="5723" y="1455"/>
                    <a:pt x="5770" y="1257"/>
                    <a:pt x="5816" y="1013"/>
                  </a:cubicBezTo>
                  <a:lnTo>
                    <a:pt x="5433" y="966"/>
                  </a:lnTo>
                  <a:lnTo>
                    <a:pt x="5386" y="1211"/>
                  </a:lnTo>
                  <a:cubicBezTo>
                    <a:pt x="5293" y="1362"/>
                    <a:pt x="5235" y="1548"/>
                    <a:pt x="5188" y="1746"/>
                  </a:cubicBezTo>
                  <a:cubicBezTo>
                    <a:pt x="5095" y="1943"/>
                    <a:pt x="5049" y="2129"/>
                    <a:pt x="4944" y="2374"/>
                  </a:cubicBezTo>
                  <a:lnTo>
                    <a:pt x="4851" y="2711"/>
                  </a:lnTo>
                  <a:cubicBezTo>
                    <a:pt x="4804" y="2816"/>
                    <a:pt x="4804" y="2909"/>
                    <a:pt x="4898" y="3002"/>
                  </a:cubicBezTo>
                  <a:cubicBezTo>
                    <a:pt x="5188" y="3200"/>
                    <a:pt x="5479" y="3397"/>
                    <a:pt x="5770" y="3583"/>
                  </a:cubicBezTo>
                  <a:lnTo>
                    <a:pt x="5968" y="3781"/>
                  </a:lnTo>
                  <a:cubicBezTo>
                    <a:pt x="6014" y="3781"/>
                    <a:pt x="6061" y="3828"/>
                    <a:pt x="6107" y="3874"/>
                  </a:cubicBezTo>
                  <a:lnTo>
                    <a:pt x="6212" y="3921"/>
                  </a:lnTo>
                  <a:lnTo>
                    <a:pt x="6212" y="4025"/>
                  </a:lnTo>
                  <a:cubicBezTo>
                    <a:pt x="6212" y="4025"/>
                    <a:pt x="6212" y="4072"/>
                    <a:pt x="6165" y="4072"/>
                  </a:cubicBezTo>
                  <a:lnTo>
                    <a:pt x="6165" y="4118"/>
                  </a:lnTo>
                  <a:lnTo>
                    <a:pt x="6107" y="4165"/>
                  </a:lnTo>
                  <a:lnTo>
                    <a:pt x="5770" y="4165"/>
                  </a:lnTo>
                  <a:cubicBezTo>
                    <a:pt x="5479" y="4211"/>
                    <a:pt x="5235" y="4270"/>
                    <a:pt x="5002" y="4270"/>
                  </a:cubicBezTo>
                  <a:lnTo>
                    <a:pt x="4944" y="4270"/>
                  </a:lnTo>
                  <a:cubicBezTo>
                    <a:pt x="4269" y="4316"/>
                    <a:pt x="4269" y="4316"/>
                    <a:pt x="3979" y="4898"/>
                  </a:cubicBezTo>
                  <a:lnTo>
                    <a:pt x="3548" y="5770"/>
                  </a:lnTo>
                  <a:cubicBezTo>
                    <a:pt x="3490" y="5910"/>
                    <a:pt x="3397" y="6014"/>
                    <a:pt x="3351" y="6154"/>
                  </a:cubicBezTo>
                  <a:cubicBezTo>
                    <a:pt x="3304" y="6200"/>
                    <a:pt x="3304" y="6247"/>
                    <a:pt x="3257" y="6352"/>
                  </a:cubicBezTo>
                  <a:lnTo>
                    <a:pt x="3060" y="6689"/>
                  </a:lnTo>
                  <a:lnTo>
                    <a:pt x="2967" y="6107"/>
                  </a:lnTo>
                  <a:cubicBezTo>
                    <a:pt x="2909" y="5910"/>
                    <a:pt x="2862" y="5665"/>
                    <a:pt x="2815" y="5479"/>
                  </a:cubicBezTo>
                  <a:cubicBezTo>
                    <a:pt x="2769" y="5328"/>
                    <a:pt x="2722" y="5188"/>
                    <a:pt x="2676" y="5037"/>
                  </a:cubicBezTo>
                  <a:cubicBezTo>
                    <a:pt x="2618" y="4991"/>
                    <a:pt x="2618" y="4944"/>
                    <a:pt x="2618" y="4851"/>
                  </a:cubicBezTo>
                  <a:cubicBezTo>
                    <a:pt x="2618" y="4851"/>
                    <a:pt x="2571" y="4851"/>
                    <a:pt x="2571" y="4793"/>
                  </a:cubicBezTo>
                  <a:lnTo>
                    <a:pt x="2571" y="4700"/>
                  </a:lnTo>
                  <a:cubicBezTo>
                    <a:pt x="2525" y="4456"/>
                    <a:pt x="2478" y="4409"/>
                    <a:pt x="2234" y="4363"/>
                  </a:cubicBezTo>
                  <a:lnTo>
                    <a:pt x="1652" y="4363"/>
                  </a:lnTo>
                  <a:cubicBezTo>
                    <a:pt x="1455" y="4363"/>
                    <a:pt x="1269" y="4363"/>
                    <a:pt x="1024" y="4316"/>
                  </a:cubicBezTo>
                  <a:cubicBezTo>
                    <a:pt x="931" y="4316"/>
                    <a:pt x="827" y="4316"/>
                    <a:pt x="733" y="4270"/>
                  </a:cubicBezTo>
                  <a:cubicBezTo>
                    <a:pt x="687" y="4270"/>
                    <a:pt x="640" y="4270"/>
                    <a:pt x="582" y="4211"/>
                  </a:cubicBezTo>
                  <a:lnTo>
                    <a:pt x="396" y="4211"/>
                  </a:lnTo>
                  <a:lnTo>
                    <a:pt x="536" y="4072"/>
                  </a:lnTo>
                  <a:cubicBezTo>
                    <a:pt x="582" y="3979"/>
                    <a:pt x="687" y="3921"/>
                    <a:pt x="733" y="3828"/>
                  </a:cubicBezTo>
                  <a:cubicBezTo>
                    <a:pt x="873" y="3688"/>
                    <a:pt x="1024" y="3490"/>
                    <a:pt x="1222" y="3339"/>
                  </a:cubicBezTo>
                  <a:cubicBezTo>
                    <a:pt x="1652" y="2909"/>
                    <a:pt x="1850" y="2420"/>
                    <a:pt x="1745" y="1792"/>
                  </a:cubicBezTo>
                  <a:cubicBezTo>
                    <a:pt x="1699" y="1501"/>
                    <a:pt x="1699" y="1257"/>
                    <a:pt x="1699" y="920"/>
                  </a:cubicBezTo>
                  <a:cubicBezTo>
                    <a:pt x="1699" y="827"/>
                    <a:pt x="1745" y="676"/>
                    <a:pt x="1745" y="536"/>
                  </a:cubicBezTo>
                  <a:lnTo>
                    <a:pt x="1745" y="338"/>
                  </a:lnTo>
                  <a:lnTo>
                    <a:pt x="1897" y="489"/>
                  </a:lnTo>
                  <a:cubicBezTo>
                    <a:pt x="1990" y="536"/>
                    <a:pt x="2094" y="629"/>
                    <a:pt x="2187" y="676"/>
                  </a:cubicBezTo>
                  <a:cubicBezTo>
                    <a:pt x="2432" y="873"/>
                    <a:pt x="2676" y="1071"/>
                    <a:pt x="2909" y="1257"/>
                  </a:cubicBezTo>
                  <a:cubicBezTo>
                    <a:pt x="3091" y="1409"/>
                    <a:pt x="3270" y="1481"/>
                    <a:pt x="3467" y="1481"/>
                  </a:cubicBezTo>
                  <a:cubicBezTo>
                    <a:pt x="3648" y="1481"/>
                    <a:pt x="3844" y="1420"/>
                    <a:pt x="4072" y="1304"/>
                  </a:cubicBezTo>
                  <a:cubicBezTo>
                    <a:pt x="4362" y="1164"/>
                    <a:pt x="4607" y="1013"/>
                    <a:pt x="4898" y="873"/>
                  </a:cubicBezTo>
                  <a:lnTo>
                    <a:pt x="4711" y="536"/>
                  </a:lnTo>
                  <a:lnTo>
                    <a:pt x="3351" y="1164"/>
                  </a:lnTo>
                  <a:lnTo>
                    <a:pt x="2862" y="780"/>
                  </a:lnTo>
                  <a:cubicBezTo>
                    <a:pt x="2571" y="582"/>
                    <a:pt x="2234" y="338"/>
                    <a:pt x="1943" y="140"/>
                  </a:cubicBezTo>
                  <a:cubicBezTo>
                    <a:pt x="1850" y="47"/>
                    <a:pt x="1745" y="1"/>
                    <a:pt x="1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816200" y="3543700"/>
              <a:ext cx="199800" cy="13875"/>
            </a:xfrm>
            <a:custGeom>
              <a:avLst/>
              <a:gdLst/>
              <a:ahLst/>
              <a:cxnLst/>
              <a:rect l="l" t="t" r="r" b="b"/>
              <a:pathLst>
                <a:path w="7992" h="555" extrusionOk="0">
                  <a:moveTo>
                    <a:pt x="1863" y="0"/>
                  </a:moveTo>
                  <a:cubicBezTo>
                    <a:pt x="1279" y="0"/>
                    <a:pt x="674" y="97"/>
                    <a:pt x="47" y="263"/>
                  </a:cubicBezTo>
                  <a:cubicBezTo>
                    <a:pt x="47" y="310"/>
                    <a:pt x="47" y="310"/>
                    <a:pt x="0" y="310"/>
                  </a:cubicBezTo>
                  <a:cubicBezTo>
                    <a:pt x="93" y="310"/>
                    <a:pt x="186" y="310"/>
                    <a:pt x="291" y="263"/>
                  </a:cubicBezTo>
                  <a:cubicBezTo>
                    <a:pt x="768" y="159"/>
                    <a:pt x="1210" y="112"/>
                    <a:pt x="1687" y="112"/>
                  </a:cubicBezTo>
                  <a:cubicBezTo>
                    <a:pt x="2175" y="112"/>
                    <a:pt x="2664" y="159"/>
                    <a:pt x="3141" y="263"/>
                  </a:cubicBezTo>
                  <a:cubicBezTo>
                    <a:pt x="4211" y="449"/>
                    <a:pt x="5281" y="554"/>
                    <a:pt x="6398" y="554"/>
                  </a:cubicBezTo>
                  <a:cubicBezTo>
                    <a:pt x="6921" y="554"/>
                    <a:pt x="7456" y="554"/>
                    <a:pt x="7991" y="508"/>
                  </a:cubicBezTo>
                  <a:cubicBezTo>
                    <a:pt x="7654" y="449"/>
                    <a:pt x="7317" y="449"/>
                    <a:pt x="6921" y="449"/>
                  </a:cubicBezTo>
                  <a:cubicBezTo>
                    <a:pt x="5374" y="449"/>
                    <a:pt x="3967" y="310"/>
                    <a:pt x="2664" y="66"/>
                  </a:cubicBezTo>
                  <a:cubicBezTo>
                    <a:pt x="2402" y="21"/>
                    <a:pt x="2135" y="0"/>
                    <a:pt x="1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988050" y="2473200"/>
              <a:ext cx="25625" cy="16900"/>
            </a:xfrm>
            <a:custGeom>
              <a:avLst/>
              <a:gdLst/>
              <a:ahLst/>
              <a:cxnLst/>
              <a:rect l="l" t="t" r="r" b="b"/>
              <a:pathLst>
                <a:path w="1025" h="676" extrusionOk="0">
                  <a:moveTo>
                    <a:pt x="629" y="1"/>
                  </a:moveTo>
                  <a:cubicBezTo>
                    <a:pt x="536" y="47"/>
                    <a:pt x="443" y="47"/>
                    <a:pt x="338" y="94"/>
                  </a:cubicBezTo>
                  <a:lnTo>
                    <a:pt x="1" y="291"/>
                  </a:lnTo>
                  <a:lnTo>
                    <a:pt x="152" y="582"/>
                  </a:lnTo>
                  <a:lnTo>
                    <a:pt x="245" y="582"/>
                  </a:lnTo>
                  <a:lnTo>
                    <a:pt x="443" y="478"/>
                  </a:lnTo>
                  <a:lnTo>
                    <a:pt x="489" y="524"/>
                  </a:lnTo>
                  <a:cubicBezTo>
                    <a:pt x="489" y="524"/>
                    <a:pt x="536" y="524"/>
                    <a:pt x="536" y="582"/>
                  </a:cubicBezTo>
                  <a:lnTo>
                    <a:pt x="629" y="582"/>
                  </a:lnTo>
                  <a:lnTo>
                    <a:pt x="978" y="675"/>
                  </a:lnTo>
                  <a:cubicBezTo>
                    <a:pt x="978" y="524"/>
                    <a:pt x="1024" y="431"/>
                    <a:pt x="1024" y="338"/>
                  </a:cubicBezTo>
                  <a:cubicBezTo>
                    <a:pt x="1024" y="233"/>
                    <a:pt x="1024" y="140"/>
                    <a:pt x="978" y="94"/>
                  </a:cubicBezTo>
                  <a:cubicBezTo>
                    <a:pt x="919" y="1"/>
                    <a:pt x="826" y="1"/>
                    <a:pt x="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1003750" y="2487750"/>
              <a:ext cx="8750" cy="2350"/>
            </a:xfrm>
            <a:custGeom>
              <a:avLst/>
              <a:gdLst/>
              <a:ahLst/>
              <a:cxnLst/>
              <a:rect l="l" t="t" r="r" b="b"/>
              <a:pathLst>
                <a:path w="350" h="94" extrusionOk="0">
                  <a:moveTo>
                    <a:pt x="350" y="93"/>
                  </a:moveTo>
                  <a:lnTo>
                    <a:pt x="350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988050" y="2480475"/>
              <a:ext cx="3800" cy="7300"/>
            </a:xfrm>
            <a:custGeom>
              <a:avLst/>
              <a:gdLst/>
              <a:ahLst/>
              <a:cxnLst/>
              <a:rect l="l" t="t" r="r" b="b"/>
              <a:pathLst>
                <a:path w="152" h="292" extrusionOk="0">
                  <a:moveTo>
                    <a:pt x="1" y="0"/>
                  </a:moveTo>
                  <a:lnTo>
                    <a:pt x="152" y="291"/>
                  </a:lnTo>
                  <a:lnTo>
                    <a:pt x="152" y="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973500" y="2686350"/>
              <a:ext cx="37550" cy="26775"/>
            </a:xfrm>
            <a:custGeom>
              <a:avLst/>
              <a:gdLst/>
              <a:ahLst/>
              <a:cxnLst/>
              <a:rect l="l" t="t" r="r" b="b"/>
              <a:pathLst>
                <a:path w="1502" h="1071" extrusionOk="0">
                  <a:moveTo>
                    <a:pt x="1362" y="0"/>
                  </a:moveTo>
                  <a:cubicBezTo>
                    <a:pt x="1211" y="0"/>
                    <a:pt x="1071" y="0"/>
                    <a:pt x="1025" y="47"/>
                  </a:cubicBezTo>
                  <a:cubicBezTo>
                    <a:pt x="687" y="338"/>
                    <a:pt x="396" y="629"/>
                    <a:pt x="106" y="919"/>
                  </a:cubicBezTo>
                  <a:cubicBezTo>
                    <a:pt x="47" y="966"/>
                    <a:pt x="47" y="1012"/>
                    <a:pt x="1" y="1071"/>
                  </a:cubicBezTo>
                  <a:lnTo>
                    <a:pt x="199" y="1071"/>
                  </a:lnTo>
                  <a:cubicBezTo>
                    <a:pt x="734" y="675"/>
                    <a:pt x="1118" y="384"/>
                    <a:pt x="1455" y="93"/>
                  </a:cubicBezTo>
                  <a:cubicBezTo>
                    <a:pt x="1501" y="93"/>
                    <a:pt x="1501" y="47"/>
                    <a:pt x="1501" y="47"/>
                  </a:cubicBezTo>
                  <a:cubicBezTo>
                    <a:pt x="1501" y="0"/>
                    <a:pt x="1455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927575" y="3467675"/>
              <a:ext cx="35200" cy="26800"/>
            </a:xfrm>
            <a:custGeom>
              <a:avLst/>
              <a:gdLst/>
              <a:ahLst/>
              <a:cxnLst/>
              <a:rect l="l" t="t" r="r" b="b"/>
              <a:pathLst>
                <a:path w="1408" h="1072" extrusionOk="0">
                  <a:moveTo>
                    <a:pt x="1361" y="1"/>
                  </a:moveTo>
                  <a:cubicBezTo>
                    <a:pt x="919" y="292"/>
                    <a:pt x="489" y="536"/>
                    <a:pt x="47" y="827"/>
                  </a:cubicBezTo>
                  <a:cubicBezTo>
                    <a:pt x="0" y="827"/>
                    <a:pt x="0" y="931"/>
                    <a:pt x="0" y="978"/>
                  </a:cubicBezTo>
                  <a:cubicBezTo>
                    <a:pt x="0" y="978"/>
                    <a:pt x="47" y="1025"/>
                    <a:pt x="93" y="1071"/>
                  </a:cubicBezTo>
                  <a:lnTo>
                    <a:pt x="140" y="1025"/>
                  </a:lnTo>
                  <a:cubicBezTo>
                    <a:pt x="291" y="1025"/>
                    <a:pt x="431" y="1025"/>
                    <a:pt x="535" y="931"/>
                  </a:cubicBezTo>
                  <a:cubicBezTo>
                    <a:pt x="826" y="687"/>
                    <a:pt x="1070" y="396"/>
                    <a:pt x="1303" y="152"/>
                  </a:cubicBezTo>
                  <a:cubicBezTo>
                    <a:pt x="1303" y="106"/>
                    <a:pt x="1361" y="59"/>
                    <a:pt x="1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904600" y="2732300"/>
              <a:ext cx="23000" cy="28525"/>
            </a:xfrm>
            <a:custGeom>
              <a:avLst/>
              <a:gdLst/>
              <a:ahLst/>
              <a:cxnLst/>
              <a:rect l="l" t="t" r="r" b="b"/>
              <a:pathLst>
                <a:path w="920" h="1141" extrusionOk="0">
                  <a:moveTo>
                    <a:pt x="477" y="0"/>
                  </a:moveTo>
                  <a:cubicBezTo>
                    <a:pt x="384" y="0"/>
                    <a:pt x="338" y="47"/>
                    <a:pt x="291" y="151"/>
                  </a:cubicBezTo>
                  <a:cubicBezTo>
                    <a:pt x="186" y="291"/>
                    <a:pt x="140" y="442"/>
                    <a:pt x="93" y="686"/>
                  </a:cubicBezTo>
                  <a:cubicBezTo>
                    <a:pt x="0" y="826"/>
                    <a:pt x="47" y="977"/>
                    <a:pt x="186" y="1070"/>
                  </a:cubicBezTo>
                  <a:cubicBezTo>
                    <a:pt x="262" y="1117"/>
                    <a:pt x="335" y="1140"/>
                    <a:pt x="407" y="1140"/>
                  </a:cubicBezTo>
                  <a:cubicBezTo>
                    <a:pt x="480" y="1140"/>
                    <a:pt x="553" y="1117"/>
                    <a:pt x="628" y="1070"/>
                  </a:cubicBezTo>
                  <a:cubicBezTo>
                    <a:pt x="826" y="919"/>
                    <a:pt x="919" y="733"/>
                    <a:pt x="919" y="628"/>
                  </a:cubicBezTo>
                  <a:cubicBezTo>
                    <a:pt x="919" y="396"/>
                    <a:pt x="873" y="105"/>
                    <a:pt x="582" y="47"/>
                  </a:cubicBezTo>
                  <a:cubicBezTo>
                    <a:pt x="582" y="0"/>
                    <a:pt x="535" y="0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875525" y="3460425"/>
              <a:ext cx="45950" cy="35200"/>
            </a:xfrm>
            <a:custGeom>
              <a:avLst/>
              <a:gdLst/>
              <a:ahLst/>
              <a:cxnLst/>
              <a:rect l="l" t="t" r="r" b="b"/>
              <a:pathLst>
                <a:path w="1838" h="1408" extrusionOk="0">
                  <a:moveTo>
                    <a:pt x="1838" y="0"/>
                  </a:moveTo>
                  <a:cubicBezTo>
                    <a:pt x="1791" y="0"/>
                    <a:pt x="1791" y="58"/>
                    <a:pt x="1745" y="58"/>
                  </a:cubicBezTo>
                  <a:cubicBezTo>
                    <a:pt x="1256" y="396"/>
                    <a:pt x="768" y="733"/>
                    <a:pt x="186" y="1117"/>
                  </a:cubicBezTo>
                  <a:cubicBezTo>
                    <a:pt x="140" y="1163"/>
                    <a:pt x="47" y="1221"/>
                    <a:pt x="0" y="1268"/>
                  </a:cubicBezTo>
                  <a:lnTo>
                    <a:pt x="0" y="1408"/>
                  </a:lnTo>
                  <a:lnTo>
                    <a:pt x="93" y="1408"/>
                  </a:lnTo>
                  <a:cubicBezTo>
                    <a:pt x="140" y="1408"/>
                    <a:pt x="186" y="1408"/>
                    <a:pt x="244" y="1361"/>
                  </a:cubicBezTo>
                  <a:cubicBezTo>
                    <a:pt x="337" y="1268"/>
                    <a:pt x="431" y="1221"/>
                    <a:pt x="535" y="1163"/>
                  </a:cubicBezTo>
                  <a:cubicBezTo>
                    <a:pt x="826" y="931"/>
                    <a:pt x="1163" y="686"/>
                    <a:pt x="1454" y="489"/>
                  </a:cubicBezTo>
                  <a:cubicBezTo>
                    <a:pt x="1547" y="349"/>
                    <a:pt x="1698" y="198"/>
                    <a:pt x="1791" y="58"/>
                  </a:cubicBezTo>
                  <a:cubicBezTo>
                    <a:pt x="1791" y="58"/>
                    <a:pt x="1838" y="58"/>
                    <a:pt x="1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862150" y="2658400"/>
              <a:ext cx="48575" cy="43675"/>
            </a:xfrm>
            <a:custGeom>
              <a:avLst/>
              <a:gdLst/>
              <a:ahLst/>
              <a:cxnLst/>
              <a:rect l="l" t="t" r="r" b="b"/>
              <a:pathLst>
                <a:path w="1943" h="1747" extrusionOk="0">
                  <a:moveTo>
                    <a:pt x="1073" y="0"/>
                  </a:moveTo>
                  <a:cubicBezTo>
                    <a:pt x="966" y="0"/>
                    <a:pt x="870" y="55"/>
                    <a:pt x="779" y="153"/>
                  </a:cubicBezTo>
                  <a:lnTo>
                    <a:pt x="1070" y="386"/>
                  </a:lnTo>
                  <a:cubicBezTo>
                    <a:pt x="1163" y="490"/>
                    <a:pt x="1210" y="583"/>
                    <a:pt x="1303" y="676"/>
                  </a:cubicBezTo>
                  <a:cubicBezTo>
                    <a:pt x="1408" y="735"/>
                    <a:pt x="1408" y="828"/>
                    <a:pt x="1408" y="874"/>
                  </a:cubicBezTo>
                  <a:cubicBezTo>
                    <a:pt x="1408" y="921"/>
                    <a:pt x="1361" y="1025"/>
                    <a:pt x="1303" y="1072"/>
                  </a:cubicBezTo>
                  <a:cubicBezTo>
                    <a:pt x="1163" y="1165"/>
                    <a:pt x="1012" y="1211"/>
                    <a:pt x="872" y="1258"/>
                  </a:cubicBezTo>
                  <a:cubicBezTo>
                    <a:pt x="824" y="1272"/>
                    <a:pt x="776" y="1280"/>
                    <a:pt x="729" y="1280"/>
                  </a:cubicBezTo>
                  <a:cubicBezTo>
                    <a:pt x="588" y="1280"/>
                    <a:pt x="463" y="1212"/>
                    <a:pt x="384" y="1072"/>
                  </a:cubicBezTo>
                  <a:cubicBezTo>
                    <a:pt x="291" y="874"/>
                    <a:pt x="337" y="676"/>
                    <a:pt x="535" y="537"/>
                  </a:cubicBezTo>
                  <a:cubicBezTo>
                    <a:pt x="628" y="490"/>
                    <a:pt x="675" y="444"/>
                    <a:pt x="779" y="444"/>
                  </a:cubicBezTo>
                  <a:lnTo>
                    <a:pt x="779" y="386"/>
                  </a:lnTo>
                  <a:lnTo>
                    <a:pt x="675" y="293"/>
                  </a:lnTo>
                  <a:cubicBezTo>
                    <a:pt x="675" y="293"/>
                    <a:pt x="628" y="293"/>
                    <a:pt x="582" y="339"/>
                  </a:cubicBezTo>
                  <a:cubicBezTo>
                    <a:pt x="198" y="386"/>
                    <a:pt x="0" y="630"/>
                    <a:pt x="0" y="967"/>
                  </a:cubicBezTo>
                  <a:cubicBezTo>
                    <a:pt x="0" y="1363"/>
                    <a:pt x="198" y="1607"/>
                    <a:pt x="582" y="1700"/>
                  </a:cubicBezTo>
                  <a:cubicBezTo>
                    <a:pt x="628" y="1700"/>
                    <a:pt x="721" y="1747"/>
                    <a:pt x="779" y="1747"/>
                  </a:cubicBezTo>
                  <a:cubicBezTo>
                    <a:pt x="1163" y="1747"/>
                    <a:pt x="1594" y="1502"/>
                    <a:pt x="1791" y="1211"/>
                  </a:cubicBezTo>
                  <a:cubicBezTo>
                    <a:pt x="1884" y="1025"/>
                    <a:pt x="1943" y="874"/>
                    <a:pt x="1838" y="676"/>
                  </a:cubicBezTo>
                  <a:cubicBezTo>
                    <a:pt x="1745" y="386"/>
                    <a:pt x="1547" y="153"/>
                    <a:pt x="1256" y="48"/>
                  </a:cubicBezTo>
                  <a:cubicBezTo>
                    <a:pt x="1191" y="16"/>
                    <a:pt x="1131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845275" y="3433950"/>
              <a:ext cx="60500" cy="50925"/>
            </a:xfrm>
            <a:custGeom>
              <a:avLst/>
              <a:gdLst/>
              <a:ahLst/>
              <a:cxnLst/>
              <a:rect l="l" t="t" r="r" b="b"/>
              <a:pathLst>
                <a:path w="2420" h="2037" extrusionOk="0">
                  <a:moveTo>
                    <a:pt x="2420" y="1"/>
                  </a:moveTo>
                  <a:cubicBezTo>
                    <a:pt x="2373" y="1"/>
                    <a:pt x="2373" y="47"/>
                    <a:pt x="2373" y="47"/>
                  </a:cubicBezTo>
                  <a:lnTo>
                    <a:pt x="2420" y="1"/>
                  </a:lnTo>
                  <a:close/>
                  <a:moveTo>
                    <a:pt x="2373" y="47"/>
                  </a:moveTo>
                  <a:cubicBezTo>
                    <a:pt x="2269" y="47"/>
                    <a:pt x="2222" y="94"/>
                    <a:pt x="2176" y="140"/>
                  </a:cubicBezTo>
                  <a:cubicBezTo>
                    <a:pt x="1931" y="292"/>
                    <a:pt x="1745" y="385"/>
                    <a:pt x="1547" y="536"/>
                  </a:cubicBezTo>
                  <a:cubicBezTo>
                    <a:pt x="1012" y="966"/>
                    <a:pt x="524" y="1408"/>
                    <a:pt x="47" y="1838"/>
                  </a:cubicBezTo>
                  <a:cubicBezTo>
                    <a:pt x="0" y="1838"/>
                    <a:pt x="0" y="1932"/>
                    <a:pt x="0" y="1932"/>
                  </a:cubicBezTo>
                  <a:cubicBezTo>
                    <a:pt x="0" y="1990"/>
                    <a:pt x="94" y="2036"/>
                    <a:pt x="94" y="2036"/>
                  </a:cubicBezTo>
                  <a:lnTo>
                    <a:pt x="140" y="2036"/>
                  </a:lnTo>
                  <a:cubicBezTo>
                    <a:pt x="291" y="1990"/>
                    <a:pt x="477" y="1885"/>
                    <a:pt x="582" y="1792"/>
                  </a:cubicBezTo>
                  <a:cubicBezTo>
                    <a:pt x="1105" y="1350"/>
                    <a:pt x="1594" y="873"/>
                    <a:pt x="2036" y="385"/>
                  </a:cubicBezTo>
                  <a:lnTo>
                    <a:pt x="2373" y="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842650" y="3404875"/>
              <a:ext cx="47425" cy="43650"/>
            </a:xfrm>
            <a:custGeom>
              <a:avLst/>
              <a:gdLst/>
              <a:ahLst/>
              <a:cxnLst/>
              <a:rect l="l" t="t" r="r" b="b"/>
              <a:pathLst>
                <a:path w="1897" h="1746" extrusionOk="0">
                  <a:moveTo>
                    <a:pt x="1897" y="1"/>
                  </a:moveTo>
                  <a:cubicBezTo>
                    <a:pt x="1850" y="1"/>
                    <a:pt x="1792" y="47"/>
                    <a:pt x="1746" y="94"/>
                  </a:cubicBezTo>
                  <a:cubicBezTo>
                    <a:pt x="1071" y="629"/>
                    <a:pt x="536" y="1164"/>
                    <a:pt x="1" y="1594"/>
                  </a:cubicBezTo>
                  <a:lnTo>
                    <a:pt x="1" y="1745"/>
                  </a:lnTo>
                  <a:lnTo>
                    <a:pt x="152" y="1745"/>
                  </a:lnTo>
                  <a:cubicBezTo>
                    <a:pt x="292" y="1641"/>
                    <a:pt x="489" y="1548"/>
                    <a:pt x="582" y="1408"/>
                  </a:cubicBezTo>
                  <a:cubicBezTo>
                    <a:pt x="920" y="1059"/>
                    <a:pt x="1269" y="722"/>
                    <a:pt x="1559" y="384"/>
                  </a:cubicBezTo>
                  <a:cubicBezTo>
                    <a:pt x="1699" y="245"/>
                    <a:pt x="1792" y="94"/>
                    <a:pt x="1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856025" y="2746825"/>
              <a:ext cx="20675" cy="24450"/>
            </a:xfrm>
            <a:custGeom>
              <a:avLst/>
              <a:gdLst/>
              <a:ahLst/>
              <a:cxnLst/>
              <a:rect l="l" t="t" r="r" b="b"/>
              <a:pathLst>
                <a:path w="827" h="978" extrusionOk="0">
                  <a:moveTo>
                    <a:pt x="443" y="1"/>
                  </a:moveTo>
                  <a:cubicBezTo>
                    <a:pt x="338" y="1"/>
                    <a:pt x="245" y="105"/>
                    <a:pt x="199" y="152"/>
                  </a:cubicBezTo>
                  <a:cubicBezTo>
                    <a:pt x="47" y="292"/>
                    <a:pt x="1" y="443"/>
                    <a:pt x="1" y="536"/>
                  </a:cubicBezTo>
                  <a:cubicBezTo>
                    <a:pt x="1" y="734"/>
                    <a:pt x="152" y="873"/>
                    <a:pt x="338" y="873"/>
                  </a:cubicBezTo>
                  <a:lnTo>
                    <a:pt x="338" y="978"/>
                  </a:lnTo>
                  <a:lnTo>
                    <a:pt x="385" y="873"/>
                  </a:lnTo>
                  <a:cubicBezTo>
                    <a:pt x="489" y="873"/>
                    <a:pt x="582" y="827"/>
                    <a:pt x="675" y="734"/>
                  </a:cubicBezTo>
                  <a:cubicBezTo>
                    <a:pt x="780" y="687"/>
                    <a:pt x="827" y="536"/>
                    <a:pt x="827" y="443"/>
                  </a:cubicBezTo>
                  <a:cubicBezTo>
                    <a:pt x="827" y="198"/>
                    <a:pt x="629" y="47"/>
                    <a:pt x="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776075" y="2896000"/>
              <a:ext cx="15725" cy="118675"/>
            </a:xfrm>
            <a:custGeom>
              <a:avLst/>
              <a:gdLst/>
              <a:ahLst/>
              <a:cxnLst/>
              <a:rect l="l" t="t" r="r" b="b"/>
              <a:pathLst>
                <a:path w="629" h="4747" extrusionOk="0">
                  <a:moveTo>
                    <a:pt x="198" y="1"/>
                  </a:moveTo>
                  <a:cubicBezTo>
                    <a:pt x="0" y="1013"/>
                    <a:pt x="244" y="3444"/>
                    <a:pt x="628" y="4746"/>
                  </a:cubicBez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747000" y="2411275"/>
              <a:ext cx="34025" cy="861600"/>
            </a:xfrm>
            <a:custGeom>
              <a:avLst/>
              <a:gdLst/>
              <a:ahLst/>
              <a:cxnLst/>
              <a:rect l="l" t="t" r="r" b="b"/>
              <a:pathLst>
                <a:path w="1361" h="34464" extrusionOk="0">
                  <a:moveTo>
                    <a:pt x="93" y="0"/>
                  </a:moveTo>
                  <a:lnTo>
                    <a:pt x="93" y="93"/>
                  </a:lnTo>
                  <a:cubicBezTo>
                    <a:pt x="384" y="1698"/>
                    <a:pt x="489" y="3397"/>
                    <a:pt x="535" y="5676"/>
                  </a:cubicBezTo>
                  <a:cubicBezTo>
                    <a:pt x="535" y="6351"/>
                    <a:pt x="489" y="7025"/>
                    <a:pt x="489" y="7712"/>
                  </a:cubicBezTo>
                  <a:lnTo>
                    <a:pt x="489" y="8340"/>
                  </a:lnTo>
                  <a:lnTo>
                    <a:pt x="442" y="8724"/>
                  </a:lnTo>
                  <a:cubicBezTo>
                    <a:pt x="442" y="9643"/>
                    <a:pt x="384" y="10666"/>
                    <a:pt x="384" y="11585"/>
                  </a:cubicBezTo>
                  <a:cubicBezTo>
                    <a:pt x="337" y="12550"/>
                    <a:pt x="291" y="13527"/>
                    <a:pt x="244" y="14493"/>
                  </a:cubicBezTo>
                  <a:cubicBezTo>
                    <a:pt x="198" y="15319"/>
                    <a:pt x="198" y="16145"/>
                    <a:pt x="151" y="16959"/>
                  </a:cubicBezTo>
                  <a:cubicBezTo>
                    <a:pt x="151" y="17354"/>
                    <a:pt x="93" y="17738"/>
                    <a:pt x="93" y="18122"/>
                  </a:cubicBezTo>
                  <a:cubicBezTo>
                    <a:pt x="93" y="18471"/>
                    <a:pt x="93" y="18762"/>
                    <a:pt x="47" y="19099"/>
                  </a:cubicBezTo>
                  <a:cubicBezTo>
                    <a:pt x="0" y="20309"/>
                    <a:pt x="0" y="21762"/>
                    <a:pt x="244" y="23170"/>
                  </a:cubicBezTo>
                  <a:cubicBezTo>
                    <a:pt x="291" y="23507"/>
                    <a:pt x="337" y="23844"/>
                    <a:pt x="442" y="24135"/>
                  </a:cubicBezTo>
                  <a:cubicBezTo>
                    <a:pt x="675" y="25543"/>
                    <a:pt x="919" y="26997"/>
                    <a:pt x="919" y="28451"/>
                  </a:cubicBezTo>
                  <a:cubicBezTo>
                    <a:pt x="965" y="28986"/>
                    <a:pt x="919" y="29521"/>
                    <a:pt x="919" y="30044"/>
                  </a:cubicBezTo>
                  <a:lnTo>
                    <a:pt x="919" y="31312"/>
                  </a:lnTo>
                  <a:lnTo>
                    <a:pt x="919" y="33975"/>
                  </a:lnTo>
                  <a:lnTo>
                    <a:pt x="965" y="34464"/>
                  </a:lnTo>
                  <a:cubicBezTo>
                    <a:pt x="965" y="34115"/>
                    <a:pt x="1024" y="33778"/>
                    <a:pt x="1024" y="33440"/>
                  </a:cubicBezTo>
                  <a:cubicBezTo>
                    <a:pt x="1070" y="33103"/>
                    <a:pt x="1070" y="32766"/>
                    <a:pt x="1117" y="32370"/>
                  </a:cubicBezTo>
                  <a:cubicBezTo>
                    <a:pt x="1163" y="31556"/>
                    <a:pt x="1256" y="30626"/>
                    <a:pt x="1256" y="29753"/>
                  </a:cubicBezTo>
                  <a:cubicBezTo>
                    <a:pt x="1361" y="28253"/>
                    <a:pt x="1210" y="26555"/>
                    <a:pt x="826" y="24519"/>
                  </a:cubicBezTo>
                  <a:cubicBezTo>
                    <a:pt x="535" y="23170"/>
                    <a:pt x="337" y="21716"/>
                    <a:pt x="384" y="20157"/>
                  </a:cubicBezTo>
                  <a:cubicBezTo>
                    <a:pt x="384" y="18808"/>
                    <a:pt x="442" y="17401"/>
                    <a:pt x="489" y="16040"/>
                  </a:cubicBezTo>
                  <a:cubicBezTo>
                    <a:pt x="535" y="15365"/>
                    <a:pt x="535" y="14691"/>
                    <a:pt x="582" y="14004"/>
                  </a:cubicBezTo>
                  <a:cubicBezTo>
                    <a:pt x="628" y="13237"/>
                    <a:pt x="675" y="12457"/>
                    <a:pt x="675" y="11678"/>
                  </a:cubicBezTo>
                  <a:cubicBezTo>
                    <a:pt x="733" y="10131"/>
                    <a:pt x="779" y="8479"/>
                    <a:pt x="826" y="6549"/>
                  </a:cubicBezTo>
                  <a:cubicBezTo>
                    <a:pt x="872" y="5141"/>
                    <a:pt x="779" y="3583"/>
                    <a:pt x="582" y="1896"/>
                  </a:cubicBezTo>
                  <a:cubicBezTo>
                    <a:pt x="535" y="1454"/>
                    <a:pt x="442" y="1024"/>
                    <a:pt x="337" y="582"/>
                  </a:cubicBezTo>
                  <a:lnTo>
                    <a:pt x="291" y="337"/>
                  </a:lnTo>
                  <a:cubicBezTo>
                    <a:pt x="244" y="244"/>
                    <a:pt x="244" y="93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749325" y="3378125"/>
              <a:ext cx="8750" cy="94525"/>
            </a:xfrm>
            <a:custGeom>
              <a:avLst/>
              <a:gdLst/>
              <a:ahLst/>
              <a:cxnLst/>
              <a:rect l="l" t="t" r="r" b="b"/>
              <a:pathLst>
                <a:path w="350" h="3781" extrusionOk="0">
                  <a:moveTo>
                    <a:pt x="198" y="1"/>
                  </a:moveTo>
                  <a:lnTo>
                    <a:pt x="198" y="94"/>
                  </a:lnTo>
                  <a:cubicBezTo>
                    <a:pt x="151" y="629"/>
                    <a:pt x="105" y="1164"/>
                    <a:pt x="58" y="1745"/>
                  </a:cubicBezTo>
                  <a:cubicBezTo>
                    <a:pt x="0" y="2525"/>
                    <a:pt x="58" y="3199"/>
                    <a:pt x="151" y="3781"/>
                  </a:cubicBezTo>
                  <a:cubicBezTo>
                    <a:pt x="151" y="3641"/>
                    <a:pt x="151" y="3490"/>
                    <a:pt x="198" y="3350"/>
                  </a:cubicBezTo>
                  <a:cubicBezTo>
                    <a:pt x="244" y="2525"/>
                    <a:pt x="291" y="1699"/>
                    <a:pt x="349" y="826"/>
                  </a:cubicBezTo>
                  <a:cubicBezTo>
                    <a:pt x="349" y="629"/>
                    <a:pt x="291" y="338"/>
                    <a:pt x="244" y="152"/>
                  </a:cubicBezTo>
                  <a:lnTo>
                    <a:pt x="244" y="47"/>
                  </a:lnTo>
                  <a:cubicBezTo>
                    <a:pt x="244" y="47"/>
                    <a:pt x="244" y="1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2173000" y="2906775"/>
              <a:ext cx="1200" cy="3800"/>
            </a:xfrm>
            <a:custGeom>
              <a:avLst/>
              <a:gdLst/>
              <a:ahLst/>
              <a:cxnLst/>
              <a:rect l="l" t="t" r="r" b="b"/>
              <a:pathLst>
                <a:path w="48" h="152" extrusionOk="0">
                  <a:moveTo>
                    <a:pt x="47" y="0"/>
                  </a:moveTo>
                  <a:cubicBezTo>
                    <a:pt x="47" y="23"/>
                    <a:pt x="36" y="49"/>
                    <a:pt x="24" y="75"/>
                  </a:cubicBezTo>
                  <a:lnTo>
                    <a:pt x="24" y="75"/>
                  </a:lnTo>
                  <a:cubicBezTo>
                    <a:pt x="47" y="44"/>
                    <a:pt x="47" y="37"/>
                    <a:pt x="47" y="0"/>
                  </a:cubicBezTo>
                  <a:close/>
                  <a:moveTo>
                    <a:pt x="24" y="75"/>
                  </a:moveTo>
                  <a:cubicBezTo>
                    <a:pt x="18" y="83"/>
                    <a:pt x="11" y="92"/>
                    <a:pt x="1" y="105"/>
                  </a:cubicBezTo>
                  <a:lnTo>
                    <a:pt x="1" y="151"/>
                  </a:lnTo>
                  <a:cubicBezTo>
                    <a:pt x="1" y="128"/>
                    <a:pt x="13" y="101"/>
                    <a:pt x="24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1106975" y="3380450"/>
              <a:ext cx="7300" cy="3800"/>
            </a:xfrm>
            <a:custGeom>
              <a:avLst/>
              <a:gdLst/>
              <a:ahLst/>
              <a:cxnLst/>
              <a:rect l="l" t="t" r="r" b="b"/>
              <a:pathLst>
                <a:path w="292" h="152" extrusionOk="0">
                  <a:moveTo>
                    <a:pt x="1" y="1"/>
                  </a:moveTo>
                  <a:cubicBezTo>
                    <a:pt x="94" y="59"/>
                    <a:pt x="187" y="105"/>
                    <a:pt x="292" y="152"/>
                  </a:cubicBezTo>
                  <a:cubicBezTo>
                    <a:pt x="187" y="105"/>
                    <a:pt x="94" y="5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1383225" y="25360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1385550" y="2542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1384400" y="2539800"/>
              <a:ext cx="1175" cy="1175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0" y="0"/>
                  </a:moveTo>
                  <a:cubicBezTo>
                    <a:pt x="47" y="0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721700" y="3437450"/>
              <a:ext cx="1696175" cy="143075"/>
            </a:xfrm>
            <a:custGeom>
              <a:avLst/>
              <a:gdLst/>
              <a:ahLst/>
              <a:cxnLst/>
              <a:rect l="l" t="t" r="r" b="b"/>
              <a:pathLst>
                <a:path w="67847" h="5723" extrusionOk="0">
                  <a:moveTo>
                    <a:pt x="186" y="0"/>
                  </a:moveTo>
                  <a:cubicBezTo>
                    <a:pt x="186" y="47"/>
                    <a:pt x="140" y="47"/>
                    <a:pt x="140" y="105"/>
                  </a:cubicBezTo>
                  <a:lnTo>
                    <a:pt x="93" y="152"/>
                  </a:lnTo>
                  <a:lnTo>
                    <a:pt x="47" y="152"/>
                  </a:lnTo>
                  <a:cubicBezTo>
                    <a:pt x="47" y="198"/>
                    <a:pt x="47" y="198"/>
                    <a:pt x="0" y="198"/>
                  </a:cubicBezTo>
                  <a:lnTo>
                    <a:pt x="0" y="1315"/>
                  </a:lnTo>
                  <a:lnTo>
                    <a:pt x="0" y="1605"/>
                  </a:lnTo>
                  <a:lnTo>
                    <a:pt x="0" y="1745"/>
                  </a:lnTo>
                  <a:lnTo>
                    <a:pt x="0" y="3013"/>
                  </a:lnTo>
                  <a:lnTo>
                    <a:pt x="0" y="4699"/>
                  </a:lnTo>
                  <a:cubicBezTo>
                    <a:pt x="0" y="4944"/>
                    <a:pt x="47" y="5234"/>
                    <a:pt x="47" y="5572"/>
                  </a:cubicBezTo>
                  <a:cubicBezTo>
                    <a:pt x="47" y="5723"/>
                    <a:pt x="93" y="5723"/>
                    <a:pt x="186" y="5723"/>
                  </a:cubicBezTo>
                  <a:lnTo>
                    <a:pt x="477" y="5723"/>
                  </a:lnTo>
                  <a:cubicBezTo>
                    <a:pt x="628" y="5676"/>
                    <a:pt x="768" y="5676"/>
                    <a:pt x="919" y="5676"/>
                  </a:cubicBezTo>
                  <a:lnTo>
                    <a:pt x="67509" y="5676"/>
                  </a:lnTo>
                  <a:cubicBezTo>
                    <a:pt x="67525" y="5692"/>
                    <a:pt x="67540" y="5697"/>
                    <a:pt x="67554" y="5697"/>
                  </a:cubicBezTo>
                  <a:cubicBezTo>
                    <a:pt x="67581" y="5697"/>
                    <a:pt x="67602" y="5676"/>
                    <a:pt x="67602" y="5676"/>
                  </a:cubicBezTo>
                  <a:cubicBezTo>
                    <a:pt x="67695" y="5572"/>
                    <a:pt x="67800" y="5525"/>
                    <a:pt x="67846" y="5432"/>
                  </a:cubicBezTo>
                  <a:lnTo>
                    <a:pt x="67695" y="5432"/>
                  </a:lnTo>
                  <a:cubicBezTo>
                    <a:pt x="67556" y="5386"/>
                    <a:pt x="67404" y="5386"/>
                    <a:pt x="67265" y="5386"/>
                  </a:cubicBezTo>
                  <a:lnTo>
                    <a:pt x="3676" y="5386"/>
                  </a:lnTo>
                  <a:cubicBezTo>
                    <a:pt x="3001" y="5386"/>
                    <a:pt x="2326" y="5432"/>
                    <a:pt x="1687" y="5432"/>
                  </a:cubicBezTo>
                  <a:lnTo>
                    <a:pt x="337" y="5432"/>
                  </a:lnTo>
                  <a:lnTo>
                    <a:pt x="337" y="533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721700" y="2342350"/>
              <a:ext cx="8450" cy="644400"/>
            </a:xfrm>
            <a:custGeom>
              <a:avLst/>
              <a:gdLst/>
              <a:ahLst/>
              <a:cxnLst/>
              <a:rect l="l" t="t" r="r" b="b"/>
              <a:pathLst>
                <a:path w="338" h="25776" extrusionOk="0">
                  <a:moveTo>
                    <a:pt x="93" y="1"/>
                  </a:moveTo>
                  <a:cubicBezTo>
                    <a:pt x="0" y="2711"/>
                    <a:pt x="47" y="5467"/>
                    <a:pt x="47" y="8084"/>
                  </a:cubicBezTo>
                  <a:lnTo>
                    <a:pt x="47" y="12109"/>
                  </a:lnTo>
                  <a:cubicBezTo>
                    <a:pt x="0" y="14924"/>
                    <a:pt x="47" y="17785"/>
                    <a:pt x="47" y="20588"/>
                  </a:cubicBezTo>
                  <a:lnTo>
                    <a:pt x="47" y="24322"/>
                  </a:lnTo>
                  <a:lnTo>
                    <a:pt x="47" y="24613"/>
                  </a:lnTo>
                  <a:lnTo>
                    <a:pt x="0" y="24566"/>
                  </a:lnTo>
                  <a:lnTo>
                    <a:pt x="0" y="25636"/>
                  </a:lnTo>
                  <a:lnTo>
                    <a:pt x="0" y="25729"/>
                  </a:lnTo>
                  <a:lnTo>
                    <a:pt x="0" y="25776"/>
                  </a:lnTo>
                  <a:lnTo>
                    <a:pt x="291" y="25776"/>
                  </a:lnTo>
                  <a:cubicBezTo>
                    <a:pt x="337" y="25531"/>
                    <a:pt x="337" y="25241"/>
                    <a:pt x="291" y="24950"/>
                  </a:cubicBezTo>
                  <a:lnTo>
                    <a:pt x="291" y="24519"/>
                  </a:lnTo>
                  <a:cubicBezTo>
                    <a:pt x="291" y="21949"/>
                    <a:pt x="291" y="19378"/>
                    <a:pt x="337" y="16808"/>
                  </a:cubicBezTo>
                  <a:cubicBezTo>
                    <a:pt x="337" y="11283"/>
                    <a:pt x="337" y="5618"/>
                    <a:pt x="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717900" y="2991675"/>
              <a:ext cx="12250" cy="441150"/>
            </a:xfrm>
            <a:custGeom>
              <a:avLst/>
              <a:gdLst/>
              <a:ahLst/>
              <a:cxnLst/>
              <a:rect l="l" t="t" r="r" b="b"/>
              <a:pathLst>
                <a:path w="490" h="17646" extrusionOk="0">
                  <a:moveTo>
                    <a:pt x="152" y="0"/>
                  </a:moveTo>
                  <a:lnTo>
                    <a:pt x="152" y="12120"/>
                  </a:lnTo>
                  <a:lnTo>
                    <a:pt x="152" y="12260"/>
                  </a:lnTo>
                  <a:lnTo>
                    <a:pt x="152" y="12504"/>
                  </a:lnTo>
                  <a:lnTo>
                    <a:pt x="152" y="12993"/>
                  </a:lnTo>
                  <a:lnTo>
                    <a:pt x="152" y="13283"/>
                  </a:lnTo>
                  <a:lnTo>
                    <a:pt x="152" y="14633"/>
                  </a:lnTo>
                  <a:lnTo>
                    <a:pt x="152" y="15796"/>
                  </a:lnTo>
                  <a:lnTo>
                    <a:pt x="152" y="15900"/>
                  </a:lnTo>
                  <a:cubicBezTo>
                    <a:pt x="152" y="15947"/>
                    <a:pt x="152" y="16040"/>
                    <a:pt x="94" y="16087"/>
                  </a:cubicBezTo>
                  <a:lnTo>
                    <a:pt x="94" y="16133"/>
                  </a:lnTo>
                  <a:lnTo>
                    <a:pt x="47" y="16238"/>
                  </a:lnTo>
                  <a:lnTo>
                    <a:pt x="1" y="16238"/>
                  </a:lnTo>
                  <a:lnTo>
                    <a:pt x="1" y="16529"/>
                  </a:lnTo>
                  <a:lnTo>
                    <a:pt x="1" y="16575"/>
                  </a:lnTo>
                  <a:cubicBezTo>
                    <a:pt x="1" y="16668"/>
                    <a:pt x="1" y="16715"/>
                    <a:pt x="47" y="16715"/>
                  </a:cubicBezTo>
                  <a:cubicBezTo>
                    <a:pt x="152" y="16773"/>
                    <a:pt x="152" y="16912"/>
                    <a:pt x="152" y="16912"/>
                  </a:cubicBezTo>
                  <a:lnTo>
                    <a:pt x="152" y="17447"/>
                  </a:lnTo>
                  <a:lnTo>
                    <a:pt x="245" y="17447"/>
                  </a:lnTo>
                  <a:cubicBezTo>
                    <a:pt x="292" y="17494"/>
                    <a:pt x="292" y="17541"/>
                    <a:pt x="338" y="17587"/>
                  </a:cubicBezTo>
                  <a:lnTo>
                    <a:pt x="338" y="17645"/>
                  </a:lnTo>
                  <a:lnTo>
                    <a:pt x="489" y="17645"/>
                  </a:lnTo>
                  <a:lnTo>
                    <a:pt x="489" y="8817"/>
                  </a:lnTo>
                  <a:cubicBezTo>
                    <a:pt x="489" y="5863"/>
                    <a:pt x="489" y="2955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2210525" y="3607275"/>
              <a:ext cx="20675" cy="22975"/>
            </a:xfrm>
            <a:custGeom>
              <a:avLst/>
              <a:gdLst/>
              <a:ahLst/>
              <a:cxnLst/>
              <a:rect l="l" t="t" r="r" b="b"/>
              <a:pathLst>
                <a:path w="827" h="919" extrusionOk="0">
                  <a:moveTo>
                    <a:pt x="826" y="0"/>
                  </a:moveTo>
                  <a:lnTo>
                    <a:pt x="826" y="0"/>
                  </a:lnTo>
                  <a:cubicBezTo>
                    <a:pt x="535" y="47"/>
                    <a:pt x="349" y="140"/>
                    <a:pt x="198" y="337"/>
                  </a:cubicBezTo>
                  <a:cubicBezTo>
                    <a:pt x="105" y="477"/>
                    <a:pt x="0" y="628"/>
                    <a:pt x="0" y="768"/>
                  </a:cubicBezTo>
                  <a:cubicBezTo>
                    <a:pt x="0" y="814"/>
                    <a:pt x="0" y="814"/>
                    <a:pt x="58" y="872"/>
                  </a:cubicBezTo>
                  <a:cubicBezTo>
                    <a:pt x="58" y="872"/>
                    <a:pt x="105" y="919"/>
                    <a:pt x="151" y="919"/>
                  </a:cubicBezTo>
                  <a:cubicBezTo>
                    <a:pt x="151" y="919"/>
                    <a:pt x="198" y="919"/>
                    <a:pt x="198" y="872"/>
                  </a:cubicBezTo>
                  <a:cubicBezTo>
                    <a:pt x="535" y="768"/>
                    <a:pt x="826" y="384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2151200" y="3668900"/>
              <a:ext cx="32875" cy="34050"/>
            </a:xfrm>
            <a:custGeom>
              <a:avLst/>
              <a:gdLst/>
              <a:ahLst/>
              <a:cxnLst/>
              <a:rect l="l" t="t" r="r" b="b"/>
              <a:pathLst>
                <a:path w="1315" h="1362" extrusionOk="0">
                  <a:moveTo>
                    <a:pt x="1315" y="1"/>
                  </a:moveTo>
                  <a:cubicBezTo>
                    <a:pt x="1210" y="47"/>
                    <a:pt x="1117" y="47"/>
                    <a:pt x="1070" y="94"/>
                  </a:cubicBezTo>
                  <a:cubicBezTo>
                    <a:pt x="780" y="338"/>
                    <a:pt x="442" y="676"/>
                    <a:pt x="0" y="1071"/>
                  </a:cubicBezTo>
                  <a:lnTo>
                    <a:pt x="0" y="1257"/>
                  </a:lnTo>
                  <a:cubicBezTo>
                    <a:pt x="0" y="1257"/>
                    <a:pt x="47" y="1315"/>
                    <a:pt x="105" y="1362"/>
                  </a:cubicBezTo>
                  <a:lnTo>
                    <a:pt x="152" y="1362"/>
                  </a:lnTo>
                  <a:cubicBezTo>
                    <a:pt x="198" y="1362"/>
                    <a:pt x="245" y="1362"/>
                    <a:pt x="245" y="1315"/>
                  </a:cubicBezTo>
                  <a:cubicBezTo>
                    <a:pt x="338" y="1315"/>
                    <a:pt x="396" y="1257"/>
                    <a:pt x="442" y="1211"/>
                  </a:cubicBezTo>
                  <a:cubicBezTo>
                    <a:pt x="687" y="966"/>
                    <a:pt x="977" y="629"/>
                    <a:pt x="1268" y="245"/>
                  </a:cubicBezTo>
                  <a:cubicBezTo>
                    <a:pt x="1315" y="199"/>
                    <a:pt x="1315" y="94"/>
                    <a:pt x="1315" y="4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1624300" y="3714325"/>
              <a:ext cx="30250" cy="16550"/>
            </a:xfrm>
            <a:custGeom>
              <a:avLst/>
              <a:gdLst/>
              <a:ahLst/>
              <a:cxnLst/>
              <a:rect l="l" t="t" r="r" b="b"/>
              <a:pathLst>
                <a:path w="1210" h="662" extrusionOk="0">
                  <a:moveTo>
                    <a:pt x="1074" y="1"/>
                  </a:moveTo>
                  <a:cubicBezTo>
                    <a:pt x="1050" y="1"/>
                    <a:pt x="1028" y="6"/>
                    <a:pt x="1012" y="22"/>
                  </a:cubicBezTo>
                  <a:cubicBezTo>
                    <a:pt x="768" y="126"/>
                    <a:pt x="431" y="219"/>
                    <a:pt x="47" y="417"/>
                  </a:cubicBezTo>
                  <a:cubicBezTo>
                    <a:pt x="47" y="417"/>
                    <a:pt x="0" y="464"/>
                    <a:pt x="0" y="510"/>
                  </a:cubicBezTo>
                  <a:lnTo>
                    <a:pt x="0" y="603"/>
                  </a:lnTo>
                  <a:cubicBezTo>
                    <a:pt x="0" y="603"/>
                    <a:pt x="47" y="603"/>
                    <a:pt x="47" y="661"/>
                  </a:cubicBezTo>
                  <a:lnTo>
                    <a:pt x="93" y="661"/>
                  </a:lnTo>
                  <a:cubicBezTo>
                    <a:pt x="140" y="661"/>
                    <a:pt x="186" y="661"/>
                    <a:pt x="244" y="603"/>
                  </a:cubicBezTo>
                  <a:cubicBezTo>
                    <a:pt x="477" y="510"/>
                    <a:pt x="768" y="371"/>
                    <a:pt x="1059" y="219"/>
                  </a:cubicBezTo>
                  <a:cubicBezTo>
                    <a:pt x="1117" y="173"/>
                    <a:pt x="1163" y="126"/>
                    <a:pt x="1210" y="22"/>
                  </a:cubicBezTo>
                  <a:cubicBezTo>
                    <a:pt x="1179" y="22"/>
                    <a:pt x="1122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2067750" y="3727075"/>
              <a:ext cx="48275" cy="19500"/>
            </a:xfrm>
            <a:custGeom>
              <a:avLst/>
              <a:gdLst/>
              <a:ahLst/>
              <a:cxnLst/>
              <a:rect l="l" t="t" r="r" b="b"/>
              <a:pathLst>
                <a:path w="1931" h="780" extrusionOk="0">
                  <a:moveTo>
                    <a:pt x="1884" y="0"/>
                  </a:moveTo>
                  <a:cubicBezTo>
                    <a:pt x="1745" y="0"/>
                    <a:pt x="1640" y="0"/>
                    <a:pt x="1501" y="47"/>
                  </a:cubicBezTo>
                  <a:cubicBezTo>
                    <a:pt x="1256" y="151"/>
                    <a:pt x="1012" y="198"/>
                    <a:pt x="768" y="291"/>
                  </a:cubicBezTo>
                  <a:lnTo>
                    <a:pt x="384" y="442"/>
                  </a:lnTo>
                  <a:lnTo>
                    <a:pt x="244" y="442"/>
                  </a:lnTo>
                  <a:cubicBezTo>
                    <a:pt x="186" y="442"/>
                    <a:pt x="140" y="442"/>
                    <a:pt x="140" y="489"/>
                  </a:cubicBezTo>
                  <a:cubicBezTo>
                    <a:pt x="47" y="535"/>
                    <a:pt x="47" y="582"/>
                    <a:pt x="0" y="628"/>
                  </a:cubicBezTo>
                  <a:lnTo>
                    <a:pt x="93" y="733"/>
                  </a:lnTo>
                  <a:cubicBezTo>
                    <a:pt x="186" y="779"/>
                    <a:pt x="244" y="779"/>
                    <a:pt x="337" y="779"/>
                  </a:cubicBezTo>
                  <a:lnTo>
                    <a:pt x="477" y="779"/>
                  </a:lnTo>
                  <a:cubicBezTo>
                    <a:pt x="966" y="779"/>
                    <a:pt x="1303" y="675"/>
                    <a:pt x="1547" y="489"/>
                  </a:cubicBezTo>
                  <a:cubicBezTo>
                    <a:pt x="1698" y="337"/>
                    <a:pt x="1838" y="198"/>
                    <a:pt x="1931" y="47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1970625" y="3750050"/>
              <a:ext cx="52350" cy="9900"/>
            </a:xfrm>
            <a:custGeom>
              <a:avLst/>
              <a:gdLst/>
              <a:ahLst/>
              <a:cxnLst/>
              <a:rect l="l" t="t" r="r" b="b"/>
              <a:pathLst>
                <a:path w="2094" h="396" extrusionOk="0">
                  <a:moveTo>
                    <a:pt x="931" y="0"/>
                  </a:moveTo>
                  <a:cubicBezTo>
                    <a:pt x="686" y="0"/>
                    <a:pt x="442" y="47"/>
                    <a:pt x="198" y="47"/>
                  </a:cubicBezTo>
                  <a:cubicBezTo>
                    <a:pt x="0" y="47"/>
                    <a:pt x="0" y="151"/>
                    <a:pt x="0" y="198"/>
                  </a:cubicBezTo>
                  <a:cubicBezTo>
                    <a:pt x="0" y="244"/>
                    <a:pt x="58" y="291"/>
                    <a:pt x="198" y="337"/>
                  </a:cubicBezTo>
                  <a:lnTo>
                    <a:pt x="442" y="337"/>
                  </a:lnTo>
                  <a:cubicBezTo>
                    <a:pt x="582" y="396"/>
                    <a:pt x="780" y="396"/>
                    <a:pt x="931" y="396"/>
                  </a:cubicBezTo>
                  <a:lnTo>
                    <a:pt x="1024" y="396"/>
                  </a:lnTo>
                  <a:cubicBezTo>
                    <a:pt x="1361" y="396"/>
                    <a:pt x="1652" y="396"/>
                    <a:pt x="1943" y="337"/>
                  </a:cubicBezTo>
                  <a:cubicBezTo>
                    <a:pt x="1989" y="337"/>
                    <a:pt x="2036" y="291"/>
                    <a:pt x="2094" y="244"/>
                  </a:cubicBezTo>
                  <a:lnTo>
                    <a:pt x="2094" y="198"/>
                  </a:lnTo>
                  <a:cubicBezTo>
                    <a:pt x="2036" y="105"/>
                    <a:pt x="1943" y="47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1676350" y="3696400"/>
              <a:ext cx="49750" cy="15000"/>
            </a:xfrm>
            <a:custGeom>
              <a:avLst/>
              <a:gdLst/>
              <a:ahLst/>
              <a:cxnLst/>
              <a:rect l="l" t="t" r="r" b="b"/>
              <a:pathLst>
                <a:path w="1990" h="600" extrusionOk="0">
                  <a:moveTo>
                    <a:pt x="1212" y="0"/>
                  </a:moveTo>
                  <a:cubicBezTo>
                    <a:pt x="899" y="0"/>
                    <a:pt x="649" y="52"/>
                    <a:pt x="431" y="157"/>
                  </a:cubicBezTo>
                  <a:cubicBezTo>
                    <a:pt x="244" y="262"/>
                    <a:pt x="93" y="401"/>
                    <a:pt x="0" y="553"/>
                  </a:cubicBezTo>
                  <a:cubicBezTo>
                    <a:pt x="0" y="599"/>
                    <a:pt x="0" y="599"/>
                    <a:pt x="47" y="599"/>
                  </a:cubicBezTo>
                  <a:lnTo>
                    <a:pt x="431" y="599"/>
                  </a:lnTo>
                  <a:cubicBezTo>
                    <a:pt x="675" y="553"/>
                    <a:pt x="919" y="506"/>
                    <a:pt x="1163" y="506"/>
                  </a:cubicBezTo>
                  <a:lnTo>
                    <a:pt x="1594" y="401"/>
                  </a:lnTo>
                  <a:lnTo>
                    <a:pt x="1838" y="401"/>
                  </a:lnTo>
                  <a:cubicBezTo>
                    <a:pt x="1884" y="355"/>
                    <a:pt x="1989" y="308"/>
                    <a:pt x="1989" y="262"/>
                  </a:cubicBezTo>
                  <a:cubicBezTo>
                    <a:pt x="1989" y="215"/>
                    <a:pt x="1943" y="157"/>
                    <a:pt x="1884" y="157"/>
                  </a:cubicBezTo>
                  <a:cubicBezTo>
                    <a:pt x="1838" y="111"/>
                    <a:pt x="1745" y="64"/>
                    <a:pt x="1698" y="64"/>
                  </a:cubicBezTo>
                  <a:cubicBezTo>
                    <a:pt x="1652" y="64"/>
                    <a:pt x="1594" y="18"/>
                    <a:pt x="1547" y="18"/>
                  </a:cubicBezTo>
                  <a:cubicBezTo>
                    <a:pt x="1428" y="6"/>
                    <a:pt x="1317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1772000" y="3694500"/>
              <a:ext cx="52075" cy="14850"/>
            </a:xfrm>
            <a:custGeom>
              <a:avLst/>
              <a:gdLst/>
              <a:ahLst/>
              <a:cxnLst/>
              <a:rect l="l" t="t" r="r" b="b"/>
              <a:pathLst>
                <a:path w="2083" h="594" extrusionOk="0">
                  <a:moveTo>
                    <a:pt x="199" y="0"/>
                  </a:moveTo>
                  <a:cubicBezTo>
                    <a:pt x="152" y="0"/>
                    <a:pt x="94" y="94"/>
                    <a:pt x="47" y="94"/>
                  </a:cubicBezTo>
                  <a:cubicBezTo>
                    <a:pt x="47" y="140"/>
                    <a:pt x="1" y="140"/>
                    <a:pt x="1" y="140"/>
                  </a:cubicBezTo>
                  <a:cubicBezTo>
                    <a:pt x="47" y="233"/>
                    <a:pt x="152" y="291"/>
                    <a:pt x="199" y="384"/>
                  </a:cubicBezTo>
                  <a:lnTo>
                    <a:pt x="338" y="384"/>
                  </a:lnTo>
                  <a:lnTo>
                    <a:pt x="536" y="431"/>
                  </a:lnTo>
                  <a:lnTo>
                    <a:pt x="1025" y="524"/>
                  </a:lnTo>
                  <a:lnTo>
                    <a:pt x="1164" y="524"/>
                  </a:lnTo>
                  <a:cubicBezTo>
                    <a:pt x="1408" y="582"/>
                    <a:pt x="1606" y="582"/>
                    <a:pt x="1839" y="582"/>
                  </a:cubicBezTo>
                  <a:cubicBezTo>
                    <a:pt x="1873" y="590"/>
                    <a:pt x="1902" y="594"/>
                    <a:pt x="1926" y="594"/>
                  </a:cubicBezTo>
                  <a:cubicBezTo>
                    <a:pt x="2038" y="594"/>
                    <a:pt x="2045" y="516"/>
                    <a:pt x="2083" y="477"/>
                  </a:cubicBezTo>
                  <a:cubicBezTo>
                    <a:pt x="2083" y="431"/>
                    <a:pt x="2083" y="338"/>
                    <a:pt x="1897" y="291"/>
                  </a:cubicBezTo>
                  <a:cubicBezTo>
                    <a:pt x="1839" y="291"/>
                    <a:pt x="1746" y="291"/>
                    <a:pt x="1699" y="233"/>
                  </a:cubicBezTo>
                  <a:cubicBezTo>
                    <a:pt x="1501" y="187"/>
                    <a:pt x="1362" y="140"/>
                    <a:pt x="1164" y="140"/>
                  </a:cubicBezTo>
                  <a:lnTo>
                    <a:pt x="1118" y="94"/>
                  </a:lnTo>
                  <a:cubicBezTo>
                    <a:pt x="780" y="47"/>
                    <a:pt x="489" y="47"/>
                    <a:pt x="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1544325" y="3725900"/>
              <a:ext cx="50925" cy="13200"/>
            </a:xfrm>
            <a:custGeom>
              <a:avLst/>
              <a:gdLst/>
              <a:ahLst/>
              <a:cxnLst/>
              <a:rect l="l" t="t" r="r" b="b"/>
              <a:pathLst>
                <a:path w="2037" h="528" extrusionOk="0">
                  <a:moveTo>
                    <a:pt x="1594" y="1"/>
                  </a:moveTo>
                  <a:cubicBezTo>
                    <a:pt x="1303" y="1"/>
                    <a:pt x="1059" y="1"/>
                    <a:pt x="826" y="47"/>
                  </a:cubicBezTo>
                  <a:lnTo>
                    <a:pt x="140" y="47"/>
                  </a:lnTo>
                  <a:cubicBezTo>
                    <a:pt x="94" y="94"/>
                    <a:pt x="1" y="140"/>
                    <a:pt x="1" y="198"/>
                  </a:cubicBezTo>
                  <a:cubicBezTo>
                    <a:pt x="1" y="198"/>
                    <a:pt x="47" y="291"/>
                    <a:pt x="94" y="291"/>
                  </a:cubicBezTo>
                  <a:cubicBezTo>
                    <a:pt x="140" y="338"/>
                    <a:pt x="187" y="384"/>
                    <a:pt x="291" y="384"/>
                  </a:cubicBezTo>
                  <a:cubicBezTo>
                    <a:pt x="338" y="431"/>
                    <a:pt x="384" y="431"/>
                    <a:pt x="384" y="431"/>
                  </a:cubicBezTo>
                  <a:cubicBezTo>
                    <a:pt x="607" y="500"/>
                    <a:pt x="798" y="528"/>
                    <a:pt x="972" y="528"/>
                  </a:cubicBezTo>
                  <a:cubicBezTo>
                    <a:pt x="1180" y="528"/>
                    <a:pt x="1364" y="488"/>
                    <a:pt x="1547" y="431"/>
                  </a:cubicBezTo>
                  <a:cubicBezTo>
                    <a:pt x="1699" y="338"/>
                    <a:pt x="1885" y="198"/>
                    <a:pt x="1989" y="94"/>
                  </a:cubicBezTo>
                  <a:cubicBezTo>
                    <a:pt x="2036" y="94"/>
                    <a:pt x="2036" y="47"/>
                    <a:pt x="2036" y="47"/>
                  </a:cubicBezTo>
                  <a:lnTo>
                    <a:pt x="1989" y="47"/>
                  </a:lnTo>
                  <a:cubicBezTo>
                    <a:pt x="1838" y="1"/>
                    <a:pt x="1699" y="1"/>
                    <a:pt x="1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1447200" y="3714550"/>
              <a:ext cx="49750" cy="18650"/>
            </a:xfrm>
            <a:custGeom>
              <a:avLst/>
              <a:gdLst/>
              <a:ahLst/>
              <a:cxnLst/>
              <a:rect l="l" t="t" r="r" b="b"/>
              <a:pathLst>
                <a:path w="1990" h="746" extrusionOk="0">
                  <a:moveTo>
                    <a:pt x="159" y="1"/>
                  </a:moveTo>
                  <a:cubicBezTo>
                    <a:pt x="40" y="1"/>
                    <a:pt x="1" y="79"/>
                    <a:pt x="1" y="117"/>
                  </a:cubicBezTo>
                  <a:cubicBezTo>
                    <a:pt x="1" y="164"/>
                    <a:pt x="1" y="210"/>
                    <a:pt x="152" y="303"/>
                  </a:cubicBezTo>
                  <a:cubicBezTo>
                    <a:pt x="245" y="303"/>
                    <a:pt x="291" y="362"/>
                    <a:pt x="350" y="362"/>
                  </a:cubicBezTo>
                  <a:cubicBezTo>
                    <a:pt x="536" y="408"/>
                    <a:pt x="687" y="501"/>
                    <a:pt x="873" y="548"/>
                  </a:cubicBezTo>
                  <a:lnTo>
                    <a:pt x="931" y="548"/>
                  </a:lnTo>
                  <a:cubicBezTo>
                    <a:pt x="1268" y="652"/>
                    <a:pt x="1559" y="699"/>
                    <a:pt x="1850" y="745"/>
                  </a:cubicBezTo>
                  <a:cubicBezTo>
                    <a:pt x="1850" y="745"/>
                    <a:pt x="1943" y="699"/>
                    <a:pt x="1990" y="652"/>
                  </a:cubicBezTo>
                  <a:cubicBezTo>
                    <a:pt x="1990" y="548"/>
                    <a:pt x="1943" y="455"/>
                    <a:pt x="1897" y="408"/>
                  </a:cubicBezTo>
                  <a:cubicBezTo>
                    <a:pt x="1850" y="408"/>
                    <a:pt x="1850" y="408"/>
                    <a:pt x="1803" y="362"/>
                  </a:cubicBezTo>
                  <a:lnTo>
                    <a:pt x="1699" y="362"/>
                  </a:lnTo>
                  <a:lnTo>
                    <a:pt x="1513" y="303"/>
                  </a:lnTo>
                  <a:lnTo>
                    <a:pt x="1071" y="164"/>
                  </a:lnTo>
                  <a:lnTo>
                    <a:pt x="931" y="117"/>
                  </a:lnTo>
                  <a:cubicBezTo>
                    <a:pt x="687" y="71"/>
                    <a:pt x="443" y="71"/>
                    <a:pt x="245" y="13"/>
                  </a:cubicBezTo>
                  <a:cubicBezTo>
                    <a:pt x="212" y="5"/>
                    <a:pt x="18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1877575" y="3722125"/>
              <a:ext cx="58175" cy="23275"/>
            </a:xfrm>
            <a:custGeom>
              <a:avLst/>
              <a:gdLst/>
              <a:ahLst/>
              <a:cxnLst/>
              <a:rect l="l" t="t" r="r" b="b"/>
              <a:pathLst>
                <a:path w="2327" h="931" extrusionOk="0">
                  <a:moveTo>
                    <a:pt x="140" y="0"/>
                  </a:moveTo>
                  <a:cubicBezTo>
                    <a:pt x="93" y="0"/>
                    <a:pt x="0" y="59"/>
                    <a:pt x="0" y="105"/>
                  </a:cubicBezTo>
                  <a:lnTo>
                    <a:pt x="0" y="245"/>
                  </a:lnTo>
                  <a:cubicBezTo>
                    <a:pt x="47" y="291"/>
                    <a:pt x="93" y="349"/>
                    <a:pt x="140" y="396"/>
                  </a:cubicBezTo>
                  <a:lnTo>
                    <a:pt x="186" y="442"/>
                  </a:lnTo>
                  <a:cubicBezTo>
                    <a:pt x="628" y="733"/>
                    <a:pt x="1105" y="931"/>
                    <a:pt x="1640" y="931"/>
                  </a:cubicBezTo>
                  <a:cubicBezTo>
                    <a:pt x="1884" y="931"/>
                    <a:pt x="2129" y="873"/>
                    <a:pt x="2326" y="826"/>
                  </a:cubicBezTo>
                  <a:cubicBezTo>
                    <a:pt x="2175" y="780"/>
                    <a:pt x="2036" y="733"/>
                    <a:pt x="1884" y="640"/>
                  </a:cubicBezTo>
                  <a:cubicBezTo>
                    <a:pt x="1454" y="489"/>
                    <a:pt x="966" y="291"/>
                    <a:pt x="477" y="105"/>
                  </a:cubicBezTo>
                  <a:lnTo>
                    <a:pt x="431" y="105"/>
                  </a:lnTo>
                  <a:cubicBezTo>
                    <a:pt x="337" y="59"/>
                    <a:pt x="233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1364900" y="3666575"/>
              <a:ext cx="50925" cy="36375"/>
            </a:xfrm>
            <a:custGeom>
              <a:avLst/>
              <a:gdLst/>
              <a:ahLst/>
              <a:cxnLst/>
              <a:rect l="l" t="t" r="r" b="b"/>
              <a:pathLst>
                <a:path w="2037" h="1455" extrusionOk="0">
                  <a:moveTo>
                    <a:pt x="1" y="1"/>
                  </a:moveTo>
                  <a:lnTo>
                    <a:pt x="1" y="245"/>
                  </a:lnTo>
                  <a:lnTo>
                    <a:pt x="152" y="385"/>
                  </a:lnTo>
                  <a:cubicBezTo>
                    <a:pt x="292" y="536"/>
                    <a:pt x="443" y="629"/>
                    <a:pt x="582" y="722"/>
                  </a:cubicBezTo>
                  <a:cubicBezTo>
                    <a:pt x="734" y="827"/>
                    <a:pt x="873" y="966"/>
                    <a:pt x="966" y="1059"/>
                  </a:cubicBezTo>
                  <a:cubicBezTo>
                    <a:pt x="1257" y="1304"/>
                    <a:pt x="1606" y="1408"/>
                    <a:pt x="2036" y="1455"/>
                  </a:cubicBezTo>
                  <a:cubicBezTo>
                    <a:pt x="1548" y="873"/>
                    <a:pt x="920" y="478"/>
                    <a:pt x="338" y="94"/>
                  </a:cubicBezTo>
                  <a:lnTo>
                    <a:pt x="1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1265450" y="3610750"/>
              <a:ext cx="59650" cy="27950"/>
            </a:xfrm>
            <a:custGeom>
              <a:avLst/>
              <a:gdLst/>
              <a:ahLst/>
              <a:cxnLst/>
              <a:rect l="l" t="t" r="r" b="b"/>
              <a:pathLst>
                <a:path w="2386" h="1118" extrusionOk="0">
                  <a:moveTo>
                    <a:pt x="292" y="1"/>
                  </a:moveTo>
                  <a:cubicBezTo>
                    <a:pt x="59" y="1"/>
                    <a:pt x="1" y="47"/>
                    <a:pt x="1" y="152"/>
                  </a:cubicBezTo>
                  <a:cubicBezTo>
                    <a:pt x="1" y="245"/>
                    <a:pt x="59" y="291"/>
                    <a:pt x="199" y="291"/>
                  </a:cubicBezTo>
                  <a:cubicBezTo>
                    <a:pt x="245" y="338"/>
                    <a:pt x="245" y="338"/>
                    <a:pt x="292" y="338"/>
                  </a:cubicBezTo>
                  <a:cubicBezTo>
                    <a:pt x="583" y="443"/>
                    <a:pt x="978" y="536"/>
                    <a:pt x="1315" y="675"/>
                  </a:cubicBezTo>
                  <a:cubicBezTo>
                    <a:pt x="1408" y="733"/>
                    <a:pt x="1513" y="780"/>
                    <a:pt x="1606" y="873"/>
                  </a:cubicBezTo>
                  <a:cubicBezTo>
                    <a:pt x="1699" y="919"/>
                    <a:pt x="1804" y="966"/>
                    <a:pt x="1897" y="1024"/>
                  </a:cubicBezTo>
                  <a:cubicBezTo>
                    <a:pt x="1990" y="1071"/>
                    <a:pt x="2141" y="1071"/>
                    <a:pt x="2234" y="1117"/>
                  </a:cubicBezTo>
                  <a:lnTo>
                    <a:pt x="2385" y="1117"/>
                  </a:lnTo>
                  <a:cubicBezTo>
                    <a:pt x="2327" y="1071"/>
                    <a:pt x="2327" y="1024"/>
                    <a:pt x="2281" y="1024"/>
                  </a:cubicBezTo>
                  <a:cubicBezTo>
                    <a:pt x="2188" y="873"/>
                    <a:pt x="2141" y="780"/>
                    <a:pt x="2036" y="675"/>
                  </a:cubicBezTo>
                  <a:cubicBezTo>
                    <a:pt x="1513" y="245"/>
                    <a:pt x="102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919125" y="3604650"/>
              <a:ext cx="27950" cy="25700"/>
            </a:xfrm>
            <a:custGeom>
              <a:avLst/>
              <a:gdLst/>
              <a:ahLst/>
              <a:cxnLst/>
              <a:rect l="l" t="t" r="r" b="b"/>
              <a:pathLst>
                <a:path w="1118" h="1028" extrusionOk="0">
                  <a:moveTo>
                    <a:pt x="1059" y="0"/>
                  </a:moveTo>
                  <a:cubicBezTo>
                    <a:pt x="536" y="0"/>
                    <a:pt x="292" y="338"/>
                    <a:pt x="94" y="687"/>
                  </a:cubicBezTo>
                  <a:cubicBezTo>
                    <a:pt x="47" y="780"/>
                    <a:pt x="1" y="873"/>
                    <a:pt x="94" y="977"/>
                  </a:cubicBezTo>
                  <a:cubicBezTo>
                    <a:pt x="129" y="1012"/>
                    <a:pt x="172" y="1027"/>
                    <a:pt x="214" y="1027"/>
                  </a:cubicBezTo>
                  <a:cubicBezTo>
                    <a:pt x="285" y="1027"/>
                    <a:pt x="356" y="985"/>
                    <a:pt x="385" y="919"/>
                  </a:cubicBezTo>
                  <a:cubicBezTo>
                    <a:pt x="629" y="733"/>
                    <a:pt x="827" y="489"/>
                    <a:pt x="1059" y="198"/>
                  </a:cubicBezTo>
                  <a:cubicBezTo>
                    <a:pt x="1117" y="152"/>
                    <a:pt x="1117" y="105"/>
                    <a:pt x="1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831900" y="3671225"/>
              <a:ext cx="54400" cy="41325"/>
            </a:xfrm>
            <a:custGeom>
              <a:avLst/>
              <a:gdLst/>
              <a:ahLst/>
              <a:cxnLst/>
              <a:rect l="l" t="t" r="r" b="b"/>
              <a:pathLst>
                <a:path w="2176" h="1653" extrusionOk="0">
                  <a:moveTo>
                    <a:pt x="2129" y="1"/>
                  </a:moveTo>
                  <a:cubicBezTo>
                    <a:pt x="2036" y="59"/>
                    <a:pt x="1931" y="106"/>
                    <a:pt x="1838" y="199"/>
                  </a:cubicBezTo>
                  <a:cubicBezTo>
                    <a:pt x="1640" y="292"/>
                    <a:pt x="1501" y="443"/>
                    <a:pt x="1350" y="583"/>
                  </a:cubicBezTo>
                  <a:cubicBezTo>
                    <a:pt x="966" y="873"/>
                    <a:pt x="582" y="1222"/>
                    <a:pt x="93" y="1362"/>
                  </a:cubicBezTo>
                  <a:cubicBezTo>
                    <a:pt x="93" y="1408"/>
                    <a:pt x="47" y="1408"/>
                    <a:pt x="47" y="1408"/>
                  </a:cubicBezTo>
                  <a:cubicBezTo>
                    <a:pt x="47" y="1455"/>
                    <a:pt x="0" y="1560"/>
                    <a:pt x="0" y="1560"/>
                  </a:cubicBezTo>
                  <a:cubicBezTo>
                    <a:pt x="47" y="1606"/>
                    <a:pt x="93" y="1653"/>
                    <a:pt x="140" y="1653"/>
                  </a:cubicBezTo>
                  <a:lnTo>
                    <a:pt x="187" y="1653"/>
                  </a:lnTo>
                  <a:cubicBezTo>
                    <a:pt x="291" y="1653"/>
                    <a:pt x="431" y="1653"/>
                    <a:pt x="535" y="1606"/>
                  </a:cubicBezTo>
                  <a:cubicBezTo>
                    <a:pt x="1012" y="1408"/>
                    <a:pt x="1454" y="1071"/>
                    <a:pt x="1838" y="583"/>
                  </a:cubicBezTo>
                  <a:cubicBezTo>
                    <a:pt x="1931" y="443"/>
                    <a:pt x="2036" y="245"/>
                    <a:pt x="2129" y="106"/>
                  </a:cubicBezTo>
                  <a:cubicBezTo>
                    <a:pt x="2176" y="59"/>
                    <a:pt x="2176" y="59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719075" y="3746550"/>
              <a:ext cx="55850" cy="11650"/>
            </a:xfrm>
            <a:custGeom>
              <a:avLst/>
              <a:gdLst/>
              <a:ahLst/>
              <a:cxnLst/>
              <a:rect l="l" t="t" r="r" b="b"/>
              <a:pathLst>
                <a:path w="2234" h="466" extrusionOk="0">
                  <a:moveTo>
                    <a:pt x="1699" y="0"/>
                  </a:moveTo>
                  <a:cubicBezTo>
                    <a:pt x="1408" y="0"/>
                    <a:pt x="1117" y="47"/>
                    <a:pt x="873" y="47"/>
                  </a:cubicBezTo>
                  <a:lnTo>
                    <a:pt x="198" y="47"/>
                  </a:lnTo>
                  <a:cubicBezTo>
                    <a:pt x="105" y="47"/>
                    <a:pt x="0" y="94"/>
                    <a:pt x="0" y="94"/>
                  </a:cubicBezTo>
                  <a:cubicBezTo>
                    <a:pt x="0" y="140"/>
                    <a:pt x="0" y="245"/>
                    <a:pt x="47" y="245"/>
                  </a:cubicBezTo>
                  <a:cubicBezTo>
                    <a:pt x="152" y="384"/>
                    <a:pt x="291" y="431"/>
                    <a:pt x="396" y="431"/>
                  </a:cubicBezTo>
                  <a:cubicBezTo>
                    <a:pt x="611" y="454"/>
                    <a:pt x="803" y="466"/>
                    <a:pt x="977" y="466"/>
                  </a:cubicBezTo>
                  <a:cubicBezTo>
                    <a:pt x="1152" y="466"/>
                    <a:pt x="1309" y="454"/>
                    <a:pt x="1454" y="431"/>
                  </a:cubicBezTo>
                  <a:cubicBezTo>
                    <a:pt x="1699" y="384"/>
                    <a:pt x="1896" y="338"/>
                    <a:pt x="2187" y="140"/>
                  </a:cubicBezTo>
                  <a:cubicBezTo>
                    <a:pt x="2234" y="140"/>
                    <a:pt x="2234" y="94"/>
                    <a:pt x="2234" y="94"/>
                  </a:cubicBezTo>
                  <a:lnTo>
                    <a:pt x="2141" y="94"/>
                  </a:lnTo>
                  <a:cubicBezTo>
                    <a:pt x="2036" y="47"/>
                    <a:pt x="1850" y="0"/>
                    <a:pt x="1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606550" y="3709050"/>
              <a:ext cx="47125" cy="39850"/>
            </a:xfrm>
            <a:custGeom>
              <a:avLst/>
              <a:gdLst/>
              <a:ahLst/>
              <a:cxnLst/>
              <a:rect l="l" t="t" r="r" b="b"/>
              <a:pathLst>
                <a:path w="1885" h="1594" extrusionOk="0">
                  <a:moveTo>
                    <a:pt x="47" y="0"/>
                  </a:moveTo>
                  <a:cubicBezTo>
                    <a:pt x="0" y="47"/>
                    <a:pt x="0" y="186"/>
                    <a:pt x="47" y="233"/>
                  </a:cubicBezTo>
                  <a:cubicBezTo>
                    <a:pt x="337" y="582"/>
                    <a:pt x="675" y="965"/>
                    <a:pt x="1059" y="1303"/>
                  </a:cubicBezTo>
                  <a:cubicBezTo>
                    <a:pt x="1163" y="1396"/>
                    <a:pt x="1303" y="1454"/>
                    <a:pt x="1454" y="1500"/>
                  </a:cubicBezTo>
                  <a:cubicBezTo>
                    <a:pt x="1501" y="1547"/>
                    <a:pt x="1594" y="1547"/>
                    <a:pt x="1640" y="1594"/>
                  </a:cubicBezTo>
                  <a:cubicBezTo>
                    <a:pt x="1745" y="1547"/>
                    <a:pt x="1838" y="1500"/>
                    <a:pt x="1884" y="1454"/>
                  </a:cubicBezTo>
                  <a:cubicBezTo>
                    <a:pt x="1838" y="1396"/>
                    <a:pt x="1838" y="1303"/>
                    <a:pt x="1791" y="1303"/>
                  </a:cubicBezTo>
                  <a:cubicBezTo>
                    <a:pt x="1407" y="919"/>
                    <a:pt x="965" y="582"/>
                    <a:pt x="535" y="233"/>
                  </a:cubicBezTo>
                  <a:cubicBezTo>
                    <a:pt x="430" y="140"/>
                    <a:pt x="337" y="47"/>
                    <a:pt x="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548375" y="3622975"/>
              <a:ext cx="29100" cy="62825"/>
            </a:xfrm>
            <a:custGeom>
              <a:avLst/>
              <a:gdLst/>
              <a:ahLst/>
              <a:cxnLst/>
              <a:rect l="l" t="t" r="r" b="b"/>
              <a:pathLst>
                <a:path w="1164" h="2513" extrusionOk="0">
                  <a:moveTo>
                    <a:pt x="140" y="0"/>
                  </a:moveTo>
                  <a:cubicBezTo>
                    <a:pt x="140" y="0"/>
                    <a:pt x="47" y="47"/>
                    <a:pt x="47" y="140"/>
                  </a:cubicBezTo>
                  <a:cubicBezTo>
                    <a:pt x="1" y="140"/>
                    <a:pt x="1" y="186"/>
                    <a:pt x="1" y="244"/>
                  </a:cubicBezTo>
                  <a:lnTo>
                    <a:pt x="1" y="337"/>
                  </a:lnTo>
                  <a:cubicBezTo>
                    <a:pt x="47" y="1059"/>
                    <a:pt x="292" y="1745"/>
                    <a:pt x="675" y="2222"/>
                  </a:cubicBezTo>
                  <a:cubicBezTo>
                    <a:pt x="768" y="2326"/>
                    <a:pt x="873" y="2419"/>
                    <a:pt x="1059" y="2513"/>
                  </a:cubicBezTo>
                  <a:lnTo>
                    <a:pt x="1164" y="2513"/>
                  </a:lnTo>
                  <a:lnTo>
                    <a:pt x="1164" y="2419"/>
                  </a:lnTo>
                  <a:cubicBezTo>
                    <a:pt x="1117" y="2280"/>
                    <a:pt x="1117" y="2129"/>
                    <a:pt x="1059" y="2036"/>
                  </a:cubicBezTo>
                  <a:cubicBezTo>
                    <a:pt x="873" y="1547"/>
                    <a:pt x="675" y="1059"/>
                    <a:pt x="478" y="582"/>
                  </a:cubicBezTo>
                  <a:lnTo>
                    <a:pt x="338" y="186"/>
                  </a:lnTo>
                  <a:cubicBezTo>
                    <a:pt x="292" y="186"/>
                    <a:pt x="292" y="140"/>
                    <a:pt x="292" y="140"/>
                  </a:cubicBezTo>
                  <a:lnTo>
                    <a:pt x="245" y="93"/>
                  </a:lnTo>
                  <a:cubicBezTo>
                    <a:pt x="245" y="47"/>
                    <a:pt x="187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542275" y="3551425"/>
              <a:ext cx="18050" cy="43875"/>
            </a:xfrm>
            <a:custGeom>
              <a:avLst/>
              <a:gdLst/>
              <a:ahLst/>
              <a:cxnLst/>
              <a:rect l="l" t="t" r="r" b="b"/>
              <a:pathLst>
                <a:path w="722" h="1755" extrusionOk="0">
                  <a:moveTo>
                    <a:pt x="675" y="1"/>
                  </a:moveTo>
                  <a:cubicBezTo>
                    <a:pt x="629" y="1"/>
                    <a:pt x="536" y="47"/>
                    <a:pt x="489" y="47"/>
                  </a:cubicBezTo>
                  <a:cubicBezTo>
                    <a:pt x="431" y="94"/>
                    <a:pt x="431" y="94"/>
                    <a:pt x="384" y="94"/>
                  </a:cubicBezTo>
                  <a:lnTo>
                    <a:pt x="384" y="140"/>
                  </a:lnTo>
                  <a:lnTo>
                    <a:pt x="94" y="1013"/>
                  </a:lnTo>
                  <a:lnTo>
                    <a:pt x="1" y="1362"/>
                  </a:lnTo>
                  <a:cubicBezTo>
                    <a:pt x="1" y="1408"/>
                    <a:pt x="1" y="1455"/>
                    <a:pt x="47" y="1501"/>
                  </a:cubicBezTo>
                  <a:cubicBezTo>
                    <a:pt x="47" y="1699"/>
                    <a:pt x="94" y="1746"/>
                    <a:pt x="198" y="1746"/>
                  </a:cubicBezTo>
                  <a:cubicBezTo>
                    <a:pt x="210" y="1752"/>
                    <a:pt x="222" y="1755"/>
                    <a:pt x="232" y="1755"/>
                  </a:cubicBezTo>
                  <a:cubicBezTo>
                    <a:pt x="303" y="1755"/>
                    <a:pt x="344" y="1627"/>
                    <a:pt x="384" y="1455"/>
                  </a:cubicBezTo>
                  <a:cubicBezTo>
                    <a:pt x="536" y="1013"/>
                    <a:pt x="629" y="629"/>
                    <a:pt x="722" y="199"/>
                  </a:cubicBezTo>
                  <a:cubicBezTo>
                    <a:pt x="722" y="140"/>
                    <a:pt x="675" y="1"/>
                    <a:pt x="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376225" y="3181850"/>
              <a:ext cx="340550" cy="390250"/>
            </a:xfrm>
            <a:custGeom>
              <a:avLst/>
              <a:gdLst/>
              <a:ahLst/>
              <a:cxnLst/>
              <a:rect l="l" t="t" r="r" b="b"/>
              <a:pathLst>
                <a:path w="13622" h="15610" extrusionOk="0">
                  <a:moveTo>
                    <a:pt x="1408" y="0"/>
                  </a:moveTo>
                  <a:lnTo>
                    <a:pt x="1164" y="47"/>
                  </a:lnTo>
                  <a:cubicBezTo>
                    <a:pt x="1118" y="338"/>
                    <a:pt x="1118" y="582"/>
                    <a:pt x="1071" y="873"/>
                  </a:cubicBezTo>
                  <a:cubicBezTo>
                    <a:pt x="1025" y="1210"/>
                    <a:pt x="1025" y="1605"/>
                    <a:pt x="966" y="1943"/>
                  </a:cubicBezTo>
                  <a:cubicBezTo>
                    <a:pt x="920" y="2664"/>
                    <a:pt x="873" y="3350"/>
                    <a:pt x="827" y="4025"/>
                  </a:cubicBezTo>
                  <a:lnTo>
                    <a:pt x="780" y="4804"/>
                  </a:lnTo>
                  <a:cubicBezTo>
                    <a:pt x="734" y="5188"/>
                    <a:pt x="734" y="5618"/>
                    <a:pt x="676" y="6014"/>
                  </a:cubicBezTo>
                  <a:cubicBezTo>
                    <a:pt x="629" y="6886"/>
                    <a:pt x="583" y="7805"/>
                    <a:pt x="489" y="8724"/>
                  </a:cubicBezTo>
                  <a:cubicBezTo>
                    <a:pt x="443" y="9305"/>
                    <a:pt x="385" y="9934"/>
                    <a:pt x="338" y="10469"/>
                  </a:cubicBezTo>
                  <a:lnTo>
                    <a:pt x="199" y="11632"/>
                  </a:lnTo>
                  <a:cubicBezTo>
                    <a:pt x="94" y="12551"/>
                    <a:pt x="47" y="13330"/>
                    <a:pt x="1" y="14051"/>
                  </a:cubicBezTo>
                  <a:cubicBezTo>
                    <a:pt x="1" y="14156"/>
                    <a:pt x="1" y="14295"/>
                    <a:pt x="47" y="14342"/>
                  </a:cubicBezTo>
                  <a:cubicBezTo>
                    <a:pt x="94" y="14400"/>
                    <a:pt x="152" y="14400"/>
                    <a:pt x="245" y="14400"/>
                  </a:cubicBezTo>
                  <a:cubicBezTo>
                    <a:pt x="292" y="14400"/>
                    <a:pt x="338" y="14446"/>
                    <a:pt x="385" y="14493"/>
                  </a:cubicBezTo>
                  <a:lnTo>
                    <a:pt x="385" y="14540"/>
                  </a:lnTo>
                  <a:cubicBezTo>
                    <a:pt x="489" y="14586"/>
                    <a:pt x="583" y="14691"/>
                    <a:pt x="676" y="14737"/>
                  </a:cubicBezTo>
                  <a:cubicBezTo>
                    <a:pt x="920" y="14923"/>
                    <a:pt x="1118" y="15121"/>
                    <a:pt x="1315" y="15319"/>
                  </a:cubicBezTo>
                  <a:cubicBezTo>
                    <a:pt x="1501" y="15563"/>
                    <a:pt x="1746" y="15610"/>
                    <a:pt x="1990" y="15610"/>
                  </a:cubicBezTo>
                  <a:cubicBezTo>
                    <a:pt x="2083" y="15610"/>
                    <a:pt x="2129" y="15610"/>
                    <a:pt x="2234" y="15563"/>
                  </a:cubicBezTo>
                  <a:cubicBezTo>
                    <a:pt x="2571" y="15563"/>
                    <a:pt x="2862" y="15458"/>
                    <a:pt x="3153" y="15412"/>
                  </a:cubicBezTo>
                  <a:lnTo>
                    <a:pt x="4025" y="15121"/>
                  </a:lnTo>
                  <a:cubicBezTo>
                    <a:pt x="5526" y="14691"/>
                    <a:pt x="7073" y="14202"/>
                    <a:pt x="8585" y="13714"/>
                  </a:cubicBezTo>
                  <a:cubicBezTo>
                    <a:pt x="10178" y="13179"/>
                    <a:pt x="11877" y="12597"/>
                    <a:pt x="13621" y="11922"/>
                  </a:cubicBezTo>
                  <a:lnTo>
                    <a:pt x="13621" y="11434"/>
                  </a:lnTo>
                  <a:lnTo>
                    <a:pt x="13528" y="11387"/>
                  </a:lnTo>
                  <a:cubicBezTo>
                    <a:pt x="13528" y="11434"/>
                    <a:pt x="13470" y="11492"/>
                    <a:pt x="13470" y="11492"/>
                  </a:cubicBezTo>
                  <a:cubicBezTo>
                    <a:pt x="13424" y="11492"/>
                    <a:pt x="13424" y="11539"/>
                    <a:pt x="13377" y="11539"/>
                  </a:cubicBezTo>
                  <a:lnTo>
                    <a:pt x="13086" y="11678"/>
                  </a:lnTo>
                  <a:cubicBezTo>
                    <a:pt x="12947" y="11725"/>
                    <a:pt x="12796" y="11783"/>
                    <a:pt x="12656" y="11829"/>
                  </a:cubicBezTo>
                  <a:cubicBezTo>
                    <a:pt x="12365" y="11969"/>
                    <a:pt x="12121" y="12074"/>
                    <a:pt x="11877" y="12120"/>
                  </a:cubicBezTo>
                  <a:cubicBezTo>
                    <a:pt x="10330" y="12702"/>
                    <a:pt x="8434" y="13330"/>
                    <a:pt x="6491" y="13958"/>
                  </a:cubicBezTo>
                  <a:cubicBezTo>
                    <a:pt x="5770" y="14202"/>
                    <a:pt x="4991" y="14446"/>
                    <a:pt x="4072" y="14737"/>
                  </a:cubicBezTo>
                  <a:cubicBezTo>
                    <a:pt x="3781" y="14784"/>
                    <a:pt x="3490" y="14877"/>
                    <a:pt x="3200" y="14982"/>
                  </a:cubicBezTo>
                  <a:cubicBezTo>
                    <a:pt x="2862" y="15075"/>
                    <a:pt x="2525" y="15168"/>
                    <a:pt x="2188" y="15272"/>
                  </a:cubicBezTo>
                  <a:cubicBezTo>
                    <a:pt x="2188" y="15319"/>
                    <a:pt x="2129" y="15319"/>
                    <a:pt x="2129" y="15319"/>
                  </a:cubicBezTo>
                  <a:cubicBezTo>
                    <a:pt x="2036" y="15319"/>
                    <a:pt x="1943" y="15272"/>
                    <a:pt x="1897" y="15214"/>
                  </a:cubicBezTo>
                  <a:cubicBezTo>
                    <a:pt x="1653" y="15028"/>
                    <a:pt x="1408" y="14830"/>
                    <a:pt x="1164" y="14633"/>
                  </a:cubicBezTo>
                  <a:cubicBezTo>
                    <a:pt x="966" y="14493"/>
                    <a:pt x="734" y="14295"/>
                    <a:pt x="489" y="14109"/>
                  </a:cubicBezTo>
                  <a:lnTo>
                    <a:pt x="443" y="14051"/>
                  </a:lnTo>
                  <a:cubicBezTo>
                    <a:pt x="443" y="14005"/>
                    <a:pt x="385" y="14005"/>
                    <a:pt x="385" y="13958"/>
                  </a:cubicBezTo>
                  <a:cubicBezTo>
                    <a:pt x="385" y="13911"/>
                    <a:pt x="338" y="13865"/>
                    <a:pt x="385" y="13818"/>
                  </a:cubicBezTo>
                  <a:cubicBezTo>
                    <a:pt x="443" y="13376"/>
                    <a:pt x="489" y="12888"/>
                    <a:pt x="536" y="12458"/>
                  </a:cubicBezTo>
                  <a:cubicBezTo>
                    <a:pt x="629" y="11725"/>
                    <a:pt x="780" y="10957"/>
                    <a:pt x="827" y="10224"/>
                  </a:cubicBezTo>
                  <a:cubicBezTo>
                    <a:pt x="873" y="9840"/>
                    <a:pt x="920" y="9457"/>
                    <a:pt x="966" y="8968"/>
                  </a:cubicBezTo>
                  <a:cubicBezTo>
                    <a:pt x="966" y="8677"/>
                    <a:pt x="1025" y="8387"/>
                    <a:pt x="1025" y="8142"/>
                  </a:cubicBezTo>
                  <a:lnTo>
                    <a:pt x="1071" y="7712"/>
                  </a:lnTo>
                  <a:cubicBezTo>
                    <a:pt x="1118" y="6735"/>
                    <a:pt x="1164" y="5816"/>
                    <a:pt x="1257" y="4851"/>
                  </a:cubicBezTo>
                  <a:lnTo>
                    <a:pt x="1315" y="3932"/>
                  </a:lnTo>
                  <a:lnTo>
                    <a:pt x="1455" y="873"/>
                  </a:lnTo>
                  <a:cubicBezTo>
                    <a:pt x="1501" y="582"/>
                    <a:pt x="1455" y="291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81800" y="2411275"/>
              <a:ext cx="234975" cy="563550"/>
            </a:xfrm>
            <a:custGeom>
              <a:avLst/>
              <a:gdLst/>
              <a:ahLst/>
              <a:cxnLst/>
              <a:rect l="l" t="t" r="r" b="b"/>
              <a:pathLst>
                <a:path w="9399" h="22542" extrusionOk="0">
                  <a:moveTo>
                    <a:pt x="6293" y="10422"/>
                  </a:moveTo>
                  <a:lnTo>
                    <a:pt x="6397" y="10468"/>
                  </a:lnTo>
                  <a:lnTo>
                    <a:pt x="6491" y="10468"/>
                  </a:lnTo>
                  <a:lnTo>
                    <a:pt x="6630" y="10515"/>
                  </a:lnTo>
                  <a:lnTo>
                    <a:pt x="6491" y="11003"/>
                  </a:lnTo>
                  <a:lnTo>
                    <a:pt x="6397" y="11050"/>
                  </a:lnTo>
                  <a:cubicBezTo>
                    <a:pt x="6246" y="11096"/>
                    <a:pt x="6107" y="11143"/>
                    <a:pt x="5909" y="11201"/>
                  </a:cubicBezTo>
                  <a:cubicBezTo>
                    <a:pt x="5758" y="11248"/>
                    <a:pt x="5618" y="11294"/>
                    <a:pt x="5467" y="11341"/>
                  </a:cubicBezTo>
                  <a:cubicBezTo>
                    <a:pt x="5374" y="11387"/>
                    <a:pt x="5234" y="11434"/>
                    <a:pt x="5130" y="11492"/>
                  </a:cubicBezTo>
                  <a:cubicBezTo>
                    <a:pt x="4944" y="11585"/>
                    <a:pt x="4746" y="11678"/>
                    <a:pt x="4548" y="11783"/>
                  </a:cubicBezTo>
                  <a:cubicBezTo>
                    <a:pt x="4455" y="11829"/>
                    <a:pt x="4362" y="11876"/>
                    <a:pt x="4257" y="11969"/>
                  </a:cubicBezTo>
                  <a:cubicBezTo>
                    <a:pt x="4211" y="12015"/>
                    <a:pt x="4118" y="12120"/>
                    <a:pt x="4013" y="12167"/>
                  </a:cubicBezTo>
                  <a:cubicBezTo>
                    <a:pt x="3966" y="12213"/>
                    <a:pt x="3920" y="12260"/>
                    <a:pt x="3873" y="12260"/>
                  </a:cubicBezTo>
                  <a:cubicBezTo>
                    <a:pt x="3827" y="12260"/>
                    <a:pt x="3827" y="12306"/>
                    <a:pt x="3780" y="12306"/>
                  </a:cubicBezTo>
                  <a:lnTo>
                    <a:pt x="3629" y="12306"/>
                  </a:lnTo>
                  <a:cubicBezTo>
                    <a:pt x="3536" y="12260"/>
                    <a:pt x="3490" y="12213"/>
                    <a:pt x="3431" y="12167"/>
                  </a:cubicBezTo>
                  <a:cubicBezTo>
                    <a:pt x="3141" y="11969"/>
                    <a:pt x="3141" y="11725"/>
                    <a:pt x="3338" y="11434"/>
                  </a:cubicBezTo>
                  <a:cubicBezTo>
                    <a:pt x="3385" y="11387"/>
                    <a:pt x="3490" y="11294"/>
                    <a:pt x="3583" y="11201"/>
                  </a:cubicBezTo>
                  <a:cubicBezTo>
                    <a:pt x="4013" y="10957"/>
                    <a:pt x="4408" y="10759"/>
                    <a:pt x="4792" y="10620"/>
                  </a:cubicBezTo>
                  <a:cubicBezTo>
                    <a:pt x="5130" y="10515"/>
                    <a:pt x="5420" y="10422"/>
                    <a:pt x="5758" y="10422"/>
                  </a:cubicBezTo>
                  <a:close/>
                  <a:moveTo>
                    <a:pt x="1396" y="0"/>
                  </a:moveTo>
                  <a:cubicBezTo>
                    <a:pt x="1396" y="0"/>
                    <a:pt x="1349" y="47"/>
                    <a:pt x="1303" y="47"/>
                  </a:cubicBezTo>
                  <a:cubicBezTo>
                    <a:pt x="1256" y="93"/>
                    <a:pt x="1210" y="151"/>
                    <a:pt x="1210" y="198"/>
                  </a:cubicBezTo>
                  <a:lnTo>
                    <a:pt x="1163" y="244"/>
                  </a:lnTo>
                  <a:cubicBezTo>
                    <a:pt x="1163" y="337"/>
                    <a:pt x="1105" y="442"/>
                    <a:pt x="1105" y="535"/>
                  </a:cubicBezTo>
                  <a:cubicBezTo>
                    <a:pt x="1105" y="733"/>
                    <a:pt x="1059" y="966"/>
                    <a:pt x="1059" y="1163"/>
                  </a:cubicBezTo>
                  <a:cubicBezTo>
                    <a:pt x="1012" y="1547"/>
                    <a:pt x="966" y="1989"/>
                    <a:pt x="919" y="2373"/>
                  </a:cubicBezTo>
                  <a:cubicBezTo>
                    <a:pt x="721" y="3583"/>
                    <a:pt x="524" y="4804"/>
                    <a:pt x="337" y="6014"/>
                  </a:cubicBezTo>
                  <a:lnTo>
                    <a:pt x="140" y="7316"/>
                  </a:lnTo>
                  <a:cubicBezTo>
                    <a:pt x="140" y="7363"/>
                    <a:pt x="93" y="7467"/>
                    <a:pt x="47" y="7514"/>
                  </a:cubicBezTo>
                  <a:lnTo>
                    <a:pt x="0" y="7514"/>
                  </a:lnTo>
                  <a:lnTo>
                    <a:pt x="0" y="7561"/>
                  </a:lnTo>
                  <a:lnTo>
                    <a:pt x="0" y="7607"/>
                  </a:lnTo>
                  <a:lnTo>
                    <a:pt x="0" y="7654"/>
                  </a:lnTo>
                  <a:cubicBezTo>
                    <a:pt x="47" y="7758"/>
                    <a:pt x="93" y="7851"/>
                    <a:pt x="140" y="7944"/>
                  </a:cubicBezTo>
                  <a:cubicBezTo>
                    <a:pt x="186" y="8049"/>
                    <a:pt x="291" y="8142"/>
                    <a:pt x="384" y="8293"/>
                  </a:cubicBezTo>
                  <a:cubicBezTo>
                    <a:pt x="431" y="8340"/>
                    <a:pt x="524" y="8433"/>
                    <a:pt x="628" y="8526"/>
                  </a:cubicBezTo>
                  <a:lnTo>
                    <a:pt x="675" y="8584"/>
                  </a:lnTo>
                  <a:cubicBezTo>
                    <a:pt x="768" y="8677"/>
                    <a:pt x="814" y="8724"/>
                    <a:pt x="873" y="8770"/>
                  </a:cubicBezTo>
                  <a:lnTo>
                    <a:pt x="966" y="8875"/>
                  </a:lnTo>
                  <a:lnTo>
                    <a:pt x="1256" y="9061"/>
                  </a:lnTo>
                  <a:lnTo>
                    <a:pt x="1303" y="9108"/>
                  </a:lnTo>
                  <a:lnTo>
                    <a:pt x="1349" y="9166"/>
                  </a:lnTo>
                  <a:lnTo>
                    <a:pt x="2617" y="10515"/>
                  </a:lnTo>
                  <a:cubicBezTo>
                    <a:pt x="2850" y="10806"/>
                    <a:pt x="3001" y="11096"/>
                    <a:pt x="2803" y="11585"/>
                  </a:cubicBezTo>
                  <a:cubicBezTo>
                    <a:pt x="2757" y="11585"/>
                    <a:pt x="2757" y="11632"/>
                    <a:pt x="2757" y="11678"/>
                  </a:cubicBezTo>
                  <a:cubicBezTo>
                    <a:pt x="2710" y="11725"/>
                    <a:pt x="2710" y="11783"/>
                    <a:pt x="2710" y="11876"/>
                  </a:cubicBezTo>
                  <a:cubicBezTo>
                    <a:pt x="2710" y="11876"/>
                    <a:pt x="2710" y="11922"/>
                    <a:pt x="2757" y="11969"/>
                  </a:cubicBezTo>
                  <a:cubicBezTo>
                    <a:pt x="2757" y="12015"/>
                    <a:pt x="2757" y="12074"/>
                    <a:pt x="2803" y="12167"/>
                  </a:cubicBezTo>
                  <a:cubicBezTo>
                    <a:pt x="2803" y="12213"/>
                    <a:pt x="2850" y="12260"/>
                    <a:pt x="2908" y="12306"/>
                  </a:cubicBezTo>
                  <a:cubicBezTo>
                    <a:pt x="2908" y="12364"/>
                    <a:pt x="2955" y="12411"/>
                    <a:pt x="2955" y="12411"/>
                  </a:cubicBezTo>
                  <a:cubicBezTo>
                    <a:pt x="3001" y="12457"/>
                    <a:pt x="3048" y="12504"/>
                    <a:pt x="3141" y="12550"/>
                  </a:cubicBezTo>
                  <a:cubicBezTo>
                    <a:pt x="3141" y="12597"/>
                    <a:pt x="3199" y="12597"/>
                    <a:pt x="3245" y="12597"/>
                  </a:cubicBezTo>
                  <a:cubicBezTo>
                    <a:pt x="3292" y="12655"/>
                    <a:pt x="3338" y="12702"/>
                    <a:pt x="3431" y="12702"/>
                  </a:cubicBezTo>
                  <a:cubicBezTo>
                    <a:pt x="3490" y="12748"/>
                    <a:pt x="3536" y="12748"/>
                    <a:pt x="3629" y="12748"/>
                  </a:cubicBezTo>
                  <a:lnTo>
                    <a:pt x="3873" y="12748"/>
                  </a:lnTo>
                  <a:lnTo>
                    <a:pt x="3920" y="13039"/>
                  </a:lnTo>
                  <a:lnTo>
                    <a:pt x="3966" y="13039"/>
                  </a:lnTo>
                  <a:lnTo>
                    <a:pt x="4164" y="12992"/>
                  </a:lnTo>
                  <a:lnTo>
                    <a:pt x="4118" y="12841"/>
                  </a:lnTo>
                  <a:cubicBezTo>
                    <a:pt x="4071" y="12597"/>
                    <a:pt x="4118" y="12457"/>
                    <a:pt x="4362" y="12364"/>
                  </a:cubicBezTo>
                  <a:cubicBezTo>
                    <a:pt x="4746" y="12167"/>
                    <a:pt x="5130" y="11969"/>
                    <a:pt x="5572" y="11783"/>
                  </a:cubicBezTo>
                  <a:cubicBezTo>
                    <a:pt x="5711" y="11678"/>
                    <a:pt x="5909" y="11632"/>
                    <a:pt x="6049" y="11538"/>
                  </a:cubicBezTo>
                  <a:lnTo>
                    <a:pt x="6153" y="11492"/>
                  </a:lnTo>
                  <a:lnTo>
                    <a:pt x="6200" y="11585"/>
                  </a:lnTo>
                  <a:cubicBezTo>
                    <a:pt x="6200" y="11678"/>
                    <a:pt x="6246" y="11725"/>
                    <a:pt x="6246" y="11783"/>
                  </a:cubicBezTo>
                  <a:cubicBezTo>
                    <a:pt x="6246" y="11876"/>
                    <a:pt x="6293" y="11969"/>
                    <a:pt x="6293" y="12015"/>
                  </a:cubicBezTo>
                  <a:cubicBezTo>
                    <a:pt x="6491" y="12550"/>
                    <a:pt x="6630" y="13085"/>
                    <a:pt x="6781" y="13667"/>
                  </a:cubicBezTo>
                  <a:cubicBezTo>
                    <a:pt x="7212" y="14923"/>
                    <a:pt x="7607" y="16284"/>
                    <a:pt x="7991" y="17598"/>
                  </a:cubicBezTo>
                  <a:cubicBezTo>
                    <a:pt x="8189" y="18320"/>
                    <a:pt x="8375" y="19099"/>
                    <a:pt x="8573" y="19820"/>
                  </a:cubicBezTo>
                  <a:cubicBezTo>
                    <a:pt x="8619" y="20215"/>
                    <a:pt x="8724" y="20599"/>
                    <a:pt x="8817" y="20983"/>
                  </a:cubicBezTo>
                  <a:cubicBezTo>
                    <a:pt x="8956" y="21565"/>
                    <a:pt x="9108" y="22100"/>
                    <a:pt x="9398" y="22542"/>
                  </a:cubicBezTo>
                  <a:lnTo>
                    <a:pt x="9398" y="21518"/>
                  </a:lnTo>
                  <a:cubicBezTo>
                    <a:pt x="9352" y="21472"/>
                    <a:pt x="9352" y="21425"/>
                    <a:pt x="9352" y="21379"/>
                  </a:cubicBezTo>
                  <a:cubicBezTo>
                    <a:pt x="9305" y="21088"/>
                    <a:pt x="9201" y="20797"/>
                    <a:pt x="9154" y="20506"/>
                  </a:cubicBezTo>
                  <a:cubicBezTo>
                    <a:pt x="9015" y="19820"/>
                    <a:pt x="8863" y="19192"/>
                    <a:pt x="8666" y="18517"/>
                  </a:cubicBezTo>
                  <a:cubicBezTo>
                    <a:pt x="8573" y="18075"/>
                    <a:pt x="8433" y="17645"/>
                    <a:pt x="8282" y="17203"/>
                  </a:cubicBezTo>
                  <a:lnTo>
                    <a:pt x="7851" y="15900"/>
                  </a:lnTo>
                  <a:cubicBezTo>
                    <a:pt x="7502" y="14493"/>
                    <a:pt x="7119" y="13132"/>
                    <a:pt x="6630" y="11829"/>
                  </a:cubicBezTo>
                  <a:lnTo>
                    <a:pt x="6584" y="11783"/>
                  </a:lnTo>
                  <a:cubicBezTo>
                    <a:pt x="6537" y="11585"/>
                    <a:pt x="6444" y="11387"/>
                    <a:pt x="6630" y="11201"/>
                  </a:cubicBezTo>
                  <a:lnTo>
                    <a:pt x="6630" y="11143"/>
                  </a:lnTo>
                  <a:lnTo>
                    <a:pt x="6630" y="11096"/>
                  </a:lnTo>
                  <a:lnTo>
                    <a:pt x="6630" y="11050"/>
                  </a:lnTo>
                  <a:lnTo>
                    <a:pt x="6688" y="11003"/>
                  </a:lnTo>
                  <a:cubicBezTo>
                    <a:pt x="6921" y="10852"/>
                    <a:pt x="7026" y="10713"/>
                    <a:pt x="7026" y="10620"/>
                  </a:cubicBezTo>
                  <a:cubicBezTo>
                    <a:pt x="7072" y="10468"/>
                    <a:pt x="6874" y="10271"/>
                    <a:pt x="6537" y="10038"/>
                  </a:cubicBezTo>
                  <a:lnTo>
                    <a:pt x="6537" y="9980"/>
                  </a:lnTo>
                  <a:lnTo>
                    <a:pt x="6537" y="9933"/>
                  </a:lnTo>
                  <a:lnTo>
                    <a:pt x="6537" y="9747"/>
                  </a:lnTo>
                  <a:cubicBezTo>
                    <a:pt x="6584" y="9596"/>
                    <a:pt x="6584" y="9456"/>
                    <a:pt x="6630" y="9305"/>
                  </a:cubicBezTo>
                  <a:cubicBezTo>
                    <a:pt x="6688" y="9014"/>
                    <a:pt x="6781" y="8724"/>
                    <a:pt x="6828" y="8433"/>
                  </a:cubicBezTo>
                  <a:cubicBezTo>
                    <a:pt x="6921" y="7851"/>
                    <a:pt x="7072" y="7316"/>
                    <a:pt x="7165" y="6735"/>
                  </a:cubicBezTo>
                  <a:cubicBezTo>
                    <a:pt x="7165" y="6688"/>
                    <a:pt x="7212" y="6642"/>
                    <a:pt x="7212" y="6595"/>
                  </a:cubicBezTo>
                  <a:cubicBezTo>
                    <a:pt x="7270" y="6351"/>
                    <a:pt x="7316" y="6107"/>
                    <a:pt x="7165" y="5909"/>
                  </a:cubicBezTo>
                  <a:lnTo>
                    <a:pt x="6979" y="5909"/>
                  </a:lnTo>
                  <a:lnTo>
                    <a:pt x="6049" y="9933"/>
                  </a:lnTo>
                  <a:lnTo>
                    <a:pt x="6002" y="9933"/>
                  </a:lnTo>
                  <a:cubicBezTo>
                    <a:pt x="5957" y="9931"/>
                    <a:pt x="5912" y="9930"/>
                    <a:pt x="5868" y="9930"/>
                  </a:cubicBezTo>
                  <a:cubicBezTo>
                    <a:pt x="5002" y="9930"/>
                    <a:pt x="4220" y="10348"/>
                    <a:pt x="3490" y="10713"/>
                  </a:cubicBezTo>
                  <a:lnTo>
                    <a:pt x="3385" y="10713"/>
                  </a:lnTo>
                  <a:lnTo>
                    <a:pt x="3338" y="10666"/>
                  </a:lnTo>
                  <a:lnTo>
                    <a:pt x="3292" y="10666"/>
                  </a:lnTo>
                  <a:cubicBezTo>
                    <a:pt x="3292" y="10620"/>
                    <a:pt x="3292" y="10620"/>
                    <a:pt x="3245" y="10561"/>
                  </a:cubicBezTo>
                  <a:cubicBezTo>
                    <a:pt x="2710" y="9689"/>
                    <a:pt x="1931" y="9014"/>
                    <a:pt x="1163" y="8386"/>
                  </a:cubicBezTo>
                  <a:cubicBezTo>
                    <a:pt x="1012" y="8235"/>
                    <a:pt x="873" y="8142"/>
                    <a:pt x="721" y="8003"/>
                  </a:cubicBezTo>
                  <a:cubicBezTo>
                    <a:pt x="582" y="7898"/>
                    <a:pt x="524" y="7758"/>
                    <a:pt x="524" y="7607"/>
                  </a:cubicBezTo>
                  <a:lnTo>
                    <a:pt x="524" y="7421"/>
                  </a:lnTo>
                  <a:lnTo>
                    <a:pt x="1256" y="3350"/>
                  </a:lnTo>
                  <a:lnTo>
                    <a:pt x="1349" y="2768"/>
                  </a:lnTo>
                  <a:cubicBezTo>
                    <a:pt x="1349" y="2664"/>
                    <a:pt x="1396" y="2524"/>
                    <a:pt x="1396" y="2419"/>
                  </a:cubicBezTo>
                  <a:lnTo>
                    <a:pt x="1396" y="2326"/>
                  </a:lnTo>
                  <a:cubicBezTo>
                    <a:pt x="1454" y="2187"/>
                    <a:pt x="1454" y="1989"/>
                    <a:pt x="1501" y="1838"/>
                  </a:cubicBezTo>
                  <a:lnTo>
                    <a:pt x="1594" y="1454"/>
                  </a:lnTo>
                  <a:lnTo>
                    <a:pt x="1791" y="2326"/>
                  </a:lnTo>
                  <a:cubicBezTo>
                    <a:pt x="1884" y="2664"/>
                    <a:pt x="1931" y="2955"/>
                    <a:pt x="2036" y="3245"/>
                  </a:cubicBezTo>
                  <a:lnTo>
                    <a:pt x="2129" y="3734"/>
                  </a:lnTo>
                  <a:lnTo>
                    <a:pt x="2513" y="3641"/>
                  </a:lnTo>
                  <a:cubicBezTo>
                    <a:pt x="2466" y="3490"/>
                    <a:pt x="2420" y="3292"/>
                    <a:pt x="2373" y="3152"/>
                  </a:cubicBezTo>
                  <a:lnTo>
                    <a:pt x="2326" y="2955"/>
                  </a:lnTo>
                  <a:cubicBezTo>
                    <a:pt x="2268" y="2710"/>
                    <a:pt x="2222" y="2419"/>
                    <a:pt x="2129" y="2129"/>
                  </a:cubicBezTo>
                  <a:cubicBezTo>
                    <a:pt x="2082" y="1989"/>
                    <a:pt x="2036" y="1791"/>
                    <a:pt x="1978" y="1652"/>
                  </a:cubicBezTo>
                  <a:cubicBezTo>
                    <a:pt x="1884" y="1210"/>
                    <a:pt x="1745" y="779"/>
                    <a:pt x="1547" y="198"/>
                  </a:cubicBezTo>
                  <a:cubicBezTo>
                    <a:pt x="1501" y="93"/>
                    <a:pt x="1454" y="47"/>
                    <a:pt x="1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240450" y="2906775"/>
              <a:ext cx="476325" cy="405950"/>
            </a:xfrm>
            <a:custGeom>
              <a:avLst/>
              <a:gdLst/>
              <a:ahLst/>
              <a:cxnLst/>
              <a:rect l="l" t="t" r="r" b="b"/>
              <a:pathLst>
                <a:path w="19053" h="16238" extrusionOk="0">
                  <a:moveTo>
                    <a:pt x="6397" y="0"/>
                  </a:moveTo>
                  <a:cubicBezTo>
                    <a:pt x="6304" y="0"/>
                    <a:pt x="6211" y="47"/>
                    <a:pt x="6060" y="105"/>
                  </a:cubicBezTo>
                  <a:lnTo>
                    <a:pt x="5920" y="151"/>
                  </a:lnTo>
                  <a:cubicBezTo>
                    <a:pt x="5676" y="244"/>
                    <a:pt x="5478" y="337"/>
                    <a:pt x="5292" y="442"/>
                  </a:cubicBezTo>
                  <a:cubicBezTo>
                    <a:pt x="3931" y="1117"/>
                    <a:pt x="2478" y="1896"/>
                    <a:pt x="872" y="2722"/>
                  </a:cubicBezTo>
                  <a:cubicBezTo>
                    <a:pt x="640" y="2815"/>
                    <a:pt x="396" y="2954"/>
                    <a:pt x="105" y="3152"/>
                  </a:cubicBezTo>
                  <a:cubicBezTo>
                    <a:pt x="58" y="3199"/>
                    <a:pt x="0" y="3245"/>
                    <a:pt x="0" y="3303"/>
                  </a:cubicBezTo>
                  <a:cubicBezTo>
                    <a:pt x="0" y="3350"/>
                    <a:pt x="0" y="3396"/>
                    <a:pt x="58" y="3443"/>
                  </a:cubicBezTo>
                  <a:cubicBezTo>
                    <a:pt x="244" y="3687"/>
                    <a:pt x="396" y="3885"/>
                    <a:pt x="535" y="4024"/>
                  </a:cubicBezTo>
                  <a:cubicBezTo>
                    <a:pt x="686" y="4222"/>
                    <a:pt x="931" y="4315"/>
                    <a:pt x="1221" y="4315"/>
                  </a:cubicBezTo>
                  <a:lnTo>
                    <a:pt x="1268" y="4315"/>
                  </a:lnTo>
                  <a:cubicBezTo>
                    <a:pt x="1698" y="4315"/>
                    <a:pt x="2094" y="4118"/>
                    <a:pt x="2478" y="3885"/>
                  </a:cubicBezTo>
                  <a:cubicBezTo>
                    <a:pt x="2571" y="3827"/>
                    <a:pt x="2675" y="3780"/>
                    <a:pt x="2722" y="3734"/>
                  </a:cubicBezTo>
                  <a:lnTo>
                    <a:pt x="2966" y="3594"/>
                  </a:lnTo>
                  <a:lnTo>
                    <a:pt x="3106" y="3978"/>
                  </a:lnTo>
                  <a:cubicBezTo>
                    <a:pt x="3199" y="4222"/>
                    <a:pt x="3350" y="4408"/>
                    <a:pt x="3443" y="4653"/>
                  </a:cubicBezTo>
                  <a:cubicBezTo>
                    <a:pt x="3548" y="4850"/>
                    <a:pt x="3641" y="5048"/>
                    <a:pt x="3734" y="5281"/>
                  </a:cubicBezTo>
                  <a:cubicBezTo>
                    <a:pt x="3838" y="5432"/>
                    <a:pt x="3885" y="5571"/>
                    <a:pt x="3978" y="5723"/>
                  </a:cubicBezTo>
                  <a:cubicBezTo>
                    <a:pt x="4804" y="7421"/>
                    <a:pt x="5676" y="9166"/>
                    <a:pt x="6549" y="10864"/>
                  </a:cubicBezTo>
                  <a:lnTo>
                    <a:pt x="6642" y="10864"/>
                  </a:lnTo>
                  <a:lnTo>
                    <a:pt x="6793" y="10806"/>
                  </a:lnTo>
                  <a:cubicBezTo>
                    <a:pt x="6688" y="10515"/>
                    <a:pt x="6595" y="10177"/>
                    <a:pt x="6456" y="9887"/>
                  </a:cubicBezTo>
                  <a:cubicBezTo>
                    <a:pt x="5920" y="8875"/>
                    <a:pt x="5385" y="7851"/>
                    <a:pt x="4897" y="6839"/>
                  </a:cubicBezTo>
                  <a:cubicBezTo>
                    <a:pt x="4711" y="6397"/>
                    <a:pt x="4467" y="5967"/>
                    <a:pt x="4269" y="5525"/>
                  </a:cubicBezTo>
                  <a:lnTo>
                    <a:pt x="4176" y="5339"/>
                  </a:lnTo>
                  <a:cubicBezTo>
                    <a:pt x="4025" y="5048"/>
                    <a:pt x="3885" y="4804"/>
                    <a:pt x="3734" y="4513"/>
                  </a:cubicBezTo>
                  <a:cubicBezTo>
                    <a:pt x="3594" y="4222"/>
                    <a:pt x="3443" y="3931"/>
                    <a:pt x="3257" y="3641"/>
                  </a:cubicBezTo>
                  <a:cubicBezTo>
                    <a:pt x="3106" y="3350"/>
                    <a:pt x="2966" y="3303"/>
                    <a:pt x="2861" y="3303"/>
                  </a:cubicBezTo>
                  <a:cubicBezTo>
                    <a:pt x="2768" y="3303"/>
                    <a:pt x="2675" y="3350"/>
                    <a:pt x="2571" y="3350"/>
                  </a:cubicBezTo>
                  <a:cubicBezTo>
                    <a:pt x="2571" y="3396"/>
                    <a:pt x="2524" y="3396"/>
                    <a:pt x="2478" y="3396"/>
                  </a:cubicBezTo>
                  <a:cubicBezTo>
                    <a:pt x="2431" y="3443"/>
                    <a:pt x="2326" y="3489"/>
                    <a:pt x="2280" y="3489"/>
                  </a:cubicBezTo>
                  <a:lnTo>
                    <a:pt x="2187" y="3536"/>
                  </a:lnTo>
                  <a:cubicBezTo>
                    <a:pt x="2036" y="3641"/>
                    <a:pt x="1849" y="3734"/>
                    <a:pt x="1698" y="3827"/>
                  </a:cubicBezTo>
                  <a:cubicBezTo>
                    <a:pt x="1512" y="3885"/>
                    <a:pt x="1361" y="3931"/>
                    <a:pt x="1268" y="3931"/>
                  </a:cubicBezTo>
                  <a:cubicBezTo>
                    <a:pt x="872" y="3931"/>
                    <a:pt x="686" y="3641"/>
                    <a:pt x="582" y="3396"/>
                  </a:cubicBezTo>
                  <a:lnTo>
                    <a:pt x="535" y="3303"/>
                  </a:lnTo>
                  <a:lnTo>
                    <a:pt x="640" y="3245"/>
                  </a:lnTo>
                  <a:cubicBezTo>
                    <a:pt x="2524" y="2326"/>
                    <a:pt x="4362" y="1361"/>
                    <a:pt x="6258" y="442"/>
                  </a:cubicBezTo>
                  <a:lnTo>
                    <a:pt x="6304" y="442"/>
                  </a:lnTo>
                  <a:lnTo>
                    <a:pt x="6502" y="489"/>
                  </a:lnTo>
                  <a:lnTo>
                    <a:pt x="6502" y="582"/>
                  </a:lnTo>
                  <a:lnTo>
                    <a:pt x="6502" y="733"/>
                  </a:lnTo>
                  <a:lnTo>
                    <a:pt x="6502" y="826"/>
                  </a:lnTo>
                  <a:cubicBezTo>
                    <a:pt x="6456" y="919"/>
                    <a:pt x="6456" y="1024"/>
                    <a:pt x="6456" y="1117"/>
                  </a:cubicBezTo>
                  <a:cubicBezTo>
                    <a:pt x="6397" y="1210"/>
                    <a:pt x="6351" y="1314"/>
                    <a:pt x="6304" y="1454"/>
                  </a:cubicBezTo>
                  <a:cubicBezTo>
                    <a:pt x="6258" y="1559"/>
                    <a:pt x="6211" y="1652"/>
                    <a:pt x="6165" y="1791"/>
                  </a:cubicBezTo>
                  <a:cubicBezTo>
                    <a:pt x="6107" y="1791"/>
                    <a:pt x="6107" y="1849"/>
                    <a:pt x="6107" y="1849"/>
                  </a:cubicBezTo>
                  <a:cubicBezTo>
                    <a:pt x="6060" y="1896"/>
                    <a:pt x="6014" y="1942"/>
                    <a:pt x="5920" y="1989"/>
                  </a:cubicBezTo>
                  <a:cubicBezTo>
                    <a:pt x="5816" y="2082"/>
                    <a:pt x="5723" y="2140"/>
                    <a:pt x="5630" y="2187"/>
                  </a:cubicBezTo>
                  <a:cubicBezTo>
                    <a:pt x="5583" y="2187"/>
                    <a:pt x="5525" y="2233"/>
                    <a:pt x="5478" y="2280"/>
                  </a:cubicBezTo>
                  <a:cubicBezTo>
                    <a:pt x="5292" y="2373"/>
                    <a:pt x="5292" y="2373"/>
                    <a:pt x="5385" y="2617"/>
                  </a:cubicBezTo>
                  <a:cubicBezTo>
                    <a:pt x="5583" y="3013"/>
                    <a:pt x="5769" y="3443"/>
                    <a:pt x="5920" y="3885"/>
                  </a:cubicBezTo>
                  <a:lnTo>
                    <a:pt x="5967" y="4024"/>
                  </a:lnTo>
                  <a:lnTo>
                    <a:pt x="5967" y="4071"/>
                  </a:lnTo>
                  <a:cubicBezTo>
                    <a:pt x="5967" y="4118"/>
                    <a:pt x="5967" y="4176"/>
                    <a:pt x="5920" y="4222"/>
                  </a:cubicBezTo>
                  <a:lnTo>
                    <a:pt x="5874" y="4269"/>
                  </a:lnTo>
                  <a:lnTo>
                    <a:pt x="5816" y="4315"/>
                  </a:lnTo>
                  <a:cubicBezTo>
                    <a:pt x="5723" y="4408"/>
                    <a:pt x="5583" y="4513"/>
                    <a:pt x="5478" y="4560"/>
                  </a:cubicBezTo>
                  <a:cubicBezTo>
                    <a:pt x="5292" y="4699"/>
                    <a:pt x="5095" y="4850"/>
                    <a:pt x="4943" y="5048"/>
                  </a:cubicBezTo>
                  <a:cubicBezTo>
                    <a:pt x="4850" y="5095"/>
                    <a:pt x="4850" y="5141"/>
                    <a:pt x="4804" y="5234"/>
                  </a:cubicBezTo>
                  <a:lnTo>
                    <a:pt x="4804" y="5281"/>
                  </a:lnTo>
                  <a:lnTo>
                    <a:pt x="5095" y="5281"/>
                  </a:lnTo>
                  <a:cubicBezTo>
                    <a:pt x="5478" y="5234"/>
                    <a:pt x="5769" y="4943"/>
                    <a:pt x="6107" y="4653"/>
                  </a:cubicBezTo>
                  <a:lnTo>
                    <a:pt x="6211" y="4560"/>
                  </a:lnTo>
                  <a:lnTo>
                    <a:pt x="6258" y="4653"/>
                  </a:lnTo>
                  <a:cubicBezTo>
                    <a:pt x="6351" y="4850"/>
                    <a:pt x="6456" y="4990"/>
                    <a:pt x="6549" y="5141"/>
                  </a:cubicBezTo>
                  <a:lnTo>
                    <a:pt x="6549" y="5234"/>
                  </a:lnTo>
                  <a:lnTo>
                    <a:pt x="6258" y="5478"/>
                  </a:lnTo>
                  <a:cubicBezTo>
                    <a:pt x="6060" y="5676"/>
                    <a:pt x="5874" y="5816"/>
                    <a:pt x="5676" y="6013"/>
                  </a:cubicBezTo>
                  <a:cubicBezTo>
                    <a:pt x="5478" y="6153"/>
                    <a:pt x="5432" y="6258"/>
                    <a:pt x="5478" y="6351"/>
                  </a:cubicBezTo>
                  <a:cubicBezTo>
                    <a:pt x="5531" y="6397"/>
                    <a:pt x="5592" y="6421"/>
                    <a:pt x="5665" y="6421"/>
                  </a:cubicBezTo>
                  <a:cubicBezTo>
                    <a:pt x="5737" y="6421"/>
                    <a:pt x="5822" y="6397"/>
                    <a:pt x="5920" y="6351"/>
                  </a:cubicBezTo>
                  <a:cubicBezTo>
                    <a:pt x="6107" y="6211"/>
                    <a:pt x="6304" y="6107"/>
                    <a:pt x="6502" y="5967"/>
                  </a:cubicBezTo>
                  <a:cubicBezTo>
                    <a:pt x="6549" y="5920"/>
                    <a:pt x="6642" y="5862"/>
                    <a:pt x="6746" y="5816"/>
                  </a:cubicBezTo>
                  <a:lnTo>
                    <a:pt x="6839" y="5769"/>
                  </a:lnTo>
                  <a:lnTo>
                    <a:pt x="6886" y="5816"/>
                  </a:lnTo>
                  <a:cubicBezTo>
                    <a:pt x="6932" y="5967"/>
                    <a:pt x="7037" y="6107"/>
                    <a:pt x="7130" y="6258"/>
                  </a:cubicBezTo>
                  <a:lnTo>
                    <a:pt x="7270" y="6502"/>
                  </a:lnTo>
                  <a:lnTo>
                    <a:pt x="7037" y="6642"/>
                  </a:lnTo>
                  <a:cubicBezTo>
                    <a:pt x="6839" y="6793"/>
                    <a:pt x="6688" y="6932"/>
                    <a:pt x="6502" y="7084"/>
                  </a:cubicBezTo>
                  <a:cubicBezTo>
                    <a:pt x="6397" y="7177"/>
                    <a:pt x="6351" y="7270"/>
                    <a:pt x="6258" y="7421"/>
                  </a:cubicBezTo>
                  <a:lnTo>
                    <a:pt x="6211" y="7467"/>
                  </a:lnTo>
                  <a:lnTo>
                    <a:pt x="6258" y="7467"/>
                  </a:lnTo>
                  <a:cubicBezTo>
                    <a:pt x="6549" y="7421"/>
                    <a:pt x="6839" y="7316"/>
                    <a:pt x="7130" y="7223"/>
                  </a:cubicBezTo>
                  <a:cubicBezTo>
                    <a:pt x="7177" y="7177"/>
                    <a:pt x="7270" y="7130"/>
                    <a:pt x="7328" y="7084"/>
                  </a:cubicBezTo>
                  <a:cubicBezTo>
                    <a:pt x="7374" y="7025"/>
                    <a:pt x="7421" y="7025"/>
                    <a:pt x="7467" y="6979"/>
                  </a:cubicBezTo>
                  <a:lnTo>
                    <a:pt x="7560" y="6932"/>
                  </a:lnTo>
                  <a:lnTo>
                    <a:pt x="7851" y="7467"/>
                  </a:lnTo>
                  <a:lnTo>
                    <a:pt x="7560" y="7758"/>
                  </a:lnTo>
                  <a:cubicBezTo>
                    <a:pt x="7328" y="7956"/>
                    <a:pt x="7130" y="8142"/>
                    <a:pt x="6932" y="8340"/>
                  </a:cubicBezTo>
                  <a:cubicBezTo>
                    <a:pt x="6886" y="8340"/>
                    <a:pt x="6886" y="8386"/>
                    <a:pt x="6886" y="8433"/>
                  </a:cubicBezTo>
                  <a:cubicBezTo>
                    <a:pt x="6886" y="8479"/>
                    <a:pt x="6886" y="8479"/>
                    <a:pt x="6839" y="8479"/>
                  </a:cubicBezTo>
                  <a:lnTo>
                    <a:pt x="6979" y="8479"/>
                  </a:lnTo>
                  <a:cubicBezTo>
                    <a:pt x="7223" y="8433"/>
                    <a:pt x="7467" y="8340"/>
                    <a:pt x="7805" y="8189"/>
                  </a:cubicBezTo>
                  <a:cubicBezTo>
                    <a:pt x="7851" y="8189"/>
                    <a:pt x="7909" y="8142"/>
                    <a:pt x="7956" y="8095"/>
                  </a:cubicBezTo>
                  <a:cubicBezTo>
                    <a:pt x="8002" y="8049"/>
                    <a:pt x="8002" y="8049"/>
                    <a:pt x="8049" y="8002"/>
                  </a:cubicBezTo>
                  <a:lnTo>
                    <a:pt x="8142" y="7898"/>
                  </a:lnTo>
                  <a:lnTo>
                    <a:pt x="8200" y="8002"/>
                  </a:lnTo>
                  <a:cubicBezTo>
                    <a:pt x="8247" y="8095"/>
                    <a:pt x="8293" y="8189"/>
                    <a:pt x="8386" y="8293"/>
                  </a:cubicBezTo>
                  <a:cubicBezTo>
                    <a:pt x="8491" y="8479"/>
                    <a:pt x="8631" y="8724"/>
                    <a:pt x="8724" y="8968"/>
                  </a:cubicBezTo>
                  <a:cubicBezTo>
                    <a:pt x="8968" y="9596"/>
                    <a:pt x="9410" y="10131"/>
                    <a:pt x="10178" y="10515"/>
                  </a:cubicBezTo>
                  <a:cubicBezTo>
                    <a:pt x="10375" y="10619"/>
                    <a:pt x="10620" y="10759"/>
                    <a:pt x="10817" y="10910"/>
                  </a:cubicBezTo>
                  <a:cubicBezTo>
                    <a:pt x="10957" y="11003"/>
                    <a:pt x="11108" y="11155"/>
                    <a:pt x="11248" y="11201"/>
                  </a:cubicBezTo>
                  <a:cubicBezTo>
                    <a:pt x="11876" y="11631"/>
                    <a:pt x="12504" y="12027"/>
                    <a:pt x="13190" y="12457"/>
                  </a:cubicBezTo>
                  <a:cubicBezTo>
                    <a:pt x="14202" y="13085"/>
                    <a:pt x="15272" y="13772"/>
                    <a:pt x="16342" y="14446"/>
                  </a:cubicBezTo>
                  <a:cubicBezTo>
                    <a:pt x="16924" y="14784"/>
                    <a:pt x="17447" y="15167"/>
                    <a:pt x="17982" y="15516"/>
                  </a:cubicBezTo>
                  <a:cubicBezTo>
                    <a:pt x="18227" y="15702"/>
                    <a:pt x="18471" y="15900"/>
                    <a:pt x="18715" y="16040"/>
                  </a:cubicBezTo>
                  <a:lnTo>
                    <a:pt x="18762" y="16098"/>
                  </a:lnTo>
                  <a:cubicBezTo>
                    <a:pt x="18855" y="16144"/>
                    <a:pt x="18901" y="16191"/>
                    <a:pt x="18959" y="16191"/>
                  </a:cubicBezTo>
                  <a:cubicBezTo>
                    <a:pt x="19006" y="16191"/>
                    <a:pt x="19006" y="16191"/>
                    <a:pt x="19052" y="16237"/>
                  </a:cubicBezTo>
                  <a:lnTo>
                    <a:pt x="19052" y="15749"/>
                  </a:lnTo>
                  <a:lnTo>
                    <a:pt x="18424" y="15319"/>
                  </a:lnTo>
                  <a:cubicBezTo>
                    <a:pt x="17982" y="15074"/>
                    <a:pt x="17598" y="14784"/>
                    <a:pt x="17215" y="14539"/>
                  </a:cubicBezTo>
                  <a:cubicBezTo>
                    <a:pt x="17156" y="14493"/>
                    <a:pt x="17110" y="14400"/>
                    <a:pt x="17110" y="14295"/>
                  </a:cubicBezTo>
                  <a:lnTo>
                    <a:pt x="17110" y="14248"/>
                  </a:lnTo>
                  <a:lnTo>
                    <a:pt x="16773" y="14248"/>
                  </a:lnTo>
                  <a:lnTo>
                    <a:pt x="16726" y="14202"/>
                  </a:lnTo>
                  <a:cubicBezTo>
                    <a:pt x="16238" y="13865"/>
                    <a:pt x="15703" y="13574"/>
                    <a:pt x="15226" y="13283"/>
                  </a:cubicBezTo>
                  <a:lnTo>
                    <a:pt x="15028" y="13132"/>
                  </a:lnTo>
                  <a:cubicBezTo>
                    <a:pt x="14737" y="12992"/>
                    <a:pt x="14493" y="12795"/>
                    <a:pt x="14202" y="12608"/>
                  </a:cubicBezTo>
                  <a:cubicBezTo>
                    <a:pt x="14156" y="12550"/>
                    <a:pt x="14062" y="12457"/>
                    <a:pt x="14016" y="12364"/>
                  </a:cubicBezTo>
                  <a:cubicBezTo>
                    <a:pt x="13958" y="11969"/>
                    <a:pt x="13865" y="11585"/>
                    <a:pt x="13772" y="11155"/>
                  </a:cubicBezTo>
                  <a:lnTo>
                    <a:pt x="13772" y="11096"/>
                  </a:lnTo>
                  <a:lnTo>
                    <a:pt x="13481" y="9794"/>
                  </a:lnTo>
                  <a:lnTo>
                    <a:pt x="13481" y="9701"/>
                  </a:lnTo>
                  <a:lnTo>
                    <a:pt x="13481" y="9549"/>
                  </a:lnTo>
                  <a:cubicBezTo>
                    <a:pt x="13527" y="9456"/>
                    <a:pt x="13527" y="9410"/>
                    <a:pt x="13620" y="9305"/>
                  </a:cubicBezTo>
                  <a:cubicBezTo>
                    <a:pt x="13667" y="9259"/>
                    <a:pt x="13667" y="9212"/>
                    <a:pt x="13725" y="9166"/>
                  </a:cubicBezTo>
                  <a:lnTo>
                    <a:pt x="13725" y="9119"/>
                  </a:lnTo>
                  <a:lnTo>
                    <a:pt x="13667" y="9119"/>
                  </a:lnTo>
                  <a:cubicBezTo>
                    <a:pt x="13574" y="9061"/>
                    <a:pt x="13481" y="9061"/>
                    <a:pt x="13434" y="9014"/>
                  </a:cubicBezTo>
                  <a:cubicBezTo>
                    <a:pt x="13434" y="8968"/>
                    <a:pt x="13376" y="8968"/>
                    <a:pt x="13376" y="8968"/>
                  </a:cubicBezTo>
                  <a:cubicBezTo>
                    <a:pt x="13330" y="8875"/>
                    <a:pt x="13283" y="8828"/>
                    <a:pt x="13237" y="8724"/>
                  </a:cubicBezTo>
                  <a:cubicBezTo>
                    <a:pt x="13237" y="8677"/>
                    <a:pt x="13237" y="8631"/>
                    <a:pt x="13190" y="8584"/>
                  </a:cubicBezTo>
                  <a:lnTo>
                    <a:pt x="13144" y="8293"/>
                  </a:lnTo>
                  <a:lnTo>
                    <a:pt x="13190" y="8247"/>
                  </a:lnTo>
                  <a:cubicBezTo>
                    <a:pt x="13283" y="8189"/>
                    <a:pt x="13330" y="8189"/>
                    <a:pt x="13376" y="8142"/>
                  </a:cubicBezTo>
                  <a:lnTo>
                    <a:pt x="13481" y="8095"/>
                  </a:lnTo>
                  <a:cubicBezTo>
                    <a:pt x="13574" y="8002"/>
                    <a:pt x="13667" y="7956"/>
                    <a:pt x="13772" y="7898"/>
                  </a:cubicBezTo>
                  <a:cubicBezTo>
                    <a:pt x="13772" y="7851"/>
                    <a:pt x="13818" y="7805"/>
                    <a:pt x="13818" y="7758"/>
                  </a:cubicBezTo>
                  <a:lnTo>
                    <a:pt x="13818" y="7712"/>
                  </a:lnTo>
                  <a:cubicBezTo>
                    <a:pt x="13772" y="7665"/>
                    <a:pt x="13667" y="7665"/>
                    <a:pt x="13620" y="7665"/>
                  </a:cubicBezTo>
                  <a:cubicBezTo>
                    <a:pt x="13527" y="7665"/>
                    <a:pt x="13376" y="7665"/>
                    <a:pt x="13283" y="7712"/>
                  </a:cubicBezTo>
                  <a:cubicBezTo>
                    <a:pt x="13190" y="7712"/>
                    <a:pt x="13144" y="7712"/>
                    <a:pt x="13085" y="7758"/>
                  </a:cubicBezTo>
                  <a:lnTo>
                    <a:pt x="12992" y="7758"/>
                  </a:lnTo>
                  <a:lnTo>
                    <a:pt x="12702" y="6793"/>
                  </a:lnTo>
                  <a:lnTo>
                    <a:pt x="12364" y="6839"/>
                  </a:lnTo>
                  <a:cubicBezTo>
                    <a:pt x="12457" y="7316"/>
                    <a:pt x="12609" y="7805"/>
                    <a:pt x="12702" y="8293"/>
                  </a:cubicBezTo>
                  <a:cubicBezTo>
                    <a:pt x="12946" y="9166"/>
                    <a:pt x="13144" y="9991"/>
                    <a:pt x="13283" y="10864"/>
                  </a:cubicBezTo>
                  <a:cubicBezTo>
                    <a:pt x="13376" y="11201"/>
                    <a:pt x="13481" y="11585"/>
                    <a:pt x="13527" y="11922"/>
                  </a:cubicBezTo>
                  <a:lnTo>
                    <a:pt x="13574" y="12027"/>
                  </a:lnTo>
                  <a:lnTo>
                    <a:pt x="13527" y="12073"/>
                  </a:lnTo>
                  <a:lnTo>
                    <a:pt x="13481" y="12073"/>
                  </a:lnTo>
                  <a:lnTo>
                    <a:pt x="13376" y="12120"/>
                  </a:lnTo>
                  <a:lnTo>
                    <a:pt x="12795" y="11783"/>
                  </a:lnTo>
                  <a:cubicBezTo>
                    <a:pt x="12457" y="11538"/>
                    <a:pt x="12074" y="11294"/>
                    <a:pt x="11736" y="11050"/>
                  </a:cubicBezTo>
                  <a:cubicBezTo>
                    <a:pt x="11538" y="10957"/>
                    <a:pt x="11399" y="10864"/>
                    <a:pt x="11248" y="10759"/>
                  </a:cubicBezTo>
                  <a:cubicBezTo>
                    <a:pt x="10910" y="10515"/>
                    <a:pt x="10573" y="10329"/>
                    <a:pt x="10178" y="10084"/>
                  </a:cubicBezTo>
                  <a:cubicBezTo>
                    <a:pt x="9840" y="9933"/>
                    <a:pt x="9654" y="9701"/>
                    <a:pt x="9456" y="9352"/>
                  </a:cubicBezTo>
                  <a:cubicBezTo>
                    <a:pt x="9166" y="8770"/>
                    <a:pt x="8828" y="8189"/>
                    <a:pt x="8491" y="7607"/>
                  </a:cubicBezTo>
                  <a:cubicBezTo>
                    <a:pt x="8293" y="7270"/>
                    <a:pt x="8096" y="6886"/>
                    <a:pt x="7851" y="6548"/>
                  </a:cubicBezTo>
                  <a:cubicBezTo>
                    <a:pt x="7328" y="5571"/>
                    <a:pt x="6886" y="4757"/>
                    <a:pt x="6502" y="3931"/>
                  </a:cubicBezTo>
                  <a:cubicBezTo>
                    <a:pt x="6304" y="3594"/>
                    <a:pt x="6165" y="3303"/>
                    <a:pt x="6060" y="2954"/>
                  </a:cubicBezTo>
                  <a:cubicBezTo>
                    <a:pt x="5967" y="2815"/>
                    <a:pt x="5920" y="2722"/>
                    <a:pt x="5874" y="2571"/>
                  </a:cubicBezTo>
                  <a:lnTo>
                    <a:pt x="5874" y="2524"/>
                  </a:lnTo>
                  <a:lnTo>
                    <a:pt x="5920" y="2478"/>
                  </a:lnTo>
                  <a:cubicBezTo>
                    <a:pt x="6107" y="2233"/>
                    <a:pt x="6304" y="1989"/>
                    <a:pt x="6549" y="1745"/>
                  </a:cubicBezTo>
                  <a:cubicBezTo>
                    <a:pt x="6839" y="1454"/>
                    <a:pt x="6932" y="1024"/>
                    <a:pt x="6886" y="582"/>
                  </a:cubicBezTo>
                  <a:cubicBezTo>
                    <a:pt x="6886" y="198"/>
                    <a:pt x="6688" y="0"/>
                    <a:pt x="6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06475" y="3176900"/>
              <a:ext cx="3800" cy="1475"/>
            </a:xfrm>
            <a:custGeom>
              <a:avLst/>
              <a:gdLst/>
              <a:ahLst/>
              <a:cxnLst/>
              <a:rect l="l" t="t" r="r" b="b"/>
              <a:pathLst>
                <a:path w="152" h="59" extrusionOk="0">
                  <a:moveTo>
                    <a:pt x="152" y="1"/>
                  </a:moveTo>
                  <a:lnTo>
                    <a:pt x="152" y="1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10250" y="3282450"/>
              <a:ext cx="306525" cy="257950"/>
            </a:xfrm>
            <a:custGeom>
              <a:avLst/>
              <a:gdLst/>
              <a:ahLst/>
              <a:cxnLst/>
              <a:rect l="l" t="t" r="r" b="b"/>
              <a:pathLst>
                <a:path w="12261" h="10318" extrusionOk="0">
                  <a:moveTo>
                    <a:pt x="1013" y="1"/>
                  </a:moveTo>
                  <a:cubicBezTo>
                    <a:pt x="966" y="1"/>
                    <a:pt x="920" y="1"/>
                    <a:pt x="920" y="94"/>
                  </a:cubicBezTo>
                  <a:cubicBezTo>
                    <a:pt x="873" y="245"/>
                    <a:pt x="768" y="385"/>
                    <a:pt x="768" y="536"/>
                  </a:cubicBezTo>
                  <a:cubicBezTo>
                    <a:pt x="582" y="1699"/>
                    <a:pt x="478" y="2816"/>
                    <a:pt x="385" y="3734"/>
                  </a:cubicBezTo>
                  <a:lnTo>
                    <a:pt x="385" y="3781"/>
                  </a:lnTo>
                  <a:cubicBezTo>
                    <a:pt x="385" y="4165"/>
                    <a:pt x="338" y="4560"/>
                    <a:pt x="338" y="4898"/>
                  </a:cubicBezTo>
                  <a:lnTo>
                    <a:pt x="292" y="5479"/>
                  </a:lnTo>
                  <a:cubicBezTo>
                    <a:pt x="292" y="5910"/>
                    <a:pt x="245" y="6398"/>
                    <a:pt x="187" y="6828"/>
                  </a:cubicBezTo>
                  <a:cubicBezTo>
                    <a:pt x="187" y="7026"/>
                    <a:pt x="140" y="7270"/>
                    <a:pt x="140" y="7468"/>
                  </a:cubicBezTo>
                  <a:cubicBezTo>
                    <a:pt x="140" y="7608"/>
                    <a:pt x="94" y="7759"/>
                    <a:pt x="94" y="7898"/>
                  </a:cubicBezTo>
                  <a:lnTo>
                    <a:pt x="94" y="8050"/>
                  </a:lnTo>
                  <a:cubicBezTo>
                    <a:pt x="47" y="8282"/>
                    <a:pt x="47" y="8573"/>
                    <a:pt x="1" y="8817"/>
                  </a:cubicBezTo>
                  <a:lnTo>
                    <a:pt x="1" y="9259"/>
                  </a:lnTo>
                  <a:lnTo>
                    <a:pt x="1" y="9399"/>
                  </a:lnTo>
                  <a:cubicBezTo>
                    <a:pt x="1" y="9445"/>
                    <a:pt x="1" y="9504"/>
                    <a:pt x="47" y="9550"/>
                  </a:cubicBezTo>
                  <a:cubicBezTo>
                    <a:pt x="47" y="9597"/>
                    <a:pt x="94" y="9690"/>
                    <a:pt x="140" y="9736"/>
                  </a:cubicBezTo>
                  <a:cubicBezTo>
                    <a:pt x="140" y="9794"/>
                    <a:pt x="187" y="9841"/>
                    <a:pt x="187" y="9887"/>
                  </a:cubicBezTo>
                  <a:cubicBezTo>
                    <a:pt x="245" y="9934"/>
                    <a:pt x="292" y="9934"/>
                    <a:pt x="338" y="9981"/>
                  </a:cubicBezTo>
                  <a:cubicBezTo>
                    <a:pt x="431" y="10085"/>
                    <a:pt x="536" y="10132"/>
                    <a:pt x="629" y="10178"/>
                  </a:cubicBezTo>
                  <a:cubicBezTo>
                    <a:pt x="675" y="10178"/>
                    <a:pt x="722" y="10225"/>
                    <a:pt x="722" y="10225"/>
                  </a:cubicBezTo>
                  <a:lnTo>
                    <a:pt x="768" y="10225"/>
                  </a:lnTo>
                  <a:cubicBezTo>
                    <a:pt x="1059" y="10271"/>
                    <a:pt x="1350" y="10318"/>
                    <a:pt x="1594" y="10318"/>
                  </a:cubicBezTo>
                  <a:cubicBezTo>
                    <a:pt x="1932" y="10271"/>
                    <a:pt x="2222" y="10225"/>
                    <a:pt x="2571" y="10132"/>
                  </a:cubicBezTo>
                  <a:cubicBezTo>
                    <a:pt x="2618" y="10132"/>
                    <a:pt x="2618" y="10132"/>
                    <a:pt x="2664" y="10085"/>
                  </a:cubicBezTo>
                  <a:cubicBezTo>
                    <a:pt x="3153" y="9934"/>
                    <a:pt x="3676" y="9736"/>
                    <a:pt x="4316" y="9504"/>
                  </a:cubicBezTo>
                  <a:cubicBezTo>
                    <a:pt x="4746" y="9352"/>
                    <a:pt x="5188" y="9155"/>
                    <a:pt x="5619" y="9015"/>
                  </a:cubicBezTo>
                  <a:lnTo>
                    <a:pt x="6538" y="8678"/>
                  </a:lnTo>
                  <a:cubicBezTo>
                    <a:pt x="6980" y="8527"/>
                    <a:pt x="7364" y="8340"/>
                    <a:pt x="7806" y="8189"/>
                  </a:cubicBezTo>
                  <a:cubicBezTo>
                    <a:pt x="8282" y="7992"/>
                    <a:pt x="8678" y="7852"/>
                    <a:pt x="9062" y="7701"/>
                  </a:cubicBezTo>
                  <a:cubicBezTo>
                    <a:pt x="9690" y="7410"/>
                    <a:pt x="10318" y="7119"/>
                    <a:pt x="10853" y="6828"/>
                  </a:cubicBezTo>
                  <a:lnTo>
                    <a:pt x="10899" y="6828"/>
                  </a:lnTo>
                  <a:cubicBezTo>
                    <a:pt x="10946" y="6782"/>
                    <a:pt x="11051" y="6782"/>
                    <a:pt x="11144" y="6735"/>
                  </a:cubicBezTo>
                  <a:cubicBezTo>
                    <a:pt x="11237" y="6689"/>
                    <a:pt x="11295" y="6689"/>
                    <a:pt x="11388" y="6642"/>
                  </a:cubicBezTo>
                  <a:lnTo>
                    <a:pt x="11923" y="6445"/>
                  </a:lnTo>
                  <a:cubicBezTo>
                    <a:pt x="12109" y="6398"/>
                    <a:pt x="12214" y="6352"/>
                    <a:pt x="12260" y="6305"/>
                  </a:cubicBezTo>
                  <a:lnTo>
                    <a:pt x="12260" y="5956"/>
                  </a:lnTo>
                  <a:lnTo>
                    <a:pt x="12214" y="5956"/>
                  </a:lnTo>
                  <a:cubicBezTo>
                    <a:pt x="12109" y="5956"/>
                    <a:pt x="11237" y="6200"/>
                    <a:pt x="11190" y="6247"/>
                  </a:cubicBezTo>
                  <a:cubicBezTo>
                    <a:pt x="11004" y="6305"/>
                    <a:pt x="10806" y="6398"/>
                    <a:pt x="10655" y="6491"/>
                  </a:cubicBezTo>
                  <a:cubicBezTo>
                    <a:pt x="10364" y="6642"/>
                    <a:pt x="10027" y="6782"/>
                    <a:pt x="9690" y="6933"/>
                  </a:cubicBezTo>
                  <a:cubicBezTo>
                    <a:pt x="8573" y="7410"/>
                    <a:pt x="7410" y="7852"/>
                    <a:pt x="6154" y="8340"/>
                  </a:cubicBezTo>
                  <a:cubicBezTo>
                    <a:pt x="4840" y="8864"/>
                    <a:pt x="3537" y="9352"/>
                    <a:pt x="2222" y="9841"/>
                  </a:cubicBezTo>
                  <a:lnTo>
                    <a:pt x="2176" y="9841"/>
                  </a:lnTo>
                  <a:cubicBezTo>
                    <a:pt x="1932" y="9934"/>
                    <a:pt x="1699" y="10027"/>
                    <a:pt x="1455" y="10027"/>
                  </a:cubicBezTo>
                  <a:cubicBezTo>
                    <a:pt x="1304" y="10027"/>
                    <a:pt x="1117" y="9981"/>
                    <a:pt x="966" y="9934"/>
                  </a:cubicBezTo>
                  <a:cubicBezTo>
                    <a:pt x="582" y="9736"/>
                    <a:pt x="338" y="9597"/>
                    <a:pt x="338" y="9062"/>
                  </a:cubicBezTo>
                  <a:cubicBezTo>
                    <a:pt x="338" y="8817"/>
                    <a:pt x="385" y="8631"/>
                    <a:pt x="385" y="8387"/>
                  </a:cubicBezTo>
                  <a:lnTo>
                    <a:pt x="478" y="7410"/>
                  </a:lnTo>
                  <a:cubicBezTo>
                    <a:pt x="536" y="6247"/>
                    <a:pt x="629" y="5084"/>
                    <a:pt x="722" y="3921"/>
                  </a:cubicBezTo>
                  <a:cubicBezTo>
                    <a:pt x="768" y="3444"/>
                    <a:pt x="827" y="2955"/>
                    <a:pt x="827" y="2467"/>
                  </a:cubicBezTo>
                  <a:cubicBezTo>
                    <a:pt x="873" y="2083"/>
                    <a:pt x="920" y="1745"/>
                    <a:pt x="920" y="1362"/>
                  </a:cubicBezTo>
                  <a:cubicBezTo>
                    <a:pt x="966" y="1071"/>
                    <a:pt x="966" y="722"/>
                    <a:pt x="1013" y="385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716750" y="34313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38175" y="3271300"/>
              <a:ext cx="270175" cy="120225"/>
            </a:xfrm>
            <a:custGeom>
              <a:avLst/>
              <a:gdLst/>
              <a:ahLst/>
              <a:cxnLst/>
              <a:rect l="l" t="t" r="r" b="b"/>
              <a:pathLst>
                <a:path w="10807" h="4809" extrusionOk="0">
                  <a:moveTo>
                    <a:pt x="678" y="1"/>
                  </a:moveTo>
                  <a:cubicBezTo>
                    <a:pt x="508" y="1"/>
                    <a:pt x="331" y="30"/>
                    <a:pt x="140" y="63"/>
                  </a:cubicBezTo>
                  <a:cubicBezTo>
                    <a:pt x="93" y="109"/>
                    <a:pt x="47" y="109"/>
                    <a:pt x="0" y="156"/>
                  </a:cubicBezTo>
                  <a:cubicBezTo>
                    <a:pt x="0" y="203"/>
                    <a:pt x="47" y="249"/>
                    <a:pt x="47" y="296"/>
                  </a:cubicBezTo>
                  <a:cubicBezTo>
                    <a:pt x="140" y="296"/>
                    <a:pt x="233" y="296"/>
                    <a:pt x="338" y="354"/>
                  </a:cubicBezTo>
                  <a:cubicBezTo>
                    <a:pt x="524" y="354"/>
                    <a:pt x="768" y="400"/>
                    <a:pt x="966" y="447"/>
                  </a:cubicBezTo>
                  <a:cubicBezTo>
                    <a:pt x="1303" y="540"/>
                    <a:pt x="1640" y="645"/>
                    <a:pt x="1978" y="831"/>
                  </a:cubicBezTo>
                  <a:cubicBezTo>
                    <a:pt x="2420" y="1075"/>
                    <a:pt x="2908" y="1459"/>
                    <a:pt x="3385" y="1947"/>
                  </a:cubicBezTo>
                  <a:cubicBezTo>
                    <a:pt x="4362" y="2820"/>
                    <a:pt x="5281" y="3494"/>
                    <a:pt x="6340" y="3983"/>
                  </a:cubicBezTo>
                  <a:cubicBezTo>
                    <a:pt x="6630" y="4134"/>
                    <a:pt x="6921" y="4274"/>
                    <a:pt x="7270" y="4367"/>
                  </a:cubicBezTo>
                  <a:cubicBezTo>
                    <a:pt x="7561" y="4471"/>
                    <a:pt x="7852" y="4564"/>
                    <a:pt x="8189" y="4611"/>
                  </a:cubicBezTo>
                  <a:cubicBezTo>
                    <a:pt x="8480" y="4715"/>
                    <a:pt x="8817" y="4762"/>
                    <a:pt x="9154" y="4762"/>
                  </a:cubicBezTo>
                  <a:cubicBezTo>
                    <a:pt x="9445" y="4809"/>
                    <a:pt x="9782" y="4809"/>
                    <a:pt x="10120" y="4809"/>
                  </a:cubicBezTo>
                  <a:cubicBezTo>
                    <a:pt x="10318" y="4809"/>
                    <a:pt x="10515" y="4762"/>
                    <a:pt x="10701" y="4657"/>
                  </a:cubicBezTo>
                  <a:cubicBezTo>
                    <a:pt x="10760" y="4657"/>
                    <a:pt x="10806" y="4657"/>
                    <a:pt x="10806" y="4611"/>
                  </a:cubicBezTo>
                  <a:lnTo>
                    <a:pt x="10760" y="4564"/>
                  </a:lnTo>
                  <a:lnTo>
                    <a:pt x="10701" y="4564"/>
                  </a:lnTo>
                  <a:cubicBezTo>
                    <a:pt x="10655" y="4518"/>
                    <a:pt x="10608" y="4518"/>
                    <a:pt x="10562" y="4471"/>
                  </a:cubicBezTo>
                  <a:lnTo>
                    <a:pt x="10364" y="4471"/>
                  </a:lnTo>
                  <a:cubicBezTo>
                    <a:pt x="10120" y="4425"/>
                    <a:pt x="9887" y="4367"/>
                    <a:pt x="9596" y="4367"/>
                  </a:cubicBezTo>
                  <a:lnTo>
                    <a:pt x="9538" y="4367"/>
                  </a:lnTo>
                  <a:cubicBezTo>
                    <a:pt x="9306" y="4320"/>
                    <a:pt x="9015" y="4274"/>
                    <a:pt x="8771" y="4227"/>
                  </a:cubicBezTo>
                  <a:cubicBezTo>
                    <a:pt x="8573" y="4227"/>
                    <a:pt x="8375" y="4180"/>
                    <a:pt x="8189" y="4134"/>
                  </a:cubicBezTo>
                  <a:cubicBezTo>
                    <a:pt x="7898" y="4076"/>
                    <a:pt x="7561" y="3983"/>
                    <a:pt x="7212" y="3890"/>
                  </a:cubicBezTo>
                  <a:cubicBezTo>
                    <a:pt x="6875" y="3738"/>
                    <a:pt x="6537" y="3599"/>
                    <a:pt x="6200" y="3401"/>
                  </a:cubicBezTo>
                  <a:cubicBezTo>
                    <a:pt x="6002" y="3308"/>
                    <a:pt x="5758" y="3157"/>
                    <a:pt x="5572" y="3017"/>
                  </a:cubicBezTo>
                  <a:cubicBezTo>
                    <a:pt x="5235" y="2820"/>
                    <a:pt x="4944" y="2622"/>
                    <a:pt x="4595" y="2389"/>
                  </a:cubicBezTo>
                  <a:cubicBezTo>
                    <a:pt x="4502" y="2285"/>
                    <a:pt x="4455" y="2238"/>
                    <a:pt x="4362" y="2145"/>
                  </a:cubicBezTo>
                  <a:cubicBezTo>
                    <a:pt x="4258" y="2040"/>
                    <a:pt x="4165" y="1994"/>
                    <a:pt x="4071" y="1901"/>
                  </a:cubicBezTo>
                  <a:lnTo>
                    <a:pt x="3920" y="1808"/>
                  </a:lnTo>
                  <a:cubicBezTo>
                    <a:pt x="3827" y="1656"/>
                    <a:pt x="3676" y="1563"/>
                    <a:pt x="3583" y="1459"/>
                  </a:cubicBezTo>
                  <a:cubicBezTo>
                    <a:pt x="2908" y="877"/>
                    <a:pt x="2129" y="296"/>
                    <a:pt x="1059" y="63"/>
                  </a:cubicBezTo>
                  <a:cubicBezTo>
                    <a:pt x="933" y="18"/>
                    <a:pt x="807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39325" y="3278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642875" y="3295825"/>
              <a:ext cx="47150" cy="32600"/>
            </a:xfrm>
            <a:custGeom>
              <a:avLst/>
              <a:gdLst/>
              <a:ahLst/>
              <a:cxnLst/>
              <a:rect l="l" t="t" r="r" b="b"/>
              <a:pathLst>
                <a:path w="1886" h="1304" extrusionOk="0">
                  <a:moveTo>
                    <a:pt x="245" y="1"/>
                  </a:moveTo>
                  <a:cubicBezTo>
                    <a:pt x="187" y="1"/>
                    <a:pt x="141" y="1"/>
                    <a:pt x="141" y="47"/>
                  </a:cubicBezTo>
                  <a:cubicBezTo>
                    <a:pt x="94" y="94"/>
                    <a:pt x="1" y="140"/>
                    <a:pt x="141" y="292"/>
                  </a:cubicBezTo>
                  <a:cubicBezTo>
                    <a:pt x="629" y="873"/>
                    <a:pt x="1211" y="1210"/>
                    <a:pt x="1885" y="1304"/>
                  </a:cubicBezTo>
                  <a:cubicBezTo>
                    <a:pt x="1885" y="1257"/>
                    <a:pt x="1839" y="1210"/>
                    <a:pt x="1839" y="1164"/>
                  </a:cubicBezTo>
                  <a:cubicBezTo>
                    <a:pt x="1792" y="1164"/>
                    <a:pt x="1792" y="1117"/>
                    <a:pt x="1792" y="1117"/>
                  </a:cubicBezTo>
                  <a:cubicBezTo>
                    <a:pt x="1304" y="768"/>
                    <a:pt x="873" y="385"/>
                    <a:pt x="385" y="47"/>
                  </a:cubicBezTo>
                  <a:cubicBezTo>
                    <a:pt x="338" y="1"/>
                    <a:pt x="292" y="1"/>
                    <a:pt x="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527725" y="2740725"/>
              <a:ext cx="155025" cy="333275"/>
            </a:xfrm>
            <a:custGeom>
              <a:avLst/>
              <a:gdLst/>
              <a:ahLst/>
              <a:cxnLst/>
              <a:rect l="l" t="t" r="r" b="b"/>
              <a:pathLst>
                <a:path w="6201" h="13331" extrusionOk="0">
                  <a:moveTo>
                    <a:pt x="2374" y="1"/>
                  </a:moveTo>
                  <a:lnTo>
                    <a:pt x="2176" y="59"/>
                  </a:lnTo>
                  <a:lnTo>
                    <a:pt x="2129" y="59"/>
                  </a:lnTo>
                  <a:lnTo>
                    <a:pt x="2176" y="442"/>
                  </a:lnTo>
                  <a:cubicBezTo>
                    <a:pt x="2281" y="1071"/>
                    <a:pt x="2420" y="1699"/>
                    <a:pt x="2467" y="2280"/>
                  </a:cubicBezTo>
                  <a:lnTo>
                    <a:pt x="2467" y="2327"/>
                  </a:lnTo>
                  <a:cubicBezTo>
                    <a:pt x="2665" y="3595"/>
                    <a:pt x="2816" y="4897"/>
                    <a:pt x="2955" y="6107"/>
                  </a:cubicBezTo>
                  <a:cubicBezTo>
                    <a:pt x="2955" y="6351"/>
                    <a:pt x="3002" y="6642"/>
                    <a:pt x="3002" y="6933"/>
                  </a:cubicBezTo>
                  <a:cubicBezTo>
                    <a:pt x="3002" y="7177"/>
                    <a:pt x="3002" y="7514"/>
                    <a:pt x="3048" y="7759"/>
                  </a:cubicBezTo>
                  <a:cubicBezTo>
                    <a:pt x="3107" y="8201"/>
                    <a:pt x="3200" y="8631"/>
                    <a:pt x="3246" y="9073"/>
                  </a:cubicBezTo>
                  <a:cubicBezTo>
                    <a:pt x="3293" y="9259"/>
                    <a:pt x="3293" y="9457"/>
                    <a:pt x="3339" y="9655"/>
                  </a:cubicBezTo>
                  <a:cubicBezTo>
                    <a:pt x="3339" y="9701"/>
                    <a:pt x="3339" y="9748"/>
                    <a:pt x="3397" y="9794"/>
                  </a:cubicBezTo>
                  <a:lnTo>
                    <a:pt x="3397" y="9945"/>
                  </a:lnTo>
                  <a:lnTo>
                    <a:pt x="3293" y="9992"/>
                  </a:lnTo>
                  <a:cubicBezTo>
                    <a:pt x="3246" y="9992"/>
                    <a:pt x="3153" y="10038"/>
                    <a:pt x="3048" y="10038"/>
                  </a:cubicBezTo>
                  <a:cubicBezTo>
                    <a:pt x="2909" y="10085"/>
                    <a:pt x="2711" y="10131"/>
                    <a:pt x="2571" y="10178"/>
                  </a:cubicBezTo>
                  <a:cubicBezTo>
                    <a:pt x="2129" y="10329"/>
                    <a:pt x="1699" y="10527"/>
                    <a:pt x="1211" y="10713"/>
                  </a:cubicBezTo>
                  <a:lnTo>
                    <a:pt x="629" y="10957"/>
                  </a:lnTo>
                  <a:lnTo>
                    <a:pt x="338" y="9887"/>
                  </a:lnTo>
                  <a:lnTo>
                    <a:pt x="1" y="9992"/>
                  </a:lnTo>
                  <a:cubicBezTo>
                    <a:pt x="245" y="11108"/>
                    <a:pt x="536" y="12213"/>
                    <a:pt x="827" y="13330"/>
                  </a:cubicBezTo>
                  <a:lnTo>
                    <a:pt x="1164" y="13237"/>
                  </a:lnTo>
                  <a:lnTo>
                    <a:pt x="1164" y="13190"/>
                  </a:lnTo>
                  <a:lnTo>
                    <a:pt x="1118" y="12993"/>
                  </a:lnTo>
                  <a:cubicBezTo>
                    <a:pt x="1071" y="12702"/>
                    <a:pt x="966" y="12365"/>
                    <a:pt x="920" y="12074"/>
                  </a:cubicBezTo>
                  <a:lnTo>
                    <a:pt x="722" y="11341"/>
                  </a:lnTo>
                  <a:lnTo>
                    <a:pt x="827" y="11341"/>
                  </a:lnTo>
                  <a:cubicBezTo>
                    <a:pt x="1746" y="11050"/>
                    <a:pt x="2571" y="10818"/>
                    <a:pt x="3339" y="10329"/>
                  </a:cubicBezTo>
                  <a:lnTo>
                    <a:pt x="3444" y="10283"/>
                  </a:lnTo>
                  <a:lnTo>
                    <a:pt x="3490" y="10376"/>
                  </a:lnTo>
                  <a:cubicBezTo>
                    <a:pt x="3490" y="10527"/>
                    <a:pt x="3537" y="10666"/>
                    <a:pt x="3537" y="10760"/>
                  </a:cubicBezTo>
                  <a:lnTo>
                    <a:pt x="3583" y="10864"/>
                  </a:lnTo>
                  <a:lnTo>
                    <a:pt x="3688" y="10864"/>
                  </a:lnTo>
                  <a:lnTo>
                    <a:pt x="3979" y="10818"/>
                  </a:lnTo>
                  <a:cubicBezTo>
                    <a:pt x="3921" y="10713"/>
                    <a:pt x="3921" y="10666"/>
                    <a:pt x="3921" y="10573"/>
                  </a:cubicBezTo>
                  <a:lnTo>
                    <a:pt x="3828" y="10178"/>
                  </a:lnTo>
                  <a:lnTo>
                    <a:pt x="3921" y="10178"/>
                  </a:lnTo>
                  <a:lnTo>
                    <a:pt x="4409" y="9992"/>
                  </a:lnTo>
                  <a:cubicBezTo>
                    <a:pt x="4898" y="9841"/>
                    <a:pt x="5328" y="9701"/>
                    <a:pt x="5817" y="9550"/>
                  </a:cubicBezTo>
                  <a:cubicBezTo>
                    <a:pt x="5863" y="9503"/>
                    <a:pt x="5863" y="9503"/>
                    <a:pt x="5910" y="9503"/>
                  </a:cubicBezTo>
                  <a:cubicBezTo>
                    <a:pt x="6014" y="9457"/>
                    <a:pt x="6061" y="9410"/>
                    <a:pt x="6154" y="9306"/>
                  </a:cubicBezTo>
                  <a:cubicBezTo>
                    <a:pt x="6200" y="9306"/>
                    <a:pt x="6200" y="9259"/>
                    <a:pt x="6200" y="9213"/>
                  </a:cubicBezTo>
                  <a:lnTo>
                    <a:pt x="5956" y="9213"/>
                  </a:lnTo>
                  <a:cubicBezTo>
                    <a:pt x="5724" y="9213"/>
                    <a:pt x="5479" y="9213"/>
                    <a:pt x="5235" y="9259"/>
                  </a:cubicBezTo>
                  <a:cubicBezTo>
                    <a:pt x="4898" y="9306"/>
                    <a:pt x="4607" y="9410"/>
                    <a:pt x="4270" y="9503"/>
                  </a:cubicBezTo>
                  <a:cubicBezTo>
                    <a:pt x="4118" y="9550"/>
                    <a:pt x="3979" y="9596"/>
                    <a:pt x="3828" y="9655"/>
                  </a:cubicBezTo>
                  <a:lnTo>
                    <a:pt x="3735" y="9701"/>
                  </a:lnTo>
                  <a:lnTo>
                    <a:pt x="3735" y="9550"/>
                  </a:lnTo>
                  <a:cubicBezTo>
                    <a:pt x="3630" y="9166"/>
                    <a:pt x="3583" y="8782"/>
                    <a:pt x="3537" y="8387"/>
                  </a:cubicBezTo>
                  <a:lnTo>
                    <a:pt x="3490" y="8049"/>
                  </a:lnTo>
                  <a:lnTo>
                    <a:pt x="3781" y="8003"/>
                  </a:lnTo>
                  <a:cubicBezTo>
                    <a:pt x="3921" y="8003"/>
                    <a:pt x="4072" y="7956"/>
                    <a:pt x="4270" y="7956"/>
                  </a:cubicBezTo>
                  <a:cubicBezTo>
                    <a:pt x="4793" y="7852"/>
                    <a:pt x="5375" y="7666"/>
                    <a:pt x="5910" y="7270"/>
                  </a:cubicBezTo>
                  <a:lnTo>
                    <a:pt x="5956" y="7224"/>
                  </a:lnTo>
                  <a:cubicBezTo>
                    <a:pt x="5956" y="7177"/>
                    <a:pt x="5910" y="7177"/>
                    <a:pt x="5910" y="7177"/>
                  </a:cubicBezTo>
                  <a:lnTo>
                    <a:pt x="5863" y="7177"/>
                  </a:lnTo>
                  <a:cubicBezTo>
                    <a:pt x="5433" y="7224"/>
                    <a:pt x="4991" y="7270"/>
                    <a:pt x="4607" y="7328"/>
                  </a:cubicBezTo>
                  <a:cubicBezTo>
                    <a:pt x="4363" y="7375"/>
                    <a:pt x="4118" y="7421"/>
                    <a:pt x="3874" y="7468"/>
                  </a:cubicBezTo>
                  <a:cubicBezTo>
                    <a:pt x="3781" y="7468"/>
                    <a:pt x="3688" y="7514"/>
                    <a:pt x="3583" y="7514"/>
                  </a:cubicBezTo>
                  <a:lnTo>
                    <a:pt x="3444" y="7561"/>
                  </a:lnTo>
                  <a:lnTo>
                    <a:pt x="3293" y="6060"/>
                  </a:lnTo>
                  <a:lnTo>
                    <a:pt x="3397" y="6060"/>
                  </a:lnTo>
                  <a:cubicBezTo>
                    <a:pt x="3537" y="6014"/>
                    <a:pt x="3688" y="6014"/>
                    <a:pt x="3828" y="5967"/>
                  </a:cubicBezTo>
                  <a:cubicBezTo>
                    <a:pt x="4212" y="5921"/>
                    <a:pt x="4560" y="5816"/>
                    <a:pt x="4898" y="5770"/>
                  </a:cubicBezTo>
                  <a:cubicBezTo>
                    <a:pt x="5037" y="5723"/>
                    <a:pt x="5235" y="5584"/>
                    <a:pt x="5375" y="5525"/>
                  </a:cubicBezTo>
                  <a:cubicBezTo>
                    <a:pt x="5433" y="5479"/>
                    <a:pt x="5479" y="5432"/>
                    <a:pt x="5572" y="5432"/>
                  </a:cubicBezTo>
                  <a:lnTo>
                    <a:pt x="5572" y="5386"/>
                  </a:lnTo>
                  <a:lnTo>
                    <a:pt x="5572" y="5339"/>
                  </a:lnTo>
                  <a:lnTo>
                    <a:pt x="5328" y="5339"/>
                  </a:lnTo>
                  <a:cubicBezTo>
                    <a:pt x="5189" y="5339"/>
                    <a:pt x="5084" y="5386"/>
                    <a:pt x="4944" y="5386"/>
                  </a:cubicBezTo>
                  <a:cubicBezTo>
                    <a:pt x="4700" y="5386"/>
                    <a:pt x="4502" y="5386"/>
                    <a:pt x="4316" y="5432"/>
                  </a:cubicBezTo>
                  <a:cubicBezTo>
                    <a:pt x="4118" y="5432"/>
                    <a:pt x="3921" y="5479"/>
                    <a:pt x="3688" y="5525"/>
                  </a:cubicBezTo>
                  <a:cubicBezTo>
                    <a:pt x="3583" y="5584"/>
                    <a:pt x="3490" y="5584"/>
                    <a:pt x="3397" y="5630"/>
                  </a:cubicBezTo>
                  <a:lnTo>
                    <a:pt x="3293" y="5630"/>
                  </a:lnTo>
                  <a:lnTo>
                    <a:pt x="3293" y="5525"/>
                  </a:lnTo>
                  <a:cubicBezTo>
                    <a:pt x="3246" y="5293"/>
                    <a:pt x="3246" y="5049"/>
                    <a:pt x="3200" y="4851"/>
                  </a:cubicBezTo>
                  <a:lnTo>
                    <a:pt x="3153" y="4362"/>
                  </a:lnTo>
                  <a:lnTo>
                    <a:pt x="3688" y="4362"/>
                  </a:lnTo>
                  <a:cubicBezTo>
                    <a:pt x="3828" y="4362"/>
                    <a:pt x="3921" y="4362"/>
                    <a:pt x="4072" y="4316"/>
                  </a:cubicBezTo>
                  <a:cubicBezTo>
                    <a:pt x="4456" y="4269"/>
                    <a:pt x="4793" y="4130"/>
                    <a:pt x="5084" y="3781"/>
                  </a:cubicBezTo>
                  <a:cubicBezTo>
                    <a:pt x="4747" y="3781"/>
                    <a:pt x="4409" y="3839"/>
                    <a:pt x="4072" y="3885"/>
                  </a:cubicBezTo>
                  <a:cubicBezTo>
                    <a:pt x="3781" y="3932"/>
                    <a:pt x="3490" y="3978"/>
                    <a:pt x="3200" y="3978"/>
                  </a:cubicBezTo>
                  <a:lnTo>
                    <a:pt x="3107" y="3978"/>
                  </a:lnTo>
                  <a:lnTo>
                    <a:pt x="3048" y="3641"/>
                  </a:lnTo>
                  <a:cubicBezTo>
                    <a:pt x="3048" y="3443"/>
                    <a:pt x="3002" y="3257"/>
                    <a:pt x="2955" y="3060"/>
                  </a:cubicBezTo>
                  <a:lnTo>
                    <a:pt x="2909" y="2769"/>
                  </a:lnTo>
                  <a:cubicBezTo>
                    <a:pt x="2816" y="2327"/>
                    <a:pt x="2758" y="1896"/>
                    <a:pt x="2665" y="1513"/>
                  </a:cubicBezTo>
                  <a:cubicBezTo>
                    <a:pt x="2571" y="1024"/>
                    <a:pt x="2467" y="489"/>
                    <a:pt x="2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582125" y="2740725"/>
              <a:ext cx="4950" cy="1475"/>
            </a:xfrm>
            <a:custGeom>
              <a:avLst/>
              <a:gdLst/>
              <a:ahLst/>
              <a:cxnLst/>
              <a:rect l="l" t="t" r="r" b="b"/>
              <a:pathLst>
                <a:path w="198" h="59" extrusionOk="0">
                  <a:moveTo>
                    <a:pt x="198" y="1"/>
                  </a:moveTo>
                  <a:lnTo>
                    <a:pt x="0" y="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548375" y="3071650"/>
              <a:ext cx="8475" cy="2350"/>
            </a:xfrm>
            <a:custGeom>
              <a:avLst/>
              <a:gdLst/>
              <a:ahLst/>
              <a:cxnLst/>
              <a:rect l="l" t="t" r="r" b="b"/>
              <a:pathLst>
                <a:path w="339" h="94" extrusionOk="0">
                  <a:moveTo>
                    <a:pt x="1" y="93"/>
                  </a:moveTo>
                  <a:lnTo>
                    <a:pt x="338" y="0"/>
                  </a:lnTo>
                  <a:lnTo>
                    <a:pt x="338" y="0"/>
                  </a:lnTo>
                  <a:lnTo>
                    <a:pt x="1" y="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610025" y="285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608875" y="2852375"/>
              <a:ext cx="1175" cy="25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1"/>
                  </a:moveTo>
                  <a:lnTo>
                    <a:pt x="4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608875" y="285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610025" y="285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680400" y="292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618450" y="3013475"/>
              <a:ext cx="55875" cy="244875"/>
            </a:xfrm>
            <a:custGeom>
              <a:avLst/>
              <a:gdLst/>
              <a:ahLst/>
              <a:cxnLst/>
              <a:rect l="l" t="t" r="r" b="b"/>
              <a:pathLst>
                <a:path w="2235" h="9795" extrusionOk="0">
                  <a:moveTo>
                    <a:pt x="2141" y="1"/>
                  </a:moveTo>
                  <a:cubicBezTo>
                    <a:pt x="1943" y="47"/>
                    <a:pt x="1699" y="47"/>
                    <a:pt x="1455" y="140"/>
                  </a:cubicBezTo>
                  <a:cubicBezTo>
                    <a:pt x="1269" y="198"/>
                    <a:pt x="1025" y="292"/>
                    <a:pt x="780" y="385"/>
                  </a:cubicBezTo>
                  <a:lnTo>
                    <a:pt x="443" y="489"/>
                  </a:lnTo>
                  <a:lnTo>
                    <a:pt x="350" y="94"/>
                  </a:lnTo>
                  <a:lnTo>
                    <a:pt x="1" y="140"/>
                  </a:lnTo>
                  <a:cubicBezTo>
                    <a:pt x="1" y="292"/>
                    <a:pt x="59" y="431"/>
                    <a:pt x="59" y="629"/>
                  </a:cubicBezTo>
                  <a:cubicBezTo>
                    <a:pt x="152" y="1117"/>
                    <a:pt x="199" y="1652"/>
                    <a:pt x="292" y="2176"/>
                  </a:cubicBezTo>
                  <a:cubicBezTo>
                    <a:pt x="443" y="3153"/>
                    <a:pt x="536" y="4118"/>
                    <a:pt x="734" y="5084"/>
                  </a:cubicBezTo>
                  <a:cubicBezTo>
                    <a:pt x="931" y="6154"/>
                    <a:pt x="1164" y="7224"/>
                    <a:pt x="1408" y="8236"/>
                  </a:cubicBezTo>
                  <a:cubicBezTo>
                    <a:pt x="1455" y="8631"/>
                    <a:pt x="1560" y="9015"/>
                    <a:pt x="1653" y="9399"/>
                  </a:cubicBezTo>
                  <a:cubicBezTo>
                    <a:pt x="1653" y="9504"/>
                    <a:pt x="1699" y="9597"/>
                    <a:pt x="1746" y="9690"/>
                  </a:cubicBezTo>
                  <a:lnTo>
                    <a:pt x="1746" y="9794"/>
                  </a:lnTo>
                  <a:lnTo>
                    <a:pt x="1990" y="9794"/>
                  </a:lnTo>
                  <a:cubicBezTo>
                    <a:pt x="1990" y="9550"/>
                    <a:pt x="1943" y="9306"/>
                    <a:pt x="1897" y="9062"/>
                  </a:cubicBezTo>
                  <a:cubicBezTo>
                    <a:pt x="1850" y="8817"/>
                    <a:pt x="1804" y="8527"/>
                    <a:pt x="1746" y="8282"/>
                  </a:cubicBezTo>
                  <a:cubicBezTo>
                    <a:pt x="1699" y="8096"/>
                    <a:pt x="1653" y="7945"/>
                    <a:pt x="1606" y="7759"/>
                  </a:cubicBezTo>
                  <a:cubicBezTo>
                    <a:pt x="1606" y="7515"/>
                    <a:pt x="1560" y="7270"/>
                    <a:pt x="1513" y="7026"/>
                  </a:cubicBezTo>
                  <a:cubicBezTo>
                    <a:pt x="1408" y="6689"/>
                    <a:pt x="1362" y="6305"/>
                    <a:pt x="1269" y="5956"/>
                  </a:cubicBezTo>
                  <a:lnTo>
                    <a:pt x="1222" y="5619"/>
                  </a:lnTo>
                  <a:lnTo>
                    <a:pt x="1025" y="4746"/>
                  </a:lnTo>
                  <a:lnTo>
                    <a:pt x="1164" y="4746"/>
                  </a:lnTo>
                  <a:cubicBezTo>
                    <a:pt x="1201" y="4752"/>
                    <a:pt x="1235" y="4755"/>
                    <a:pt x="1265" y="4755"/>
                  </a:cubicBezTo>
                  <a:cubicBezTo>
                    <a:pt x="1470" y="4755"/>
                    <a:pt x="1519" y="4622"/>
                    <a:pt x="1560" y="4409"/>
                  </a:cubicBezTo>
                  <a:cubicBezTo>
                    <a:pt x="1606" y="4409"/>
                    <a:pt x="1606" y="4409"/>
                    <a:pt x="1606" y="4363"/>
                  </a:cubicBezTo>
                  <a:lnTo>
                    <a:pt x="1606" y="4363"/>
                  </a:lnTo>
                  <a:cubicBezTo>
                    <a:pt x="1513" y="4409"/>
                    <a:pt x="1455" y="4409"/>
                    <a:pt x="1408" y="4409"/>
                  </a:cubicBezTo>
                  <a:lnTo>
                    <a:pt x="1118" y="4502"/>
                  </a:lnTo>
                  <a:lnTo>
                    <a:pt x="1071" y="4456"/>
                  </a:lnTo>
                  <a:lnTo>
                    <a:pt x="1025" y="4409"/>
                  </a:lnTo>
                  <a:lnTo>
                    <a:pt x="978" y="4363"/>
                  </a:lnTo>
                  <a:lnTo>
                    <a:pt x="1025" y="4269"/>
                  </a:lnTo>
                  <a:lnTo>
                    <a:pt x="1025" y="4211"/>
                  </a:lnTo>
                  <a:cubicBezTo>
                    <a:pt x="1071" y="4165"/>
                    <a:pt x="1071" y="4118"/>
                    <a:pt x="1164" y="4072"/>
                  </a:cubicBezTo>
                  <a:cubicBezTo>
                    <a:pt x="1315" y="3979"/>
                    <a:pt x="1455" y="3827"/>
                    <a:pt x="1513" y="3630"/>
                  </a:cubicBezTo>
                  <a:cubicBezTo>
                    <a:pt x="1362" y="3630"/>
                    <a:pt x="1164" y="3583"/>
                    <a:pt x="978" y="3583"/>
                  </a:cubicBezTo>
                  <a:lnTo>
                    <a:pt x="931" y="3583"/>
                  </a:lnTo>
                  <a:lnTo>
                    <a:pt x="780" y="2571"/>
                  </a:lnTo>
                  <a:lnTo>
                    <a:pt x="873" y="2525"/>
                  </a:lnTo>
                  <a:lnTo>
                    <a:pt x="1071" y="2525"/>
                  </a:lnTo>
                  <a:cubicBezTo>
                    <a:pt x="1164" y="2467"/>
                    <a:pt x="1315" y="2467"/>
                    <a:pt x="1408" y="2420"/>
                  </a:cubicBezTo>
                  <a:cubicBezTo>
                    <a:pt x="1653" y="2374"/>
                    <a:pt x="1850" y="2280"/>
                    <a:pt x="1990" y="2129"/>
                  </a:cubicBezTo>
                  <a:lnTo>
                    <a:pt x="2036" y="2083"/>
                  </a:lnTo>
                  <a:lnTo>
                    <a:pt x="2095" y="2036"/>
                  </a:lnTo>
                  <a:lnTo>
                    <a:pt x="2095" y="1990"/>
                  </a:lnTo>
                  <a:lnTo>
                    <a:pt x="2095" y="1943"/>
                  </a:lnTo>
                  <a:cubicBezTo>
                    <a:pt x="2095" y="1943"/>
                    <a:pt x="2036" y="1885"/>
                    <a:pt x="1990" y="1885"/>
                  </a:cubicBezTo>
                  <a:cubicBezTo>
                    <a:pt x="1990" y="1839"/>
                    <a:pt x="1943" y="1839"/>
                    <a:pt x="1897" y="1839"/>
                  </a:cubicBezTo>
                  <a:cubicBezTo>
                    <a:pt x="1846" y="1823"/>
                    <a:pt x="1792" y="1818"/>
                    <a:pt x="1737" y="1818"/>
                  </a:cubicBezTo>
                  <a:cubicBezTo>
                    <a:pt x="1625" y="1818"/>
                    <a:pt x="1509" y="1839"/>
                    <a:pt x="1408" y="1839"/>
                  </a:cubicBezTo>
                  <a:cubicBezTo>
                    <a:pt x="1269" y="1885"/>
                    <a:pt x="1118" y="1885"/>
                    <a:pt x="978" y="1943"/>
                  </a:cubicBezTo>
                  <a:cubicBezTo>
                    <a:pt x="931" y="1990"/>
                    <a:pt x="873" y="1990"/>
                    <a:pt x="780" y="1990"/>
                  </a:cubicBezTo>
                  <a:lnTo>
                    <a:pt x="687" y="2036"/>
                  </a:lnTo>
                  <a:lnTo>
                    <a:pt x="536" y="1071"/>
                  </a:lnTo>
                  <a:lnTo>
                    <a:pt x="583" y="1013"/>
                  </a:lnTo>
                  <a:cubicBezTo>
                    <a:pt x="734" y="966"/>
                    <a:pt x="827" y="966"/>
                    <a:pt x="931" y="920"/>
                  </a:cubicBezTo>
                  <a:cubicBezTo>
                    <a:pt x="1222" y="827"/>
                    <a:pt x="1455" y="722"/>
                    <a:pt x="1699" y="582"/>
                  </a:cubicBezTo>
                  <a:cubicBezTo>
                    <a:pt x="1850" y="489"/>
                    <a:pt x="1990" y="338"/>
                    <a:pt x="2188" y="140"/>
                  </a:cubicBezTo>
                  <a:cubicBezTo>
                    <a:pt x="2234" y="94"/>
                    <a:pt x="2234" y="94"/>
                    <a:pt x="2234" y="47"/>
                  </a:cubicBezTo>
                  <a:cubicBezTo>
                    <a:pt x="2234" y="47"/>
                    <a:pt x="2188" y="1"/>
                    <a:pt x="2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637950" y="3318800"/>
              <a:ext cx="30250" cy="23000"/>
            </a:xfrm>
            <a:custGeom>
              <a:avLst/>
              <a:gdLst/>
              <a:ahLst/>
              <a:cxnLst/>
              <a:rect l="l" t="t" r="r" b="b"/>
              <a:pathLst>
                <a:path w="1210" h="920" extrusionOk="0">
                  <a:moveTo>
                    <a:pt x="198" y="1"/>
                  </a:moveTo>
                  <a:cubicBezTo>
                    <a:pt x="151" y="1"/>
                    <a:pt x="151" y="1"/>
                    <a:pt x="93" y="47"/>
                  </a:cubicBezTo>
                  <a:cubicBezTo>
                    <a:pt x="0" y="94"/>
                    <a:pt x="0" y="198"/>
                    <a:pt x="151" y="385"/>
                  </a:cubicBezTo>
                  <a:cubicBezTo>
                    <a:pt x="245" y="536"/>
                    <a:pt x="384" y="675"/>
                    <a:pt x="582" y="780"/>
                  </a:cubicBezTo>
                  <a:cubicBezTo>
                    <a:pt x="733" y="827"/>
                    <a:pt x="919" y="873"/>
                    <a:pt x="1163" y="920"/>
                  </a:cubicBezTo>
                  <a:lnTo>
                    <a:pt x="1210" y="873"/>
                  </a:lnTo>
                  <a:cubicBezTo>
                    <a:pt x="1210" y="873"/>
                    <a:pt x="1210" y="827"/>
                    <a:pt x="1163" y="780"/>
                  </a:cubicBezTo>
                  <a:cubicBezTo>
                    <a:pt x="1024" y="629"/>
                    <a:pt x="826" y="431"/>
                    <a:pt x="628" y="291"/>
                  </a:cubicBezTo>
                  <a:lnTo>
                    <a:pt x="384" y="94"/>
                  </a:lnTo>
                  <a:cubicBezTo>
                    <a:pt x="338" y="47"/>
                    <a:pt x="245" y="1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537325" y="2407775"/>
              <a:ext cx="123625" cy="162275"/>
            </a:xfrm>
            <a:custGeom>
              <a:avLst/>
              <a:gdLst/>
              <a:ahLst/>
              <a:cxnLst/>
              <a:rect l="l" t="t" r="r" b="b"/>
              <a:pathLst>
                <a:path w="4945" h="6491" extrusionOk="0">
                  <a:moveTo>
                    <a:pt x="152" y="1"/>
                  </a:moveTo>
                  <a:cubicBezTo>
                    <a:pt x="152" y="1"/>
                    <a:pt x="105" y="1"/>
                    <a:pt x="47" y="47"/>
                  </a:cubicBezTo>
                  <a:cubicBezTo>
                    <a:pt x="1" y="94"/>
                    <a:pt x="1" y="140"/>
                    <a:pt x="47" y="338"/>
                  </a:cubicBezTo>
                  <a:cubicBezTo>
                    <a:pt x="105" y="431"/>
                    <a:pt x="105" y="524"/>
                    <a:pt x="152" y="629"/>
                  </a:cubicBezTo>
                  <a:cubicBezTo>
                    <a:pt x="199" y="768"/>
                    <a:pt x="199" y="919"/>
                    <a:pt x="245" y="1059"/>
                  </a:cubicBezTo>
                  <a:cubicBezTo>
                    <a:pt x="245" y="1257"/>
                    <a:pt x="292" y="1454"/>
                    <a:pt x="338" y="1594"/>
                  </a:cubicBezTo>
                  <a:cubicBezTo>
                    <a:pt x="396" y="1745"/>
                    <a:pt x="396" y="1838"/>
                    <a:pt x="443" y="1931"/>
                  </a:cubicBezTo>
                  <a:cubicBezTo>
                    <a:pt x="734" y="2559"/>
                    <a:pt x="873" y="3199"/>
                    <a:pt x="1024" y="3827"/>
                  </a:cubicBezTo>
                  <a:lnTo>
                    <a:pt x="1164" y="4409"/>
                  </a:lnTo>
                  <a:cubicBezTo>
                    <a:pt x="1315" y="4990"/>
                    <a:pt x="1501" y="5619"/>
                    <a:pt x="1652" y="6247"/>
                  </a:cubicBezTo>
                  <a:cubicBezTo>
                    <a:pt x="1745" y="6398"/>
                    <a:pt x="1850" y="6491"/>
                    <a:pt x="1990" y="6491"/>
                  </a:cubicBezTo>
                  <a:lnTo>
                    <a:pt x="2141" y="6444"/>
                  </a:lnTo>
                  <a:lnTo>
                    <a:pt x="2281" y="6398"/>
                  </a:lnTo>
                  <a:cubicBezTo>
                    <a:pt x="2234" y="6398"/>
                    <a:pt x="2187" y="6340"/>
                    <a:pt x="2187" y="6340"/>
                  </a:cubicBezTo>
                  <a:lnTo>
                    <a:pt x="2083" y="6340"/>
                  </a:lnTo>
                  <a:lnTo>
                    <a:pt x="2083" y="6293"/>
                  </a:lnTo>
                  <a:cubicBezTo>
                    <a:pt x="1897" y="5665"/>
                    <a:pt x="1745" y="5037"/>
                    <a:pt x="1652" y="4409"/>
                  </a:cubicBezTo>
                  <a:cubicBezTo>
                    <a:pt x="1455" y="3385"/>
                    <a:pt x="1210" y="2373"/>
                    <a:pt x="734" y="1396"/>
                  </a:cubicBezTo>
                  <a:lnTo>
                    <a:pt x="338" y="582"/>
                  </a:lnTo>
                  <a:lnTo>
                    <a:pt x="338" y="582"/>
                  </a:lnTo>
                  <a:lnTo>
                    <a:pt x="920" y="1303"/>
                  </a:lnTo>
                  <a:cubicBezTo>
                    <a:pt x="978" y="1396"/>
                    <a:pt x="1071" y="1501"/>
                    <a:pt x="1117" y="1548"/>
                  </a:cubicBezTo>
                  <a:lnTo>
                    <a:pt x="1699" y="2269"/>
                  </a:lnTo>
                  <a:cubicBezTo>
                    <a:pt x="2187" y="2955"/>
                    <a:pt x="2723" y="3583"/>
                    <a:pt x="3199" y="4211"/>
                  </a:cubicBezTo>
                  <a:cubicBezTo>
                    <a:pt x="3304" y="4362"/>
                    <a:pt x="3444" y="4548"/>
                    <a:pt x="3537" y="4700"/>
                  </a:cubicBezTo>
                  <a:cubicBezTo>
                    <a:pt x="3595" y="4793"/>
                    <a:pt x="3688" y="4944"/>
                    <a:pt x="3781" y="5037"/>
                  </a:cubicBezTo>
                  <a:cubicBezTo>
                    <a:pt x="4025" y="5421"/>
                    <a:pt x="4316" y="5665"/>
                    <a:pt x="4700" y="5863"/>
                  </a:cubicBezTo>
                  <a:lnTo>
                    <a:pt x="4898" y="5863"/>
                  </a:lnTo>
                  <a:cubicBezTo>
                    <a:pt x="4944" y="5665"/>
                    <a:pt x="4898" y="5572"/>
                    <a:pt x="4758" y="5421"/>
                  </a:cubicBezTo>
                  <a:lnTo>
                    <a:pt x="4700" y="5421"/>
                  </a:lnTo>
                  <a:cubicBezTo>
                    <a:pt x="4653" y="5328"/>
                    <a:pt x="4560" y="5235"/>
                    <a:pt x="4467" y="5130"/>
                  </a:cubicBezTo>
                  <a:cubicBezTo>
                    <a:pt x="4363" y="4990"/>
                    <a:pt x="4270" y="4886"/>
                    <a:pt x="4118" y="4746"/>
                  </a:cubicBezTo>
                  <a:cubicBezTo>
                    <a:pt x="3734" y="4258"/>
                    <a:pt x="3397" y="3723"/>
                    <a:pt x="3013" y="3246"/>
                  </a:cubicBezTo>
                  <a:cubicBezTo>
                    <a:pt x="2571" y="2711"/>
                    <a:pt x="2187" y="2129"/>
                    <a:pt x="1745" y="1594"/>
                  </a:cubicBezTo>
                  <a:lnTo>
                    <a:pt x="1699" y="1548"/>
                  </a:lnTo>
                  <a:cubicBezTo>
                    <a:pt x="1315" y="1059"/>
                    <a:pt x="920" y="524"/>
                    <a:pt x="396" y="140"/>
                  </a:cubicBezTo>
                  <a:cubicBezTo>
                    <a:pt x="396" y="94"/>
                    <a:pt x="338" y="94"/>
                    <a:pt x="338" y="94"/>
                  </a:cubicBezTo>
                  <a:cubicBezTo>
                    <a:pt x="292" y="47"/>
                    <a:pt x="199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549550" y="3255700"/>
              <a:ext cx="57025" cy="58175"/>
            </a:xfrm>
            <a:custGeom>
              <a:avLst/>
              <a:gdLst/>
              <a:ahLst/>
              <a:cxnLst/>
              <a:rect l="l" t="t" r="r" b="b"/>
              <a:pathLst>
                <a:path w="2281" h="2327" extrusionOk="0">
                  <a:moveTo>
                    <a:pt x="780" y="291"/>
                  </a:moveTo>
                  <a:cubicBezTo>
                    <a:pt x="873" y="291"/>
                    <a:pt x="966" y="338"/>
                    <a:pt x="1070" y="396"/>
                  </a:cubicBezTo>
                  <a:cubicBezTo>
                    <a:pt x="1210" y="443"/>
                    <a:pt x="1361" y="489"/>
                    <a:pt x="1501" y="582"/>
                  </a:cubicBezTo>
                  <a:cubicBezTo>
                    <a:pt x="1698" y="733"/>
                    <a:pt x="1792" y="920"/>
                    <a:pt x="1838" y="1117"/>
                  </a:cubicBezTo>
                  <a:cubicBezTo>
                    <a:pt x="1838" y="1315"/>
                    <a:pt x="1792" y="1501"/>
                    <a:pt x="1698" y="1652"/>
                  </a:cubicBezTo>
                  <a:cubicBezTo>
                    <a:pt x="1547" y="1792"/>
                    <a:pt x="1361" y="1897"/>
                    <a:pt x="1163" y="1897"/>
                  </a:cubicBezTo>
                  <a:cubicBezTo>
                    <a:pt x="919" y="1897"/>
                    <a:pt x="721" y="1792"/>
                    <a:pt x="628" y="1652"/>
                  </a:cubicBezTo>
                  <a:cubicBezTo>
                    <a:pt x="489" y="1501"/>
                    <a:pt x="431" y="1362"/>
                    <a:pt x="384" y="1210"/>
                  </a:cubicBezTo>
                  <a:cubicBezTo>
                    <a:pt x="338" y="1164"/>
                    <a:pt x="338" y="1117"/>
                    <a:pt x="291" y="1024"/>
                  </a:cubicBezTo>
                  <a:lnTo>
                    <a:pt x="245" y="978"/>
                  </a:lnTo>
                  <a:lnTo>
                    <a:pt x="338" y="920"/>
                  </a:lnTo>
                  <a:lnTo>
                    <a:pt x="338" y="873"/>
                  </a:lnTo>
                  <a:cubicBezTo>
                    <a:pt x="338" y="827"/>
                    <a:pt x="384" y="780"/>
                    <a:pt x="384" y="733"/>
                  </a:cubicBezTo>
                  <a:cubicBezTo>
                    <a:pt x="431" y="536"/>
                    <a:pt x="535" y="291"/>
                    <a:pt x="780" y="291"/>
                  </a:cubicBezTo>
                  <a:close/>
                  <a:moveTo>
                    <a:pt x="1070" y="1"/>
                  </a:moveTo>
                  <a:cubicBezTo>
                    <a:pt x="873" y="1"/>
                    <a:pt x="721" y="47"/>
                    <a:pt x="582" y="47"/>
                  </a:cubicBezTo>
                  <a:cubicBezTo>
                    <a:pt x="489" y="105"/>
                    <a:pt x="384" y="152"/>
                    <a:pt x="338" y="198"/>
                  </a:cubicBezTo>
                  <a:cubicBezTo>
                    <a:pt x="245" y="291"/>
                    <a:pt x="198" y="338"/>
                    <a:pt x="140" y="443"/>
                  </a:cubicBezTo>
                  <a:cubicBezTo>
                    <a:pt x="47" y="582"/>
                    <a:pt x="0" y="780"/>
                    <a:pt x="0" y="1024"/>
                  </a:cubicBezTo>
                  <a:cubicBezTo>
                    <a:pt x="0" y="1745"/>
                    <a:pt x="535" y="2327"/>
                    <a:pt x="1256" y="2327"/>
                  </a:cubicBezTo>
                  <a:cubicBezTo>
                    <a:pt x="1792" y="2327"/>
                    <a:pt x="2280" y="1792"/>
                    <a:pt x="2280" y="1164"/>
                  </a:cubicBezTo>
                  <a:cubicBezTo>
                    <a:pt x="2280" y="536"/>
                    <a:pt x="1745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536175" y="2506925"/>
              <a:ext cx="72725" cy="118975"/>
            </a:xfrm>
            <a:custGeom>
              <a:avLst/>
              <a:gdLst/>
              <a:ahLst/>
              <a:cxnLst/>
              <a:rect l="l" t="t" r="r" b="b"/>
              <a:pathLst>
                <a:path w="2909" h="4759" extrusionOk="0">
                  <a:moveTo>
                    <a:pt x="384" y="1"/>
                  </a:moveTo>
                  <a:lnTo>
                    <a:pt x="47" y="106"/>
                  </a:lnTo>
                  <a:lnTo>
                    <a:pt x="0" y="106"/>
                  </a:lnTo>
                  <a:cubicBezTo>
                    <a:pt x="198" y="873"/>
                    <a:pt x="384" y="1653"/>
                    <a:pt x="582" y="2478"/>
                  </a:cubicBezTo>
                  <a:cubicBezTo>
                    <a:pt x="628" y="2571"/>
                    <a:pt x="582" y="2723"/>
                    <a:pt x="489" y="2816"/>
                  </a:cubicBezTo>
                  <a:cubicBezTo>
                    <a:pt x="245" y="3153"/>
                    <a:pt x="198" y="3781"/>
                    <a:pt x="442" y="4177"/>
                  </a:cubicBezTo>
                  <a:cubicBezTo>
                    <a:pt x="628" y="4514"/>
                    <a:pt x="1024" y="4758"/>
                    <a:pt x="1408" y="4758"/>
                  </a:cubicBezTo>
                  <a:cubicBezTo>
                    <a:pt x="1501" y="4758"/>
                    <a:pt x="1547" y="4700"/>
                    <a:pt x="1652" y="4700"/>
                  </a:cubicBezTo>
                  <a:cubicBezTo>
                    <a:pt x="2373" y="4560"/>
                    <a:pt x="2908" y="3886"/>
                    <a:pt x="2815" y="3106"/>
                  </a:cubicBezTo>
                  <a:cubicBezTo>
                    <a:pt x="2769" y="2862"/>
                    <a:pt x="2664" y="2664"/>
                    <a:pt x="2524" y="2525"/>
                  </a:cubicBezTo>
                  <a:lnTo>
                    <a:pt x="2187" y="2664"/>
                  </a:lnTo>
                  <a:lnTo>
                    <a:pt x="2187" y="2723"/>
                  </a:lnTo>
                  <a:cubicBezTo>
                    <a:pt x="2233" y="2816"/>
                    <a:pt x="2280" y="2909"/>
                    <a:pt x="2327" y="3013"/>
                  </a:cubicBezTo>
                  <a:cubicBezTo>
                    <a:pt x="2373" y="3304"/>
                    <a:pt x="2327" y="3641"/>
                    <a:pt x="2129" y="3886"/>
                  </a:cubicBezTo>
                  <a:cubicBezTo>
                    <a:pt x="1943" y="4118"/>
                    <a:pt x="1698" y="4270"/>
                    <a:pt x="1408" y="4270"/>
                  </a:cubicBezTo>
                  <a:cubicBezTo>
                    <a:pt x="1070" y="4270"/>
                    <a:pt x="873" y="4118"/>
                    <a:pt x="780" y="3828"/>
                  </a:cubicBezTo>
                  <a:cubicBezTo>
                    <a:pt x="675" y="3688"/>
                    <a:pt x="582" y="3351"/>
                    <a:pt x="826" y="3106"/>
                  </a:cubicBezTo>
                  <a:cubicBezTo>
                    <a:pt x="1070" y="2909"/>
                    <a:pt x="1117" y="2723"/>
                    <a:pt x="1024" y="2432"/>
                  </a:cubicBezTo>
                  <a:lnTo>
                    <a:pt x="919" y="2036"/>
                  </a:lnTo>
                  <a:cubicBezTo>
                    <a:pt x="733" y="1408"/>
                    <a:pt x="582" y="780"/>
                    <a:pt x="384" y="152"/>
                  </a:cubicBez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561750" y="3058550"/>
              <a:ext cx="29100" cy="14275"/>
            </a:xfrm>
            <a:custGeom>
              <a:avLst/>
              <a:gdLst/>
              <a:ahLst/>
              <a:cxnLst/>
              <a:rect l="l" t="t" r="r" b="b"/>
              <a:pathLst>
                <a:path w="1164" h="571" extrusionOk="0">
                  <a:moveTo>
                    <a:pt x="708" y="1"/>
                  </a:moveTo>
                  <a:cubicBezTo>
                    <a:pt x="416" y="1"/>
                    <a:pt x="176" y="108"/>
                    <a:pt x="1" y="326"/>
                  </a:cubicBezTo>
                  <a:lnTo>
                    <a:pt x="47" y="524"/>
                  </a:lnTo>
                  <a:cubicBezTo>
                    <a:pt x="140" y="524"/>
                    <a:pt x="233" y="571"/>
                    <a:pt x="338" y="571"/>
                  </a:cubicBezTo>
                  <a:cubicBezTo>
                    <a:pt x="582" y="571"/>
                    <a:pt x="768" y="477"/>
                    <a:pt x="1059" y="233"/>
                  </a:cubicBezTo>
                  <a:cubicBezTo>
                    <a:pt x="1106" y="187"/>
                    <a:pt x="1164" y="140"/>
                    <a:pt x="1106" y="82"/>
                  </a:cubicBezTo>
                  <a:cubicBezTo>
                    <a:pt x="1106" y="82"/>
                    <a:pt x="1059" y="36"/>
                    <a:pt x="1013" y="36"/>
                  </a:cubicBezTo>
                  <a:cubicBezTo>
                    <a:pt x="906" y="12"/>
                    <a:pt x="804" y="1"/>
                    <a:pt x="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561750" y="3066700"/>
              <a:ext cx="1200" cy="4975"/>
            </a:xfrm>
            <a:custGeom>
              <a:avLst/>
              <a:gdLst/>
              <a:ahLst/>
              <a:cxnLst/>
              <a:rect l="l" t="t" r="r" b="b"/>
              <a:pathLst>
                <a:path w="48" h="199" extrusionOk="0">
                  <a:moveTo>
                    <a:pt x="47" y="198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80350" y="2797025"/>
              <a:ext cx="92200" cy="156000"/>
            </a:xfrm>
            <a:custGeom>
              <a:avLst/>
              <a:gdLst/>
              <a:ahLst/>
              <a:cxnLst/>
              <a:rect l="l" t="t" r="r" b="b"/>
              <a:pathLst>
                <a:path w="3688" h="6240" extrusionOk="0">
                  <a:moveTo>
                    <a:pt x="3438" y="1"/>
                  </a:moveTo>
                  <a:cubicBezTo>
                    <a:pt x="3367" y="1"/>
                    <a:pt x="3286" y="12"/>
                    <a:pt x="3199" y="28"/>
                  </a:cubicBezTo>
                  <a:cubicBezTo>
                    <a:pt x="2617" y="226"/>
                    <a:pt x="2094" y="424"/>
                    <a:pt x="1559" y="610"/>
                  </a:cubicBezTo>
                  <a:lnTo>
                    <a:pt x="872" y="808"/>
                  </a:lnTo>
                  <a:cubicBezTo>
                    <a:pt x="779" y="854"/>
                    <a:pt x="733" y="854"/>
                    <a:pt x="640" y="901"/>
                  </a:cubicBezTo>
                  <a:lnTo>
                    <a:pt x="535" y="947"/>
                  </a:lnTo>
                  <a:lnTo>
                    <a:pt x="489" y="854"/>
                  </a:lnTo>
                  <a:lnTo>
                    <a:pt x="349" y="273"/>
                  </a:lnTo>
                  <a:lnTo>
                    <a:pt x="151" y="319"/>
                  </a:lnTo>
                  <a:lnTo>
                    <a:pt x="0" y="366"/>
                  </a:lnTo>
                  <a:cubicBezTo>
                    <a:pt x="58" y="610"/>
                    <a:pt x="105" y="947"/>
                    <a:pt x="105" y="1296"/>
                  </a:cubicBezTo>
                  <a:lnTo>
                    <a:pt x="105" y="1343"/>
                  </a:lnTo>
                  <a:lnTo>
                    <a:pt x="151" y="1389"/>
                  </a:lnTo>
                  <a:cubicBezTo>
                    <a:pt x="151" y="1436"/>
                    <a:pt x="151" y="1436"/>
                    <a:pt x="198" y="1436"/>
                  </a:cubicBezTo>
                  <a:cubicBezTo>
                    <a:pt x="198" y="1482"/>
                    <a:pt x="244" y="1529"/>
                    <a:pt x="244" y="1633"/>
                  </a:cubicBezTo>
                  <a:lnTo>
                    <a:pt x="489" y="2401"/>
                  </a:lnTo>
                  <a:cubicBezTo>
                    <a:pt x="686" y="3134"/>
                    <a:pt x="872" y="3913"/>
                    <a:pt x="1070" y="4634"/>
                  </a:cubicBezTo>
                  <a:lnTo>
                    <a:pt x="1512" y="6239"/>
                  </a:lnTo>
                  <a:lnTo>
                    <a:pt x="1849" y="6135"/>
                  </a:lnTo>
                  <a:lnTo>
                    <a:pt x="1745" y="5751"/>
                  </a:lnTo>
                  <a:cubicBezTo>
                    <a:pt x="1698" y="5507"/>
                    <a:pt x="1652" y="5309"/>
                    <a:pt x="1605" y="5123"/>
                  </a:cubicBezTo>
                  <a:lnTo>
                    <a:pt x="1559" y="5018"/>
                  </a:lnTo>
                  <a:lnTo>
                    <a:pt x="1652" y="5018"/>
                  </a:lnTo>
                  <a:cubicBezTo>
                    <a:pt x="1745" y="4972"/>
                    <a:pt x="1849" y="4925"/>
                    <a:pt x="1942" y="4925"/>
                  </a:cubicBezTo>
                  <a:cubicBezTo>
                    <a:pt x="2187" y="4832"/>
                    <a:pt x="2384" y="4727"/>
                    <a:pt x="2617" y="4634"/>
                  </a:cubicBezTo>
                  <a:cubicBezTo>
                    <a:pt x="2675" y="4588"/>
                    <a:pt x="2722" y="4541"/>
                    <a:pt x="2768" y="4437"/>
                  </a:cubicBezTo>
                  <a:lnTo>
                    <a:pt x="2768" y="4390"/>
                  </a:lnTo>
                  <a:lnTo>
                    <a:pt x="2722" y="4390"/>
                  </a:lnTo>
                  <a:cubicBezTo>
                    <a:pt x="2675" y="4343"/>
                    <a:pt x="2571" y="4297"/>
                    <a:pt x="2478" y="4297"/>
                  </a:cubicBezTo>
                  <a:cubicBezTo>
                    <a:pt x="2326" y="4297"/>
                    <a:pt x="2187" y="4297"/>
                    <a:pt x="2036" y="4343"/>
                  </a:cubicBezTo>
                  <a:cubicBezTo>
                    <a:pt x="1989" y="4390"/>
                    <a:pt x="1896" y="4390"/>
                    <a:pt x="1849" y="4390"/>
                  </a:cubicBezTo>
                  <a:cubicBezTo>
                    <a:pt x="1803" y="4390"/>
                    <a:pt x="1745" y="4437"/>
                    <a:pt x="1652" y="4437"/>
                  </a:cubicBezTo>
                  <a:lnTo>
                    <a:pt x="1454" y="4541"/>
                  </a:lnTo>
                  <a:lnTo>
                    <a:pt x="1407" y="4437"/>
                  </a:lnTo>
                  <a:cubicBezTo>
                    <a:pt x="1361" y="4146"/>
                    <a:pt x="1268" y="3855"/>
                    <a:pt x="1221" y="3564"/>
                  </a:cubicBezTo>
                  <a:lnTo>
                    <a:pt x="1163" y="3471"/>
                  </a:lnTo>
                  <a:lnTo>
                    <a:pt x="1268" y="3425"/>
                  </a:lnTo>
                  <a:cubicBezTo>
                    <a:pt x="1314" y="3425"/>
                    <a:pt x="1407" y="3378"/>
                    <a:pt x="1454" y="3378"/>
                  </a:cubicBezTo>
                  <a:cubicBezTo>
                    <a:pt x="1605" y="3378"/>
                    <a:pt x="1745" y="3332"/>
                    <a:pt x="1849" y="3273"/>
                  </a:cubicBezTo>
                  <a:cubicBezTo>
                    <a:pt x="2094" y="3180"/>
                    <a:pt x="2233" y="3087"/>
                    <a:pt x="2384" y="2983"/>
                  </a:cubicBezTo>
                  <a:cubicBezTo>
                    <a:pt x="2431" y="2936"/>
                    <a:pt x="2431" y="2890"/>
                    <a:pt x="2431" y="2843"/>
                  </a:cubicBezTo>
                  <a:cubicBezTo>
                    <a:pt x="2431" y="2843"/>
                    <a:pt x="2384" y="2843"/>
                    <a:pt x="2280" y="2797"/>
                  </a:cubicBezTo>
                  <a:lnTo>
                    <a:pt x="2233" y="2797"/>
                  </a:lnTo>
                  <a:cubicBezTo>
                    <a:pt x="2036" y="2797"/>
                    <a:pt x="1849" y="2843"/>
                    <a:pt x="1698" y="2890"/>
                  </a:cubicBezTo>
                  <a:lnTo>
                    <a:pt x="1512" y="2890"/>
                  </a:lnTo>
                  <a:cubicBezTo>
                    <a:pt x="1454" y="2890"/>
                    <a:pt x="1361" y="2936"/>
                    <a:pt x="1268" y="2983"/>
                  </a:cubicBezTo>
                  <a:lnTo>
                    <a:pt x="1117" y="2983"/>
                  </a:lnTo>
                  <a:lnTo>
                    <a:pt x="1024" y="3041"/>
                  </a:lnTo>
                  <a:lnTo>
                    <a:pt x="977" y="2843"/>
                  </a:lnTo>
                  <a:cubicBezTo>
                    <a:pt x="872" y="2401"/>
                    <a:pt x="779" y="2017"/>
                    <a:pt x="640" y="1529"/>
                  </a:cubicBezTo>
                  <a:lnTo>
                    <a:pt x="640" y="1482"/>
                  </a:lnTo>
                  <a:lnTo>
                    <a:pt x="1221" y="1296"/>
                  </a:lnTo>
                  <a:cubicBezTo>
                    <a:pt x="1652" y="1145"/>
                    <a:pt x="2036" y="1005"/>
                    <a:pt x="2478" y="854"/>
                  </a:cubicBezTo>
                  <a:cubicBezTo>
                    <a:pt x="2815" y="761"/>
                    <a:pt x="3106" y="656"/>
                    <a:pt x="3396" y="517"/>
                  </a:cubicBezTo>
                  <a:cubicBezTo>
                    <a:pt x="3594" y="424"/>
                    <a:pt x="3687" y="273"/>
                    <a:pt x="3687" y="179"/>
                  </a:cubicBezTo>
                  <a:lnTo>
                    <a:pt x="3687" y="133"/>
                  </a:lnTo>
                  <a:cubicBezTo>
                    <a:pt x="3657" y="36"/>
                    <a:pt x="3565" y="1"/>
                    <a:pt x="3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377400" y="2364150"/>
              <a:ext cx="182925" cy="77375"/>
            </a:xfrm>
            <a:custGeom>
              <a:avLst/>
              <a:gdLst/>
              <a:ahLst/>
              <a:cxnLst/>
              <a:rect l="l" t="t" r="r" b="b"/>
              <a:pathLst>
                <a:path w="7317" h="3095" extrusionOk="0">
                  <a:moveTo>
                    <a:pt x="6212" y="1"/>
                  </a:moveTo>
                  <a:cubicBezTo>
                    <a:pt x="6014" y="1"/>
                    <a:pt x="5863" y="47"/>
                    <a:pt x="5677" y="140"/>
                  </a:cubicBezTo>
                  <a:cubicBezTo>
                    <a:pt x="4804" y="524"/>
                    <a:pt x="3932" y="966"/>
                    <a:pt x="3106" y="1350"/>
                  </a:cubicBezTo>
                  <a:cubicBezTo>
                    <a:pt x="2327" y="1687"/>
                    <a:pt x="1559" y="2083"/>
                    <a:pt x="780" y="2420"/>
                  </a:cubicBezTo>
                  <a:cubicBezTo>
                    <a:pt x="536" y="2513"/>
                    <a:pt x="338" y="2664"/>
                    <a:pt x="198" y="2757"/>
                  </a:cubicBezTo>
                  <a:cubicBezTo>
                    <a:pt x="0" y="2909"/>
                    <a:pt x="0" y="2909"/>
                    <a:pt x="105" y="3095"/>
                  </a:cubicBezTo>
                  <a:lnTo>
                    <a:pt x="291" y="3048"/>
                  </a:lnTo>
                  <a:lnTo>
                    <a:pt x="245" y="3048"/>
                  </a:lnTo>
                  <a:lnTo>
                    <a:pt x="338" y="3002"/>
                  </a:lnTo>
                  <a:lnTo>
                    <a:pt x="6305" y="292"/>
                  </a:lnTo>
                  <a:lnTo>
                    <a:pt x="6351" y="524"/>
                  </a:lnTo>
                  <a:cubicBezTo>
                    <a:pt x="6502" y="920"/>
                    <a:pt x="6689" y="1304"/>
                    <a:pt x="6979" y="1594"/>
                  </a:cubicBezTo>
                  <a:cubicBezTo>
                    <a:pt x="7084" y="1687"/>
                    <a:pt x="7177" y="1746"/>
                    <a:pt x="7317" y="1792"/>
                  </a:cubicBezTo>
                  <a:cubicBezTo>
                    <a:pt x="7270" y="1746"/>
                    <a:pt x="7270" y="1641"/>
                    <a:pt x="7270" y="1641"/>
                  </a:cubicBezTo>
                  <a:cubicBezTo>
                    <a:pt x="7084" y="1211"/>
                    <a:pt x="6886" y="675"/>
                    <a:pt x="6596" y="140"/>
                  </a:cubicBezTo>
                  <a:cubicBezTo>
                    <a:pt x="6596" y="94"/>
                    <a:pt x="6444" y="47"/>
                    <a:pt x="6398" y="47"/>
                  </a:cubicBezTo>
                  <a:cubicBezTo>
                    <a:pt x="6351" y="1"/>
                    <a:pt x="6258" y="1"/>
                    <a:pt x="6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536175" y="3415625"/>
              <a:ext cx="21825" cy="25625"/>
            </a:xfrm>
            <a:custGeom>
              <a:avLst/>
              <a:gdLst/>
              <a:ahLst/>
              <a:cxnLst/>
              <a:rect l="l" t="t" r="r" b="b"/>
              <a:pathLst>
                <a:path w="873" h="1025" extrusionOk="0">
                  <a:moveTo>
                    <a:pt x="442" y="1"/>
                  </a:moveTo>
                  <a:cubicBezTo>
                    <a:pt x="338" y="1"/>
                    <a:pt x="291" y="47"/>
                    <a:pt x="198" y="106"/>
                  </a:cubicBezTo>
                  <a:cubicBezTo>
                    <a:pt x="151" y="152"/>
                    <a:pt x="93" y="199"/>
                    <a:pt x="93" y="292"/>
                  </a:cubicBezTo>
                  <a:cubicBezTo>
                    <a:pt x="47" y="292"/>
                    <a:pt x="47" y="338"/>
                    <a:pt x="47" y="396"/>
                  </a:cubicBezTo>
                  <a:cubicBezTo>
                    <a:pt x="0" y="443"/>
                    <a:pt x="0" y="536"/>
                    <a:pt x="0" y="629"/>
                  </a:cubicBezTo>
                  <a:lnTo>
                    <a:pt x="0" y="734"/>
                  </a:lnTo>
                  <a:cubicBezTo>
                    <a:pt x="47" y="780"/>
                    <a:pt x="47" y="827"/>
                    <a:pt x="93" y="873"/>
                  </a:cubicBezTo>
                  <a:cubicBezTo>
                    <a:pt x="93" y="920"/>
                    <a:pt x="151" y="920"/>
                    <a:pt x="151" y="978"/>
                  </a:cubicBezTo>
                  <a:cubicBezTo>
                    <a:pt x="245" y="1025"/>
                    <a:pt x="291" y="1025"/>
                    <a:pt x="384" y="1025"/>
                  </a:cubicBezTo>
                  <a:cubicBezTo>
                    <a:pt x="489" y="1025"/>
                    <a:pt x="628" y="978"/>
                    <a:pt x="733" y="873"/>
                  </a:cubicBezTo>
                  <a:cubicBezTo>
                    <a:pt x="826" y="780"/>
                    <a:pt x="873" y="629"/>
                    <a:pt x="873" y="489"/>
                  </a:cubicBezTo>
                  <a:cubicBezTo>
                    <a:pt x="873" y="396"/>
                    <a:pt x="826" y="292"/>
                    <a:pt x="733" y="199"/>
                  </a:cubicBezTo>
                  <a:cubicBezTo>
                    <a:pt x="675" y="152"/>
                    <a:pt x="628" y="106"/>
                    <a:pt x="582" y="47"/>
                  </a:cubicBezTo>
                  <a:cubicBezTo>
                    <a:pt x="535" y="47"/>
                    <a:pt x="489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533850" y="3431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519300" y="2955325"/>
              <a:ext cx="32600" cy="31425"/>
            </a:xfrm>
            <a:custGeom>
              <a:avLst/>
              <a:gdLst/>
              <a:ahLst/>
              <a:cxnLst/>
              <a:rect l="l" t="t" r="r" b="b"/>
              <a:pathLst>
                <a:path w="1304" h="1257" extrusionOk="0">
                  <a:moveTo>
                    <a:pt x="338" y="0"/>
                  </a:moveTo>
                  <a:lnTo>
                    <a:pt x="1" y="94"/>
                  </a:lnTo>
                  <a:lnTo>
                    <a:pt x="291" y="1257"/>
                  </a:lnTo>
                  <a:lnTo>
                    <a:pt x="582" y="1164"/>
                  </a:lnTo>
                  <a:lnTo>
                    <a:pt x="722" y="1117"/>
                  </a:lnTo>
                  <a:cubicBezTo>
                    <a:pt x="768" y="1071"/>
                    <a:pt x="826" y="1012"/>
                    <a:pt x="873" y="1012"/>
                  </a:cubicBezTo>
                  <a:lnTo>
                    <a:pt x="1257" y="629"/>
                  </a:lnTo>
                  <a:lnTo>
                    <a:pt x="1303" y="582"/>
                  </a:lnTo>
                  <a:lnTo>
                    <a:pt x="1210" y="582"/>
                  </a:lnTo>
                  <a:cubicBezTo>
                    <a:pt x="1117" y="536"/>
                    <a:pt x="966" y="536"/>
                    <a:pt x="768" y="536"/>
                  </a:cubicBezTo>
                  <a:lnTo>
                    <a:pt x="478" y="536"/>
                  </a:lnTo>
                  <a:lnTo>
                    <a:pt x="431" y="431"/>
                  </a:lnTo>
                  <a:cubicBezTo>
                    <a:pt x="431" y="338"/>
                    <a:pt x="384" y="198"/>
                    <a:pt x="338" y="47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526575" y="2984400"/>
              <a:ext cx="7300" cy="2350"/>
            </a:xfrm>
            <a:custGeom>
              <a:avLst/>
              <a:gdLst/>
              <a:ahLst/>
              <a:cxnLst/>
              <a:rect l="l" t="t" r="r" b="b"/>
              <a:pathLst>
                <a:path w="292" h="94" extrusionOk="0">
                  <a:moveTo>
                    <a:pt x="0" y="94"/>
                  </a:moveTo>
                  <a:lnTo>
                    <a:pt x="2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19300" y="2955325"/>
              <a:ext cx="8450" cy="2350"/>
            </a:xfrm>
            <a:custGeom>
              <a:avLst/>
              <a:gdLst/>
              <a:ahLst/>
              <a:cxnLst/>
              <a:rect l="l" t="t" r="r" b="b"/>
              <a:pathLst>
                <a:path w="338" h="94" extrusionOk="0">
                  <a:moveTo>
                    <a:pt x="338" y="0"/>
                  </a:moveTo>
                  <a:lnTo>
                    <a:pt x="1" y="94"/>
                  </a:lnTo>
                  <a:lnTo>
                    <a:pt x="1" y="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528900" y="2936050"/>
              <a:ext cx="25625" cy="14350"/>
            </a:xfrm>
            <a:custGeom>
              <a:avLst/>
              <a:gdLst/>
              <a:ahLst/>
              <a:cxnLst/>
              <a:rect l="l" t="t" r="r" b="b"/>
              <a:pathLst>
                <a:path w="1025" h="574" extrusionOk="0">
                  <a:moveTo>
                    <a:pt x="664" y="0"/>
                  </a:moveTo>
                  <a:cubicBezTo>
                    <a:pt x="496" y="0"/>
                    <a:pt x="282" y="61"/>
                    <a:pt x="0" y="190"/>
                  </a:cubicBezTo>
                  <a:lnTo>
                    <a:pt x="94" y="574"/>
                  </a:lnTo>
                  <a:cubicBezTo>
                    <a:pt x="489" y="527"/>
                    <a:pt x="780" y="388"/>
                    <a:pt x="1024" y="143"/>
                  </a:cubicBezTo>
                  <a:cubicBezTo>
                    <a:pt x="930" y="50"/>
                    <a:pt x="816" y="0"/>
                    <a:pt x="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62300" y="3340625"/>
              <a:ext cx="64300" cy="68925"/>
            </a:xfrm>
            <a:custGeom>
              <a:avLst/>
              <a:gdLst/>
              <a:ahLst/>
              <a:cxnLst/>
              <a:rect l="l" t="t" r="r" b="b"/>
              <a:pathLst>
                <a:path w="2572" h="2757" extrusionOk="0">
                  <a:moveTo>
                    <a:pt x="966" y="244"/>
                  </a:moveTo>
                  <a:cubicBezTo>
                    <a:pt x="1257" y="244"/>
                    <a:pt x="1594" y="337"/>
                    <a:pt x="1792" y="582"/>
                  </a:cubicBezTo>
                  <a:cubicBezTo>
                    <a:pt x="2036" y="779"/>
                    <a:pt x="2129" y="1070"/>
                    <a:pt x="2129" y="1361"/>
                  </a:cubicBezTo>
                  <a:cubicBezTo>
                    <a:pt x="2129" y="1594"/>
                    <a:pt x="2129" y="1989"/>
                    <a:pt x="1699" y="2175"/>
                  </a:cubicBezTo>
                  <a:cubicBezTo>
                    <a:pt x="1548" y="2233"/>
                    <a:pt x="1408" y="2280"/>
                    <a:pt x="1257" y="2280"/>
                  </a:cubicBezTo>
                  <a:cubicBezTo>
                    <a:pt x="1013" y="2280"/>
                    <a:pt x="827" y="2175"/>
                    <a:pt x="629" y="2036"/>
                  </a:cubicBezTo>
                  <a:cubicBezTo>
                    <a:pt x="338" y="1791"/>
                    <a:pt x="245" y="1407"/>
                    <a:pt x="338" y="1012"/>
                  </a:cubicBezTo>
                  <a:cubicBezTo>
                    <a:pt x="385" y="779"/>
                    <a:pt x="536" y="582"/>
                    <a:pt x="629" y="430"/>
                  </a:cubicBezTo>
                  <a:cubicBezTo>
                    <a:pt x="722" y="337"/>
                    <a:pt x="827" y="291"/>
                    <a:pt x="966" y="244"/>
                  </a:cubicBezTo>
                  <a:close/>
                  <a:moveTo>
                    <a:pt x="1455" y="0"/>
                  </a:moveTo>
                  <a:cubicBezTo>
                    <a:pt x="1257" y="0"/>
                    <a:pt x="1117" y="47"/>
                    <a:pt x="966" y="93"/>
                  </a:cubicBezTo>
                  <a:cubicBezTo>
                    <a:pt x="920" y="140"/>
                    <a:pt x="873" y="140"/>
                    <a:pt x="827" y="140"/>
                  </a:cubicBezTo>
                  <a:lnTo>
                    <a:pt x="780" y="140"/>
                  </a:lnTo>
                  <a:cubicBezTo>
                    <a:pt x="722" y="198"/>
                    <a:pt x="722" y="198"/>
                    <a:pt x="675" y="198"/>
                  </a:cubicBezTo>
                  <a:cubicBezTo>
                    <a:pt x="582" y="244"/>
                    <a:pt x="489" y="291"/>
                    <a:pt x="431" y="337"/>
                  </a:cubicBezTo>
                  <a:cubicBezTo>
                    <a:pt x="338" y="430"/>
                    <a:pt x="245" y="535"/>
                    <a:pt x="199" y="628"/>
                  </a:cubicBezTo>
                  <a:cubicBezTo>
                    <a:pt x="94" y="779"/>
                    <a:pt x="47" y="872"/>
                    <a:pt x="47" y="1012"/>
                  </a:cubicBezTo>
                  <a:cubicBezTo>
                    <a:pt x="1" y="1303"/>
                    <a:pt x="1" y="1594"/>
                    <a:pt x="94" y="1838"/>
                  </a:cubicBezTo>
                  <a:cubicBezTo>
                    <a:pt x="292" y="2326"/>
                    <a:pt x="780" y="2664"/>
                    <a:pt x="1304" y="2664"/>
                  </a:cubicBezTo>
                  <a:lnTo>
                    <a:pt x="1362" y="2757"/>
                  </a:lnTo>
                  <a:lnTo>
                    <a:pt x="1362" y="2664"/>
                  </a:lnTo>
                  <a:cubicBezTo>
                    <a:pt x="1746" y="2664"/>
                    <a:pt x="2036" y="2524"/>
                    <a:pt x="2281" y="2280"/>
                  </a:cubicBezTo>
                  <a:cubicBezTo>
                    <a:pt x="2327" y="2233"/>
                    <a:pt x="2327" y="2175"/>
                    <a:pt x="2374" y="2129"/>
                  </a:cubicBezTo>
                  <a:cubicBezTo>
                    <a:pt x="2374" y="2082"/>
                    <a:pt x="2420" y="2036"/>
                    <a:pt x="2420" y="1989"/>
                  </a:cubicBezTo>
                  <a:cubicBezTo>
                    <a:pt x="2525" y="1838"/>
                    <a:pt x="2571" y="1698"/>
                    <a:pt x="2571" y="1501"/>
                  </a:cubicBezTo>
                  <a:lnTo>
                    <a:pt x="2571" y="1361"/>
                  </a:lnTo>
                  <a:lnTo>
                    <a:pt x="2571" y="1210"/>
                  </a:lnTo>
                  <a:cubicBezTo>
                    <a:pt x="2571" y="1070"/>
                    <a:pt x="2525" y="872"/>
                    <a:pt x="2467" y="721"/>
                  </a:cubicBezTo>
                  <a:cubicBezTo>
                    <a:pt x="2327" y="291"/>
                    <a:pt x="1885" y="0"/>
                    <a:pt x="1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89050" y="3237675"/>
              <a:ext cx="31450" cy="30275"/>
            </a:xfrm>
            <a:custGeom>
              <a:avLst/>
              <a:gdLst/>
              <a:ahLst/>
              <a:cxnLst/>
              <a:rect l="l" t="t" r="r" b="b"/>
              <a:pathLst>
                <a:path w="1258" h="1211" extrusionOk="0">
                  <a:moveTo>
                    <a:pt x="676" y="1"/>
                  </a:moveTo>
                  <a:cubicBezTo>
                    <a:pt x="338" y="47"/>
                    <a:pt x="1" y="338"/>
                    <a:pt x="1" y="675"/>
                  </a:cubicBezTo>
                  <a:lnTo>
                    <a:pt x="1" y="826"/>
                  </a:lnTo>
                  <a:cubicBezTo>
                    <a:pt x="1" y="826"/>
                    <a:pt x="47" y="873"/>
                    <a:pt x="47" y="919"/>
                  </a:cubicBezTo>
                  <a:cubicBezTo>
                    <a:pt x="47" y="966"/>
                    <a:pt x="94" y="1059"/>
                    <a:pt x="141" y="1117"/>
                  </a:cubicBezTo>
                  <a:cubicBezTo>
                    <a:pt x="234" y="1164"/>
                    <a:pt x="292" y="1164"/>
                    <a:pt x="338" y="1210"/>
                  </a:cubicBezTo>
                  <a:lnTo>
                    <a:pt x="583" y="1210"/>
                  </a:lnTo>
                  <a:cubicBezTo>
                    <a:pt x="722" y="1164"/>
                    <a:pt x="815" y="1117"/>
                    <a:pt x="920" y="1059"/>
                  </a:cubicBezTo>
                  <a:cubicBezTo>
                    <a:pt x="966" y="1012"/>
                    <a:pt x="966" y="1012"/>
                    <a:pt x="1013" y="1012"/>
                  </a:cubicBezTo>
                  <a:cubicBezTo>
                    <a:pt x="1106" y="919"/>
                    <a:pt x="1164" y="768"/>
                    <a:pt x="1211" y="629"/>
                  </a:cubicBezTo>
                  <a:cubicBezTo>
                    <a:pt x="1257" y="582"/>
                    <a:pt x="1257" y="477"/>
                    <a:pt x="1257" y="431"/>
                  </a:cubicBezTo>
                  <a:cubicBezTo>
                    <a:pt x="1257" y="384"/>
                    <a:pt x="1257" y="338"/>
                    <a:pt x="1211" y="291"/>
                  </a:cubicBezTo>
                  <a:cubicBezTo>
                    <a:pt x="1164" y="187"/>
                    <a:pt x="1106" y="94"/>
                    <a:pt x="1013" y="47"/>
                  </a:cubicBezTo>
                  <a:cubicBezTo>
                    <a:pt x="920" y="1"/>
                    <a:pt x="873" y="1"/>
                    <a:pt x="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29450" y="2617150"/>
              <a:ext cx="80000" cy="184375"/>
            </a:xfrm>
            <a:custGeom>
              <a:avLst/>
              <a:gdLst/>
              <a:ahLst/>
              <a:cxnLst/>
              <a:rect l="l" t="t" r="r" b="b"/>
              <a:pathLst>
                <a:path w="3200" h="7375" extrusionOk="0">
                  <a:moveTo>
                    <a:pt x="291" y="0"/>
                  </a:moveTo>
                  <a:lnTo>
                    <a:pt x="0" y="105"/>
                  </a:lnTo>
                  <a:cubicBezTo>
                    <a:pt x="291" y="1221"/>
                    <a:pt x="582" y="2326"/>
                    <a:pt x="873" y="3397"/>
                  </a:cubicBezTo>
                  <a:cubicBezTo>
                    <a:pt x="1164" y="4467"/>
                    <a:pt x="1513" y="5583"/>
                    <a:pt x="1803" y="6688"/>
                  </a:cubicBezTo>
                  <a:cubicBezTo>
                    <a:pt x="1803" y="6793"/>
                    <a:pt x="1850" y="6932"/>
                    <a:pt x="1896" y="7084"/>
                  </a:cubicBezTo>
                  <a:cubicBezTo>
                    <a:pt x="1943" y="7177"/>
                    <a:pt x="1943" y="7270"/>
                    <a:pt x="1989" y="7374"/>
                  </a:cubicBezTo>
                  <a:lnTo>
                    <a:pt x="2327" y="7270"/>
                  </a:lnTo>
                  <a:cubicBezTo>
                    <a:pt x="2280" y="7084"/>
                    <a:pt x="2234" y="6839"/>
                    <a:pt x="2187" y="6642"/>
                  </a:cubicBezTo>
                  <a:lnTo>
                    <a:pt x="2141" y="6397"/>
                  </a:lnTo>
                  <a:lnTo>
                    <a:pt x="2327" y="6304"/>
                  </a:lnTo>
                  <a:cubicBezTo>
                    <a:pt x="2431" y="6258"/>
                    <a:pt x="2525" y="6211"/>
                    <a:pt x="2571" y="6107"/>
                  </a:cubicBezTo>
                  <a:cubicBezTo>
                    <a:pt x="2676" y="6060"/>
                    <a:pt x="2769" y="6014"/>
                    <a:pt x="2815" y="5967"/>
                  </a:cubicBezTo>
                  <a:cubicBezTo>
                    <a:pt x="2862" y="5874"/>
                    <a:pt x="2862" y="5723"/>
                    <a:pt x="2862" y="5723"/>
                  </a:cubicBezTo>
                  <a:cubicBezTo>
                    <a:pt x="2862" y="5690"/>
                    <a:pt x="2792" y="5657"/>
                    <a:pt x="2714" y="5657"/>
                  </a:cubicBezTo>
                  <a:cubicBezTo>
                    <a:pt x="2682" y="5657"/>
                    <a:pt x="2648" y="5663"/>
                    <a:pt x="2618" y="5676"/>
                  </a:cubicBezTo>
                  <a:cubicBezTo>
                    <a:pt x="2525" y="5676"/>
                    <a:pt x="2385" y="5723"/>
                    <a:pt x="2280" y="5769"/>
                  </a:cubicBezTo>
                  <a:cubicBezTo>
                    <a:pt x="2187" y="5769"/>
                    <a:pt x="2141" y="5816"/>
                    <a:pt x="2094" y="5816"/>
                  </a:cubicBezTo>
                  <a:lnTo>
                    <a:pt x="1989" y="5874"/>
                  </a:lnTo>
                  <a:lnTo>
                    <a:pt x="1803" y="5188"/>
                  </a:lnTo>
                  <a:lnTo>
                    <a:pt x="1896" y="5141"/>
                  </a:lnTo>
                  <a:lnTo>
                    <a:pt x="2094" y="5141"/>
                  </a:lnTo>
                  <a:cubicBezTo>
                    <a:pt x="2234" y="5095"/>
                    <a:pt x="2385" y="5048"/>
                    <a:pt x="2525" y="5002"/>
                  </a:cubicBezTo>
                  <a:cubicBezTo>
                    <a:pt x="2676" y="5002"/>
                    <a:pt x="2769" y="4944"/>
                    <a:pt x="2815" y="4897"/>
                  </a:cubicBezTo>
                  <a:cubicBezTo>
                    <a:pt x="2908" y="4757"/>
                    <a:pt x="2967" y="4653"/>
                    <a:pt x="2967" y="4606"/>
                  </a:cubicBezTo>
                  <a:cubicBezTo>
                    <a:pt x="2908" y="4560"/>
                    <a:pt x="2815" y="4513"/>
                    <a:pt x="2722" y="4513"/>
                  </a:cubicBezTo>
                  <a:cubicBezTo>
                    <a:pt x="2525" y="4513"/>
                    <a:pt x="2327" y="4606"/>
                    <a:pt x="2141" y="4653"/>
                  </a:cubicBezTo>
                  <a:cubicBezTo>
                    <a:pt x="2036" y="4653"/>
                    <a:pt x="1989" y="4711"/>
                    <a:pt x="1896" y="4711"/>
                  </a:cubicBezTo>
                  <a:lnTo>
                    <a:pt x="1850" y="4711"/>
                  </a:lnTo>
                  <a:lnTo>
                    <a:pt x="1652" y="4804"/>
                  </a:lnTo>
                  <a:lnTo>
                    <a:pt x="1408" y="3885"/>
                  </a:lnTo>
                  <a:lnTo>
                    <a:pt x="1513" y="3839"/>
                  </a:lnTo>
                  <a:cubicBezTo>
                    <a:pt x="1559" y="3839"/>
                    <a:pt x="1606" y="3780"/>
                    <a:pt x="1652" y="3780"/>
                  </a:cubicBezTo>
                  <a:cubicBezTo>
                    <a:pt x="1803" y="3734"/>
                    <a:pt x="1896" y="3734"/>
                    <a:pt x="1989" y="3687"/>
                  </a:cubicBezTo>
                  <a:cubicBezTo>
                    <a:pt x="2141" y="3594"/>
                    <a:pt x="2280" y="3490"/>
                    <a:pt x="2431" y="3350"/>
                  </a:cubicBezTo>
                  <a:cubicBezTo>
                    <a:pt x="2431" y="3350"/>
                    <a:pt x="2478" y="3350"/>
                    <a:pt x="2478" y="3303"/>
                  </a:cubicBezTo>
                  <a:lnTo>
                    <a:pt x="2385" y="3303"/>
                  </a:lnTo>
                  <a:cubicBezTo>
                    <a:pt x="2280" y="3257"/>
                    <a:pt x="2141" y="3257"/>
                    <a:pt x="2036" y="3257"/>
                  </a:cubicBezTo>
                  <a:cubicBezTo>
                    <a:pt x="1896" y="3257"/>
                    <a:pt x="1745" y="3303"/>
                    <a:pt x="1606" y="3303"/>
                  </a:cubicBezTo>
                  <a:cubicBezTo>
                    <a:pt x="1559" y="3350"/>
                    <a:pt x="1454" y="3350"/>
                    <a:pt x="1408" y="3397"/>
                  </a:cubicBezTo>
                  <a:lnTo>
                    <a:pt x="1315" y="3397"/>
                  </a:lnTo>
                  <a:lnTo>
                    <a:pt x="873" y="1803"/>
                  </a:lnTo>
                  <a:lnTo>
                    <a:pt x="978" y="1745"/>
                  </a:lnTo>
                  <a:cubicBezTo>
                    <a:pt x="1164" y="1698"/>
                    <a:pt x="1408" y="1698"/>
                    <a:pt x="1606" y="1652"/>
                  </a:cubicBezTo>
                  <a:cubicBezTo>
                    <a:pt x="1989" y="1559"/>
                    <a:pt x="2385" y="1454"/>
                    <a:pt x="2769" y="1361"/>
                  </a:cubicBezTo>
                  <a:cubicBezTo>
                    <a:pt x="3013" y="1268"/>
                    <a:pt x="3153" y="1163"/>
                    <a:pt x="3199" y="977"/>
                  </a:cubicBezTo>
                  <a:lnTo>
                    <a:pt x="2967" y="779"/>
                  </a:lnTo>
                  <a:lnTo>
                    <a:pt x="733" y="1315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79175" y="2798875"/>
              <a:ext cx="8450" cy="2650"/>
            </a:xfrm>
            <a:custGeom>
              <a:avLst/>
              <a:gdLst/>
              <a:ahLst/>
              <a:cxnLst/>
              <a:rect l="l" t="t" r="r" b="b"/>
              <a:pathLst>
                <a:path w="338" h="106" extrusionOk="0">
                  <a:moveTo>
                    <a:pt x="0" y="105"/>
                  </a:moveTo>
                  <a:lnTo>
                    <a:pt x="338" y="1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50100" y="342552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163" y="431"/>
                  </a:moveTo>
                  <a:cubicBezTo>
                    <a:pt x="1361" y="431"/>
                    <a:pt x="1559" y="722"/>
                    <a:pt x="1559" y="919"/>
                  </a:cubicBezTo>
                  <a:cubicBezTo>
                    <a:pt x="1559" y="1059"/>
                    <a:pt x="1501" y="1210"/>
                    <a:pt x="1408" y="1303"/>
                  </a:cubicBezTo>
                  <a:cubicBezTo>
                    <a:pt x="1268" y="1396"/>
                    <a:pt x="1070" y="1501"/>
                    <a:pt x="919" y="1501"/>
                  </a:cubicBezTo>
                  <a:cubicBezTo>
                    <a:pt x="687" y="1501"/>
                    <a:pt x="442" y="1257"/>
                    <a:pt x="442" y="1012"/>
                  </a:cubicBezTo>
                  <a:cubicBezTo>
                    <a:pt x="442" y="675"/>
                    <a:pt x="733" y="431"/>
                    <a:pt x="1163" y="431"/>
                  </a:cubicBezTo>
                  <a:close/>
                  <a:moveTo>
                    <a:pt x="1210" y="0"/>
                  </a:moveTo>
                  <a:cubicBezTo>
                    <a:pt x="873" y="47"/>
                    <a:pt x="489" y="140"/>
                    <a:pt x="291" y="384"/>
                  </a:cubicBezTo>
                  <a:cubicBezTo>
                    <a:pt x="152" y="582"/>
                    <a:pt x="47" y="815"/>
                    <a:pt x="0" y="1012"/>
                  </a:cubicBezTo>
                  <a:lnTo>
                    <a:pt x="0" y="1105"/>
                  </a:lnTo>
                  <a:cubicBezTo>
                    <a:pt x="0" y="1164"/>
                    <a:pt x="47" y="1164"/>
                    <a:pt x="47" y="1210"/>
                  </a:cubicBezTo>
                  <a:cubicBezTo>
                    <a:pt x="47" y="1303"/>
                    <a:pt x="47" y="1396"/>
                    <a:pt x="105" y="1454"/>
                  </a:cubicBezTo>
                  <a:cubicBezTo>
                    <a:pt x="152" y="1547"/>
                    <a:pt x="198" y="1594"/>
                    <a:pt x="198" y="1640"/>
                  </a:cubicBezTo>
                  <a:cubicBezTo>
                    <a:pt x="396" y="1838"/>
                    <a:pt x="628" y="1978"/>
                    <a:pt x="919" y="1978"/>
                  </a:cubicBezTo>
                  <a:cubicBezTo>
                    <a:pt x="1024" y="1978"/>
                    <a:pt x="1163" y="1978"/>
                    <a:pt x="1268" y="1931"/>
                  </a:cubicBezTo>
                  <a:cubicBezTo>
                    <a:pt x="1315" y="1931"/>
                    <a:pt x="1408" y="1885"/>
                    <a:pt x="1454" y="1885"/>
                  </a:cubicBezTo>
                  <a:cubicBezTo>
                    <a:pt x="1850" y="1687"/>
                    <a:pt x="2036" y="1350"/>
                    <a:pt x="2036" y="966"/>
                  </a:cubicBezTo>
                  <a:lnTo>
                    <a:pt x="2036" y="768"/>
                  </a:lnTo>
                  <a:cubicBezTo>
                    <a:pt x="1989" y="675"/>
                    <a:pt x="1989" y="629"/>
                    <a:pt x="1943" y="524"/>
                  </a:cubicBezTo>
                  <a:cubicBezTo>
                    <a:pt x="1896" y="477"/>
                    <a:pt x="1850" y="431"/>
                    <a:pt x="1850" y="384"/>
                  </a:cubicBezTo>
                  <a:cubicBezTo>
                    <a:pt x="1745" y="233"/>
                    <a:pt x="1652" y="187"/>
                    <a:pt x="1559" y="93"/>
                  </a:cubicBezTo>
                  <a:cubicBezTo>
                    <a:pt x="1501" y="93"/>
                    <a:pt x="1454" y="47"/>
                    <a:pt x="1408" y="47"/>
                  </a:cubicBezTo>
                  <a:cubicBezTo>
                    <a:pt x="1361" y="47"/>
                    <a:pt x="1315" y="0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382350" y="2445300"/>
              <a:ext cx="79975" cy="169550"/>
            </a:xfrm>
            <a:custGeom>
              <a:avLst/>
              <a:gdLst/>
              <a:ahLst/>
              <a:cxnLst/>
              <a:rect l="l" t="t" r="r" b="b"/>
              <a:pathLst>
                <a:path w="3199" h="6782" extrusionOk="0">
                  <a:moveTo>
                    <a:pt x="140" y="0"/>
                  </a:moveTo>
                  <a:lnTo>
                    <a:pt x="0" y="47"/>
                  </a:lnTo>
                  <a:cubicBezTo>
                    <a:pt x="47" y="244"/>
                    <a:pt x="47" y="384"/>
                    <a:pt x="93" y="582"/>
                  </a:cubicBezTo>
                  <a:cubicBezTo>
                    <a:pt x="140" y="965"/>
                    <a:pt x="244" y="1407"/>
                    <a:pt x="384" y="1745"/>
                  </a:cubicBezTo>
                  <a:cubicBezTo>
                    <a:pt x="873" y="3094"/>
                    <a:pt x="1210" y="4501"/>
                    <a:pt x="1594" y="5909"/>
                  </a:cubicBezTo>
                  <a:lnTo>
                    <a:pt x="1698" y="6397"/>
                  </a:lnTo>
                  <a:cubicBezTo>
                    <a:pt x="1745" y="6537"/>
                    <a:pt x="1791" y="6642"/>
                    <a:pt x="1838" y="6781"/>
                  </a:cubicBezTo>
                  <a:lnTo>
                    <a:pt x="2280" y="6688"/>
                  </a:lnTo>
                  <a:cubicBezTo>
                    <a:pt x="2326" y="6642"/>
                    <a:pt x="2420" y="6583"/>
                    <a:pt x="2524" y="6537"/>
                  </a:cubicBezTo>
                  <a:cubicBezTo>
                    <a:pt x="2664" y="6444"/>
                    <a:pt x="2815" y="6397"/>
                    <a:pt x="2955" y="6293"/>
                  </a:cubicBezTo>
                  <a:cubicBezTo>
                    <a:pt x="3152" y="6153"/>
                    <a:pt x="3199" y="6060"/>
                    <a:pt x="3152" y="5909"/>
                  </a:cubicBezTo>
                  <a:cubicBezTo>
                    <a:pt x="3152" y="5909"/>
                    <a:pt x="3048" y="5862"/>
                    <a:pt x="2908" y="5862"/>
                  </a:cubicBezTo>
                  <a:lnTo>
                    <a:pt x="2710" y="5862"/>
                  </a:lnTo>
                  <a:cubicBezTo>
                    <a:pt x="2664" y="5909"/>
                    <a:pt x="2571" y="5955"/>
                    <a:pt x="2524" y="5955"/>
                  </a:cubicBezTo>
                  <a:lnTo>
                    <a:pt x="2466" y="6002"/>
                  </a:lnTo>
                  <a:cubicBezTo>
                    <a:pt x="2373" y="6002"/>
                    <a:pt x="2326" y="6060"/>
                    <a:pt x="2280" y="6106"/>
                  </a:cubicBezTo>
                  <a:cubicBezTo>
                    <a:pt x="2233" y="6106"/>
                    <a:pt x="2233" y="6153"/>
                    <a:pt x="2175" y="6153"/>
                  </a:cubicBezTo>
                  <a:lnTo>
                    <a:pt x="2036" y="6200"/>
                  </a:lnTo>
                  <a:lnTo>
                    <a:pt x="1791" y="5129"/>
                  </a:lnTo>
                  <a:lnTo>
                    <a:pt x="1838" y="5083"/>
                  </a:lnTo>
                  <a:cubicBezTo>
                    <a:pt x="1943" y="5036"/>
                    <a:pt x="2036" y="5036"/>
                    <a:pt x="2129" y="4990"/>
                  </a:cubicBezTo>
                  <a:cubicBezTo>
                    <a:pt x="2326" y="4943"/>
                    <a:pt x="2571" y="4839"/>
                    <a:pt x="2757" y="4746"/>
                  </a:cubicBezTo>
                  <a:cubicBezTo>
                    <a:pt x="2815" y="4699"/>
                    <a:pt x="2908" y="4606"/>
                    <a:pt x="2908" y="4501"/>
                  </a:cubicBezTo>
                  <a:cubicBezTo>
                    <a:pt x="2908" y="4455"/>
                    <a:pt x="2908" y="4408"/>
                    <a:pt x="2710" y="4408"/>
                  </a:cubicBezTo>
                  <a:lnTo>
                    <a:pt x="2664" y="4408"/>
                  </a:lnTo>
                  <a:cubicBezTo>
                    <a:pt x="2524" y="4408"/>
                    <a:pt x="2373" y="4455"/>
                    <a:pt x="2280" y="4455"/>
                  </a:cubicBezTo>
                  <a:cubicBezTo>
                    <a:pt x="2129" y="4501"/>
                    <a:pt x="2036" y="4548"/>
                    <a:pt x="1884" y="4548"/>
                  </a:cubicBezTo>
                  <a:lnTo>
                    <a:pt x="1652" y="4653"/>
                  </a:lnTo>
                  <a:lnTo>
                    <a:pt x="1652" y="4548"/>
                  </a:lnTo>
                  <a:cubicBezTo>
                    <a:pt x="1594" y="4362"/>
                    <a:pt x="1547" y="4211"/>
                    <a:pt x="1501" y="4071"/>
                  </a:cubicBezTo>
                  <a:lnTo>
                    <a:pt x="1501" y="3966"/>
                  </a:lnTo>
                  <a:lnTo>
                    <a:pt x="1547" y="3920"/>
                  </a:lnTo>
                  <a:cubicBezTo>
                    <a:pt x="1652" y="3920"/>
                    <a:pt x="1745" y="3873"/>
                    <a:pt x="1791" y="3873"/>
                  </a:cubicBezTo>
                  <a:cubicBezTo>
                    <a:pt x="1989" y="3827"/>
                    <a:pt x="2082" y="3780"/>
                    <a:pt x="2233" y="3734"/>
                  </a:cubicBezTo>
                  <a:cubicBezTo>
                    <a:pt x="2420" y="3676"/>
                    <a:pt x="2617" y="3582"/>
                    <a:pt x="2571" y="3443"/>
                  </a:cubicBezTo>
                  <a:cubicBezTo>
                    <a:pt x="2571" y="3292"/>
                    <a:pt x="2420" y="3292"/>
                    <a:pt x="2326" y="3292"/>
                  </a:cubicBezTo>
                  <a:lnTo>
                    <a:pt x="2129" y="3292"/>
                  </a:lnTo>
                  <a:cubicBezTo>
                    <a:pt x="1989" y="3338"/>
                    <a:pt x="1838" y="3385"/>
                    <a:pt x="1698" y="3443"/>
                  </a:cubicBezTo>
                  <a:cubicBezTo>
                    <a:pt x="1594" y="3443"/>
                    <a:pt x="1501" y="3443"/>
                    <a:pt x="1454" y="3489"/>
                  </a:cubicBezTo>
                  <a:lnTo>
                    <a:pt x="1361" y="3489"/>
                  </a:lnTo>
                  <a:lnTo>
                    <a:pt x="1303" y="3443"/>
                  </a:lnTo>
                  <a:cubicBezTo>
                    <a:pt x="1163" y="2954"/>
                    <a:pt x="1012" y="2512"/>
                    <a:pt x="826" y="2036"/>
                  </a:cubicBezTo>
                  <a:lnTo>
                    <a:pt x="780" y="1931"/>
                  </a:lnTo>
                  <a:lnTo>
                    <a:pt x="919" y="1884"/>
                  </a:lnTo>
                  <a:cubicBezTo>
                    <a:pt x="1652" y="1838"/>
                    <a:pt x="2175" y="1698"/>
                    <a:pt x="2617" y="1454"/>
                  </a:cubicBezTo>
                  <a:cubicBezTo>
                    <a:pt x="2757" y="1407"/>
                    <a:pt x="2862" y="1303"/>
                    <a:pt x="2955" y="1210"/>
                  </a:cubicBezTo>
                  <a:cubicBezTo>
                    <a:pt x="3001" y="1163"/>
                    <a:pt x="3001" y="1058"/>
                    <a:pt x="3001" y="1012"/>
                  </a:cubicBezTo>
                  <a:cubicBezTo>
                    <a:pt x="2955" y="965"/>
                    <a:pt x="2908" y="919"/>
                    <a:pt x="2815" y="919"/>
                  </a:cubicBezTo>
                  <a:cubicBezTo>
                    <a:pt x="2710" y="919"/>
                    <a:pt x="2571" y="965"/>
                    <a:pt x="2466" y="1012"/>
                  </a:cubicBezTo>
                  <a:lnTo>
                    <a:pt x="2373" y="1012"/>
                  </a:lnTo>
                  <a:cubicBezTo>
                    <a:pt x="1884" y="1163"/>
                    <a:pt x="1454" y="1303"/>
                    <a:pt x="1012" y="1407"/>
                  </a:cubicBezTo>
                  <a:lnTo>
                    <a:pt x="675" y="150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28275" y="2612500"/>
              <a:ext cx="11075" cy="2350"/>
            </a:xfrm>
            <a:custGeom>
              <a:avLst/>
              <a:gdLst/>
              <a:ahLst/>
              <a:cxnLst/>
              <a:rect l="l" t="t" r="r" b="b"/>
              <a:pathLst>
                <a:path w="443" h="94" extrusionOk="0">
                  <a:moveTo>
                    <a:pt x="1" y="93"/>
                  </a:moveTo>
                  <a:lnTo>
                    <a:pt x="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53875" y="3207425"/>
              <a:ext cx="3525" cy="3525"/>
            </a:xfrm>
            <a:custGeom>
              <a:avLst/>
              <a:gdLst/>
              <a:ahLst/>
              <a:cxnLst/>
              <a:rect l="l" t="t" r="r" b="b"/>
              <a:pathLst>
                <a:path w="141" h="141" extrusionOk="0">
                  <a:moveTo>
                    <a:pt x="47" y="1"/>
                  </a:moveTo>
                  <a:lnTo>
                    <a:pt x="47" y="47"/>
                  </a:lnTo>
                  <a:cubicBezTo>
                    <a:pt x="47" y="94"/>
                    <a:pt x="1" y="94"/>
                    <a:pt x="1" y="94"/>
                  </a:cubicBezTo>
                  <a:lnTo>
                    <a:pt x="47" y="140"/>
                  </a:lnTo>
                  <a:lnTo>
                    <a:pt x="94" y="140"/>
                  </a:lnTo>
                  <a:lnTo>
                    <a:pt x="140" y="94"/>
                  </a:lnTo>
                  <a:lnTo>
                    <a:pt x="140" y="47"/>
                  </a:lnTo>
                  <a:cubicBezTo>
                    <a:pt x="94" y="47"/>
                    <a:pt x="94" y="47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307325" y="2822150"/>
              <a:ext cx="87250" cy="77550"/>
            </a:xfrm>
            <a:custGeom>
              <a:avLst/>
              <a:gdLst/>
              <a:ahLst/>
              <a:cxnLst/>
              <a:rect l="l" t="t" r="r" b="b"/>
              <a:pathLst>
                <a:path w="3490" h="3102" extrusionOk="0">
                  <a:moveTo>
                    <a:pt x="1396" y="431"/>
                  </a:moveTo>
                  <a:cubicBezTo>
                    <a:pt x="1687" y="431"/>
                    <a:pt x="2036" y="477"/>
                    <a:pt x="2373" y="768"/>
                  </a:cubicBezTo>
                  <a:cubicBezTo>
                    <a:pt x="2513" y="919"/>
                    <a:pt x="2664" y="1105"/>
                    <a:pt x="2803" y="1350"/>
                  </a:cubicBezTo>
                  <a:cubicBezTo>
                    <a:pt x="2955" y="1547"/>
                    <a:pt x="2908" y="1792"/>
                    <a:pt x="2757" y="2036"/>
                  </a:cubicBezTo>
                  <a:cubicBezTo>
                    <a:pt x="2420" y="2420"/>
                    <a:pt x="1978" y="2617"/>
                    <a:pt x="1547" y="2617"/>
                  </a:cubicBezTo>
                  <a:lnTo>
                    <a:pt x="1303" y="2617"/>
                  </a:lnTo>
                  <a:cubicBezTo>
                    <a:pt x="1012" y="2559"/>
                    <a:pt x="768" y="2420"/>
                    <a:pt x="582" y="2175"/>
                  </a:cubicBezTo>
                  <a:cubicBezTo>
                    <a:pt x="431" y="1885"/>
                    <a:pt x="384" y="1547"/>
                    <a:pt x="524" y="1256"/>
                  </a:cubicBezTo>
                  <a:cubicBezTo>
                    <a:pt x="582" y="1059"/>
                    <a:pt x="675" y="873"/>
                    <a:pt x="721" y="721"/>
                  </a:cubicBezTo>
                  <a:cubicBezTo>
                    <a:pt x="768" y="675"/>
                    <a:pt x="814" y="582"/>
                    <a:pt x="873" y="524"/>
                  </a:cubicBezTo>
                  <a:lnTo>
                    <a:pt x="873" y="477"/>
                  </a:lnTo>
                  <a:lnTo>
                    <a:pt x="966" y="477"/>
                  </a:lnTo>
                  <a:cubicBezTo>
                    <a:pt x="1105" y="431"/>
                    <a:pt x="1256" y="431"/>
                    <a:pt x="1396" y="431"/>
                  </a:cubicBezTo>
                  <a:close/>
                  <a:moveTo>
                    <a:pt x="1640" y="0"/>
                  </a:moveTo>
                  <a:cubicBezTo>
                    <a:pt x="1594" y="0"/>
                    <a:pt x="1547" y="0"/>
                    <a:pt x="1501" y="47"/>
                  </a:cubicBezTo>
                  <a:cubicBezTo>
                    <a:pt x="919" y="93"/>
                    <a:pt x="524" y="384"/>
                    <a:pt x="186" y="1105"/>
                  </a:cubicBezTo>
                  <a:cubicBezTo>
                    <a:pt x="0" y="1547"/>
                    <a:pt x="93" y="2129"/>
                    <a:pt x="338" y="2559"/>
                  </a:cubicBezTo>
                  <a:cubicBezTo>
                    <a:pt x="557" y="2915"/>
                    <a:pt x="852" y="3101"/>
                    <a:pt x="1223" y="3101"/>
                  </a:cubicBezTo>
                  <a:cubicBezTo>
                    <a:pt x="1264" y="3101"/>
                    <a:pt x="1306" y="3099"/>
                    <a:pt x="1350" y="3094"/>
                  </a:cubicBezTo>
                  <a:cubicBezTo>
                    <a:pt x="2129" y="3094"/>
                    <a:pt x="2617" y="2908"/>
                    <a:pt x="3048" y="2466"/>
                  </a:cubicBezTo>
                  <a:cubicBezTo>
                    <a:pt x="3385" y="2129"/>
                    <a:pt x="3490" y="1687"/>
                    <a:pt x="3339" y="1256"/>
                  </a:cubicBezTo>
                  <a:cubicBezTo>
                    <a:pt x="3141" y="675"/>
                    <a:pt x="2757" y="291"/>
                    <a:pt x="2175" y="93"/>
                  </a:cubicBezTo>
                  <a:cubicBezTo>
                    <a:pt x="2036" y="47"/>
                    <a:pt x="1838" y="0"/>
                    <a:pt x="1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264875" y="2762525"/>
              <a:ext cx="61650" cy="49750"/>
            </a:xfrm>
            <a:custGeom>
              <a:avLst/>
              <a:gdLst/>
              <a:ahLst/>
              <a:cxnLst/>
              <a:rect l="l" t="t" r="r" b="b"/>
              <a:pathLst>
                <a:path w="2466" h="1990" extrusionOk="0">
                  <a:moveTo>
                    <a:pt x="430" y="1"/>
                  </a:moveTo>
                  <a:cubicBezTo>
                    <a:pt x="337" y="1"/>
                    <a:pt x="244" y="59"/>
                    <a:pt x="140" y="199"/>
                  </a:cubicBezTo>
                  <a:cubicBezTo>
                    <a:pt x="140" y="245"/>
                    <a:pt x="93" y="350"/>
                    <a:pt x="93" y="396"/>
                  </a:cubicBezTo>
                  <a:cubicBezTo>
                    <a:pt x="0" y="734"/>
                    <a:pt x="0" y="1117"/>
                    <a:pt x="186" y="1455"/>
                  </a:cubicBezTo>
                  <a:cubicBezTo>
                    <a:pt x="337" y="1699"/>
                    <a:pt x="535" y="1897"/>
                    <a:pt x="826" y="1943"/>
                  </a:cubicBezTo>
                  <a:cubicBezTo>
                    <a:pt x="919" y="1990"/>
                    <a:pt x="1012" y="1990"/>
                    <a:pt x="1163" y="1990"/>
                  </a:cubicBezTo>
                  <a:cubicBezTo>
                    <a:pt x="1791" y="1990"/>
                    <a:pt x="2280" y="1606"/>
                    <a:pt x="2419" y="1024"/>
                  </a:cubicBezTo>
                  <a:cubicBezTo>
                    <a:pt x="2466" y="687"/>
                    <a:pt x="2326" y="396"/>
                    <a:pt x="2082" y="245"/>
                  </a:cubicBezTo>
                  <a:cubicBezTo>
                    <a:pt x="1931" y="152"/>
                    <a:pt x="1745" y="106"/>
                    <a:pt x="1547" y="106"/>
                  </a:cubicBezTo>
                  <a:cubicBezTo>
                    <a:pt x="1501" y="106"/>
                    <a:pt x="1349" y="106"/>
                    <a:pt x="1256" y="152"/>
                  </a:cubicBezTo>
                  <a:cubicBezTo>
                    <a:pt x="1408" y="245"/>
                    <a:pt x="1501" y="292"/>
                    <a:pt x="1594" y="350"/>
                  </a:cubicBezTo>
                  <a:cubicBezTo>
                    <a:pt x="1698" y="443"/>
                    <a:pt x="1931" y="582"/>
                    <a:pt x="1884" y="873"/>
                  </a:cubicBezTo>
                  <a:cubicBezTo>
                    <a:pt x="1791" y="1164"/>
                    <a:pt x="1408" y="1455"/>
                    <a:pt x="1059" y="1455"/>
                  </a:cubicBezTo>
                  <a:cubicBezTo>
                    <a:pt x="721" y="1455"/>
                    <a:pt x="535" y="1222"/>
                    <a:pt x="430" y="873"/>
                  </a:cubicBezTo>
                  <a:cubicBezTo>
                    <a:pt x="337" y="489"/>
                    <a:pt x="430" y="292"/>
                    <a:pt x="721" y="106"/>
                  </a:cubicBezTo>
                  <a:cubicBezTo>
                    <a:pt x="628" y="59"/>
                    <a:pt x="535" y="1"/>
                    <a:pt x="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236950" y="2854275"/>
              <a:ext cx="47125" cy="45250"/>
            </a:xfrm>
            <a:custGeom>
              <a:avLst/>
              <a:gdLst/>
              <a:ahLst/>
              <a:cxnLst/>
              <a:rect l="l" t="t" r="r" b="b"/>
              <a:pathLst>
                <a:path w="1885" h="1810" extrusionOk="0">
                  <a:moveTo>
                    <a:pt x="1153" y="1"/>
                  </a:moveTo>
                  <a:cubicBezTo>
                    <a:pt x="1046" y="1"/>
                    <a:pt x="943" y="55"/>
                    <a:pt x="873" y="169"/>
                  </a:cubicBezTo>
                  <a:lnTo>
                    <a:pt x="919" y="169"/>
                  </a:lnTo>
                  <a:cubicBezTo>
                    <a:pt x="966" y="216"/>
                    <a:pt x="1012" y="216"/>
                    <a:pt x="1012" y="262"/>
                  </a:cubicBezTo>
                  <a:cubicBezTo>
                    <a:pt x="1257" y="507"/>
                    <a:pt x="1303" y="646"/>
                    <a:pt x="1257" y="797"/>
                  </a:cubicBezTo>
                  <a:cubicBezTo>
                    <a:pt x="1257" y="890"/>
                    <a:pt x="1164" y="1088"/>
                    <a:pt x="919" y="1228"/>
                  </a:cubicBezTo>
                  <a:cubicBezTo>
                    <a:pt x="820" y="1280"/>
                    <a:pt x="736" y="1306"/>
                    <a:pt x="671" y="1306"/>
                  </a:cubicBezTo>
                  <a:cubicBezTo>
                    <a:pt x="605" y="1306"/>
                    <a:pt x="559" y="1280"/>
                    <a:pt x="536" y="1228"/>
                  </a:cubicBezTo>
                  <a:cubicBezTo>
                    <a:pt x="431" y="1181"/>
                    <a:pt x="431" y="1088"/>
                    <a:pt x="431" y="937"/>
                  </a:cubicBezTo>
                  <a:cubicBezTo>
                    <a:pt x="431" y="797"/>
                    <a:pt x="489" y="646"/>
                    <a:pt x="536" y="507"/>
                  </a:cubicBezTo>
                  <a:lnTo>
                    <a:pt x="536" y="460"/>
                  </a:lnTo>
                  <a:cubicBezTo>
                    <a:pt x="582" y="402"/>
                    <a:pt x="582" y="309"/>
                    <a:pt x="582" y="309"/>
                  </a:cubicBezTo>
                  <a:lnTo>
                    <a:pt x="536" y="309"/>
                  </a:lnTo>
                  <a:cubicBezTo>
                    <a:pt x="536" y="262"/>
                    <a:pt x="536" y="262"/>
                    <a:pt x="489" y="262"/>
                  </a:cubicBezTo>
                  <a:cubicBezTo>
                    <a:pt x="384" y="262"/>
                    <a:pt x="338" y="309"/>
                    <a:pt x="291" y="309"/>
                  </a:cubicBezTo>
                  <a:cubicBezTo>
                    <a:pt x="94" y="507"/>
                    <a:pt x="47" y="751"/>
                    <a:pt x="0" y="1042"/>
                  </a:cubicBezTo>
                  <a:cubicBezTo>
                    <a:pt x="0" y="1518"/>
                    <a:pt x="291" y="1809"/>
                    <a:pt x="722" y="1809"/>
                  </a:cubicBezTo>
                  <a:lnTo>
                    <a:pt x="873" y="1809"/>
                  </a:lnTo>
                  <a:cubicBezTo>
                    <a:pt x="1303" y="1763"/>
                    <a:pt x="1745" y="1332"/>
                    <a:pt x="1838" y="937"/>
                  </a:cubicBezTo>
                  <a:cubicBezTo>
                    <a:pt x="1885" y="553"/>
                    <a:pt x="1652" y="169"/>
                    <a:pt x="1257" y="18"/>
                  </a:cubicBezTo>
                  <a:cubicBezTo>
                    <a:pt x="1222" y="7"/>
                    <a:pt x="1187" y="1"/>
                    <a:pt x="1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250325" y="2859650"/>
              <a:ext cx="19225" cy="24625"/>
            </a:xfrm>
            <a:custGeom>
              <a:avLst/>
              <a:gdLst/>
              <a:ahLst/>
              <a:cxnLst/>
              <a:rect l="l" t="t" r="r" b="b"/>
              <a:pathLst>
                <a:path w="769" h="985" extrusionOk="0">
                  <a:moveTo>
                    <a:pt x="94" y="1"/>
                  </a:moveTo>
                  <a:cubicBezTo>
                    <a:pt x="187" y="47"/>
                    <a:pt x="140" y="187"/>
                    <a:pt x="94" y="292"/>
                  </a:cubicBezTo>
                  <a:cubicBezTo>
                    <a:pt x="47" y="431"/>
                    <a:pt x="1" y="582"/>
                    <a:pt x="1" y="722"/>
                  </a:cubicBezTo>
                  <a:cubicBezTo>
                    <a:pt x="1" y="889"/>
                    <a:pt x="44" y="985"/>
                    <a:pt x="149" y="985"/>
                  </a:cubicBezTo>
                  <a:cubicBezTo>
                    <a:pt x="198" y="985"/>
                    <a:pt x="260" y="964"/>
                    <a:pt x="338" y="920"/>
                  </a:cubicBezTo>
                  <a:cubicBezTo>
                    <a:pt x="722" y="722"/>
                    <a:pt x="768" y="431"/>
                    <a:pt x="431" y="140"/>
                  </a:cubicBezTo>
                  <a:cubicBezTo>
                    <a:pt x="384" y="94"/>
                    <a:pt x="338" y="47"/>
                    <a:pt x="291" y="1"/>
                  </a:cubicBezTo>
                  <a:close/>
                </a:path>
              </a:pathLst>
            </a:custGeom>
            <a:solidFill>
              <a:schemeClr val="accent5"/>
            </a:solidFill>
            <a:ln w="9600" cap="flat" cmpd="sng">
              <a:solidFill>
                <a:schemeClr val="accent5"/>
              </a:solidFill>
              <a:prstDash val="solid"/>
              <a:miter lim="116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7"/>
          <p:cNvSpPr txBox="1">
            <a:spLocks noGrp="1"/>
          </p:cNvSpPr>
          <p:nvPr>
            <p:ph type="title"/>
          </p:nvPr>
        </p:nvSpPr>
        <p:spPr>
          <a:xfrm>
            <a:off x="3308963" y="2091400"/>
            <a:ext cx="24384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7"/>
          <p:cNvSpPr txBox="1">
            <a:spLocks noGrp="1"/>
          </p:cNvSpPr>
          <p:nvPr>
            <p:ph type="body" idx="1"/>
          </p:nvPr>
        </p:nvSpPr>
        <p:spPr>
          <a:xfrm>
            <a:off x="3308963" y="2493075"/>
            <a:ext cx="24384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3" name="Google Shape;903;p7"/>
          <p:cNvSpPr/>
          <p:nvPr/>
        </p:nvSpPr>
        <p:spPr>
          <a:xfrm>
            <a:off x="1262685" y="2489017"/>
            <a:ext cx="44508" cy="35236"/>
          </a:xfrm>
          <a:custGeom>
            <a:avLst/>
            <a:gdLst/>
            <a:ahLst/>
            <a:cxnLst/>
            <a:rect l="l" t="t" r="r" b="b"/>
            <a:pathLst>
              <a:path w="264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63" y="209"/>
                  <a:pt x="263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" name="Google Shape;904;p7"/>
          <p:cNvGrpSpPr/>
          <p:nvPr/>
        </p:nvGrpSpPr>
        <p:grpSpPr>
          <a:xfrm>
            <a:off x="271005" y="1135966"/>
            <a:ext cx="8600462" cy="2643102"/>
            <a:chOff x="271005" y="1135966"/>
            <a:chExt cx="8600462" cy="2643102"/>
          </a:xfrm>
        </p:grpSpPr>
        <p:sp>
          <p:nvSpPr>
            <p:cNvPr id="905" name="Google Shape;905;p7"/>
            <p:cNvSpPr/>
            <p:nvPr/>
          </p:nvSpPr>
          <p:spPr>
            <a:xfrm>
              <a:off x="999908" y="2827628"/>
              <a:ext cx="41305" cy="32201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131" y="1"/>
                  </a:moveTo>
                  <a:cubicBezTo>
                    <a:pt x="0" y="1"/>
                    <a:pt x="0" y="191"/>
                    <a:pt x="131" y="191"/>
                  </a:cubicBezTo>
                  <a:cubicBezTo>
                    <a:pt x="244" y="191"/>
                    <a:pt x="244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1218158" y="3352530"/>
              <a:ext cx="44508" cy="35404"/>
            </a:xfrm>
            <a:custGeom>
              <a:avLst/>
              <a:gdLst/>
              <a:ahLst/>
              <a:cxnLst/>
              <a:rect l="l" t="t" r="r" b="b"/>
              <a:pathLst>
                <a:path w="264" h="210" extrusionOk="0">
                  <a:moveTo>
                    <a:pt x="132" y="1"/>
                  </a:moveTo>
                  <a:cubicBezTo>
                    <a:pt x="1" y="1"/>
                    <a:pt x="1" y="209"/>
                    <a:pt x="132" y="209"/>
                  </a:cubicBezTo>
                  <a:cubicBezTo>
                    <a:pt x="263" y="209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1307512" y="3381528"/>
              <a:ext cx="41305" cy="32201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113" y="1"/>
                  </a:moveTo>
                  <a:cubicBezTo>
                    <a:pt x="0" y="1"/>
                    <a:pt x="0" y="191"/>
                    <a:pt x="113" y="191"/>
                  </a:cubicBezTo>
                  <a:cubicBezTo>
                    <a:pt x="244" y="191"/>
                    <a:pt x="244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82276" y="3743833"/>
              <a:ext cx="41305" cy="35236"/>
            </a:xfrm>
            <a:custGeom>
              <a:avLst/>
              <a:gdLst/>
              <a:ahLst/>
              <a:cxnLst/>
              <a:rect l="l" t="t" r="r" b="b"/>
              <a:pathLst>
                <a:path w="245" h="209" extrusionOk="0">
                  <a:moveTo>
                    <a:pt x="132" y="1"/>
                  </a:moveTo>
                  <a:cubicBezTo>
                    <a:pt x="1" y="1"/>
                    <a:pt x="1" y="209"/>
                    <a:pt x="132" y="209"/>
                  </a:cubicBezTo>
                  <a:cubicBezTo>
                    <a:pt x="245" y="209"/>
                    <a:pt x="245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30325" y="3657682"/>
              <a:ext cx="41305" cy="32201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114" y="0"/>
                  </a:moveTo>
                  <a:cubicBezTo>
                    <a:pt x="1" y="0"/>
                    <a:pt x="1" y="190"/>
                    <a:pt x="114" y="190"/>
                  </a:cubicBezTo>
                  <a:cubicBezTo>
                    <a:pt x="245" y="190"/>
                    <a:pt x="245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90681" y="3743833"/>
              <a:ext cx="41305" cy="35236"/>
            </a:xfrm>
            <a:custGeom>
              <a:avLst/>
              <a:gdLst/>
              <a:ahLst/>
              <a:cxnLst/>
              <a:rect l="l" t="t" r="r" b="b"/>
              <a:pathLst>
                <a:path w="245" h="209" extrusionOk="0">
                  <a:moveTo>
                    <a:pt x="131" y="1"/>
                  </a:moveTo>
                  <a:cubicBezTo>
                    <a:pt x="0" y="1"/>
                    <a:pt x="0" y="209"/>
                    <a:pt x="131" y="209"/>
                  </a:cubicBezTo>
                  <a:cubicBezTo>
                    <a:pt x="244" y="209"/>
                    <a:pt x="244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832183" y="2041053"/>
              <a:ext cx="86319" cy="66594"/>
            </a:xfrm>
            <a:custGeom>
              <a:avLst/>
              <a:gdLst/>
              <a:ahLst/>
              <a:cxnLst/>
              <a:rect l="l" t="t" r="r" b="b"/>
              <a:pathLst>
                <a:path w="512" h="395" extrusionOk="0">
                  <a:moveTo>
                    <a:pt x="250" y="1"/>
                  </a:moveTo>
                  <a:cubicBezTo>
                    <a:pt x="1" y="1"/>
                    <a:pt x="1" y="394"/>
                    <a:pt x="250" y="394"/>
                  </a:cubicBezTo>
                  <a:cubicBezTo>
                    <a:pt x="512" y="394"/>
                    <a:pt x="512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1129632" y="1135966"/>
              <a:ext cx="177865" cy="171459"/>
            </a:xfrm>
            <a:custGeom>
              <a:avLst/>
              <a:gdLst/>
              <a:ahLst/>
              <a:cxnLst/>
              <a:rect l="l" t="t" r="r" b="b"/>
              <a:pathLst>
                <a:path w="1055" h="1017" extrusionOk="0">
                  <a:moveTo>
                    <a:pt x="353" y="0"/>
                  </a:moveTo>
                  <a:cubicBezTo>
                    <a:pt x="314" y="0"/>
                    <a:pt x="278" y="26"/>
                    <a:pt x="263" y="76"/>
                  </a:cubicBezTo>
                  <a:cubicBezTo>
                    <a:pt x="227" y="171"/>
                    <a:pt x="227" y="284"/>
                    <a:pt x="209" y="397"/>
                  </a:cubicBezTo>
                  <a:cubicBezTo>
                    <a:pt x="172" y="415"/>
                    <a:pt x="132" y="433"/>
                    <a:pt x="77" y="451"/>
                  </a:cubicBezTo>
                  <a:cubicBezTo>
                    <a:pt x="1" y="492"/>
                    <a:pt x="19" y="623"/>
                    <a:pt x="96" y="641"/>
                  </a:cubicBezTo>
                  <a:cubicBezTo>
                    <a:pt x="132" y="641"/>
                    <a:pt x="172" y="659"/>
                    <a:pt x="209" y="678"/>
                  </a:cubicBezTo>
                  <a:cubicBezTo>
                    <a:pt x="227" y="754"/>
                    <a:pt x="227" y="849"/>
                    <a:pt x="245" y="944"/>
                  </a:cubicBezTo>
                  <a:cubicBezTo>
                    <a:pt x="245" y="999"/>
                    <a:pt x="322" y="1017"/>
                    <a:pt x="376" y="1017"/>
                  </a:cubicBezTo>
                  <a:cubicBezTo>
                    <a:pt x="399" y="1017"/>
                    <a:pt x="435" y="999"/>
                    <a:pt x="453" y="963"/>
                  </a:cubicBezTo>
                  <a:cubicBezTo>
                    <a:pt x="489" y="904"/>
                    <a:pt x="530" y="849"/>
                    <a:pt x="566" y="773"/>
                  </a:cubicBezTo>
                  <a:cubicBezTo>
                    <a:pt x="679" y="813"/>
                    <a:pt x="792" y="831"/>
                    <a:pt x="923" y="849"/>
                  </a:cubicBezTo>
                  <a:cubicBezTo>
                    <a:pt x="1000" y="849"/>
                    <a:pt x="1055" y="754"/>
                    <a:pt x="1000" y="700"/>
                  </a:cubicBezTo>
                  <a:cubicBezTo>
                    <a:pt x="942" y="605"/>
                    <a:pt x="869" y="492"/>
                    <a:pt x="792" y="397"/>
                  </a:cubicBezTo>
                  <a:cubicBezTo>
                    <a:pt x="810" y="361"/>
                    <a:pt x="828" y="320"/>
                    <a:pt x="869" y="284"/>
                  </a:cubicBezTo>
                  <a:cubicBezTo>
                    <a:pt x="898" y="209"/>
                    <a:pt x="845" y="135"/>
                    <a:pt x="775" y="135"/>
                  </a:cubicBezTo>
                  <a:cubicBezTo>
                    <a:pt x="756" y="135"/>
                    <a:pt x="736" y="140"/>
                    <a:pt x="715" y="153"/>
                  </a:cubicBezTo>
                  <a:cubicBezTo>
                    <a:pt x="697" y="171"/>
                    <a:pt x="661" y="171"/>
                    <a:pt x="643" y="189"/>
                  </a:cubicBezTo>
                  <a:cubicBezTo>
                    <a:pt x="566" y="112"/>
                    <a:pt x="489" y="58"/>
                    <a:pt x="417" y="22"/>
                  </a:cubicBezTo>
                  <a:cubicBezTo>
                    <a:pt x="396" y="8"/>
                    <a:pt x="374" y="0"/>
                    <a:pt x="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325124" y="1381852"/>
              <a:ext cx="174830" cy="177528"/>
            </a:xfrm>
            <a:custGeom>
              <a:avLst/>
              <a:gdLst/>
              <a:ahLst/>
              <a:cxnLst/>
              <a:rect l="l" t="t" r="r" b="b"/>
              <a:pathLst>
                <a:path w="1037" h="1053" extrusionOk="0">
                  <a:moveTo>
                    <a:pt x="750" y="0"/>
                  </a:moveTo>
                  <a:cubicBezTo>
                    <a:pt x="739" y="0"/>
                    <a:pt x="729" y="2"/>
                    <a:pt x="720" y="5"/>
                  </a:cubicBezTo>
                  <a:cubicBezTo>
                    <a:pt x="625" y="64"/>
                    <a:pt x="530" y="118"/>
                    <a:pt x="435" y="177"/>
                  </a:cubicBezTo>
                  <a:cubicBezTo>
                    <a:pt x="398" y="154"/>
                    <a:pt x="358" y="136"/>
                    <a:pt x="303" y="118"/>
                  </a:cubicBezTo>
                  <a:cubicBezTo>
                    <a:pt x="292" y="113"/>
                    <a:pt x="280" y="110"/>
                    <a:pt x="269" y="110"/>
                  </a:cubicBezTo>
                  <a:cubicBezTo>
                    <a:pt x="207" y="110"/>
                    <a:pt x="157" y="188"/>
                    <a:pt x="172" y="249"/>
                  </a:cubicBezTo>
                  <a:cubicBezTo>
                    <a:pt x="190" y="290"/>
                    <a:pt x="208" y="326"/>
                    <a:pt x="227" y="362"/>
                  </a:cubicBezTo>
                  <a:cubicBezTo>
                    <a:pt x="154" y="421"/>
                    <a:pt x="95" y="494"/>
                    <a:pt x="41" y="552"/>
                  </a:cubicBezTo>
                  <a:cubicBezTo>
                    <a:pt x="0" y="589"/>
                    <a:pt x="18" y="666"/>
                    <a:pt x="59" y="702"/>
                  </a:cubicBezTo>
                  <a:cubicBezTo>
                    <a:pt x="77" y="720"/>
                    <a:pt x="113" y="742"/>
                    <a:pt x="154" y="742"/>
                  </a:cubicBezTo>
                  <a:cubicBezTo>
                    <a:pt x="227" y="720"/>
                    <a:pt x="303" y="720"/>
                    <a:pt x="358" y="702"/>
                  </a:cubicBezTo>
                  <a:cubicBezTo>
                    <a:pt x="417" y="815"/>
                    <a:pt x="471" y="910"/>
                    <a:pt x="548" y="1005"/>
                  </a:cubicBezTo>
                  <a:cubicBezTo>
                    <a:pt x="563" y="1038"/>
                    <a:pt x="594" y="1053"/>
                    <a:pt x="625" y="1053"/>
                  </a:cubicBezTo>
                  <a:cubicBezTo>
                    <a:pt x="665" y="1053"/>
                    <a:pt x="707" y="1028"/>
                    <a:pt x="720" y="987"/>
                  </a:cubicBezTo>
                  <a:cubicBezTo>
                    <a:pt x="738" y="874"/>
                    <a:pt x="774" y="761"/>
                    <a:pt x="810" y="629"/>
                  </a:cubicBezTo>
                  <a:cubicBezTo>
                    <a:pt x="851" y="629"/>
                    <a:pt x="887" y="629"/>
                    <a:pt x="923" y="607"/>
                  </a:cubicBezTo>
                  <a:cubicBezTo>
                    <a:pt x="1036" y="589"/>
                    <a:pt x="1036" y="457"/>
                    <a:pt x="946" y="421"/>
                  </a:cubicBezTo>
                  <a:cubicBezTo>
                    <a:pt x="923" y="403"/>
                    <a:pt x="887" y="403"/>
                    <a:pt x="869" y="381"/>
                  </a:cubicBezTo>
                  <a:cubicBezTo>
                    <a:pt x="869" y="290"/>
                    <a:pt x="869" y="195"/>
                    <a:pt x="851" y="82"/>
                  </a:cubicBezTo>
                  <a:cubicBezTo>
                    <a:pt x="851" y="33"/>
                    <a:pt x="799" y="0"/>
                    <a:pt x="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271005" y="2959035"/>
              <a:ext cx="89354" cy="66594"/>
            </a:xfrm>
            <a:custGeom>
              <a:avLst/>
              <a:gdLst/>
              <a:ahLst/>
              <a:cxnLst/>
              <a:rect l="l" t="t" r="r" b="b"/>
              <a:pathLst>
                <a:path w="530" h="395" extrusionOk="0">
                  <a:moveTo>
                    <a:pt x="267" y="1"/>
                  </a:moveTo>
                  <a:cubicBezTo>
                    <a:pt x="0" y="1"/>
                    <a:pt x="0" y="394"/>
                    <a:pt x="267" y="394"/>
                  </a:cubicBezTo>
                  <a:cubicBezTo>
                    <a:pt x="529" y="394"/>
                    <a:pt x="529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287022" y="3146678"/>
              <a:ext cx="86319" cy="69629"/>
            </a:xfrm>
            <a:custGeom>
              <a:avLst/>
              <a:gdLst/>
              <a:ahLst/>
              <a:cxnLst/>
              <a:rect l="l" t="t" r="r" b="b"/>
              <a:pathLst>
                <a:path w="512" h="413" extrusionOk="0">
                  <a:moveTo>
                    <a:pt x="244" y="1"/>
                  </a:moveTo>
                  <a:cubicBezTo>
                    <a:pt x="0" y="1"/>
                    <a:pt x="0" y="412"/>
                    <a:pt x="244" y="412"/>
                  </a:cubicBezTo>
                  <a:cubicBezTo>
                    <a:pt x="511" y="412"/>
                    <a:pt x="511" y="1"/>
                    <a:pt x="2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 flipH="1">
              <a:off x="7835280" y="2489017"/>
              <a:ext cx="44508" cy="35236"/>
            </a:xfrm>
            <a:custGeom>
              <a:avLst/>
              <a:gdLst/>
              <a:ahLst/>
              <a:cxnLst/>
              <a:rect l="l" t="t" r="r" b="b"/>
              <a:pathLst>
                <a:path w="264" h="209" extrusionOk="0">
                  <a:moveTo>
                    <a:pt x="132" y="1"/>
                  </a:moveTo>
                  <a:cubicBezTo>
                    <a:pt x="1" y="1"/>
                    <a:pt x="1" y="209"/>
                    <a:pt x="132" y="209"/>
                  </a:cubicBezTo>
                  <a:cubicBezTo>
                    <a:pt x="263" y="209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 flipH="1">
              <a:off x="8101259" y="2827628"/>
              <a:ext cx="41305" cy="32201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131" y="1"/>
                  </a:moveTo>
                  <a:cubicBezTo>
                    <a:pt x="0" y="1"/>
                    <a:pt x="0" y="191"/>
                    <a:pt x="131" y="191"/>
                  </a:cubicBezTo>
                  <a:cubicBezTo>
                    <a:pt x="244" y="191"/>
                    <a:pt x="244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 flipH="1">
              <a:off x="7879806" y="3352530"/>
              <a:ext cx="44508" cy="35404"/>
            </a:xfrm>
            <a:custGeom>
              <a:avLst/>
              <a:gdLst/>
              <a:ahLst/>
              <a:cxnLst/>
              <a:rect l="l" t="t" r="r" b="b"/>
              <a:pathLst>
                <a:path w="264" h="210" extrusionOk="0">
                  <a:moveTo>
                    <a:pt x="132" y="1"/>
                  </a:moveTo>
                  <a:cubicBezTo>
                    <a:pt x="1" y="1"/>
                    <a:pt x="1" y="209"/>
                    <a:pt x="132" y="209"/>
                  </a:cubicBezTo>
                  <a:cubicBezTo>
                    <a:pt x="263" y="209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 flipH="1">
              <a:off x="7793655" y="3381528"/>
              <a:ext cx="41305" cy="32201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113" y="1"/>
                  </a:moveTo>
                  <a:cubicBezTo>
                    <a:pt x="0" y="1"/>
                    <a:pt x="0" y="191"/>
                    <a:pt x="113" y="191"/>
                  </a:cubicBezTo>
                  <a:cubicBezTo>
                    <a:pt x="244" y="191"/>
                    <a:pt x="244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 flipH="1">
              <a:off x="8718891" y="3743833"/>
              <a:ext cx="41305" cy="35236"/>
            </a:xfrm>
            <a:custGeom>
              <a:avLst/>
              <a:gdLst/>
              <a:ahLst/>
              <a:cxnLst/>
              <a:rect l="l" t="t" r="r" b="b"/>
              <a:pathLst>
                <a:path w="245" h="209" extrusionOk="0">
                  <a:moveTo>
                    <a:pt x="132" y="1"/>
                  </a:moveTo>
                  <a:cubicBezTo>
                    <a:pt x="1" y="1"/>
                    <a:pt x="1" y="209"/>
                    <a:pt x="132" y="209"/>
                  </a:cubicBezTo>
                  <a:cubicBezTo>
                    <a:pt x="245" y="209"/>
                    <a:pt x="245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 flipH="1">
              <a:off x="8670842" y="3657682"/>
              <a:ext cx="41305" cy="32201"/>
            </a:xfrm>
            <a:custGeom>
              <a:avLst/>
              <a:gdLst/>
              <a:ahLst/>
              <a:cxnLst/>
              <a:rect l="l" t="t" r="r" b="b"/>
              <a:pathLst>
                <a:path w="245" h="191" extrusionOk="0">
                  <a:moveTo>
                    <a:pt x="114" y="0"/>
                  </a:moveTo>
                  <a:cubicBezTo>
                    <a:pt x="1" y="0"/>
                    <a:pt x="1" y="190"/>
                    <a:pt x="114" y="190"/>
                  </a:cubicBezTo>
                  <a:cubicBezTo>
                    <a:pt x="245" y="190"/>
                    <a:pt x="245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 flipH="1">
              <a:off x="8610486" y="3743833"/>
              <a:ext cx="41305" cy="35236"/>
            </a:xfrm>
            <a:custGeom>
              <a:avLst/>
              <a:gdLst/>
              <a:ahLst/>
              <a:cxnLst/>
              <a:rect l="l" t="t" r="r" b="b"/>
              <a:pathLst>
                <a:path w="245" h="209" extrusionOk="0">
                  <a:moveTo>
                    <a:pt x="131" y="1"/>
                  </a:moveTo>
                  <a:cubicBezTo>
                    <a:pt x="0" y="1"/>
                    <a:pt x="0" y="209"/>
                    <a:pt x="131" y="209"/>
                  </a:cubicBezTo>
                  <a:cubicBezTo>
                    <a:pt x="244" y="209"/>
                    <a:pt x="244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 flipH="1">
              <a:off x="8223970" y="2041053"/>
              <a:ext cx="86319" cy="66594"/>
            </a:xfrm>
            <a:custGeom>
              <a:avLst/>
              <a:gdLst/>
              <a:ahLst/>
              <a:cxnLst/>
              <a:rect l="l" t="t" r="r" b="b"/>
              <a:pathLst>
                <a:path w="512" h="395" extrusionOk="0">
                  <a:moveTo>
                    <a:pt x="250" y="1"/>
                  </a:moveTo>
                  <a:cubicBezTo>
                    <a:pt x="1" y="1"/>
                    <a:pt x="1" y="394"/>
                    <a:pt x="250" y="394"/>
                  </a:cubicBezTo>
                  <a:cubicBezTo>
                    <a:pt x="512" y="394"/>
                    <a:pt x="512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 flipH="1">
              <a:off x="7834976" y="1135966"/>
              <a:ext cx="177865" cy="171459"/>
            </a:xfrm>
            <a:custGeom>
              <a:avLst/>
              <a:gdLst/>
              <a:ahLst/>
              <a:cxnLst/>
              <a:rect l="l" t="t" r="r" b="b"/>
              <a:pathLst>
                <a:path w="1055" h="1017" extrusionOk="0">
                  <a:moveTo>
                    <a:pt x="353" y="0"/>
                  </a:moveTo>
                  <a:cubicBezTo>
                    <a:pt x="314" y="0"/>
                    <a:pt x="278" y="26"/>
                    <a:pt x="263" y="76"/>
                  </a:cubicBezTo>
                  <a:cubicBezTo>
                    <a:pt x="227" y="171"/>
                    <a:pt x="227" y="284"/>
                    <a:pt x="209" y="397"/>
                  </a:cubicBezTo>
                  <a:cubicBezTo>
                    <a:pt x="172" y="415"/>
                    <a:pt x="132" y="433"/>
                    <a:pt x="77" y="451"/>
                  </a:cubicBezTo>
                  <a:cubicBezTo>
                    <a:pt x="1" y="492"/>
                    <a:pt x="19" y="623"/>
                    <a:pt x="96" y="641"/>
                  </a:cubicBezTo>
                  <a:cubicBezTo>
                    <a:pt x="132" y="641"/>
                    <a:pt x="172" y="659"/>
                    <a:pt x="209" y="678"/>
                  </a:cubicBezTo>
                  <a:cubicBezTo>
                    <a:pt x="227" y="754"/>
                    <a:pt x="227" y="849"/>
                    <a:pt x="245" y="944"/>
                  </a:cubicBezTo>
                  <a:cubicBezTo>
                    <a:pt x="245" y="999"/>
                    <a:pt x="322" y="1017"/>
                    <a:pt x="376" y="1017"/>
                  </a:cubicBezTo>
                  <a:cubicBezTo>
                    <a:pt x="399" y="1017"/>
                    <a:pt x="435" y="999"/>
                    <a:pt x="453" y="963"/>
                  </a:cubicBezTo>
                  <a:cubicBezTo>
                    <a:pt x="489" y="904"/>
                    <a:pt x="530" y="849"/>
                    <a:pt x="566" y="773"/>
                  </a:cubicBezTo>
                  <a:cubicBezTo>
                    <a:pt x="679" y="813"/>
                    <a:pt x="792" y="831"/>
                    <a:pt x="923" y="849"/>
                  </a:cubicBezTo>
                  <a:cubicBezTo>
                    <a:pt x="1000" y="849"/>
                    <a:pt x="1055" y="754"/>
                    <a:pt x="1000" y="700"/>
                  </a:cubicBezTo>
                  <a:cubicBezTo>
                    <a:pt x="942" y="605"/>
                    <a:pt x="869" y="492"/>
                    <a:pt x="792" y="397"/>
                  </a:cubicBezTo>
                  <a:cubicBezTo>
                    <a:pt x="810" y="361"/>
                    <a:pt x="828" y="320"/>
                    <a:pt x="869" y="284"/>
                  </a:cubicBezTo>
                  <a:cubicBezTo>
                    <a:pt x="898" y="209"/>
                    <a:pt x="845" y="135"/>
                    <a:pt x="775" y="135"/>
                  </a:cubicBezTo>
                  <a:cubicBezTo>
                    <a:pt x="756" y="135"/>
                    <a:pt x="736" y="140"/>
                    <a:pt x="715" y="153"/>
                  </a:cubicBezTo>
                  <a:cubicBezTo>
                    <a:pt x="697" y="171"/>
                    <a:pt x="661" y="171"/>
                    <a:pt x="643" y="189"/>
                  </a:cubicBezTo>
                  <a:cubicBezTo>
                    <a:pt x="566" y="112"/>
                    <a:pt x="489" y="58"/>
                    <a:pt x="417" y="22"/>
                  </a:cubicBezTo>
                  <a:cubicBezTo>
                    <a:pt x="396" y="8"/>
                    <a:pt x="374" y="0"/>
                    <a:pt x="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 flipH="1">
              <a:off x="8642519" y="1381852"/>
              <a:ext cx="174830" cy="177528"/>
            </a:xfrm>
            <a:custGeom>
              <a:avLst/>
              <a:gdLst/>
              <a:ahLst/>
              <a:cxnLst/>
              <a:rect l="l" t="t" r="r" b="b"/>
              <a:pathLst>
                <a:path w="1037" h="1053" extrusionOk="0">
                  <a:moveTo>
                    <a:pt x="750" y="0"/>
                  </a:moveTo>
                  <a:cubicBezTo>
                    <a:pt x="739" y="0"/>
                    <a:pt x="729" y="2"/>
                    <a:pt x="720" y="5"/>
                  </a:cubicBezTo>
                  <a:cubicBezTo>
                    <a:pt x="625" y="64"/>
                    <a:pt x="530" y="118"/>
                    <a:pt x="435" y="177"/>
                  </a:cubicBezTo>
                  <a:cubicBezTo>
                    <a:pt x="398" y="154"/>
                    <a:pt x="358" y="136"/>
                    <a:pt x="303" y="118"/>
                  </a:cubicBezTo>
                  <a:cubicBezTo>
                    <a:pt x="292" y="113"/>
                    <a:pt x="280" y="110"/>
                    <a:pt x="269" y="110"/>
                  </a:cubicBezTo>
                  <a:cubicBezTo>
                    <a:pt x="207" y="110"/>
                    <a:pt x="157" y="188"/>
                    <a:pt x="172" y="249"/>
                  </a:cubicBezTo>
                  <a:cubicBezTo>
                    <a:pt x="190" y="290"/>
                    <a:pt x="208" y="326"/>
                    <a:pt x="227" y="362"/>
                  </a:cubicBezTo>
                  <a:cubicBezTo>
                    <a:pt x="154" y="421"/>
                    <a:pt x="95" y="494"/>
                    <a:pt x="41" y="552"/>
                  </a:cubicBezTo>
                  <a:cubicBezTo>
                    <a:pt x="0" y="589"/>
                    <a:pt x="18" y="666"/>
                    <a:pt x="59" y="702"/>
                  </a:cubicBezTo>
                  <a:cubicBezTo>
                    <a:pt x="77" y="720"/>
                    <a:pt x="113" y="742"/>
                    <a:pt x="154" y="742"/>
                  </a:cubicBezTo>
                  <a:cubicBezTo>
                    <a:pt x="227" y="720"/>
                    <a:pt x="303" y="720"/>
                    <a:pt x="358" y="702"/>
                  </a:cubicBezTo>
                  <a:cubicBezTo>
                    <a:pt x="417" y="815"/>
                    <a:pt x="471" y="910"/>
                    <a:pt x="548" y="1005"/>
                  </a:cubicBezTo>
                  <a:cubicBezTo>
                    <a:pt x="563" y="1038"/>
                    <a:pt x="594" y="1053"/>
                    <a:pt x="625" y="1053"/>
                  </a:cubicBezTo>
                  <a:cubicBezTo>
                    <a:pt x="665" y="1053"/>
                    <a:pt x="707" y="1028"/>
                    <a:pt x="720" y="987"/>
                  </a:cubicBezTo>
                  <a:cubicBezTo>
                    <a:pt x="738" y="874"/>
                    <a:pt x="774" y="761"/>
                    <a:pt x="810" y="629"/>
                  </a:cubicBezTo>
                  <a:cubicBezTo>
                    <a:pt x="851" y="629"/>
                    <a:pt x="887" y="629"/>
                    <a:pt x="923" y="607"/>
                  </a:cubicBezTo>
                  <a:cubicBezTo>
                    <a:pt x="1036" y="589"/>
                    <a:pt x="1036" y="457"/>
                    <a:pt x="946" y="421"/>
                  </a:cubicBezTo>
                  <a:cubicBezTo>
                    <a:pt x="923" y="403"/>
                    <a:pt x="887" y="403"/>
                    <a:pt x="869" y="381"/>
                  </a:cubicBezTo>
                  <a:cubicBezTo>
                    <a:pt x="869" y="290"/>
                    <a:pt x="869" y="195"/>
                    <a:pt x="851" y="82"/>
                  </a:cubicBezTo>
                  <a:cubicBezTo>
                    <a:pt x="851" y="33"/>
                    <a:pt x="799" y="0"/>
                    <a:pt x="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 flipH="1">
              <a:off x="8782113" y="2959035"/>
              <a:ext cx="89354" cy="66594"/>
            </a:xfrm>
            <a:custGeom>
              <a:avLst/>
              <a:gdLst/>
              <a:ahLst/>
              <a:cxnLst/>
              <a:rect l="l" t="t" r="r" b="b"/>
              <a:pathLst>
                <a:path w="530" h="395" extrusionOk="0">
                  <a:moveTo>
                    <a:pt x="267" y="1"/>
                  </a:moveTo>
                  <a:cubicBezTo>
                    <a:pt x="0" y="1"/>
                    <a:pt x="0" y="394"/>
                    <a:pt x="267" y="394"/>
                  </a:cubicBezTo>
                  <a:cubicBezTo>
                    <a:pt x="529" y="394"/>
                    <a:pt x="529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 flipH="1">
              <a:off x="8769132" y="3146678"/>
              <a:ext cx="86319" cy="69629"/>
            </a:xfrm>
            <a:custGeom>
              <a:avLst/>
              <a:gdLst/>
              <a:ahLst/>
              <a:cxnLst/>
              <a:rect l="l" t="t" r="r" b="b"/>
              <a:pathLst>
                <a:path w="512" h="413" extrusionOk="0">
                  <a:moveTo>
                    <a:pt x="244" y="1"/>
                  </a:moveTo>
                  <a:cubicBezTo>
                    <a:pt x="0" y="1"/>
                    <a:pt x="0" y="412"/>
                    <a:pt x="244" y="412"/>
                  </a:cubicBezTo>
                  <a:cubicBezTo>
                    <a:pt x="511" y="412"/>
                    <a:pt x="511" y="1"/>
                    <a:pt x="2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"/>
          <p:cNvSpPr/>
          <p:nvPr/>
        </p:nvSpPr>
        <p:spPr>
          <a:xfrm rot="10800000" flipH="1">
            <a:off x="-2204475" y="-2592523"/>
            <a:ext cx="14589318" cy="3588450"/>
          </a:xfrm>
          <a:custGeom>
            <a:avLst/>
            <a:gdLst/>
            <a:ahLst/>
            <a:cxnLst/>
            <a:rect l="l" t="t" r="r" b="b"/>
            <a:pathLst>
              <a:path w="25031" h="11191" extrusionOk="0">
                <a:moveTo>
                  <a:pt x="16354" y="0"/>
                </a:moveTo>
                <a:cubicBezTo>
                  <a:pt x="15826" y="0"/>
                  <a:pt x="15203" y="302"/>
                  <a:pt x="14418" y="1067"/>
                </a:cubicBezTo>
                <a:cubicBezTo>
                  <a:pt x="13757" y="1650"/>
                  <a:pt x="13192" y="2370"/>
                  <a:pt x="12536" y="2953"/>
                </a:cubicBezTo>
                <a:cubicBezTo>
                  <a:pt x="12148" y="3313"/>
                  <a:pt x="11884" y="3465"/>
                  <a:pt x="11616" y="3465"/>
                </a:cubicBezTo>
                <a:cubicBezTo>
                  <a:pt x="11307" y="3465"/>
                  <a:pt x="10992" y="3265"/>
                  <a:pt x="10477" y="2953"/>
                </a:cubicBezTo>
                <a:cubicBezTo>
                  <a:pt x="9179" y="2103"/>
                  <a:pt x="8012" y="691"/>
                  <a:pt x="6542" y="239"/>
                </a:cubicBezTo>
                <a:cubicBezTo>
                  <a:pt x="6283" y="144"/>
                  <a:pt x="6027" y="101"/>
                  <a:pt x="5773" y="101"/>
                </a:cubicBezTo>
                <a:cubicBezTo>
                  <a:pt x="3593" y="101"/>
                  <a:pt x="1568" y="3267"/>
                  <a:pt x="0" y="4365"/>
                </a:cubicBezTo>
                <a:cubicBezTo>
                  <a:pt x="2882" y="5174"/>
                  <a:pt x="5691" y="5835"/>
                  <a:pt x="7632" y="7061"/>
                </a:cubicBezTo>
                <a:cubicBezTo>
                  <a:pt x="9256" y="8097"/>
                  <a:pt x="11328" y="9608"/>
                  <a:pt x="12667" y="11191"/>
                </a:cubicBezTo>
                <a:cubicBezTo>
                  <a:pt x="14209" y="9513"/>
                  <a:pt x="15928" y="8287"/>
                  <a:pt x="17923" y="7061"/>
                </a:cubicBezTo>
                <a:cubicBezTo>
                  <a:pt x="20185" y="5649"/>
                  <a:pt x="22506" y="5251"/>
                  <a:pt x="25030" y="4609"/>
                </a:cubicBezTo>
                <a:cubicBezTo>
                  <a:pt x="24779" y="3798"/>
                  <a:pt x="23868" y="2361"/>
                  <a:pt x="22928" y="2361"/>
                </a:cubicBezTo>
                <a:cubicBezTo>
                  <a:pt x="22887" y="2361"/>
                  <a:pt x="22846" y="2364"/>
                  <a:pt x="22805" y="2370"/>
                </a:cubicBezTo>
                <a:cubicBezTo>
                  <a:pt x="21727" y="2511"/>
                  <a:pt x="21361" y="3756"/>
                  <a:pt x="20644" y="3756"/>
                </a:cubicBezTo>
                <a:cubicBezTo>
                  <a:pt x="20422" y="3756"/>
                  <a:pt x="20167" y="3637"/>
                  <a:pt x="19846" y="3329"/>
                </a:cubicBezTo>
                <a:cubicBezTo>
                  <a:pt x="18484" y="2074"/>
                  <a:pt x="17740" y="0"/>
                  <a:pt x="16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8"/>
          <p:cNvSpPr/>
          <p:nvPr/>
        </p:nvSpPr>
        <p:spPr>
          <a:xfrm>
            <a:off x="-2204475" y="3457227"/>
            <a:ext cx="14589318" cy="3588450"/>
          </a:xfrm>
          <a:custGeom>
            <a:avLst/>
            <a:gdLst/>
            <a:ahLst/>
            <a:cxnLst/>
            <a:rect l="l" t="t" r="r" b="b"/>
            <a:pathLst>
              <a:path w="25031" h="11191" extrusionOk="0">
                <a:moveTo>
                  <a:pt x="16354" y="0"/>
                </a:moveTo>
                <a:cubicBezTo>
                  <a:pt x="15826" y="0"/>
                  <a:pt x="15203" y="302"/>
                  <a:pt x="14418" y="1067"/>
                </a:cubicBezTo>
                <a:cubicBezTo>
                  <a:pt x="13757" y="1650"/>
                  <a:pt x="13192" y="2370"/>
                  <a:pt x="12536" y="2953"/>
                </a:cubicBezTo>
                <a:cubicBezTo>
                  <a:pt x="12148" y="3313"/>
                  <a:pt x="11884" y="3465"/>
                  <a:pt x="11616" y="3465"/>
                </a:cubicBezTo>
                <a:cubicBezTo>
                  <a:pt x="11307" y="3465"/>
                  <a:pt x="10992" y="3265"/>
                  <a:pt x="10477" y="2953"/>
                </a:cubicBezTo>
                <a:cubicBezTo>
                  <a:pt x="9179" y="2103"/>
                  <a:pt x="8012" y="691"/>
                  <a:pt x="6542" y="239"/>
                </a:cubicBezTo>
                <a:cubicBezTo>
                  <a:pt x="6283" y="144"/>
                  <a:pt x="6027" y="101"/>
                  <a:pt x="5773" y="101"/>
                </a:cubicBezTo>
                <a:cubicBezTo>
                  <a:pt x="3593" y="101"/>
                  <a:pt x="1568" y="3267"/>
                  <a:pt x="0" y="4365"/>
                </a:cubicBezTo>
                <a:cubicBezTo>
                  <a:pt x="2882" y="5174"/>
                  <a:pt x="5691" y="5835"/>
                  <a:pt x="7632" y="7061"/>
                </a:cubicBezTo>
                <a:cubicBezTo>
                  <a:pt x="9256" y="8097"/>
                  <a:pt x="11328" y="9608"/>
                  <a:pt x="12667" y="11191"/>
                </a:cubicBezTo>
                <a:cubicBezTo>
                  <a:pt x="14209" y="9513"/>
                  <a:pt x="15928" y="8287"/>
                  <a:pt x="17923" y="7061"/>
                </a:cubicBezTo>
                <a:cubicBezTo>
                  <a:pt x="20185" y="5649"/>
                  <a:pt x="22506" y="5251"/>
                  <a:pt x="25030" y="4609"/>
                </a:cubicBezTo>
                <a:cubicBezTo>
                  <a:pt x="24779" y="3798"/>
                  <a:pt x="23868" y="2361"/>
                  <a:pt x="22928" y="2361"/>
                </a:cubicBezTo>
                <a:cubicBezTo>
                  <a:pt x="22887" y="2361"/>
                  <a:pt x="22846" y="2364"/>
                  <a:pt x="22805" y="2370"/>
                </a:cubicBezTo>
                <a:cubicBezTo>
                  <a:pt x="21727" y="2511"/>
                  <a:pt x="21361" y="3756"/>
                  <a:pt x="20644" y="3756"/>
                </a:cubicBezTo>
                <a:cubicBezTo>
                  <a:pt x="20422" y="3756"/>
                  <a:pt x="20167" y="3637"/>
                  <a:pt x="19846" y="3329"/>
                </a:cubicBezTo>
                <a:cubicBezTo>
                  <a:pt x="18484" y="2074"/>
                  <a:pt x="17740" y="0"/>
                  <a:pt x="16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8"/>
          <p:cNvSpPr/>
          <p:nvPr/>
        </p:nvSpPr>
        <p:spPr>
          <a:xfrm>
            <a:off x="1426348" y="3457230"/>
            <a:ext cx="5124438" cy="3182502"/>
          </a:xfrm>
          <a:custGeom>
            <a:avLst/>
            <a:gdLst/>
            <a:ahLst/>
            <a:cxnLst/>
            <a:rect l="l" t="t" r="r" b="b"/>
            <a:pathLst>
              <a:path w="32988" h="20487" extrusionOk="0">
                <a:moveTo>
                  <a:pt x="15765" y="1"/>
                </a:moveTo>
                <a:cubicBezTo>
                  <a:pt x="13318" y="1"/>
                  <a:pt x="10884" y="513"/>
                  <a:pt x="8446" y="1688"/>
                </a:cubicBezTo>
                <a:cubicBezTo>
                  <a:pt x="4560" y="3575"/>
                  <a:pt x="1" y="8397"/>
                  <a:pt x="1036" y="13129"/>
                </a:cubicBezTo>
                <a:lnTo>
                  <a:pt x="1036" y="13391"/>
                </a:lnTo>
                <a:cubicBezTo>
                  <a:pt x="3715" y="13658"/>
                  <a:pt x="7071" y="14337"/>
                  <a:pt x="9559" y="15373"/>
                </a:cubicBezTo>
                <a:cubicBezTo>
                  <a:pt x="9840" y="15486"/>
                  <a:pt x="10125" y="15617"/>
                  <a:pt x="10405" y="15748"/>
                </a:cubicBezTo>
                <a:cubicBezTo>
                  <a:pt x="10464" y="15748"/>
                  <a:pt x="10518" y="15766"/>
                  <a:pt x="10595" y="15789"/>
                </a:cubicBezTo>
                <a:cubicBezTo>
                  <a:pt x="10650" y="15807"/>
                  <a:pt x="10708" y="15825"/>
                  <a:pt x="10745" y="15861"/>
                </a:cubicBezTo>
                <a:cubicBezTo>
                  <a:pt x="11500" y="16164"/>
                  <a:pt x="12215" y="16522"/>
                  <a:pt x="12875" y="16974"/>
                </a:cubicBezTo>
                <a:cubicBezTo>
                  <a:pt x="12911" y="16974"/>
                  <a:pt x="12952" y="16992"/>
                  <a:pt x="12988" y="17010"/>
                </a:cubicBezTo>
                <a:cubicBezTo>
                  <a:pt x="13215" y="17123"/>
                  <a:pt x="13423" y="17259"/>
                  <a:pt x="13608" y="17408"/>
                </a:cubicBezTo>
                <a:cubicBezTo>
                  <a:pt x="14137" y="17689"/>
                  <a:pt x="14667" y="18010"/>
                  <a:pt x="15137" y="18390"/>
                </a:cubicBezTo>
                <a:cubicBezTo>
                  <a:pt x="15739" y="18842"/>
                  <a:pt x="16530" y="19521"/>
                  <a:pt x="16739" y="20290"/>
                </a:cubicBezTo>
                <a:cubicBezTo>
                  <a:pt x="16944" y="20410"/>
                  <a:pt x="17138" y="20486"/>
                  <a:pt x="17352" y="20486"/>
                </a:cubicBezTo>
                <a:cubicBezTo>
                  <a:pt x="17509" y="20486"/>
                  <a:pt x="17678" y="20445"/>
                  <a:pt x="17869" y="20349"/>
                </a:cubicBezTo>
                <a:cubicBezTo>
                  <a:pt x="18114" y="19951"/>
                  <a:pt x="18471" y="19634"/>
                  <a:pt x="18833" y="19349"/>
                </a:cubicBezTo>
                <a:cubicBezTo>
                  <a:pt x="18982" y="19254"/>
                  <a:pt x="19114" y="19141"/>
                  <a:pt x="19227" y="19028"/>
                </a:cubicBezTo>
                <a:cubicBezTo>
                  <a:pt x="19625" y="18557"/>
                  <a:pt x="20036" y="18105"/>
                  <a:pt x="20584" y="17711"/>
                </a:cubicBezTo>
                <a:cubicBezTo>
                  <a:pt x="21000" y="17426"/>
                  <a:pt x="21434" y="17164"/>
                  <a:pt x="21864" y="16938"/>
                </a:cubicBezTo>
                <a:cubicBezTo>
                  <a:pt x="22696" y="16354"/>
                  <a:pt x="23583" y="15861"/>
                  <a:pt x="24560" y="15504"/>
                </a:cubicBezTo>
                <a:cubicBezTo>
                  <a:pt x="26049" y="14957"/>
                  <a:pt x="27596" y="14599"/>
                  <a:pt x="29143" y="14296"/>
                </a:cubicBezTo>
                <a:cubicBezTo>
                  <a:pt x="30369" y="14070"/>
                  <a:pt x="31590" y="13807"/>
                  <a:pt x="32834" y="13617"/>
                </a:cubicBezTo>
                <a:cubicBezTo>
                  <a:pt x="32893" y="13599"/>
                  <a:pt x="32947" y="13581"/>
                  <a:pt x="32988" y="13563"/>
                </a:cubicBezTo>
                <a:cubicBezTo>
                  <a:pt x="32477" y="7361"/>
                  <a:pt x="28161" y="3064"/>
                  <a:pt x="22488" y="1159"/>
                </a:cubicBezTo>
                <a:cubicBezTo>
                  <a:pt x="20226" y="424"/>
                  <a:pt x="17990" y="1"/>
                  <a:pt x="157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8"/>
          <p:cNvSpPr txBox="1">
            <a:spLocks noGrp="1"/>
          </p:cNvSpPr>
          <p:nvPr>
            <p:ph type="title"/>
          </p:nvPr>
        </p:nvSpPr>
        <p:spPr>
          <a:xfrm>
            <a:off x="1617900" y="1316225"/>
            <a:ext cx="5908200" cy="1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3" name="Google Shape;933;p8"/>
          <p:cNvSpPr/>
          <p:nvPr/>
        </p:nvSpPr>
        <p:spPr>
          <a:xfrm>
            <a:off x="3369439" y="3347173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F1B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8"/>
          <p:cNvGrpSpPr/>
          <p:nvPr/>
        </p:nvGrpSpPr>
        <p:grpSpPr>
          <a:xfrm>
            <a:off x="2823965" y="3359742"/>
            <a:ext cx="494121" cy="349740"/>
            <a:chOff x="3411725" y="3214797"/>
            <a:chExt cx="481130" cy="340611"/>
          </a:xfrm>
        </p:grpSpPr>
        <p:sp>
          <p:nvSpPr>
            <p:cNvPr id="935" name="Google Shape;935;p8"/>
            <p:cNvSpPr/>
            <p:nvPr/>
          </p:nvSpPr>
          <p:spPr>
            <a:xfrm>
              <a:off x="3411725" y="3307919"/>
              <a:ext cx="481130" cy="247489"/>
            </a:xfrm>
            <a:custGeom>
              <a:avLst/>
              <a:gdLst/>
              <a:ahLst/>
              <a:cxnLst/>
              <a:rect l="l" t="t" r="r" b="b"/>
              <a:pathLst>
                <a:path w="26789" h="13780" extrusionOk="0">
                  <a:moveTo>
                    <a:pt x="24646" y="1"/>
                  </a:moveTo>
                  <a:cubicBezTo>
                    <a:pt x="24335" y="1"/>
                    <a:pt x="23920" y="1"/>
                    <a:pt x="23643" y="139"/>
                  </a:cubicBezTo>
                  <a:cubicBezTo>
                    <a:pt x="23194" y="450"/>
                    <a:pt x="22918" y="865"/>
                    <a:pt x="22779" y="1314"/>
                  </a:cubicBezTo>
                  <a:lnTo>
                    <a:pt x="22779" y="1591"/>
                  </a:lnTo>
                  <a:cubicBezTo>
                    <a:pt x="22468" y="2178"/>
                    <a:pt x="22053" y="2731"/>
                    <a:pt x="21742" y="3181"/>
                  </a:cubicBezTo>
                  <a:cubicBezTo>
                    <a:pt x="20878" y="4183"/>
                    <a:pt x="19876" y="5185"/>
                    <a:pt x="18873" y="5911"/>
                  </a:cubicBezTo>
                  <a:cubicBezTo>
                    <a:pt x="17283" y="7190"/>
                    <a:pt x="15693" y="8227"/>
                    <a:pt x="13827" y="8918"/>
                  </a:cubicBezTo>
                  <a:cubicBezTo>
                    <a:pt x="13274" y="9229"/>
                    <a:pt x="12686" y="9368"/>
                    <a:pt x="12099" y="9506"/>
                  </a:cubicBezTo>
                  <a:cubicBezTo>
                    <a:pt x="11684" y="9644"/>
                    <a:pt x="11096" y="9644"/>
                    <a:pt x="10509" y="9782"/>
                  </a:cubicBezTo>
                  <a:cubicBezTo>
                    <a:pt x="9274" y="9906"/>
                    <a:pt x="8040" y="10012"/>
                    <a:pt x="6805" y="10012"/>
                  </a:cubicBezTo>
                  <a:cubicBezTo>
                    <a:pt x="6311" y="10012"/>
                    <a:pt x="5818" y="9995"/>
                    <a:pt x="5324" y="9955"/>
                  </a:cubicBezTo>
                  <a:cubicBezTo>
                    <a:pt x="4909" y="9782"/>
                    <a:pt x="4460" y="9782"/>
                    <a:pt x="4183" y="9644"/>
                  </a:cubicBezTo>
                  <a:cubicBezTo>
                    <a:pt x="4183" y="9506"/>
                    <a:pt x="4321" y="9368"/>
                    <a:pt x="4460" y="9229"/>
                  </a:cubicBezTo>
                  <a:cubicBezTo>
                    <a:pt x="5047" y="8504"/>
                    <a:pt x="5773" y="7778"/>
                    <a:pt x="6361" y="7190"/>
                  </a:cubicBezTo>
                  <a:cubicBezTo>
                    <a:pt x="7052" y="7052"/>
                    <a:pt x="7501" y="6775"/>
                    <a:pt x="8089" y="6326"/>
                  </a:cubicBezTo>
                  <a:cubicBezTo>
                    <a:pt x="8366" y="6049"/>
                    <a:pt x="8642" y="5911"/>
                    <a:pt x="8953" y="5635"/>
                  </a:cubicBezTo>
                  <a:cubicBezTo>
                    <a:pt x="9368" y="5324"/>
                    <a:pt x="9506" y="4909"/>
                    <a:pt x="9817" y="4598"/>
                  </a:cubicBezTo>
                  <a:cubicBezTo>
                    <a:pt x="10094" y="4183"/>
                    <a:pt x="10232" y="3457"/>
                    <a:pt x="10094" y="3042"/>
                  </a:cubicBezTo>
                  <a:cubicBezTo>
                    <a:pt x="9956" y="2593"/>
                    <a:pt x="9644" y="2178"/>
                    <a:pt x="9230" y="1867"/>
                  </a:cubicBezTo>
                  <a:cubicBezTo>
                    <a:pt x="8953" y="1729"/>
                    <a:pt x="8504" y="1729"/>
                    <a:pt x="8227" y="1729"/>
                  </a:cubicBezTo>
                  <a:lnTo>
                    <a:pt x="7640" y="1729"/>
                  </a:lnTo>
                  <a:cubicBezTo>
                    <a:pt x="7363" y="1867"/>
                    <a:pt x="7052" y="2005"/>
                    <a:pt x="6776" y="2316"/>
                  </a:cubicBezTo>
                  <a:cubicBezTo>
                    <a:pt x="6050" y="2316"/>
                    <a:pt x="5186" y="2593"/>
                    <a:pt x="4771" y="3319"/>
                  </a:cubicBezTo>
                  <a:lnTo>
                    <a:pt x="4771" y="3457"/>
                  </a:lnTo>
                  <a:cubicBezTo>
                    <a:pt x="3768" y="4598"/>
                    <a:pt x="2593" y="5462"/>
                    <a:pt x="1591" y="6637"/>
                  </a:cubicBezTo>
                  <a:cubicBezTo>
                    <a:pt x="1003" y="7363"/>
                    <a:pt x="588" y="8054"/>
                    <a:pt x="312" y="8918"/>
                  </a:cubicBezTo>
                  <a:cubicBezTo>
                    <a:pt x="1" y="9782"/>
                    <a:pt x="139" y="10819"/>
                    <a:pt x="588" y="11511"/>
                  </a:cubicBezTo>
                  <a:cubicBezTo>
                    <a:pt x="1314" y="12824"/>
                    <a:pt x="2904" y="13412"/>
                    <a:pt x="4183" y="13550"/>
                  </a:cubicBezTo>
                  <a:cubicBezTo>
                    <a:pt x="5115" y="13712"/>
                    <a:pt x="6093" y="13779"/>
                    <a:pt x="7064" y="13779"/>
                  </a:cubicBezTo>
                  <a:cubicBezTo>
                    <a:pt x="7751" y="13779"/>
                    <a:pt x="8433" y="13746"/>
                    <a:pt x="9091" y="13688"/>
                  </a:cubicBezTo>
                  <a:cubicBezTo>
                    <a:pt x="10370" y="13688"/>
                    <a:pt x="11822" y="13550"/>
                    <a:pt x="13101" y="13239"/>
                  </a:cubicBezTo>
                  <a:cubicBezTo>
                    <a:pt x="13827" y="13101"/>
                    <a:pt x="14414" y="12824"/>
                    <a:pt x="15002" y="12548"/>
                  </a:cubicBezTo>
                  <a:cubicBezTo>
                    <a:pt x="16004" y="12237"/>
                    <a:pt x="16869" y="11684"/>
                    <a:pt x="17733" y="11234"/>
                  </a:cubicBezTo>
                  <a:cubicBezTo>
                    <a:pt x="19599" y="10232"/>
                    <a:pt x="21466" y="8918"/>
                    <a:pt x="22918" y="7501"/>
                  </a:cubicBezTo>
                  <a:cubicBezTo>
                    <a:pt x="24508" y="6049"/>
                    <a:pt x="25786" y="4321"/>
                    <a:pt x="26512" y="2316"/>
                  </a:cubicBezTo>
                  <a:cubicBezTo>
                    <a:pt x="26789" y="1452"/>
                    <a:pt x="26063" y="277"/>
                    <a:pt x="25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3437803" y="3388003"/>
              <a:ext cx="165771" cy="116722"/>
            </a:xfrm>
            <a:custGeom>
              <a:avLst/>
              <a:gdLst/>
              <a:ahLst/>
              <a:cxnLst/>
              <a:rect l="l" t="t" r="r" b="b"/>
              <a:pathLst>
                <a:path w="9230" h="6499" extrusionOk="0">
                  <a:moveTo>
                    <a:pt x="1" y="0"/>
                  </a:moveTo>
                  <a:lnTo>
                    <a:pt x="1" y="0"/>
                  </a:lnTo>
                  <a:cubicBezTo>
                    <a:pt x="139" y="1452"/>
                    <a:pt x="139" y="3042"/>
                    <a:pt x="415" y="4459"/>
                  </a:cubicBezTo>
                  <a:cubicBezTo>
                    <a:pt x="1003" y="4909"/>
                    <a:pt x="1591" y="5047"/>
                    <a:pt x="2316" y="5323"/>
                  </a:cubicBezTo>
                  <a:cubicBezTo>
                    <a:pt x="3457" y="5635"/>
                    <a:pt x="4736" y="5911"/>
                    <a:pt x="6049" y="6049"/>
                  </a:cubicBezTo>
                  <a:cubicBezTo>
                    <a:pt x="7052" y="6360"/>
                    <a:pt x="8192" y="6360"/>
                    <a:pt x="9229" y="6499"/>
                  </a:cubicBezTo>
                  <a:lnTo>
                    <a:pt x="9229" y="6049"/>
                  </a:lnTo>
                  <a:lnTo>
                    <a:pt x="9229" y="5773"/>
                  </a:lnTo>
                  <a:cubicBezTo>
                    <a:pt x="9057" y="4459"/>
                    <a:pt x="8918" y="3042"/>
                    <a:pt x="8918" y="1729"/>
                  </a:cubicBezTo>
                  <a:lnTo>
                    <a:pt x="8780" y="1729"/>
                  </a:lnTo>
                  <a:cubicBezTo>
                    <a:pt x="7328" y="1314"/>
                    <a:pt x="5600" y="1176"/>
                    <a:pt x="4045" y="1003"/>
                  </a:cubicBezTo>
                  <a:cubicBezTo>
                    <a:pt x="2731" y="865"/>
                    <a:pt x="1279" y="58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3629005" y="3374964"/>
              <a:ext cx="49067" cy="124175"/>
            </a:xfrm>
            <a:custGeom>
              <a:avLst/>
              <a:gdLst/>
              <a:ahLst/>
              <a:cxnLst/>
              <a:rect l="l" t="t" r="r" b="b"/>
              <a:pathLst>
                <a:path w="2732" h="6914" extrusionOk="0">
                  <a:moveTo>
                    <a:pt x="2731" y="1"/>
                  </a:moveTo>
                  <a:lnTo>
                    <a:pt x="2731" y="1"/>
                  </a:lnTo>
                  <a:cubicBezTo>
                    <a:pt x="2593" y="173"/>
                    <a:pt x="2316" y="312"/>
                    <a:pt x="2040" y="450"/>
                  </a:cubicBezTo>
                  <a:lnTo>
                    <a:pt x="2040" y="588"/>
                  </a:lnTo>
                  <a:cubicBezTo>
                    <a:pt x="1867" y="588"/>
                    <a:pt x="1867" y="726"/>
                    <a:pt x="1867" y="726"/>
                  </a:cubicBezTo>
                  <a:cubicBezTo>
                    <a:pt x="1003" y="2766"/>
                    <a:pt x="588" y="4909"/>
                    <a:pt x="1" y="6914"/>
                  </a:cubicBezTo>
                  <a:cubicBezTo>
                    <a:pt x="139" y="6775"/>
                    <a:pt x="450" y="6637"/>
                    <a:pt x="588" y="6499"/>
                  </a:cubicBezTo>
                  <a:cubicBezTo>
                    <a:pt x="1176" y="4321"/>
                    <a:pt x="2040" y="2178"/>
                    <a:pt x="2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3706611" y="3383028"/>
              <a:ext cx="8082" cy="13057"/>
            </a:xfrm>
            <a:custGeom>
              <a:avLst/>
              <a:gdLst/>
              <a:ahLst/>
              <a:cxnLst/>
              <a:rect l="l" t="t" r="r" b="b"/>
              <a:pathLst>
                <a:path w="450" h="727" extrusionOk="0">
                  <a:moveTo>
                    <a:pt x="450" y="1"/>
                  </a:moveTo>
                  <a:cubicBezTo>
                    <a:pt x="450" y="139"/>
                    <a:pt x="311" y="139"/>
                    <a:pt x="139" y="139"/>
                  </a:cubicBezTo>
                  <a:cubicBezTo>
                    <a:pt x="139" y="277"/>
                    <a:pt x="0" y="589"/>
                    <a:pt x="0" y="727"/>
                  </a:cubicBezTo>
                  <a:cubicBezTo>
                    <a:pt x="0" y="589"/>
                    <a:pt x="139" y="589"/>
                    <a:pt x="311" y="416"/>
                  </a:cubicBezTo>
                  <a:cubicBezTo>
                    <a:pt x="450" y="416"/>
                    <a:pt x="450" y="589"/>
                    <a:pt x="450" y="589"/>
                  </a:cubicBezTo>
                  <a:lnTo>
                    <a:pt x="450" y="416"/>
                  </a:lnTo>
                  <a:lnTo>
                    <a:pt x="450" y="277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3662537" y="338800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3662537" y="3388003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3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3652605" y="3365032"/>
              <a:ext cx="49049" cy="118590"/>
            </a:xfrm>
            <a:custGeom>
              <a:avLst/>
              <a:gdLst/>
              <a:ahLst/>
              <a:cxnLst/>
              <a:rect l="l" t="t" r="r" b="b"/>
              <a:pathLst>
                <a:path w="2731" h="6603" extrusionOk="0">
                  <a:moveTo>
                    <a:pt x="2592" y="1"/>
                  </a:moveTo>
                  <a:cubicBezTo>
                    <a:pt x="2454" y="1"/>
                    <a:pt x="2281" y="139"/>
                    <a:pt x="2143" y="139"/>
                  </a:cubicBezTo>
                  <a:lnTo>
                    <a:pt x="2143" y="277"/>
                  </a:lnTo>
                  <a:cubicBezTo>
                    <a:pt x="1417" y="2455"/>
                    <a:pt x="553" y="4459"/>
                    <a:pt x="0" y="6602"/>
                  </a:cubicBezTo>
                  <a:cubicBezTo>
                    <a:pt x="415" y="6326"/>
                    <a:pt x="864" y="6188"/>
                    <a:pt x="1141" y="5911"/>
                  </a:cubicBezTo>
                  <a:lnTo>
                    <a:pt x="1141" y="5738"/>
                  </a:lnTo>
                  <a:cubicBezTo>
                    <a:pt x="1590" y="4010"/>
                    <a:pt x="2143" y="2282"/>
                    <a:pt x="2731" y="726"/>
                  </a:cubicBezTo>
                  <a:cubicBezTo>
                    <a:pt x="2731" y="415"/>
                    <a:pt x="2731" y="139"/>
                    <a:pt x="2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3686118" y="3398563"/>
              <a:ext cx="26096" cy="64566"/>
            </a:xfrm>
            <a:custGeom>
              <a:avLst/>
              <a:gdLst/>
              <a:ahLst/>
              <a:cxnLst/>
              <a:rect l="l" t="t" r="r" b="b"/>
              <a:pathLst>
                <a:path w="1453" h="3595" extrusionOk="0">
                  <a:moveTo>
                    <a:pt x="1003" y="0"/>
                  </a:moveTo>
                  <a:cubicBezTo>
                    <a:pt x="726" y="1141"/>
                    <a:pt x="277" y="2454"/>
                    <a:pt x="1" y="3595"/>
                  </a:cubicBezTo>
                  <a:cubicBezTo>
                    <a:pt x="588" y="3318"/>
                    <a:pt x="1003" y="3007"/>
                    <a:pt x="1452" y="2731"/>
                  </a:cubicBezTo>
                  <a:lnTo>
                    <a:pt x="1452" y="2592"/>
                  </a:lnTo>
                  <a:cubicBezTo>
                    <a:pt x="1280" y="1728"/>
                    <a:pt x="1141" y="1002"/>
                    <a:pt x="1003" y="138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3615966" y="3390481"/>
              <a:ext cx="34160" cy="103701"/>
            </a:xfrm>
            <a:custGeom>
              <a:avLst/>
              <a:gdLst/>
              <a:ahLst/>
              <a:cxnLst/>
              <a:rect l="l" t="t" r="r" b="b"/>
              <a:pathLst>
                <a:path w="1902" h="5774" extrusionOk="0">
                  <a:moveTo>
                    <a:pt x="1902" y="1"/>
                  </a:moveTo>
                  <a:cubicBezTo>
                    <a:pt x="1729" y="1"/>
                    <a:pt x="1591" y="174"/>
                    <a:pt x="1314" y="312"/>
                  </a:cubicBezTo>
                  <a:lnTo>
                    <a:pt x="1314" y="450"/>
                  </a:lnTo>
                  <a:cubicBezTo>
                    <a:pt x="1176" y="588"/>
                    <a:pt x="1176" y="865"/>
                    <a:pt x="1038" y="1038"/>
                  </a:cubicBezTo>
                  <a:cubicBezTo>
                    <a:pt x="727" y="1902"/>
                    <a:pt x="312" y="2904"/>
                    <a:pt x="1" y="3768"/>
                  </a:cubicBezTo>
                  <a:cubicBezTo>
                    <a:pt x="1" y="4494"/>
                    <a:pt x="174" y="5047"/>
                    <a:pt x="174" y="5773"/>
                  </a:cubicBezTo>
                  <a:cubicBezTo>
                    <a:pt x="450" y="4771"/>
                    <a:pt x="727" y="3630"/>
                    <a:pt x="1038" y="2593"/>
                  </a:cubicBezTo>
                  <a:cubicBezTo>
                    <a:pt x="1314" y="1729"/>
                    <a:pt x="1591" y="865"/>
                    <a:pt x="1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3613488" y="3405999"/>
              <a:ext cx="10578" cy="28574"/>
            </a:xfrm>
            <a:custGeom>
              <a:avLst/>
              <a:gdLst/>
              <a:ahLst/>
              <a:cxnLst/>
              <a:rect l="l" t="t" r="r" b="b"/>
              <a:pathLst>
                <a:path w="589" h="1591" extrusionOk="0">
                  <a:moveTo>
                    <a:pt x="588" y="1"/>
                  </a:moveTo>
                  <a:cubicBezTo>
                    <a:pt x="450" y="174"/>
                    <a:pt x="139" y="312"/>
                    <a:pt x="0" y="588"/>
                  </a:cubicBezTo>
                  <a:lnTo>
                    <a:pt x="0" y="1591"/>
                  </a:lnTo>
                  <a:cubicBezTo>
                    <a:pt x="312" y="1038"/>
                    <a:pt x="450" y="450"/>
                    <a:pt x="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3603556" y="3491668"/>
              <a:ext cx="18" cy="13057"/>
            </a:xfrm>
            <a:custGeom>
              <a:avLst/>
              <a:gdLst/>
              <a:ahLst/>
              <a:cxnLst/>
              <a:rect l="l" t="t" r="r" b="b"/>
              <a:pathLst>
                <a:path w="1" h="727" extrusionOk="0">
                  <a:moveTo>
                    <a:pt x="0" y="727"/>
                  </a:moveTo>
                  <a:lnTo>
                    <a:pt x="0" y="727"/>
                  </a:lnTo>
                  <a:lnTo>
                    <a:pt x="0" y="1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3448364" y="3323437"/>
              <a:ext cx="232815" cy="80102"/>
            </a:xfrm>
            <a:custGeom>
              <a:avLst/>
              <a:gdLst/>
              <a:ahLst/>
              <a:cxnLst/>
              <a:rect l="l" t="t" r="r" b="b"/>
              <a:pathLst>
                <a:path w="12963" h="4460" extrusionOk="0">
                  <a:moveTo>
                    <a:pt x="8780" y="2005"/>
                  </a:moveTo>
                  <a:cubicBezTo>
                    <a:pt x="8918" y="2005"/>
                    <a:pt x="8918" y="2178"/>
                    <a:pt x="8918" y="2178"/>
                  </a:cubicBezTo>
                  <a:cubicBezTo>
                    <a:pt x="8918" y="2317"/>
                    <a:pt x="8918" y="2317"/>
                    <a:pt x="8780" y="2317"/>
                  </a:cubicBezTo>
                  <a:cubicBezTo>
                    <a:pt x="8641" y="2317"/>
                    <a:pt x="8641" y="2317"/>
                    <a:pt x="8641" y="2178"/>
                  </a:cubicBezTo>
                  <a:cubicBezTo>
                    <a:pt x="8641" y="2178"/>
                    <a:pt x="8641" y="2005"/>
                    <a:pt x="8780" y="2005"/>
                  </a:cubicBezTo>
                  <a:close/>
                  <a:moveTo>
                    <a:pt x="9506" y="2455"/>
                  </a:moveTo>
                  <a:cubicBezTo>
                    <a:pt x="9644" y="2455"/>
                    <a:pt x="9782" y="2593"/>
                    <a:pt x="9782" y="2731"/>
                  </a:cubicBezTo>
                  <a:cubicBezTo>
                    <a:pt x="9782" y="2870"/>
                    <a:pt x="9644" y="3042"/>
                    <a:pt x="9506" y="3042"/>
                  </a:cubicBezTo>
                  <a:cubicBezTo>
                    <a:pt x="9194" y="3042"/>
                    <a:pt x="9056" y="2870"/>
                    <a:pt x="9056" y="2731"/>
                  </a:cubicBezTo>
                  <a:cubicBezTo>
                    <a:pt x="9056" y="2593"/>
                    <a:pt x="9194" y="2455"/>
                    <a:pt x="9506" y="2455"/>
                  </a:cubicBezTo>
                  <a:close/>
                  <a:moveTo>
                    <a:pt x="8192" y="2593"/>
                  </a:moveTo>
                  <a:cubicBezTo>
                    <a:pt x="8469" y="2593"/>
                    <a:pt x="8780" y="2870"/>
                    <a:pt x="8780" y="3319"/>
                  </a:cubicBezTo>
                  <a:cubicBezTo>
                    <a:pt x="8780" y="3595"/>
                    <a:pt x="8469" y="3907"/>
                    <a:pt x="8192" y="3907"/>
                  </a:cubicBezTo>
                  <a:cubicBezTo>
                    <a:pt x="7777" y="3907"/>
                    <a:pt x="7466" y="3595"/>
                    <a:pt x="7466" y="3319"/>
                  </a:cubicBezTo>
                  <a:cubicBezTo>
                    <a:pt x="7466" y="2870"/>
                    <a:pt x="7777" y="2593"/>
                    <a:pt x="8192" y="2593"/>
                  </a:cubicBezTo>
                  <a:close/>
                  <a:moveTo>
                    <a:pt x="4321" y="1"/>
                  </a:moveTo>
                  <a:cubicBezTo>
                    <a:pt x="3733" y="277"/>
                    <a:pt x="3007" y="727"/>
                    <a:pt x="2420" y="1141"/>
                  </a:cubicBezTo>
                  <a:cubicBezTo>
                    <a:pt x="1556" y="1729"/>
                    <a:pt x="691" y="2317"/>
                    <a:pt x="0" y="2731"/>
                  </a:cubicBezTo>
                  <a:cubicBezTo>
                    <a:pt x="277" y="2870"/>
                    <a:pt x="553" y="3042"/>
                    <a:pt x="864" y="3181"/>
                  </a:cubicBezTo>
                  <a:cubicBezTo>
                    <a:pt x="3284" y="3907"/>
                    <a:pt x="5876" y="3734"/>
                    <a:pt x="8469" y="4460"/>
                  </a:cubicBezTo>
                  <a:cubicBezTo>
                    <a:pt x="8780" y="4321"/>
                    <a:pt x="9056" y="4045"/>
                    <a:pt x="9506" y="3734"/>
                  </a:cubicBezTo>
                  <a:cubicBezTo>
                    <a:pt x="9782" y="3457"/>
                    <a:pt x="10197" y="3319"/>
                    <a:pt x="10646" y="3042"/>
                  </a:cubicBezTo>
                  <a:cubicBezTo>
                    <a:pt x="11372" y="2593"/>
                    <a:pt x="12236" y="2317"/>
                    <a:pt x="12962" y="1867"/>
                  </a:cubicBezTo>
                  <a:cubicBezTo>
                    <a:pt x="11510" y="1591"/>
                    <a:pt x="10059" y="1452"/>
                    <a:pt x="8641" y="1141"/>
                  </a:cubicBezTo>
                  <a:cubicBezTo>
                    <a:pt x="8469" y="1141"/>
                    <a:pt x="8192" y="865"/>
                    <a:pt x="8330" y="588"/>
                  </a:cubicBezTo>
                  <a:cubicBezTo>
                    <a:pt x="8054" y="450"/>
                    <a:pt x="7777" y="450"/>
                    <a:pt x="7466" y="450"/>
                  </a:cubicBezTo>
                  <a:cubicBezTo>
                    <a:pt x="7466" y="588"/>
                    <a:pt x="7190" y="727"/>
                    <a:pt x="7051" y="727"/>
                  </a:cubicBezTo>
                  <a:cubicBezTo>
                    <a:pt x="6187" y="588"/>
                    <a:pt x="5185" y="277"/>
                    <a:pt x="4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3543965" y="3230314"/>
              <a:ext cx="292407" cy="116740"/>
            </a:xfrm>
            <a:custGeom>
              <a:avLst/>
              <a:gdLst/>
              <a:ahLst/>
              <a:cxnLst/>
              <a:rect l="l" t="t" r="r" b="b"/>
              <a:pathLst>
                <a:path w="16281" h="6500" extrusionOk="0">
                  <a:moveTo>
                    <a:pt x="8641" y="727"/>
                  </a:moveTo>
                  <a:cubicBezTo>
                    <a:pt x="8780" y="727"/>
                    <a:pt x="8918" y="865"/>
                    <a:pt x="8918" y="865"/>
                  </a:cubicBezTo>
                  <a:cubicBezTo>
                    <a:pt x="8918" y="1003"/>
                    <a:pt x="8780" y="1003"/>
                    <a:pt x="8641" y="1003"/>
                  </a:cubicBezTo>
                  <a:cubicBezTo>
                    <a:pt x="8641" y="1003"/>
                    <a:pt x="8503" y="1003"/>
                    <a:pt x="8503" y="865"/>
                  </a:cubicBezTo>
                  <a:lnTo>
                    <a:pt x="8641" y="727"/>
                  </a:lnTo>
                  <a:close/>
                  <a:moveTo>
                    <a:pt x="7777" y="1591"/>
                  </a:moveTo>
                  <a:cubicBezTo>
                    <a:pt x="7916" y="1591"/>
                    <a:pt x="8054" y="1729"/>
                    <a:pt x="8054" y="1729"/>
                  </a:cubicBezTo>
                  <a:cubicBezTo>
                    <a:pt x="8054" y="1867"/>
                    <a:pt x="7916" y="2006"/>
                    <a:pt x="7777" y="2006"/>
                  </a:cubicBezTo>
                  <a:cubicBezTo>
                    <a:pt x="7639" y="2006"/>
                    <a:pt x="7639" y="1867"/>
                    <a:pt x="7639" y="1729"/>
                  </a:cubicBezTo>
                  <a:cubicBezTo>
                    <a:pt x="7639" y="1729"/>
                    <a:pt x="7639" y="1591"/>
                    <a:pt x="7777" y="1591"/>
                  </a:cubicBezTo>
                  <a:close/>
                  <a:moveTo>
                    <a:pt x="5323" y="4771"/>
                  </a:moveTo>
                  <a:cubicBezTo>
                    <a:pt x="5461" y="4771"/>
                    <a:pt x="5461" y="4771"/>
                    <a:pt x="5461" y="4909"/>
                  </a:cubicBezTo>
                  <a:cubicBezTo>
                    <a:pt x="5461" y="5047"/>
                    <a:pt x="5461" y="5047"/>
                    <a:pt x="5323" y="5047"/>
                  </a:cubicBezTo>
                  <a:cubicBezTo>
                    <a:pt x="5185" y="5047"/>
                    <a:pt x="5185" y="5047"/>
                    <a:pt x="5185" y="4909"/>
                  </a:cubicBezTo>
                  <a:cubicBezTo>
                    <a:pt x="5185" y="4771"/>
                    <a:pt x="5185" y="4771"/>
                    <a:pt x="5323" y="4771"/>
                  </a:cubicBezTo>
                  <a:close/>
                  <a:moveTo>
                    <a:pt x="7328" y="4460"/>
                  </a:moveTo>
                  <a:cubicBezTo>
                    <a:pt x="7639" y="4460"/>
                    <a:pt x="7777" y="4771"/>
                    <a:pt x="7777" y="4909"/>
                  </a:cubicBezTo>
                  <a:cubicBezTo>
                    <a:pt x="7777" y="5186"/>
                    <a:pt x="7639" y="5324"/>
                    <a:pt x="7328" y="5324"/>
                  </a:cubicBezTo>
                  <a:cubicBezTo>
                    <a:pt x="7190" y="5324"/>
                    <a:pt x="7051" y="5186"/>
                    <a:pt x="7051" y="4909"/>
                  </a:cubicBezTo>
                  <a:cubicBezTo>
                    <a:pt x="7051" y="4771"/>
                    <a:pt x="7190" y="4460"/>
                    <a:pt x="7328" y="4460"/>
                  </a:cubicBezTo>
                  <a:close/>
                  <a:moveTo>
                    <a:pt x="6464" y="5186"/>
                  </a:moveTo>
                  <a:cubicBezTo>
                    <a:pt x="6602" y="5186"/>
                    <a:pt x="6775" y="5324"/>
                    <a:pt x="6775" y="5462"/>
                  </a:cubicBezTo>
                  <a:cubicBezTo>
                    <a:pt x="6775" y="5635"/>
                    <a:pt x="6602" y="5773"/>
                    <a:pt x="6464" y="5773"/>
                  </a:cubicBezTo>
                  <a:cubicBezTo>
                    <a:pt x="6326" y="5773"/>
                    <a:pt x="6187" y="5635"/>
                    <a:pt x="6187" y="5462"/>
                  </a:cubicBezTo>
                  <a:cubicBezTo>
                    <a:pt x="6187" y="5324"/>
                    <a:pt x="6326" y="5186"/>
                    <a:pt x="6464" y="5186"/>
                  </a:cubicBezTo>
                  <a:close/>
                  <a:moveTo>
                    <a:pt x="7639" y="1"/>
                  </a:moveTo>
                  <a:cubicBezTo>
                    <a:pt x="7639" y="1"/>
                    <a:pt x="7639" y="139"/>
                    <a:pt x="7466" y="139"/>
                  </a:cubicBezTo>
                  <a:cubicBezTo>
                    <a:pt x="7777" y="139"/>
                    <a:pt x="8054" y="277"/>
                    <a:pt x="8054" y="589"/>
                  </a:cubicBezTo>
                  <a:cubicBezTo>
                    <a:pt x="8054" y="865"/>
                    <a:pt x="7777" y="1003"/>
                    <a:pt x="7466" y="1003"/>
                  </a:cubicBezTo>
                  <a:cubicBezTo>
                    <a:pt x="7190" y="1003"/>
                    <a:pt x="7051" y="865"/>
                    <a:pt x="7051" y="589"/>
                  </a:cubicBezTo>
                  <a:cubicBezTo>
                    <a:pt x="7051" y="450"/>
                    <a:pt x="7051" y="277"/>
                    <a:pt x="7190" y="277"/>
                  </a:cubicBezTo>
                  <a:cubicBezTo>
                    <a:pt x="7051" y="277"/>
                    <a:pt x="6913" y="277"/>
                    <a:pt x="6775" y="450"/>
                  </a:cubicBezTo>
                  <a:cubicBezTo>
                    <a:pt x="6187" y="727"/>
                    <a:pt x="5738" y="1003"/>
                    <a:pt x="5185" y="1314"/>
                  </a:cubicBezTo>
                  <a:cubicBezTo>
                    <a:pt x="4597" y="1729"/>
                    <a:pt x="4010" y="2006"/>
                    <a:pt x="3595" y="2317"/>
                  </a:cubicBezTo>
                  <a:cubicBezTo>
                    <a:pt x="2454" y="3043"/>
                    <a:pt x="1417" y="3734"/>
                    <a:pt x="277" y="4322"/>
                  </a:cubicBezTo>
                  <a:cubicBezTo>
                    <a:pt x="138" y="4460"/>
                    <a:pt x="0" y="4460"/>
                    <a:pt x="0" y="4598"/>
                  </a:cubicBezTo>
                  <a:cubicBezTo>
                    <a:pt x="553" y="4771"/>
                    <a:pt x="1141" y="4909"/>
                    <a:pt x="1867" y="5047"/>
                  </a:cubicBezTo>
                  <a:cubicBezTo>
                    <a:pt x="2143" y="5047"/>
                    <a:pt x="2281" y="5324"/>
                    <a:pt x="2143" y="5462"/>
                  </a:cubicBezTo>
                  <a:lnTo>
                    <a:pt x="2143" y="5635"/>
                  </a:lnTo>
                  <a:cubicBezTo>
                    <a:pt x="2454" y="5635"/>
                    <a:pt x="2731" y="5635"/>
                    <a:pt x="3007" y="5773"/>
                  </a:cubicBezTo>
                  <a:cubicBezTo>
                    <a:pt x="3007" y="5635"/>
                    <a:pt x="3318" y="5462"/>
                    <a:pt x="3457" y="5462"/>
                  </a:cubicBezTo>
                  <a:cubicBezTo>
                    <a:pt x="5185" y="5773"/>
                    <a:pt x="6775" y="6050"/>
                    <a:pt x="8330" y="6188"/>
                  </a:cubicBezTo>
                  <a:cubicBezTo>
                    <a:pt x="8503" y="6326"/>
                    <a:pt x="8641" y="6326"/>
                    <a:pt x="8641" y="6499"/>
                  </a:cubicBezTo>
                  <a:cubicBezTo>
                    <a:pt x="8780" y="6326"/>
                    <a:pt x="8918" y="6326"/>
                    <a:pt x="8918" y="6188"/>
                  </a:cubicBezTo>
                  <a:cubicBezTo>
                    <a:pt x="9367" y="6050"/>
                    <a:pt x="9644" y="5773"/>
                    <a:pt x="10059" y="5635"/>
                  </a:cubicBezTo>
                  <a:cubicBezTo>
                    <a:pt x="10785" y="5047"/>
                    <a:pt x="11649" y="4460"/>
                    <a:pt x="12375" y="4045"/>
                  </a:cubicBezTo>
                  <a:cubicBezTo>
                    <a:pt x="13100" y="3457"/>
                    <a:pt x="13965" y="3043"/>
                    <a:pt x="14829" y="2455"/>
                  </a:cubicBezTo>
                  <a:cubicBezTo>
                    <a:pt x="15105" y="2178"/>
                    <a:pt x="15555" y="2006"/>
                    <a:pt x="15831" y="1729"/>
                  </a:cubicBezTo>
                  <a:cubicBezTo>
                    <a:pt x="15969" y="1591"/>
                    <a:pt x="16108" y="1591"/>
                    <a:pt x="16280" y="1453"/>
                  </a:cubicBezTo>
                  <a:cubicBezTo>
                    <a:pt x="13377" y="865"/>
                    <a:pt x="10508" y="727"/>
                    <a:pt x="7639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3714675" y="3338954"/>
              <a:ext cx="25467" cy="62106"/>
            </a:xfrm>
            <a:custGeom>
              <a:avLst/>
              <a:gdLst/>
              <a:ahLst/>
              <a:cxnLst/>
              <a:rect l="l" t="t" r="r" b="b"/>
              <a:pathLst>
                <a:path w="1418" h="3458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141" y="139"/>
                    <a:pt x="865" y="450"/>
                    <a:pt x="554" y="588"/>
                  </a:cubicBezTo>
                  <a:cubicBezTo>
                    <a:pt x="277" y="727"/>
                    <a:pt x="139" y="865"/>
                    <a:pt x="1" y="865"/>
                  </a:cubicBezTo>
                  <a:cubicBezTo>
                    <a:pt x="1" y="1314"/>
                    <a:pt x="139" y="1729"/>
                    <a:pt x="139" y="2178"/>
                  </a:cubicBezTo>
                  <a:cubicBezTo>
                    <a:pt x="139" y="2317"/>
                    <a:pt x="139" y="2455"/>
                    <a:pt x="1" y="2455"/>
                  </a:cubicBezTo>
                  <a:lnTo>
                    <a:pt x="1" y="2731"/>
                  </a:lnTo>
                  <a:lnTo>
                    <a:pt x="1" y="2870"/>
                  </a:lnTo>
                  <a:lnTo>
                    <a:pt x="1" y="3043"/>
                  </a:lnTo>
                  <a:cubicBezTo>
                    <a:pt x="139" y="3043"/>
                    <a:pt x="277" y="3181"/>
                    <a:pt x="277" y="3319"/>
                  </a:cubicBezTo>
                  <a:lnTo>
                    <a:pt x="277" y="3457"/>
                  </a:lnTo>
                  <a:cubicBezTo>
                    <a:pt x="554" y="2317"/>
                    <a:pt x="1003" y="1141"/>
                    <a:pt x="1418" y="1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3779241" y="3284948"/>
              <a:ext cx="44092" cy="113633"/>
            </a:xfrm>
            <a:custGeom>
              <a:avLst/>
              <a:gdLst/>
              <a:ahLst/>
              <a:cxnLst/>
              <a:rect l="l" t="t" r="r" b="b"/>
              <a:pathLst>
                <a:path w="2455" h="6327" extrusionOk="0">
                  <a:moveTo>
                    <a:pt x="2455" y="1"/>
                  </a:moveTo>
                  <a:lnTo>
                    <a:pt x="2455" y="1"/>
                  </a:lnTo>
                  <a:cubicBezTo>
                    <a:pt x="2316" y="139"/>
                    <a:pt x="2005" y="277"/>
                    <a:pt x="1729" y="415"/>
                  </a:cubicBezTo>
                  <a:lnTo>
                    <a:pt x="1729" y="554"/>
                  </a:lnTo>
                  <a:cubicBezTo>
                    <a:pt x="1452" y="1729"/>
                    <a:pt x="1141" y="2731"/>
                    <a:pt x="726" y="3734"/>
                  </a:cubicBezTo>
                  <a:cubicBezTo>
                    <a:pt x="415" y="4598"/>
                    <a:pt x="139" y="5462"/>
                    <a:pt x="0" y="6326"/>
                  </a:cubicBezTo>
                  <a:cubicBezTo>
                    <a:pt x="415" y="6050"/>
                    <a:pt x="865" y="5738"/>
                    <a:pt x="1279" y="5462"/>
                  </a:cubicBezTo>
                  <a:cubicBezTo>
                    <a:pt x="1141" y="5462"/>
                    <a:pt x="1141" y="5324"/>
                    <a:pt x="1141" y="5185"/>
                  </a:cubicBezTo>
                  <a:lnTo>
                    <a:pt x="2455" y="1"/>
                  </a:ln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3724606" y="3320958"/>
              <a:ext cx="44092" cy="116111"/>
            </a:xfrm>
            <a:custGeom>
              <a:avLst/>
              <a:gdLst/>
              <a:ahLst/>
              <a:cxnLst/>
              <a:rect l="l" t="t" r="r" b="b"/>
              <a:pathLst>
                <a:path w="2455" h="6465" extrusionOk="0">
                  <a:moveTo>
                    <a:pt x="2455" y="0"/>
                  </a:moveTo>
                  <a:lnTo>
                    <a:pt x="2455" y="0"/>
                  </a:lnTo>
                  <a:cubicBezTo>
                    <a:pt x="2178" y="139"/>
                    <a:pt x="1902" y="277"/>
                    <a:pt x="1729" y="415"/>
                  </a:cubicBezTo>
                  <a:cubicBezTo>
                    <a:pt x="865" y="2316"/>
                    <a:pt x="312" y="4321"/>
                    <a:pt x="1" y="6326"/>
                  </a:cubicBezTo>
                  <a:lnTo>
                    <a:pt x="1" y="6464"/>
                  </a:lnTo>
                  <a:cubicBezTo>
                    <a:pt x="312" y="6326"/>
                    <a:pt x="588" y="6188"/>
                    <a:pt x="865" y="5911"/>
                  </a:cubicBezTo>
                  <a:cubicBezTo>
                    <a:pt x="727" y="5911"/>
                    <a:pt x="727" y="5773"/>
                    <a:pt x="727" y="5600"/>
                  </a:cubicBezTo>
                  <a:cubicBezTo>
                    <a:pt x="1314" y="3733"/>
                    <a:pt x="1902" y="1867"/>
                    <a:pt x="2455" y="0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3812754" y="3266324"/>
              <a:ext cx="36028" cy="108658"/>
            </a:xfrm>
            <a:custGeom>
              <a:avLst/>
              <a:gdLst/>
              <a:ahLst/>
              <a:cxnLst/>
              <a:rect l="l" t="t" r="r" b="b"/>
              <a:pathLst>
                <a:path w="2006" h="6050" extrusionOk="0">
                  <a:moveTo>
                    <a:pt x="2006" y="1"/>
                  </a:moveTo>
                  <a:lnTo>
                    <a:pt x="2006" y="1"/>
                  </a:lnTo>
                  <a:cubicBezTo>
                    <a:pt x="1867" y="173"/>
                    <a:pt x="1591" y="312"/>
                    <a:pt x="1314" y="450"/>
                  </a:cubicBezTo>
                  <a:lnTo>
                    <a:pt x="1314" y="588"/>
                  </a:lnTo>
                  <a:cubicBezTo>
                    <a:pt x="865" y="2455"/>
                    <a:pt x="450" y="4183"/>
                    <a:pt x="1" y="6050"/>
                  </a:cubicBezTo>
                  <a:cubicBezTo>
                    <a:pt x="139" y="5911"/>
                    <a:pt x="450" y="5773"/>
                    <a:pt x="589" y="5635"/>
                  </a:cubicBezTo>
                  <a:lnTo>
                    <a:pt x="589" y="5358"/>
                  </a:lnTo>
                  <a:cubicBezTo>
                    <a:pt x="1142" y="3630"/>
                    <a:pt x="1591" y="1729"/>
                    <a:pt x="2006" y="1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3836354" y="3289923"/>
              <a:ext cx="20510" cy="67063"/>
            </a:xfrm>
            <a:custGeom>
              <a:avLst/>
              <a:gdLst/>
              <a:ahLst/>
              <a:cxnLst/>
              <a:rect l="l" t="t" r="r" b="b"/>
              <a:pathLst>
                <a:path w="1142" h="3734" extrusionOk="0">
                  <a:moveTo>
                    <a:pt x="1003" y="0"/>
                  </a:moveTo>
                  <a:cubicBezTo>
                    <a:pt x="692" y="1279"/>
                    <a:pt x="415" y="2454"/>
                    <a:pt x="0" y="3733"/>
                  </a:cubicBezTo>
                  <a:cubicBezTo>
                    <a:pt x="415" y="3457"/>
                    <a:pt x="865" y="3180"/>
                    <a:pt x="1141" y="2869"/>
                  </a:cubicBezTo>
                  <a:lnTo>
                    <a:pt x="1141" y="2731"/>
                  </a:lnTo>
                  <a:cubicBezTo>
                    <a:pt x="1003" y="1867"/>
                    <a:pt x="1003" y="864"/>
                    <a:pt x="1003" y="0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3750684" y="3300466"/>
              <a:ext cx="49067" cy="121068"/>
            </a:xfrm>
            <a:custGeom>
              <a:avLst/>
              <a:gdLst/>
              <a:ahLst/>
              <a:cxnLst/>
              <a:rect l="l" t="t" r="r" b="b"/>
              <a:pathLst>
                <a:path w="2732" h="6741" extrusionOk="0">
                  <a:moveTo>
                    <a:pt x="2731" y="1"/>
                  </a:moveTo>
                  <a:lnTo>
                    <a:pt x="2731" y="1"/>
                  </a:lnTo>
                  <a:cubicBezTo>
                    <a:pt x="2316" y="277"/>
                    <a:pt x="2005" y="416"/>
                    <a:pt x="1729" y="692"/>
                  </a:cubicBezTo>
                  <a:lnTo>
                    <a:pt x="1729" y="865"/>
                  </a:lnTo>
                  <a:cubicBezTo>
                    <a:pt x="1141" y="2731"/>
                    <a:pt x="588" y="4736"/>
                    <a:pt x="0" y="6741"/>
                  </a:cubicBezTo>
                  <a:cubicBezTo>
                    <a:pt x="277" y="6464"/>
                    <a:pt x="588" y="6188"/>
                    <a:pt x="1003" y="6050"/>
                  </a:cubicBezTo>
                  <a:lnTo>
                    <a:pt x="1003" y="5877"/>
                  </a:lnTo>
                  <a:cubicBezTo>
                    <a:pt x="1141" y="4736"/>
                    <a:pt x="1452" y="3734"/>
                    <a:pt x="1867" y="2731"/>
                  </a:cubicBezTo>
                  <a:cubicBezTo>
                    <a:pt x="2178" y="1867"/>
                    <a:pt x="2455" y="865"/>
                    <a:pt x="2731" y="1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3582453" y="3370007"/>
              <a:ext cx="23599" cy="23599"/>
            </a:xfrm>
            <a:custGeom>
              <a:avLst/>
              <a:gdLst/>
              <a:ahLst/>
              <a:cxnLst/>
              <a:rect l="l" t="t" r="r" b="b"/>
              <a:pathLst>
                <a:path w="1314" h="1314" extrusionOk="0">
                  <a:moveTo>
                    <a:pt x="726" y="0"/>
                  </a:moveTo>
                  <a:cubicBezTo>
                    <a:pt x="311" y="0"/>
                    <a:pt x="0" y="277"/>
                    <a:pt x="0" y="726"/>
                  </a:cubicBezTo>
                  <a:cubicBezTo>
                    <a:pt x="0" y="1002"/>
                    <a:pt x="311" y="1314"/>
                    <a:pt x="726" y="1314"/>
                  </a:cubicBezTo>
                  <a:cubicBezTo>
                    <a:pt x="1003" y="1314"/>
                    <a:pt x="1314" y="1002"/>
                    <a:pt x="1314" y="726"/>
                  </a:cubicBezTo>
                  <a:cubicBezTo>
                    <a:pt x="1314" y="277"/>
                    <a:pt x="1003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3611009" y="3367511"/>
              <a:ext cx="13057" cy="10578"/>
            </a:xfrm>
            <a:custGeom>
              <a:avLst/>
              <a:gdLst/>
              <a:ahLst/>
              <a:cxnLst/>
              <a:rect l="l" t="t" r="r" b="b"/>
              <a:pathLst>
                <a:path w="727" h="589" extrusionOk="0">
                  <a:moveTo>
                    <a:pt x="450" y="1"/>
                  </a:moveTo>
                  <a:cubicBezTo>
                    <a:pt x="138" y="1"/>
                    <a:pt x="0" y="139"/>
                    <a:pt x="0" y="277"/>
                  </a:cubicBezTo>
                  <a:cubicBezTo>
                    <a:pt x="0" y="416"/>
                    <a:pt x="138" y="588"/>
                    <a:pt x="450" y="588"/>
                  </a:cubicBezTo>
                  <a:cubicBezTo>
                    <a:pt x="588" y="588"/>
                    <a:pt x="726" y="416"/>
                    <a:pt x="726" y="277"/>
                  </a:cubicBezTo>
                  <a:cubicBezTo>
                    <a:pt x="726" y="139"/>
                    <a:pt x="588" y="1"/>
                    <a:pt x="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3603556" y="3359447"/>
              <a:ext cx="4975" cy="5604"/>
            </a:xfrm>
            <a:custGeom>
              <a:avLst/>
              <a:gdLst/>
              <a:ahLst/>
              <a:cxnLst/>
              <a:rect l="l" t="t" r="r" b="b"/>
              <a:pathLst>
                <a:path w="277" h="312" extrusionOk="0">
                  <a:moveTo>
                    <a:pt x="139" y="0"/>
                  </a:moveTo>
                  <a:cubicBezTo>
                    <a:pt x="0" y="0"/>
                    <a:pt x="0" y="173"/>
                    <a:pt x="0" y="173"/>
                  </a:cubicBezTo>
                  <a:cubicBezTo>
                    <a:pt x="0" y="312"/>
                    <a:pt x="0" y="312"/>
                    <a:pt x="139" y="312"/>
                  </a:cubicBezTo>
                  <a:cubicBezTo>
                    <a:pt x="277" y="312"/>
                    <a:pt x="277" y="312"/>
                    <a:pt x="277" y="173"/>
                  </a:cubicBezTo>
                  <a:cubicBezTo>
                    <a:pt x="277" y="173"/>
                    <a:pt x="277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3670601" y="3232811"/>
              <a:ext cx="18014" cy="15535"/>
            </a:xfrm>
            <a:custGeom>
              <a:avLst/>
              <a:gdLst/>
              <a:ahLst/>
              <a:cxnLst/>
              <a:rect l="l" t="t" r="r" b="b"/>
              <a:pathLst>
                <a:path w="1003" h="865" extrusionOk="0">
                  <a:moveTo>
                    <a:pt x="415" y="0"/>
                  </a:moveTo>
                  <a:cubicBezTo>
                    <a:pt x="415" y="0"/>
                    <a:pt x="277" y="0"/>
                    <a:pt x="139" y="138"/>
                  </a:cubicBezTo>
                  <a:cubicBezTo>
                    <a:pt x="0" y="138"/>
                    <a:pt x="0" y="311"/>
                    <a:pt x="0" y="450"/>
                  </a:cubicBezTo>
                  <a:cubicBezTo>
                    <a:pt x="0" y="726"/>
                    <a:pt x="139" y="864"/>
                    <a:pt x="415" y="864"/>
                  </a:cubicBezTo>
                  <a:cubicBezTo>
                    <a:pt x="726" y="864"/>
                    <a:pt x="1003" y="726"/>
                    <a:pt x="1003" y="450"/>
                  </a:cubicBezTo>
                  <a:cubicBezTo>
                    <a:pt x="1003" y="138"/>
                    <a:pt x="726" y="0"/>
                    <a:pt x="415" y="0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3696679" y="3243353"/>
              <a:ext cx="7453" cy="4993"/>
            </a:xfrm>
            <a:custGeom>
              <a:avLst/>
              <a:gdLst/>
              <a:ahLst/>
              <a:cxnLst/>
              <a:rect l="l" t="t" r="r" b="b"/>
              <a:pathLst>
                <a:path w="415" h="278" extrusionOk="0">
                  <a:moveTo>
                    <a:pt x="138" y="1"/>
                  </a:moveTo>
                  <a:lnTo>
                    <a:pt x="0" y="139"/>
                  </a:lnTo>
                  <a:cubicBezTo>
                    <a:pt x="0" y="277"/>
                    <a:pt x="138" y="277"/>
                    <a:pt x="138" y="277"/>
                  </a:cubicBezTo>
                  <a:cubicBezTo>
                    <a:pt x="277" y="277"/>
                    <a:pt x="415" y="277"/>
                    <a:pt x="415" y="139"/>
                  </a:cubicBezTo>
                  <a:cubicBezTo>
                    <a:pt x="415" y="139"/>
                    <a:pt x="277" y="1"/>
                    <a:pt x="138" y="1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3681161" y="3258871"/>
              <a:ext cx="7453" cy="7471"/>
            </a:xfrm>
            <a:custGeom>
              <a:avLst/>
              <a:gdLst/>
              <a:ahLst/>
              <a:cxnLst/>
              <a:rect l="l" t="t" r="r" b="b"/>
              <a:pathLst>
                <a:path w="415" h="416" extrusionOk="0">
                  <a:moveTo>
                    <a:pt x="138" y="1"/>
                  </a:moveTo>
                  <a:cubicBezTo>
                    <a:pt x="0" y="1"/>
                    <a:pt x="0" y="139"/>
                    <a:pt x="0" y="139"/>
                  </a:cubicBezTo>
                  <a:cubicBezTo>
                    <a:pt x="0" y="277"/>
                    <a:pt x="0" y="416"/>
                    <a:pt x="138" y="416"/>
                  </a:cubicBezTo>
                  <a:cubicBezTo>
                    <a:pt x="277" y="416"/>
                    <a:pt x="415" y="277"/>
                    <a:pt x="415" y="139"/>
                  </a:cubicBezTo>
                  <a:cubicBezTo>
                    <a:pt x="415" y="139"/>
                    <a:pt x="277" y="1"/>
                    <a:pt x="138" y="1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3637069" y="3315983"/>
              <a:ext cx="4993" cy="4993"/>
            </a:xfrm>
            <a:custGeom>
              <a:avLst/>
              <a:gdLst/>
              <a:ahLst/>
              <a:cxnLst/>
              <a:rect l="l" t="t" r="r" b="b"/>
              <a:pathLst>
                <a:path w="278" h="278" extrusionOk="0">
                  <a:moveTo>
                    <a:pt x="139" y="1"/>
                  </a:moveTo>
                  <a:cubicBezTo>
                    <a:pt x="1" y="1"/>
                    <a:pt x="1" y="1"/>
                    <a:pt x="1" y="139"/>
                  </a:cubicBezTo>
                  <a:cubicBezTo>
                    <a:pt x="1" y="277"/>
                    <a:pt x="1" y="277"/>
                    <a:pt x="139" y="277"/>
                  </a:cubicBezTo>
                  <a:cubicBezTo>
                    <a:pt x="277" y="277"/>
                    <a:pt x="277" y="277"/>
                    <a:pt x="277" y="139"/>
                  </a:cubicBezTo>
                  <a:cubicBezTo>
                    <a:pt x="277" y="1"/>
                    <a:pt x="277" y="1"/>
                    <a:pt x="139" y="1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3655083" y="3323437"/>
              <a:ext cx="10560" cy="10578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277" y="1"/>
                  </a:moveTo>
                  <a:cubicBezTo>
                    <a:pt x="139" y="1"/>
                    <a:pt x="0" y="139"/>
                    <a:pt x="0" y="277"/>
                  </a:cubicBezTo>
                  <a:cubicBezTo>
                    <a:pt x="0" y="450"/>
                    <a:pt x="139" y="588"/>
                    <a:pt x="277" y="588"/>
                  </a:cubicBezTo>
                  <a:cubicBezTo>
                    <a:pt x="415" y="588"/>
                    <a:pt x="588" y="450"/>
                    <a:pt x="588" y="277"/>
                  </a:cubicBezTo>
                  <a:cubicBezTo>
                    <a:pt x="588" y="139"/>
                    <a:pt x="415" y="1"/>
                    <a:pt x="277" y="1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3670601" y="3310398"/>
              <a:ext cx="13057" cy="15535"/>
            </a:xfrm>
            <a:custGeom>
              <a:avLst/>
              <a:gdLst/>
              <a:ahLst/>
              <a:cxnLst/>
              <a:rect l="l" t="t" r="r" b="b"/>
              <a:pathLst>
                <a:path w="727" h="865" extrusionOk="0">
                  <a:moveTo>
                    <a:pt x="277" y="1"/>
                  </a:moveTo>
                  <a:cubicBezTo>
                    <a:pt x="139" y="1"/>
                    <a:pt x="0" y="312"/>
                    <a:pt x="0" y="450"/>
                  </a:cubicBezTo>
                  <a:cubicBezTo>
                    <a:pt x="0" y="727"/>
                    <a:pt x="139" y="865"/>
                    <a:pt x="277" y="865"/>
                  </a:cubicBezTo>
                  <a:cubicBezTo>
                    <a:pt x="588" y="865"/>
                    <a:pt x="726" y="727"/>
                    <a:pt x="726" y="450"/>
                  </a:cubicBezTo>
                  <a:cubicBezTo>
                    <a:pt x="726" y="312"/>
                    <a:pt x="588" y="1"/>
                    <a:pt x="277" y="1"/>
                  </a:cubicBezTo>
                  <a:close/>
                </a:path>
              </a:pathLst>
            </a:custGeom>
            <a:solidFill>
              <a:srgbClr val="F1B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3422286" y="3214797"/>
              <a:ext cx="452574" cy="307942"/>
            </a:xfrm>
            <a:custGeom>
              <a:avLst/>
              <a:gdLst/>
              <a:ahLst/>
              <a:cxnLst/>
              <a:rect l="l" t="t" r="r" b="b"/>
              <a:pathLst>
                <a:path w="25199" h="17146" extrusionOk="0">
                  <a:moveTo>
                    <a:pt x="24058" y="4183"/>
                  </a:moveTo>
                  <a:cubicBezTo>
                    <a:pt x="24058" y="5047"/>
                    <a:pt x="24058" y="6050"/>
                    <a:pt x="24196" y="6914"/>
                  </a:cubicBezTo>
                  <a:lnTo>
                    <a:pt x="24196" y="7052"/>
                  </a:lnTo>
                  <a:cubicBezTo>
                    <a:pt x="23920" y="7363"/>
                    <a:pt x="23470" y="7640"/>
                    <a:pt x="23055" y="7916"/>
                  </a:cubicBezTo>
                  <a:cubicBezTo>
                    <a:pt x="23470" y="6637"/>
                    <a:pt x="23747" y="5462"/>
                    <a:pt x="24058" y="4183"/>
                  </a:cubicBezTo>
                  <a:close/>
                  <a:moveTo>
                    <a:pt x="23747" y="2870"/>
                  </a:moveTo>
                  <a:cubicBezTo>
                    <a:pt x="23332" y="4598"/>
                    <a:pt x="22883" y="6499"/>
                    <a:pt x="22330" y="8227"/>
                  </a:cubicBezTo>
                  <a:lnTo>
                    <a:pt x="22330" y="8504"/>
                  </a:lnTo>
                  <a:cubicBezTo>
                    <a:pt x="22191" y="8642"/>
                    <a:pt x="21880" y="8780"/>
                    <a:pt x="21742" y="8919"/>
                  </a:cubicBezTo>
                  <a:cubicBezTo>
                    <a:pt x="22191" y="7052"/>
                    <a:pt x="22606" y="5324"/>
                    <a:pt x="23055" y="3457"/>
                  </a:cubicBezTo>
                  <a:lnTo>
                    <a:pt x="23055" y="3319"/>
                  </a:lnTo>
                  <a:cubicBezTo>
                    <a:pt x="23332" y="3181"/>
                    <a:pt x="23608" y="3042"/>
                    <a:pt x="23747" y="2870"/>
                  </a:cubicBezTo>
                  <a:close/>
                  <a:moveTo>
                    <a:pt x="22330" y="3907"/>
                  </a:moveTo>
                  <a:lnTo>
                    <a:pt x="21016" y="9091"/>
                  </a:lnTo>
                  <a:cubicBezTo>
                    <a:pt x="21016" y="9230"/>
                    <a:pt x="21016" y="9368"/>
                    <a:pt x="21154" y="9368"/>
                  </a:cubicBezTo>
                  <a:cubicBezTo>
                    <a:pt x="20740" y="9644"/>
                    <a:pt x="20290" y="9956"/>
                    <a:pt x="19875" y="10232"/>
                  </a:cubicBezTo>
                  <a:cubicBezTo>
                    <a:pt x="20014" y="9368"/>
                    <a:pt x="20290" y="8504"/>
                    <a:pt x="20601" y="7640"/>
                  </a:cubicBezTo>
                  <a:cubicBezTo>
                    <a:pt x="21016" y="6637"/>
                    <a:pt x="21327" y="5635"/>
                    <a:pt x="21604" y="4460"/>
                  </a:cubicBezTo>
                  <a:lnTo>
                    <a:pt x="21604" y="4321"/>
                  </a:lnTo>
                  <a:cubicBezTo>
                    <a:pt x="21880" y="4183"/>
                    <a:pt x="22191" y="4045"/>
                    <a:pt x="22330" y="3907"/>
                  </a:cubicBezTo>
                  <a:close/>
                  <a:moveTo>
                    <a:pt x="17698" y="6914"/>
                  </a:moveTo>
                  <a:cubicBezTo>
                    <a:pt x="17283" y="8054"/>
                    <a:pt x="16834" y="9230"/>
                    <a:pt x="16557" y="10370"/>
                  </a:cubicBezTo>
                  <a:lnTo>
                    <a:pt x="16557" y="10232"/>
                  </a:lnTo>
                  <a:cubicBezTo>
                    <a:pt x="16557" y="10094"/>
                    <a:pt x="16419" y="9956"/>
                    <a:pt x="16281" y="9956"/>
                  </a:cubicBezTo>
                  <a:cubicBezTo>
                    <a:pt x="16281" y="9956"/>
                    <a:pt x="16281" y="9783"/>
                    <a:pt x="16142" y="9783"/>
                  </a:cubicBezTo>
                  <a:cubicBezTo>
                    <a:pt x="15970" y="9956"/>
                    <a:pt x="15831" y="9956"/>
                    <a:pt x="15831" y="10094"/>
                  </a:cubicBezTo>
                  <a:cubicBezTo>
                    <a:pt x="15831" y="9956"/>
                    <a:pt x="15970" y="9644"/>
                    <a:pt x="15970" y="9506"/>
                  </a:cubicBezTo>
                  <a:cubicBezTo>
                    <a:pt x="16142" y="9506"/>
                    <a:pt x="16281" y="9506"/>
                    <a:pt x="16281" y="9368"/>
                  </a:cubicBezTo>
                  <a:cubicBezTo>
                    <a:pt x="16419" y="9368"/>
                    <a:pt x="16419" y="9230"/>
                    <a:pt x="16419" y="9091"/>
                  </a:cubicBezTo>
                  <a:cubicBezTo>
                    <a:pt x="16419" y="8642"/>
                    <a:pt x="16281" y="8227"/>
                    <a:pt x="16281" y="7778"/>
                  </a:cubicBezTo>
                  <a:cubicBezTo>
                    <a:pt x="16419" y="7778"/>
                    <a:pt x="16557" y="7640"/>
                    <a:pt x="16834" y="7501"/>
                  </a:cubicBezTo>
                  <a:cubicBezTo>
                    <a:pt x="17145" y="7363"/>
                    <a:pt x="17421" y="7052"/>
                    <a:pt x="17698" y="6914"/>
                  </a:cubicBezTo>
                  <a:close/>
                  <a:moveTo>
                    <a:pt x="14414" y="865"/>
                  </a:moveTo>
                  <a:cubicBezTo>
                    <a:pt x="17283" y="1591"/>
                    <a:pt x="20152" y="1729"/>
                    <a:pt x="23055" y="2317"/>
                  </a:cubicBezTo>
                  <a:cubicBezTo>
                    <a:pt x="22883" y="2455"/>
                    <a:pt x="22744" y="2455"/>
                    <a:pt x="22606" y="2593"/>
                  </a:cubicBezTo>
                  <a:cubicBezTo>
                    <a:pt x="22330" y="2870"/>
                    <a:pt x="21880" y="3042"/>
                    <a:pt x="21604" y="3319"/>
                  </a:cubicBezTo>
                  <a:cubicBezTo>
                    <a:pt x="20740" y="3907"/>
                    <a:pt x="19875" y="4321"/>
                    <a:pt x="19150" y="4909"/>
                  </a:cubicBezTo>
                  <a:cubicBezTo>
                    <a:pt x="18424" y="5324"/>
                    <a:pt x="17560" y="5911"/>
                    <a:pt x="16834" y="6499"/>
                  </a:cubicBezTo>
                  <a:cubicBezTo>
                    <a:pt x="16419" y="6637"/>
                    <a:pt x="16142" y="6914"/>
                    <a:pt x="15693" y="7052"/>
                  </a:cubicBezTo>
                  <a:cubicBezTo>
                    <a:pt x="15693" y="7190"/>
                    <a:pt x="15555" y="7190"/>
                    <a:pt x="15416" y="7363"/>
                  </a:cubicBezTo>
                  <a:cubicBezTo>
                    <a:pt x="15416" y="7190"/>
                    <a:pt x="15278" y="7190"/>
                    <a:pt x="15105" y="7052"/>
                  </a:cubicBezTo>
                  <a:cubicBezTo>
                    <a:pt x="13550" y="6914"/>
                    <a:pt x="11960" y="6637"/>
                    <a:pt x="10232" y="6326"/>
                  </a:cubicBezTo>
                  <a:cubicBezTo>
                    <a:pt x="10093" y="6326"/>
                    <a:pt x="9782" y="6499"/>
                    <a:pt x="9782" y="6637"/>
                  </a:cubicBezTo>
                  <a:cubicBezTo>
                    <a:pt x="9644" y="6914"/>
                    <a:pt x="9921" y="7190"/>
                    <a:pt x="10093" y="7190"/>
                  </a:cubicBezTo>
                  <a:cubicBezTo>
                    <a:pt x="11511" y="7501"/>
                    <a:pt x="12962" y="7640"/>
                    <a:pt x="14414" y="7916"/>
                  </a:cubicBezTo>
                  <a:cubicBezTo>
                    <a:pt x="13688" y="8366"/>
                    <a:pt x="12824" y="8642"/>
                    <a:pt x="12098" y="9091"/>
                  </a:cubicBezTo>
                  <a:cubicBezTo>
                    <a:pt x="11649" y="9368"/>
                    <a:pt x="11234" y="9506"/>
                    <a:pt x="10958" y="9783"/>
                  </a:cubicBezTo>
                  <a:cubicBezTo>
                    <a:pt x="10508" y="10094"/>
                    <a:pt x="10232" y="10370"/>
                    <a:pt x="9921" y="10509"/>
                  </a:cubicBezTo>
                  <a:cubicBezTo>
                    <a:pt x="7328" y="9783"/>
                    <a:pt x="4736" y="9956"/>
                    <a:pt x="2316" y="9230"/>
                  </a:cubicBezTo>
                  <a:cubicBezTo>
                    <a:pt x="2005" y="9091"/>
                    <a:pt x="1729" y="8919"/>
                    <a:pt x="1452" y="8780"/>
                  </a:cubicBezTo>
                  <a:cubicBezTo>
                    <a:pt x="2143" y="8366"/>
                    <a:pt x="3008" y="7778"/>
                    <a:pt x="3872" y="7190"/>
                  </a:cubicBezTo>
                  <a:cubicBezTo>
                    <a:pt x="4459" y="6776"/>
                    <a:pt x="5185" y="6326"/>
                    <a:pt x="5773" y="6050"/>
                  </a:cubicBezTo>
                  <a:cubicBezTo>
                    <a:pt x="6637" y="6326"/>
                    <a:pt x="7639" y="6637"/>
                    <a:pt x="8503" y="6776"/>
                  </a:cubicBezTo>
                  <a:cubicBezTo>
                    <a:pt x="8642" y="6776"/>
                    <a:pt x="8918" y="6637"/>
                    <a:pt x="8918" y="6499"/>
                  </a:cubicBezTo>
                  <a:lnTo>
                    <a:pt x="8918" y="6326"/>
                  </a:lnTo>
                  <a:cubicBezTo>
                    <a:pt x="9056" y="6188"/>
                    <a:pt x="8918" y="5911"/>
                    <a:pt x="8642" y="5911"/>
                  </a:cubicBezTo>
                  <a:cubicBezTo>
                    <a:pt x="7916" y="5773"/>
                    <a:pt x="7328" y="5635"/>
                    <a:pt x="6775" y="5462"/>
                  </a:cubicBezTo>
                  <a:cubicBezTo>
                    <a:pt x="6775" y="5324"/>
                    <a:pt x="6913" y="5324"/>
                    <a:pt x="7052" y="5186"/>
                  </a:cubicBezTo>
                  <a:cubicBezTo>
                    <a:pt x="8192" y="4598"/>
                    <a:pt x="9229" y="3907"/>
                    <a:pt x="10370" y="3181"/>
                  </a:cubicBezTo>
                  <a:cubicBezTo>
                    <a:pt x="10785" y="2870"/>
                    <a:pt x="11372" y="2593"/>
                    <a:pt x="11960" y="2178"/>
                  </a:cubicBezTo>
                  <a:cubicBezTo>
                    <a:pt x="12513" y="1867"/>
                    <a:pt x="12962" y="1591"/>
                    <a:pt x="13550" y="1314"/>
                  </a:cubicBezTo>
                  <a:cubicBezTo>
                    <a:pt x="13688" y="1141"/>
                    <a:pt x="13826" y="1141"/>
                    <a:pt x="13965" y="1141"/>
                  </a:cubicBezTo>
                  <a:cubicBezTo>
                    <a:pt x="14103" y="1003"/>
                    <a:pt x="14241" y="1003"/>
                    <a:pt x="14241" y="1003"/>
                  </a:cubicBezTo>
                  <a:cubicBezTo>
                    <a:pt x="14414" y="1003"/>
                    <a:pt x="14414" y="865"/>
                    <a:pt x="14414" y="865"/>
                  </a:cubicBezTo>
                  <a:close/>
                  <a:moveTo>
                    <a:pt x="21016" y="4771"/>
                  </a:moveTo>
                  <a:lnTo>
                    <a:pt x="21016" y="4771"/>
                  </a:lnTo>
                  <a:cubicBezTo>
                    <a:pt x="20740" y="5635"/>
                    <a:pt x="20463" y="6637"/>
                    <a:pt x="20152" y="7501"/>
                  </a:cubicBezTo>
                  <a:cubicBezTo>
                    <a:pt x="19737" y="8504"/>
                    <a:pt x="19426" y="9506"/>
                    <a:pt x="19288" y="10647"/>
                  </a:cubicBezTo>
                  <a:lnTo>
                    <a:pt x="19288" y="10820"/>
                  </a:lnTo>
                  <a:cubicBezTo>
                    <a:pt x="18873" y="10958"/>
                    <a:pt x="18562" y="11234"/>
                    <a:pt x="18285" y="11511"/>
                  </a:cubicBezTo>
                  <a:cubicBezTo>
                    <a:pt x="18873" y="9506"/>
                    <a:pt x="19426" y="7501"/>
                    <a:pt x="20014" y="5635"/>
                  </a:cubicBezTo>
                  <a:lnTo>
                    <a:pt x="20014" y="5462"/>
                  </a:lnTo>
                  <a:cubicBezTo>
                    <a:pt x="20290" y="5186"/>
                    <a:pt x="20601" y="5047"/>
                    <a:pt x="21016" y="4771"/>
                  </a:cubicBezTo>
                  <a:close/>
                  <a:moveTo>
                    <a:pt x="11234" y="10647"/>
                  </a:moveTo>
                  <a:lnTo>
                    <a:pt x="11234" y="10647"/>
                  </a:lnTo>
                  <a:cubicBezTo>
                    <a:pt x="11096" y="11096"/>
                    <a:pt x="10958" y="11684"/>
                    <a:pt x="10646" y="12237"/>
                  </a:cubicBezTo>
                  <a:lnTo>
                    <a:pt x="10646" y="11234"/>
                  </a:lnTo>
                  <a:cubicBezTo>
                    <a:pt x="10785" y="10958"/>
                    <a:pt x="11096" y="10820"/>
                    <a:pt x="11234" y="10647"/>
                  </a:cubicBezTo>
                  <a:close/>
                  <a:moveTo>
                    <a:pt x="19288" y="5911"/>
                  </a:moveTo>
                  <a:lnTo>
                    <a:pt x="19288" y="5911"/>
                  </a:lnTo>
                  <a:cubicBezTo>
                    <a:pt x="18735" y="7778"/>
                    <a:pt x="18147" y="9644"/>
                    <a:pt x="17560" y="11511"/>
                  </a:cubicBezTo>
                  <a:cubicBezTo>
                    <a:pt x="17560" y="11684"/>
                    <a:pt x="17560" y="11822"/>
                    <a:pt x="17698" y="11822"/>
                  </a:cubicBezTo>
                  <a:cubicBezTo>
                    <a:pt x="17421" y="12099"/>
                    <a:pt x="17145" y="12237"/>
                    <a:pt x="16834" y="12375"/>
                  </a:cubicBezTo>
                  <a:lnTo>
                    <a:pt x="16834" y="12237"/>
                  </a:lnTo>
                  <a:cubicBezTo>
                    <a:pt x="17145" y="10232"/>
                    <a:pt x="17698" y="8227"/>
                    <a:pt x="18562" y="6326"/>
                  </a:cubicBezTo>
                  <a:cubicBezTo>
                    <a:pt x="18735" y="6188"/>
                    <a:pt x="19011" y="6050"/>
                    <a:pt x="19288" y="5911"/>
                  </a:cubicBezTo>
                  <a:close/>
                  <a:moveTo>
                    <a:pt x="15693" y="10232"/>
                  </a:moveTo>
                  <a:lnTo>
                    <a:pt x="15693" y="10370"/>
                  </a:lnTo>
                  <a:cubicBezTo>
                    <a:pt x="15831" y="11234"/>
                    <a:pt x="15970" y="11960"/>
                    <a:pt x="16142" y="12824"/>
                  </a:cubicBezTo>
                  <a:lnTo>
                    <a:pt x="16142" y="12963"/>
                  </a:lnTo>
                  <a:cubicBezTo>
                    <a:pt x="15693" y="13239"/>
                    <a:pt x="15278" y="13550"/>
                    <a:pt x="14691" y="13827"/>
                  </a:cubicBezTo>
                  <a:cubicBezTo>
                    <a:pt x="14967" y="12686"/>
                    <a:pt x="15416" y="11373"/>
                    <a:pt x="15693" y="10232"/>
                  </a:cubicBezTo>
                  <a:close/>
                  <a:moveTo>
                    <a:pt x="15416" y="8366"/>
                  </a:moveTo>
                  <a:cubicBezTo>
                    <a:pt x="15555" y="8504"/>
                    <a:pt x="15555" y="8780"/>
                    <a:pt x="15555" y="9091"/>
                  </a:cubicBezTo>
                  <a:cubicBezTo>
                    <a:pt x="14967" y="10647"/>
                    <a:pt x="14414" y="12375"/>
                    <a:pt x="13965" y="14103"/>
                  </a:cubicBezTo>
                  <a:lnTo>
                    <a:pt x="13965" y="14276"/>
                  </a:lnTo>
                  <a:cubicBezTo>
                    <a:pt x="13688" y="14553"/>
                    <a:pt x="13239" y="14691"/>
                    <a:pt x="12824" y="14967"/>
                  </a:cubicBezTo>
                  <a:cubicBezTo>
                    <a:pt x="13377" y="12824"/>
                    <a:pt x="14241" y="10820"/>
                    <a:pt x="14967" y="8642"/>
                  </a:cubicBezTo>
                  <a:lnTo>
                    <a:pt x="14967" y="8504"/>
                  </a:lnTo>
                  <a:cubicBezTo>
                    <a:pt x="15105" y="8504"/>
                    <a:pt x="15278" y="8366"/>
                    <a:pt x="15416" y="8366"/>
                  </a:cubicBezTo>
                  <a:close/>
                  <a:moveTo>
                    <a:pt x="12686" y="9783"/>
                  </a:moveTo>
                  <a:cubicBezTo>
                    <a:pt x="12375" y="10647"/>
                    <a:pt x="12098" y="11511"/>
                    <a:pt x="11822" y="12375"/>
                  </a:cubicBezTo>
                  <a:cubicBezTo>
                    <a:pt x="11511" y="13412"/>
                    <a:pt x="11234" y="14553"/>
                    <a:pt x="10958" y="15555"/>
                  </a:cubicBezTo>
                  <a:cubicBezTo>
                    <a:pt x="10958" y="14829"/>
                    <a:pt x="10785" y="14276"/>
                    <a:pt x="10785" y="13550"/>
                  </a:cubicBezTo>
                  <a:cubicBezTo>
                    <a:pt x="11096" y="12686"/>
                    <a:pt x="11511" y="11684"/>
                    <a:pt x="11822" y="10820"/>
                  </a:cubicBezTo>
                  <a:cubicBezTo>
                    <a:pt x="11960" y="10647"/>
                    <a:pt x="11960" y="10370"/>
                    <a:pt x="12098" y="10232"/>
                  </a:cubicBezTo>
                  <a:lnTo>
                    <a:pt x="12098" y="10094"/>
                  </a:lnTo>
                  <a:cubicBezTo>
                    <a:pt x="12375" y="9956"/>
                    <a:pt x="12513" y="9783"/>
                    <a:pt x="12686" y="9783"/>
                  </a:cubicBezTo>
                  <a:close/>
                  <a:moveTo>
                    <a:pt x="14241" y="8919"/>
                  </a:moveTo>
                  <a:lnTo>
                    <a:pt x="14241" y="8919"/>
                  </a:lnTo>
                  <a:cubicBezTo>
                    <a:pt x="13550" y="11096"/>
                    <a:pt x="12686" y="13239"/>
                    <a:pt x="12098" y="15417"/>
                  </a:cubicBezTo>
                  <a:cubicBezTo>
                    <a:pt x="11960" y="15555"/>
                    <a:pt x="11649" y="15693"/>
                    <a:pt x="11511" y="15832"/>
                  </a:cubicBezTo>
                  <a:cubicBezTo>
                    <a:pt x="12098" y="13827"/>
                    <a:pt x="12513" y="11684"/>
                    <a:pt x="13377" y="9644"/>
                  </a:cubicBezTo>
                  <a:cubicBezTo>
                    <a:pt x="13377" y="9644"/>
                    <a:pt x="13377" y="9506"/>
                    <a:pt x="13550" y="9506"/>
                  </a:cubicBezTo>
                  <a:lnTo>
                    <a:pt x="13550" y="9368"/>
                  </a:lnTo>
                  <a:cubicBezTo>
                    <a:pt x="13826" y="9230"/>
                    <a:pt x="14103" y="9091"/>
                    <a:pt x="14241" y="8919"/>
                  </a:cubicBezTo>
                  <a:close/>
                  <a:moveTo>
                    <a:pt x="865" y="9644"/>
                  </a:moveTo>
                  <a:cubicBezTo>
                    <a:pt x="2143" y="10232"/>
                    <a:pt x="3595" y="10509"/>
                    <a:pt x="4909" y="10647"/>
                  </a:cubicBezTo>
                  <a:cubicBezTo>
                    <a:pt x="6464" y="10820"/>
                    <a:pt x="8192" y="10958"/>
                    <a:pt x="9644" y="11373"/>
                  </a:cubicBezTo>
                  <a:lnTo>
                    <a:pt x="9782" y="11373"/>
                  </a:lnTo>
                  <a:cubicBezTo>
                    <a:pt x="9782" y="12686"/>
                    <a:pt x="9921" y="14103"/>
                    <a:pt x="10093" y="15417"/>
                  </a:cubicBezTo>
                  <a:lnTo>
                    <a:pt x="10093" y="16143"/>
                  </a:lnTo>
                  <a:cubicBezTo>
                    <a:pt x="9056" y="16004"/>
                    <a:pt x="7916" y="16004"/>
                    <a:pt x="6913" y="15693"/>
                  </a:cubicBezTo>
                  <a:cubicBezTo>
                    <a:pt x="5600" y="15555"/>
                    <a:pt x="4321" y="15279"/>
                    <a:pt x="3180" y="14967"/>
                  </a:cubicBezTo>
                  <a:cubicBezTo>
                    <a:pt x="2455" y="14691"/>
                    <a:pt x="1867" y="14553"/>
                    <a:pt x="1279" y="14103"/>
                  </a:cubicBezTo>
                  <a:cubicBezTo>
                    <a:pt x="1003" y="12686"/>
                    <a:pt x="1003" y="11096"/>
                    <a:pt x="865" y="9644"/>
                  </a:cubicBezTo>
                  <a:close/>
                  <a:moveTo>
                    <a:pt x="14241" y="1"/>
                  </a:moveTo>
                  <a:lnTo>
                    <a:pt x="14103" y="139"/>
                  </a:lnTo>
                  <a:cubicBezTo>
                    <a:pt x="13550" y="277"/>
                    <a:pt x="12962" y="588"/>
                    <a:pt x="12375" y="865"/>
                  </a:cubicBezTo>
                  <a:cubicBezTo>
                    <a:pt x="11822" y="1314"/>
                    <a:pt x="11234" y="1591"/>
                    <a:pt x="10646" y="2006"/>
                  </a:cubicBezTo>
                  <a:cubicBezTo>
                    <a:pt x="9506" y="2731"/>
                    <a:pt x="8365" y="3457"/>
                    <a:pt x="7190" y="4183"/>
                  </a:cubicBezTo>
                  <a:cubicBezTo>
                    <a:pt x="5911" y="4909"/>
                    <a:pt x="4736" y="5635"/>
                    <a:pt x="3595" y="6326"/>
                  </a:cubicBezTo>
                  <a:cubicBezTo>
                    <a:pt x="2455" y="7052"/>
                    <a:pt x="1279" y="7778"/>
                    <a:pt x="139" y="8642"/>
                  </a:cubicBezTo>
                  <a:cubicBezTo>
                    <a:pt x="0" y="8642"/>
                    <a:pt x="0" y="8780"/>
                    <a:pt x="0" y="9091"/>
                  </a:cubicBezTo>
                  <a:cubicBezTo>
                    <a:pt x="139" y="10958"/>
                    <a:pt x="139" y="12686"/>
                    <a:pt x="415" y="14414"/>
                  </a:cubicBezTo>
                  <a:lnTo>
                    <a:pt x="415" y="14553"/>
                  </a:lnTo>
                  <a:lnTo>
                    <a:pt x="415" y="14691"/>
                  </a:lnTo>
                  <a:cubicBezTo>
                    <a:pt x="588" y="14691"/>
                    <a:pt x="588" y="14829"/>
                    <a:pt x="726" y="14829"/>
                  </a:cubicBezTo>
                  <a:cubicBezTo>
                    <a:pt x="1452" y="15279"/>
                    <a:pt x="2143" y="15555"/>
                    <a:pt x="2869" y="15832"/>
                  </a:cubicBezTo>
                  <a:cubicBezTo>
                    <a:pt x="3733" y="16143"/>
                    <a:pt x="4598" y="16281"/>
                    <a:pt x="5462" y="16419"/>
                  </a:cubicBezTo>
                  <a:cubicBezTo>
                    <a:pt x="7052" y="16696"/>
                    <a:pt x="8780" y="16869"/>
                    <a:pt x="10370" y="17145"/>
                  </a:cubicBezTo>
                  <a:lnTo>
                    <a:pt x="10785" y="17145"/>
                  </a:lnTo>
                  <a:cubicBezTo>
                    <a:pt x="10958" y="17145"/>
                    <a:pt x="11096" y="17145"/>
                    <a:pt x="11096" y="17007"/>
                  </a:cubicBezTo>
                  <a:cubicBezTo>
                    <a:pt x="15970" y="14276"/>
                    <a:pt x="20601" y="11096"/>
                    <a:pt x="24922" y="7640"/>
                  </a:cubicBezTo>
                  <a:cubicBezTo>
                    <a:pt x="25060" y="7501"/>
                    <a:pt x="25198" y="7190"/>
                    <a:pt x="25060" y="7052"/>
                  </a:cubicBezTo>
                  <a:lnTo>
                    <a:pt x="25060" y="6776"/>
                  </a:lnTo>
                  <a:cubicBezTo>
                    <a:pt x="25060" y="6050"/>
                    <a:pt x="25060" y="5324"/>
                    <a:pt x="24922" y="4460"/>
                  </a:cubicBezTo>
                  <a:lnTo>
                    <a:pt x="24922" y="3319"/>
                  </a:lnTo>
                  <a:cubicBezTo>
                    <a:pt x="24922" y="3042"/>
                    <a:pt x="24784" y="2731"/>
                    <a:pt x="24784" y="2455"/>
                  </a:cubicBezTo>
                  <a:cubicBezTo>
                    <a:pt x="24784" y="2317"/>
                    <a:pt x="24784" y="2178"/>
                    <a:pt x="24611" y="2006"/>
                  </a:cubicBezTo>
                  <a:cubicBezTo>
                    <a:pt x="24611" y="2006"/>
                    <a:pt x="24611" y="1867"/>
                    <a:pt x="24473" y="1867"/>
                  </a:cubicBezTo>
                  <a:lnTo>
                    <a:pt x="24334" y="1867"/>
                  </a:lnTo>
                  <a:cubicBezTo>
                    <a:pt x="24334" y="1729"/>
                    <a:pt x="24196" y="1729"/>
                    <a:pt x="24058" y="1591"/>
                  </a:cubicBezTo>
                  <a:cubicBezTo>
                    <a:pt x="21016" y="1003"/>
                    <a:pt x="17698" y="727"/>
                    <a:pt x="14691" y="1"/>
                  </a:cubicBezTo>
                  <a:lnTo>
                    <a:pt x="14552" y="1"/>
                  </a:lnTo>
                  <a:cubicBezTo>
                    <a:pt x="14552" y="1"/>
                    <a:pt x="14414" y="1"/>
                    <a:pt x="14414" y="139"/>
                  </a:cubicBezTo>
                  <a:lnTo>
                    <a:pt x="14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3662537" y="338800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5" name="Google Shape;965;p8"/>
          <p:cNvSpPr/>
          <p:nvPr/>
        </p:nvSpPr>
        <p:spPr>
          <a:xfrm>
            <a:off x="3595107" y="3995488"/>
            <a:ext cx="18" cy="2564"/>
          </a:xfrm>
          <a:custGeom>
            <a:avLst/>
            <a:gdLst/>
            <a:ahLst/>
            <a:cxnLst/>
            <a:rect l="l" t="t" r="r" b="b"/>
            <a:pathLst>
              <a:path w="1" h="139" extrusionOk="0">
                <a:moveTo>
                  <a:pt x="1" y="1"/>
                </a:moveTo>
                <a:lnTo>
                  <a:pt x="1" y="139"/>
                </a:lnTo>
                <a:lnTo>
                  <a:pt x="1" y="139"/>
                </a:lnTo>
                <a:lnTo>
                  <a:pt x="1" y="139"/>
                </a:lnTo>
                <a:close/>
              </a:path>
            </a:pathLst>
          </a:custGeom>
          <a:solidFill>
            <a:srgbClr val="E9D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8"/>
          <p:cNvSpPr/>
          <p:nvPr/>
        </p:nvSpPr>
        <p:spPr>
          <a:xfrm>
            <a:off x="3515434" y="3724565"/>
            <a:ext cx="2564" cy="7672"/>
          </a:xfrm>
          <a:custGeom>
            <a:avLst/>
            <a:gdLst/>
            <a:ahLst/>
            <a:cxnLst/>
            <a:rect l="l" t="t" r="r" b="b"/>
            <a:pathLst>
              <a:path w="139" h="416" extrusionOk="0">
                <a:moveTo>
                  <a:pt x="138" y="415"/>
                </a:moveTo>
                <a:cubicBezTo>
                  <a:pt x="138" y="277"/>
                  <a:pt x="0" y="139"/>
                  <a:pt x="0" y="0"/>
                </a:cubicBezTo>
                <a:cubicBezTo>
                  <a:pt x="0" y="139"/>
                  <a:pt x="138" y="277"/>
                  <a:pt x="138" y="415"/>
                </a:cubicBezTo>
                <a:close/>
              </a:path>
            </a:pathLst>
          </a:custGeom>
          <a:solidFill>
            <a:srgbClr val="E9D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8"/>
          <p:cNvSpPr/>
          <p:nvPr/>
        </p:nvSpPr>
        <p:spPr>
          <a:xfrm>
            <a:off x="3507134" y="3697787"/>
            <a:ext cx="18" cy="5127"/>
          </a:xfrm>
          <a:custGeom>
            <a:avLst/>
            <a:gdLst/>
            <a:ahLst/>
            <a:cxnLst/>
            <a:rect l="l" t="t" r="r" b="b"/>
            <a:pathLst>
              <a:path w="1" h="278" extrusionOk="0">
                <a:moveTo>
                  <a:pt x="1" y="1"/>
                </a:moveTo>
                <a:lnTo>
                  <a:pt x="1" y="277"/>
                </a:lnTo>
                <a:lnTo>
                  <a:pt x="1" y="1"/>
                </a:lnTo>
                <a:close/>
              </a:path>
            </a:pathLst>
          </a:custGeom>
          <a:solidFill>
            <a:srgbClr val="E9D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"/>
          <p:cNvSpPr/>
          <p:nvPr/>
        </p:nvSpPr>
        <p:spPr>
          <a:xfrm>
            <a:off x="3525633" y="3756434"/>
            <a:ext cx="3191" cy="7672"/>
          </a:xfrm>
          <a:custGeom>
            <a:avLst/>
            <a:gdLst/>
            <a:ahLst/>
            <a:cxnLst/>
            <a:rect l="l" t="t" r="r" b="b"/>
            <a:pathLst>
              <a:path w="173" h="416" extrusionOk="0">
                <a:moveTo>
                  <a:pt x="173" y="415"/>
                </a:moveTo>
                <a:cubicBezTo>
                  <a:pt x="173" y="277"/>
                  <a:pt x="0" y="139"/>
                  <a:pt x="0" y="1"/>
                </a:cubicBezTo>
                <a:cubicBezTo>
                  <a:pt x="0" y="139"/>
                  <a:pt x="173" y="277"/>
                  <a:pt x="173" y="415"/>
                </a:cubicBezTo>
                <a:close/>
              </a:path>
            </a:pathLst>
          </a:custGeom>
          <a:solidFill>
            <a:srgbClr val="E9D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"/>
          <p:cNvSpPr/>
          <p:nvPr/>
        </p:nvSpPr>
        <p:spPr>
          <a:xfrm>
            <a:off x="3584281" y="3963620"/>
            <a:ext cx="18" cy="5109"/>
          </a:xfrm>
          <a:custGeom>
            <a:avLst/>
            <a:gdLst/>
            <a:ahLst/>
            <a:cxnLst/>
            <a:rect l="l" t="t" r="r" b="b"/>
            <a:pathLst>
              <a:path w="1" h="277" extrusionOk="0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E9D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"/>
          <p:cNvSpPr/>
          <p:nvPr/>
        </p:nvSpPr>
        <p:spPr>
          <a:xfrm>
            <a:off x="3496935" y="3668463"/>
            <a:ext cx="76528" cy="13408"/>
          </a:xfrm>
          <a:custGeom>
            <a:avLst/>
            <a:gdLst/>
            <a:ahLst/>
            <a:cxnLst/>
            <a:rect l="l" t="t" r="r" b="b"/>
            <a:pathLst>
              <a:path w="4149" h="727" extrusionOk="0">
                <a:moveTo>
                  <a:pt x="3734" y="1"/>
                </a:moveTo>
                <a:cubicBezTo>
                  <a:pt x="2981" y="183"/>
                  <a:pt x="2213" y="381"/>
                  <a:pt x="1449" y="534"/>
                </a:cubicBezTo>
                <a:lnTo>
                  <a:pt x="1449" y="534"/>
                </a:lnTo>
                <a:cubicBezTo>
                  <a:pt x="2385" y="381"/>
                  <a:pt x="3304" y="183"/>
                  <a:pt x="4148" y="1"/>
                </a:cubicBezTo>
                <a:close/>
                <a:moveTo>
                  <a:pt x="1449" y="534"/>
                </a:moveTo>
                <a:cubicBezTo>
                  <a:pt x="968" y="613"/>
                  <a:pt x="482" y="680"/>
                  <a:pt x="1" y="727"/>
                </a:cubicBezTo>
                <a:lnTo>
                  <a:pt x="277" y="727"/>
                </a:lnTo>
                <a:cubicBezTo>
                  <a:pt x="665" y="680"/>
                  <a:pt x="1057" y="613"/>
                  <a:pt x="1449" y="534"/>
                </a:cubicBezTo>
                <a:close/>
              </a:path>
            </a:pathLst>
          </a:custGeom>
          <a:solidFill>
            <a:srgbClr val="E9D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8"/>
          <p:cNvSpPr/>
          <p:nvPr/>
        </p:nvSpPr>
        <p:spPr>
          <a:xfrm>
            <a:off x="4816532" y="4279155"/>
            <a:ext cx="18" cy="5773"/>
          </a:xfrm>
          <a:custGeom>
            <a:avLst/>
            <a:gdLst/>
            <a:ahLst/>
            <a:cxnLst/>
            <a:rect l="l" t="t" r="r" b="b"/>
            <a:pathLst>
              <a:path w="1" h="313" extrusionOk="0">
                <a:moveTo>
                  <a:pt x="1" y="1"/>
                </a:moveTo>
                <a:lnTo>
                  <a:pt x="1" y="312"/>
                </a:lnTo>
                <a:lnTo>
                  <a:pt x="1" y="312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2E6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8"/>
          <p:cNvSpPr/>
          <p:nvPr/>
        </p:nvSpPr>
        <p:spPr>
          <a:xfrm>
            <a:off x="4774463" y="4292545"/>
            <a:ext cx="26155" cy="10863"/>
          </a:xfrm>
          <a:custGeom>
            <a:avLst/>
            <a:gdLst/>
            <a:ahLst/>
            <a:cxnLst/>
            <a:rect l="l" t="t" r="r" b="b"/>
            <a:pathLst>
              <a:path w="1418" h="589" extrusionOk="0">
                <a:moveTo>
                  <a:pt x="1417" y="1"/>
                </a:moveTo>
                <a:lnTo>
                  <a:pt x="1417" y="1"/>
                </a:lnTo>
                <a:cubicBezTo>
                  <a:pt x="1245" y="130"/>
                  <a:pt x="1042" y="230"/>
                  <a:pt x="835" y="312"/>
                </a:cubicBezTo>
                <a:lnTo>
                  <a:pt x="1003" y="312"/>
                </a:lnTo>
                <a:cubicBezTo>
                  <a:pt x="1141" y="139"/>
                  <a:pt x="1279" y="139"/>
                  <a:pt x="1417" y="1"/>
                </a:cubicBezTo>
                <a:close/>
                <a:moveTo>
                  <a:pt x="726" y="312"/>
                </a:moveTo>
                <a:cubicBezTo>
                  <a:pt x="415" y="450"/>
                  <a:pt x="138" y="450"/>
                  <a:pt x="0" y="588"/>
                </a:cubicBezTo>
                <a:cubicBezTo>
                  <a:pt x="242" y="508"/>
                  <a:pt x="543" y="427"/>
                  <a:pt x="835" y="312"/>
                </a:cubicBezTo>
                <a:close/>
              </a:path>
            </a:pathLst>
          </a:custGeom>
          <a:solidFill>
            <a:srgbClr val="F2E6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8"/>
          <p:cNvSpPr/>
          <p:nvPr/>
        </p:nvSpPr>
        <p:spPr>
          <a:xfrm>
            <a:off x="4813986" y="4284910"/>
            <a:ext cx="2564" cy="2564"/>
          </a:xfrm>
          <a:custGeom>
            <a:avLst/>
            <a:gdLst/>
            <a:ahLst/>
            <a:cxnLst/>
            <a:rect l="l" t="t" r="r" b="b"/>
            <a:pathLst>
              <a:path w="139" h="139" extrusionOk="0">
                <a:moveTo>
                  <a:pt x="139" y="0"/>
                </a:moveTo>
                <a:cubicBezTo>
                  <a:pt x="0" y="0"/>
                  <a:pt x="0" y="138"/>
                  <a:pt x="0" y="138"/>
                </a:cubicBezTo>
                <a:lnTo>
                  <a:pt x="139" y="0"/>
                </a:lnTo>
                <a:close/>
              </a:path>
            </a:pathLst>
          </a:custGeom>
          <a:solidFill>
            <a:srgbClr val="F2E6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8"/>
          <p:cNvSpPr/>
          <p:nvPr/>
        </p:nvSpPr>
        <p:spPr>
          <a:xfrm>
            <a:off x="3592562" y="3527579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8"/>
          <p:cNvSpPr/>
          <p:nvPr/>
        </p:nvSpPr>
        <p:spPr>
          <a:xfrm>
            <a:off x="3605306" y="3533315"/>
            <a:ext cx="3209" cy="2582"/>
          </a:xfrm>
          <a:custGeom>
            <a:avLst/>
            <a:gdLst/>
            <a:ahLst/>
            <a:cxnLst/>
            <a:rect l="l" t="t" r="r" b="b"/>
            <a:pathLst>
              <a:path w="174" h="140" extrusionOk="0">
                <a:moveTo>
                  <a:pt x="1" y="1"/>
                </a:moveTo>
                <a:lnTo>
                  <a:pt x="1" y="139"/>
                </a:lnTo>
                <a:lnTo>
                  <a:pt x="17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8"/>
          <p:cNvSpPr/>
          <p:nvPr/>
        </p:nvSpPr>
        <p:spPr>
          <a:xfrm>
            <a:off x="3605306" y="3551813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8"/>
          <p:cNvGrpSpPr/>
          <p:nvPr/>
        </p:nvGrpSpPr>
        <p:grpSpPr>
          <a:xfrm>
            <a:off x="3478236" y="3296581"/>
            <a:ext cx="1376489" cy="1381587"/>
            <a:chOff x="3972921" y="3209840"/>
            <a:chExt cx="1340301" cy="1345527"/>
          </a:xfrm>
        </p:grpSpPr>
        <p:sp>
          <p:nvSpPr>
            <p:cNvPr id="978" name="Google Shape;978;p8"/>
            <p:cNvSpPr/>
            <p:nvPr/>
          </p:nvSpPr>
          <p:spPr>
            <a:xfrm>
              <a:off x="3972921" y="3589766"/>
              <a:ext cx="1340301" cy="965601"/>
            </a:xfrm>
            <a:custGeom>
              <a:avLst/>
              <a:gdLst/>
              <a:ahLst/>
              <a:cxnLst/>
              <a:rect l="l" t="t" r="r" b="b"/>
              <a:pathLst>
                <a:path w="74627" h="53764" extrusionOk="0">
                  <a:moveTo>
                    <a:pt x="2040" y="0"/>
                  </a:moveTo>
                  <a:cubicBezTo>
                    <a:pt x="1452" y="0"/>
                    <a:pt x="1038" y="138"/>
                    <a:pt x="588" y="449"/>
                  </a:cubicBezTo>
                  <a:cubicBezTo>
                    <a:pt x="174" y="1002"/>
                    <a:pt x="1" y="1728"/>
                    <a:pt x="174" y="2316"/>
                  </a:cubicBezTo>
                  <a:cubicBezTo>
                    <a:pt x="3457" y="14137"/>
                    <a:pt x="7087" y="25924"/>
                    <a:pt x="11096" y="37469"/>
                  </a:cubicBezTo>
                  <a:cubicBezTo>
                    <a:pt x="11545" y="39024"/>
                    <a:pt x="11960" y="40614"/>
                    <a:pt x="12548" y="42066"/>
                  </a:cubicBezTo>
                  <a:cubicBezTo>
                    <a:pt x="13135" y="44070"/>
                    <a:pt x="13689" y="45937"/>
                    <a:pt x="14414" y="47665"/>
                  </a:cubicBezTo>
                  <a:cubicBezTo>
                    <a:pt x="15140" y="49255"/>
                    <a:pt x="15866" y="50983"/>
                    <a:pt x="17145" y="52159"/>
                  </a:cubicBezTo>
                  <a:cubicBezTo>
                    <a:pt x="18458" y="53438"/>
                    <a:pt x="20325" y="53714"/>
                    <a:pt x="21915" y="53714"/>
                  </a:cubicBezTo>
                  <a:cubicBezTo>
                    <a:pt x="22344" y="53749"/>
                    <a:pt x="22768" y="53764"/>
                    <a:pt x="23189" y="53764"/>
                  </a:cubicBezTo>
                  <a:cubicBezTo>
                    <a:pt x="24872" y="53764"/>
                    <a:pt x="26498" y="53521"/>
                    <a:pt x="28102" y="53299"/>
                  </a:cubicBezTo>
                  <a:cubicBezTo>
                    <a:pt x="29830" y="53023"/>
                    <a:pt x="31420" y="52712"/>
                    <a:pt x="33149" y="52435"/>
                  </a:cubicBezTo>
                  <a:cubicBezTo>
                    <a:pt x="34428" y="52297"/>
                    <a:pt x="35741" y="52297"/>
                    <a:pt x="37020" y="52159"/>
                  </a:cubicBezTo>
                  <a:cubicBezTo>
                    <a:pt x="38886" y="51986"/>
                    <a:pt x="40615" y="51986"/>
                    <a:pt x="42516" y="51848"/>
                  </a:cubicBezTo>
                  <a:cubicBezTo>
                    <a:pt x="45972" y="51571"/>
                    <a:pt x="49429" y="51122"/>
                    <a:pt x="52885" y="49981"/>
                  </a:cubicBezTo>
                  <a:cubicBezTo>
                    <a:pt x="54441" y="49393"/>
                    <a:pt x="56031" y="48529"/>
                    <a:pt x="57483" y="47527"/>
                  </a:cubicBezTo>
                  <a:cubicBezTo>
                    <a:pt x="58347" y="46974"/>
                    <a:pt x="59073" y="46386"/>
                    <a:pt x="59798" y="45799"/>
                  </a:cubicBezTo>
                  <a:cubicBezTo>
                    <a:pt x="60351" y="45073"/>
                    <a:pt x="61077" y="44520"/>
                    <a:pt x="61665" y="43794"/>
                  </a:cubicBezTo>
                  <a:cubicBezTo>
                    <a:pt x="63808" y="41616"/>
                    <a:pt x="65986" y="39335"/>
                    <a:pt x="67714" y="36881"/>
                  </a:cubicBezTo>
                  <a:cubicBezTo>
                    <a:pt x="69580" y="36604"/>
                    <a:pt x="71309" y="36155"/>
                    <a:pt x="73175" y="35879"/>
                  </a:cubicBezTo>
                  <a:cubicBezTo>
                    <a:pt x="73901" y="35740"/>
                    <a:pt x="74489" y="34876"/>
                    <a:pt x="74489" y="34012"/>
                  </a:cubicBezTo>
                  <a:cubicBezTo>
                    <a:pt x="74627" y="33286"/>
                    <a:pt x="74316" y="32422"/>
                    <a:pt x="74039" y="31696"/>
                  </a:cubicBezTo>
                  <a:cubicBezTo>
                    <a:pt x="73763" y="30970"/>
                    <a:pt x="73175" y="30383"/>
                    <a:pt x="72588" y="29830"/>
                  </a:cubicBezTo>
                  <a:cubicBezTo>
                    <a:pt x="72173" y="29519"/>
                    <a:pt x="71723" y="29242"/>
                    <a:pt x="71170" y="29242"/>
                  </a:cubicBezTo>
                  <a:cubicBezTo>
                    <a:pt x="70721" y="29242"/>
                    <a:pt x="70168" y="29519"/>
                    <a:pt x="69857" y="29830"/>
                  </a:cubicBezTo>
                  <a:cubicBezTo>
                    <a:pt x="69131" y="30556"/>
                    <a:pt x="68993" y="31834"/>
                    <a:pt x="69857" y="32560"/>
                  </a:cubicBezTo>
                  <a:cubicBezTo>
                    <a:pt x="69719" y="32699"/>
                    <a:pt x="69580" y="32699"/>
                    <a:pt x="69442" y="32699"/>
                  </a:cubicBezTo>
                  <a:cubicBezTo>
                    <a:pt x="69304" y="32284"/>
                    <a:pt x="68993" y="31973"/>
                    <a:pt x="68578" y="31696"/>
                  </a:cubicBezTo>
                  <a:cubicBezTo>
                    <a:pt x="68311" y="31558"/>
                    <a:pt x="68015" y="31491"/>
                    <a:pt x="67717" y="31491"/>
                  </a:cubicBezTo>
                  <a:cubicBezTo>
                    <a:pt x="67048" y="31491"/>
                    <a:pt x="66368" y="31824"/>
                    <a:pt x="65986" y="32422"/>
                  </a:cubicBezTo>
                  <a:cubicBezTo>
                    <a:pt x="65847" y="32837"/>
                    <a:pt x="65536" y="33148"/>
                    <a:pt x="65398" y="33563"/>
                  </a:cubicBezTo>
                  <a:cubicBezTo>
                    <a:pt x="65121" y="33701"/>
                    <a:pt x="64983" y="34012"/>
                    <a:pt x="64810" y="34150"/>
                  </a:cubicBezTo>
                  <a:cubicBezTo>
                    <a:pt x="64672" y="34289"/>
                    <a:pt x="64672" y="34427"/>
                    <a:pt x="64672" y="34565"/>
                  </a:cubicBezTo>
                  <a:cubicBezTo>
                    <a:pt x="64396" y="34876"/>
                    <a:pt x="64119" y="35291"/>
                    <a:pt x="63946" y="35567"/>
                  </a:cubicBezTo>
                  <a:cubicBezTo>
                    <a:pt x="62806" y="37019"/>
                    <a:pt x="61527" y="38471"/>
                    <a:pt x="60213" y="39888"/>
                  </a:cubicBezTo>
                  <a:cubicBezTo>
                    <a:pt x="58934" y="41202"/>
                    <a:pt x="57621" y="42653"/>
                    <a:pt x="56031" y="43932"/>
                  </a:cubicBezTo>
                  <a:cubicBezTo>
                    <a:pt x="54890" y="44796"/>
                    <a:pt x="53750" y="45384"/>
                    <a:pt x="52436" y="45937"/>
                  </a:cubicBezTo>
                  <a:cubicBezTo>
                    <a:pt x="50293" y="46801"/>
                    <a:pt x="47977" y="47389"/>
                    <a:pt x="45661" y="47665"/>
                  </a:cubicBezTo>
                  <a:cubicBezTo>
                    <a:pt x="42066" y="48115"/>
                    <a:pt x="38610" y="48253"/>
                    <a:pt x="35015" y="48391"/>
                  </a:cubicBezTo>
                  <a:cubicBezTo>
                    <a:pt x="32146" y="48702"/>
                    <a:pt x="29381" y="49255"/>
                    <a:pt x="26650" y="49566"/>
                  </a:cubicBezTo>
                  <a:cubicBezTo>
                    <a:pt x="25284" y="49769"/>
                    <a:pt x="23918" y="49897"/>
                    <a:pt x="22551" y="49897"/>
                  </a:cubicBezTo>
                  <a:cubicBezTo>
                    <a:pt x="22051" y="49897"/>
                    <a:pt x="21551" y="49880"/>
                    <a:pt x="21051" y="49843"/>
                  </a:cubicBezTo>
                  <a:cubicBezTo>
                    <a:pt x="20602" y="49843"/>
                    <a:pt x="20325" y="49705"/>
                    <a:pt x="20048" y="49566"/>
                  </a:cubicBezTo>
                  <a:lnTo>
                    <a:pt x="19737" y="49566"/>
                  </a:lnTo>
                  <a:cubicBezTo>
                    <a:pt x="19737" y="49393"/>
                    <a:pt x="19599" y="49255"/>
                    <a:pt x="19461" y="49117"/>
                  </a:cubicBezTo>
                  <a:cubicBezTo>
                    <a:pt x="18873" y="48253"/>
                    <a:pt x="18458" y="47389"/>
                    <a:pt x="18009" y="46525"/>
                  </a:cubicBezTo>
                  <a:cubicBezTo>
                    <a:pt x="17007" y="43932"/>
                    <a:pt x="16281" y="41340"/>
                    <a:pt x="15417" y="38609"/>
                  </a:cubicBezTo>
                  <a:cubicBezTo>
                    <a:pt x="15002" y="37157"/>
                    <a:pt x="14553" y="35879"/>
                    <a:pt x="14000" y="34427"/>
                  </a:cubicBezTo>
                  <a:cubicBezTo>
                    <a:pt x="13274" y="32284"/>
                    <a:pt x="12548" y="29968"/>
                    <a:pt x="11822" y="27790"/>
                  </a:cubicBezTo>
                  <a:cubicBezTo>
                    <a:pt x="9368" y="20186"/>
                    <a:pt x="7087" y="12685"/>
                    <a:pt x="4909" y="5047"/>
                  </a:cubicBezTo>
                  <a:lnTo>
                    <a:pt x="4909" y="5047"/>
                  </a:lnTo>
                  <a:cubicBezTo>
                    <a:pt x="5047" y="5185"/>
                    <a:pt x="5358" y="5323"/>
                    <a:pt x="5497" y="5496"/>
                  </a:cubicBezTo>
                  <a:cubicBezTo>
                    <a:pt x="5635" y="5496"/>
                    <a:pt x="5635" y="5634"/>
                    <a:pt x="5773" y="5634"/>
                  </a:cubicBezTo>
                  <a:cubicBezTo>
                    <a:pt x="6222" y="6049"/>
                    <a:pt x="6499" y="6187"/>
                    <a:pt x="7087" y="6187"/>
                  </a:cubicBezTo>
                  <a:cubicBezTo>
                    <a:pt x="7640" y="6187"/>
                    <a:pt x="8089" y="6049"/>
                    <a:pt x="8504" y="5634"/>
                  </a:cubicBezTo>
                  <a:cubicBezTo>
                    <a:pt x="8815" y="5323"/>
                    <a:pt x="8953" y="4770"/>
                    <a:pt x="8953" y="4321"/>
                  </a:cubicBezTo>
                  <a:cubicBezTo>
                    <a:pt x="8953" y="3906"/>
                    <a:pt x="8815" y="3318"/>
                    <a:pt x="8504" y="2904"/>
                  </a:cubicBezTo>
                  <a:cubicBezTo>
                    <a:pt x="6775" y="1452"/>
                    <a:pt x="4771" y="449"/>
                    <a:pt x="2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4081561" y="3432077"/>
              <a:ext cx="129761" cy="229295"/>
            </a:xfrm>
            <a:custGeom>
              <a:avLst/>
              <a:gdLst/>
              <a:ahLst/>
              <a:cxnLst/>
              <a:rect l="l" t="t" r="r" b="b"/>
              <a:pathLst>
                <a:path w="7225" h="12767" extrusionOk="0">
                  <a:moveTo>
                    <a:pt x="1452" y="1"/>
                  </a:moveTo>
                  <a:cubicBezTo>
                    <a:pt x="1038" y="139"/>
                    <a:pt x="588" y="450"/>
                    <a:pt x="312" y="865"/>
                  </a:cubicBezTo>
                  <a:cubicBezTo>
                    <a:pt x="1" y="1452"/>
                    <a:pt x="1" y="1867"/>
                    <a:pt x="173" y="2455"/>
                  </a:cubicBezTo>
                  <a:cubicBezTo>
                    <a:pt x="726" y="5773"/>
                    <a:pt x="2040" y="8780"/>
                    <a:pt x="3630" y="11822"/>
                  </a:cubicBezTo>
                  <a:cubicBezTo>
                    <a:pt x="3903" y="12481"/>
                    <a:pt x="4565" y="12767"/>
                    <a:pt x="5232" y="12767"/>
                  </a:cubicBezTo>
                  <a:cubicBezTo>
                    <a:pt x="5579" y="12767"/>
                    <a:pt x="5927" y="12690"/>
                    <a:pt x="6222" y="12548"/>
                  </a:cubicBezTo>
                  <a:cubicBezTo>
                    <a:pt x="6637" y="12237"/>
                    <a:pt x="6914" y="11822"/>
                    <a:pt x="7086" y="11372"/>
                  </a:cubicBezTo>
                  <a:cubicBezTo>
                    <a:pt x="7225" y="10819"/>
                    <a:pt x="7086" y="10370"/>
                    <a:pt x="6775" y="9955"/>
                  </a:cubicBezTo>
                  <a:cubicBezTo>
                    <a:pt x="6361" y="8918"/>
                    <a:pt x="5911" y="8054"/>
                    <a:pt x="5496" y="7052"/>
                  </a:cubicBezTo>
                  <a:cubicBezTo>
                    <a:pt x="4771" y="5185"/>
                    <a:pt x="4183" y="3319"/>
                    <a:pt x="3768" y="1314"/>
                  </a:cubicBezTo>
                  <a:cubicBezTo>
                    <a:pt x="3768" y="865"/>
                    <a:pt x="3319" y="450"/>
                    <a:pt x="2904" y="277"/>
                  </a:cubicBezTo>
                  <a:cubicBezTo>
                    <a:pt x="2593" y="1"/>
                    <a:pt x="2316" y="1"/>
                    <a:pt x="2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4353476" y="4166461"/>
              <a:ext cx="2496" cy="5621"/>
            </a:xfrm>
            <a:custGeom>
              <a:avLst/>
              <a:gdLst/>
              <a:ahLst/>
              <a:cxnLst/>
              <a:rect l="l" t="t" r="r" b="b"/>
              <a:pathLst>
                <a:path w="139" h="313" extrusionOk="0">
                  <a:moveTo>
                    <a:pt x="138" y="312"/>
                  </a:moveTo>
                  <a:cubicBezTo>
                    <a:pt x="0" y="312"/>
                    <a:pt x="0" y="174"/>
                    <a:pt x="0" y="1"/>
                  </a:cubicBezTo>
                  <a:cubicBezTo>
                    <a:pt x="0" y="174"/>
                    <a:pt x="0" y="312"/>
                    <a:pt x="138" y="312"/>
                  </a:cubicBez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4810989" y="4280687"/>
              <a:ext cx="21121" cy="2514"/>
            </a:xfrm>
            <a:custGeom>
              <a:avLst/>
              <a:gdLst/>
              <a:ahLst/>
              <a:cxnLst/>
              <a:rect l="l" t="t" r="r" b="b"/>
              <a:pathLst>
                <a:path w="1176" h="140" extrusionOk="0">
                  <a:moveTo>
                    <a:pt x="1176" y="1"/>
                  </a:moveTo>
                  <a:lnTo>
                    <a:pt x="1176" y="1"/>
                  </a:lnTo>
                  <a:cubicBezTo>
                    <a:pt x="865" y="139"/>
                    <a:pt x="450" y="139"/>
                    <a:pt x="1" y="139"/>
                  </a:cubicBezTo>
                  <a:lnTo>
                    <a:pt x="1038" y="139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4154192" y="3669831"/>
              <a:ext cx="18" cy="5621"/>
            </a:xfrm>
            <a:custGeom>
              <a:avLst/>
              <a:gdLst/>
              <a:ahLst/>
              <a:cxnLst/>
              <a:rect l="l" t="t" r="r" b="b"/>
              <a:pathLst>
                <a:path w="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1" y="312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4400028" y="4262691"/>
              <a:ext cx="4993" cy="995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1" y="1"/>
                  </a:moveTo>
                  <a:lnTo>
                    <a:pt x="1" y="1"/>
                  </a:lnTo>
                  <a:cubicBezTo>
                    <a:pt x="139" y="277"/>
                    <a:pt x="277" y="415"/>
                    <a:pt x="277" y="554"/>
                  </a:cubicBezTo>
                  <a:cubicBezTo>
                    <a:pt x="277" y="277"/>
                    <a:pt x="139" y="139"/>
                    <a:pt x="1" y="1"/>
                  </a:cubicBez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4407482" y="4272623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"/>
                  </a:moveTo>
                  <a:lnTo>
                    <a:pt x="0" y="1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4756983" y="4288140"/>
              <a:ext cx="4975" cy="18"/>
            </a:xfrm>
            <a:custGeom>
              <a:avLst/>
              <a:gdLst/>
              <a:ahLst/>
              <a:cxnLst/>
              <a:rect l="l" t="t" r="r" b="b"/>
              <a:pathLst>
                <a:path w="277" h="1" extrusionOk="0">
                  <a:moveTo>
                    <a:pt x="277" y="1"/>
                  </a:moveTo>
                  <a:lnTo>
                    <a:pt x="0" y="1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4311880" y="4073357"/>
              <a:ext cx="18" cy="5604"/>
            </a:xfrm>
            <a:custGeom>
              <a:avLst/>
              <a:gdLst/>
              <a:ahLst/>
              <a:cxnLst/>
              <a:rect l="l" t="t" r="r" b="b"/>
              <a:pathLst>
                <a:path w="1" h="312" extrusionOk="0">
                  <a:moveTo>
                    <a:pt x="0" y="311"/>
                  </a:moveTo>
                  <a:lnTo>
                    <a:pt x="0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4249793" y="3928707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4239861" y="3897672"/>
              <a:ext cx="9950" cy="31053"/>
            </a:xfrm>
            <a:custGeom>
              <a:avLst/>
              <a:gdLst/>
              <a:ahLst/>
              <a:cxnLst/>
              <a:rect l="l" t="t" r="r" b="b"/>
              <a:pathLst>
                <a:path w="554" h="1729" extrusionOk="0">
                  <a:moveTo>
                    <a:pt x="1" y="0"/>
                  </a:moveTo>
                  <a:cubicBezTo>
                    <a:pt x="139" y="588"/>
                    <a:pt x="416" y="1141"/>
                    <a:pt x="554" y="1729"/>
                  </a:cubicBezTo>
                  <a:lnTo>
                    <a:pt x="554" y="1729"/>
                  </a:lnTo>
                  <a:cubicBezTo>
                    <a:pt x="416" y="1141"/>
                    <a:pt x="139" y="588"/>
                    <a:pt x="1" y="0"/>
                  </a:cubicBez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4860648" y="4296222"/>
              <a:ext cx="4993" cy="18"/>
            </a:xfrm>
            <a:custGeom>
              <a:avLst/>
              <a:gdLst/>
              <a:ahLst/>
              <a:cxnLst/>
              <a:rect l="l" t="t" r="r" b="b"/>
              <a:pathLst>
                <a:path w="278" h="1" extrusionOk="0">
                  <a:moveTo>
                    <a:pt x="277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4280846" y="4003815"/>
              <a:ext cx="18" cy="2514"/>
            </a:xfrm>
            <a:custGeom>
              <a:avLst/>
              <a:gdLst/>
              <a:ahLst/>
              <a:cxnLst/>
              <a:rect l="l" t="t" r="r" b="b"/>
              <a:pathLst>
                <a:path w="1" h="140" extrusionOk="0">
                  <a:moveTo>
                    <a:pt x="0" y="139"/>
                  </a:moveTo>
                  <a:lnTo>
                    <a:pt x="0" y="1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4925214" y="428318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4208826" y="3820067"/>
              <a:ext cx="4975" cy="13057"/>
            </a:xfrm>
            <a:custGeom>
              <a:avLst/>
              <a:gdLst/>
              <a:ahLst/>
              <a:cxnLst/>
              <a:rect l="l" t="t" r="r" b="b"/>
              <a:pathLst>
                <a:path w="277" h="727" extrusionOk="0">
                  <a:moveTo>
                    <a:pt x="0" y="1"/>
                  </a:moveTo>
                  <a:lnTo>
                    <a:pt x="139" y="588"/>
                  </a:lnTo>
                  <a:cubicBezTo>
                    <a:pt x="139" y="588"/>
                    <a:pt x="139" y="727"/>
                    <a:pt x="277" y="7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5049372" y="4247191"/>
              <a:ext cx="2496" cy="4957"/>
            </a:xfrm>
            <a:custGeom>
              <a:avLst/>
              <a:gdLst/>
              <a:ahLst/>
              <a:cxnLst/>
              <a:rect l="l" t="t" r="r" b="b"/>
              <a:pathLst>
                <a:path w="139" h="276" extrusionOk="0">
                  <a:moveTo>
                    <a:pt x="139" y="1"/>
                  </a:moveTo>
                  <a:cubicBezTo>
                    <a:pt x="138" y="138"/>
                    <a:pt x="1" y="138"/>
                    <a:pt x="1" y="276"/>
                  </a:cubicBezTo>
                  <a:cubicBezTo>
                    <a:pt x="1" y="276"/>
                    <a:pt x="138" y="138"/>
                    <a:pt x="139" y="1"/>
                  </a:cubicBez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4886116" y="4283183"/>
              <a:ext cx="39117" cy="7453"/>
            </a:xfrm>
            <a:custGeom>
              <a:avLst/>
              <a:gdLst/>
              <a:ahLst/>
              <a:cxnLst/>
              <a:rect l="l" t="t" r="r" b="b"/>
              <a:pathLst>
                <a:path w="2178" h="415" extrusionOk="0">
                  <a:moveTo>
                    <a:pt x="2178" y="0"/>
                  </a:moveTo>
                  <a:cubicBezTo>
                    <a:pt x="2068" y="0"/>
                    <a:pt x="1937" y="0"/>
                    <a:pt x="1819" y="68"/>
                  </a:cubicBezTo>
                  <a:lnTo>
                    <a:pt x="1819" y="68"/>
                  </a:lnTo>
                  <a:cubicBezTo>
                    <a:pt x="1939" y="46"/>
                    <a:pt x="2058" y="23"/>
                    <a:pt x="2178" y="0"/>
                  </a:cubicBezTo>
                  <a:close/>
                  <a:moveTo>
                    <a:pt x="1819" y="68"/>
                  </a:moveTo>
                  <a:cubicBezTo>
                    <a:pt x="1663" y="98"/>
                    <a:pt x="1506" y="128"/>
                    <a:pt x="1349" y="158"/>
                  </a:cubicBezTo>
                  <a:lnTo>
                    <a:pt x="1349" y="158"/>
                  </a:lnTo>
                  <a:cubicBezTo>
                    <a:pt x="1477" y="145"/>
                    <a:pt x="1604" y="138"/>
                    <a:pt x="1728" y="138"/>
                  </a:cubicBezTo>
                  <a:cubicBezTo>
                    <a:pt x="1757" y="109"/>
                    <a:pt x="1788" y="87"/>
                    <a:pt x="1819" y="68"/>
                  </a:cubicBezTo>
                  <a:close/>
                  <a:moveTo>
                    <a:pt x="1349" y="158"/>
                  </a:moveTo>
                  <a:cubicBezTo>
                    <a:pt x="910" y="201"/>
                    <a:pt x="455" y="308"/>
                    <a:pt x="0" y="415"/>
                  </a:cubicBezTo>
                  <a:cubicBezTo>
                    <a:pt x="450" y="329"/>
                    <a:pt x="900" y="244"/>
                    <a:pt x="1349" y="158"/>
                  </a:cubicBez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4311880" y="4078942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5000341" y="4309243"/>
              <a:ext cx="7453" cy="18032"/>
            </a:xfrm>
            <a:custGeom>
              <a:avLst/>
              <a:gdLst/>
              <a:ahLst/>
              <a:cxnLst/>
              <a:rect l="l" t="t" r="r" b="b"/>
              <a:pathLst>
                <a:path w="415" h="1004" extrusionOk="0">
                  <a:moveTo>
                    <a:pt x="415" y="1"/>
                  </a:moveTo>
                  <a:cubicBezTo>
                    <a:pt x="277" y="277"/>
                    <a:pt x="138" y="416"/>
                    <a:pt x="138" y="554"/>
                  </a:cubicBezTo>
                  <a:cubicBezTo>
                    <a:pt x="0" y="554"/>
                    <a:pt x="0" y="692"/>
                    <a:pt x="0" y="692"/>
                  </a:cubicBezTo>
                  <a:lnTo>
                    <a:pt x="0" y="1003"/>
                  </a:lnTo>
                  <a:cubicBezTo>
                    <a:pt x="138" y="692"/>
                    <a:pt x="277" y="416"/>
                    <a:pt x="415" y="139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4896658" y="4254627"/>
              <a:ext cx="4993" cy="2496"/>
            </a:xfrm>
            <a:custGeom>
              <a:avLst/>
              <a:gdLst/>
              <a:ahLst/>
              <a:cxnLst/>
              <a:rect l="l" t="t" r="r" b="b"/>
              <a:pathLst>
                <a:path w="278" h="139" extrusionOk="0">
                  <a:moveTo>
                    <a:pt x="277" y="0"/>
                  </a:moveTo>
                  <a:cubicBezTo>
                    <a:pt x="139" y="138"/>
                    <a:pt x="1" y="138"/>
                    <a:pt x="1" y="138"/>
                  </a:cubicBezTo>
                  <a:cubicBezTo>
                    <a:pt x="139" y="138"/>
                    <a:pt x="139" y="138"/>
                    <a:pt x="277" y="0"/>
                  </a:cubicBez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4337958" y="4132948"/>
              <a:ext cx="2496" cy="5604"/>
            </a:xfrm>
            <a:custGeom>
              <a:avLst/>
              <a:gdLst/>
              <a:ahLst/>
              <a:cxnLst/>
              <a:rect l="l" t="t" r="r" b="b"/>
              <a:pathLst>
                <a:path w="139" h="312" extrusionOk="0">
                  <a:moveTo>
                    <a:pt x="0" y="0"/>
                  </a:moveTo>
                  <a:cubicBezTo>
                    <a:pt x="0" y="139"/>
                    <a:pt x="0" y="312"/>
                    <a:pt x="138" y="312"/>
                  </a:cubicBezTo>
                  <a:cubicBezTo>
                    <a:pt x="0" y="312"/>
                    <a:pt x="0" y="139"/>
                    <a:pt x="0" y="0"/>
                  </a:cubicBez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4345394" y="4154051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4994738" y="423910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4938253" y="4249652"/>
              <a:ext cx="9950" cy="18"/>
            </a:xfrm>
            <a:custGeom>
              <a:avLst/>
              <a:gdLst/>
              <a:ahLst/>
              <a:cxnLst/>
              <a:rect l="l" t="t" r="r" b="b"/>
              <a:pathLst>
                <a:path w="554" h="1" extrusionOk="0">
                  <a:moveTo>
                    <a:pt x="1" y="1"/>
                  </a:moveTo>
                  <a:lnTo>
                    <a:pt x="554" y="1"/>
                  </a:lnTo>
                  <a:lnTo>
                    <a:pt x="55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4857559" y="4257105"/>
              <a:ext cx="36638" cy="5604"/>
            </a:xfrm>
            <a:custGeom>
              <a:avLst/>
              <a:gdLst/>
              <a:ahLst/>
              <a:cxnLst/>
              <a:rect l="l" t="t" r="r" b="b"/>
              <a:pathLst>
                <a:path w="2040" h="312" extrusionOk="0">
                  <a:moveTo>
                    <a:pt x="0" y="312"/>
                  </a:moveTo>
                  <a:cubicBezTo>
                    <a:pt x="726" y="139"/>
                    <a:pt x="1314" y="139"/>
                    <a:pt x="2039" y="0"/>
                  </a:cubicBezTo>
                  <a:lnTo>
                    <a:pt x="2039" y="0"/>
                  </a:lnTo>
                  <a:cubicBezTo>
                    <a:pt x="1314" y="139"/>
                    <a:pt x="726" y="139"/>
                    <a:pt x="0" y="312"/>
                  </a:cubicBez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4779954" y="4285662"/>
              <a:ext cx="3125" cy="18"/>
            </a:xfrm>
            <a:custGeom>
              <a:avLst/>
              <a:gdLst/>
              <a:ahLst/>
              <a:cxnLst/>
              <a:rect l="l" t="t" r="r" b="b"/>
              <a:pathLst>
                <a:path w="174" h="1" extrusionOk="0">
                  <a:moveTo>
                    <a:pt x="0" y="0"/>
                  </a:moveTo>
                  <a:lnTo>
                    <a:pt x="173" y="0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4930189" y="4440854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39"/>
                  </a:moveTo>
                  <a:lnTo>
                    <a:pt x="0" y="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4422999" y="4270144"/>
              <a:ext cx="3125" cy="2496"/>
            </a:xfrm>
            <a:custGeom>
              <a:avLst/>
              <a:gdLst/>
              <a:ahLst/>
              <a:cxnLst/>
              <a:rect l="l" t="t" r="r" b="b"/>
              <a:pathLst>
                <a:path w="174" h="139" extrusionOk="0">
                  <a:moveTo>
                    <a:pt x="0" y="0"/>
                  </a:moveTo>
                  <a:lnTo>
                    <a:pt x="0" y="139"/>
                  </a:lnTo>
                  <a:lnTo>
                    <a:pt x="173" y="139"/>
                  </a:lnTo>
                  <a:cubicBezTo>
                    <a:pt x="173" y="139"/>
                    <a:pt x="0" y="139"/>
                    <a:pt x="0" y="0"/>
                  </a:cubicBez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4927693" y="4435897"/>
              <a:ext cx="2514" cy="18"/>
            </a:xfrm>
            <a:custGeom>
              <a:avLst/>
              <a:gdLst/>
              <a:ahLst/>
              <a:cxnLst/>
              <a:rect l="l" t="t" r="r" b="b"/>
              <a:pathLst>
                <a:path w="140" h="1" extrusionOk="0">
                  <a:moveTo>
                    <a:pt x="139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4283324" y="4433401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5067386" y="4285662"/>
              <a:ext cx="18014" cy="23599"/>
            </a:xfrm>
            <a:custGeom>
              <a:avLst/>
              <a:gdLst/>
              <a:ahLst/>
              <a:cxnLst/>
              <a:rect l="l" t="t" r="r" b="b"/>
              <a:pathLst>
                <a:path w="1003" h="1314" extrusionOk="0">
                  <a:moveTo>
                    <a:pt x="864" y="0"/>
                  </a:moveTo>
                  <a:cubicBezTo>
                    <a:pt x="726" y="0"/>
                    <a:pt x="588" y="139"/>
                    <a:pt x="588" y="277"/>
                  </a:cubicBezTo>
                  <a:cubicBezTo>
                    <a:pt x="415" y="450"/>
                    <a:pt x="277" y="450"/>
                    <a:pt x="277" y="588"/>
                  </a:cubicBezTo>
                  <a:cubicBezTo>
                    <a:pt x="138" y="726"/>
                    <a:pt x="0" y="865"/>
                    <a:pt x="0" y="1003"/>
                  </a:cubicBezTo>
                  <a:lnTo>
                    <a:pt x="0" y="1314"/>
                  </a:lnTo>
                  <a:cubicBezTo>
                    <a:pt x="277" y="865"/>
                    <a:pt x="588" y="450"/>
                    <a:pt x="1002" y="139"/>
                  </a:cubicBezTo>
                  <a:lnTo>
                    <a:pt x="864" y="0"/>
                  </a:ln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5098421" y="4257105"/>
              <a:ext cx="13057" cy="15535"/>
            </a:xfrm>
            <a:custGeom>
              <a:avLst/>
              <a:gdLst/>
              <a:ahLst/>
              <a:cxnLst/>
              <a:rect l="l" t="t" r="r" b="b"/>
              <a:pathLst>
                <a:path w="727" h="865" extrusionOk="0">
                  <a:moveTo>
                    <a:pt x="726" y="0"/>
                  </a:moveTo>
                  <a:lnTo>
                    <a:pt x="726" y="0"/>
                  </a:lnTo>
                  <a:cubicBezTo>
                    <a:pt x="415" y="139"/>
                    <a:pt x="277" y="450"/>
                    <a:pt x="0" y="726"/>
                  </a:cubicBezTo>
                  <a:lnTo>
                    <a:pt x="0" y="865"/>
                  </a:lnTo>
                  <a:cubicBezTo>
                    <a:pt x="139" y="588"/>
                    <a:pt x="415" y="312"/>
                    <a:pt x="726" y="0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5033855" y="4321672"/>
              <a:ext cx="20510" cy="23599"/>
            </a:xfrm>
            <a:custGeom>
              <a:avLst/>
              <a:gdLst/>
              <a:ahLst/>
              <a:cxnLst/>
              <a:rect l="l" t="t" r="r" b="b"/>
              <a:pathLst>
                <a:path w="1142" h="1314" extrusionOk="0">
                  <a:moveTo>
                    <a:pt x="1003" y="0"/>
                  </a:moveTo>
                  <a:lnTo>
                    <a:pt x="865" y="173"/>
                  </a:lnTo>
                  <a:cubicBezTo>
                    <a:pt x="554" y="450"/>
                    <a:pt x="277" y="588"/>
                    <a:pt x="1" y="726"/>
                  </a:cubicBezTo>
                  <a:lnTo>
                    <a:pt x="1" y="1314"/>
                  </a:lnTo>
                  <a:cubicBezTo>
                    <a:pt x="415" y="864"/>
                    <a:pt x="726" y="450"/>
                    <a:pt x="1141" y="0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4950664" y="4433401"/>
              <a:ext cx="3125" cy="2514"/>
            </a:xfrm>
            <a:custGeom>
              <a:avLst/>
              <a:gdLst/>
              <a:ahLst/>
              <a:cxnLst/>
              <a:rect l="l" t="t" r="r" b="b"/>
              <a:pathLst>
                <a:path w="174" h="140" extrusionOk="0">
                  <a:moveTo>
                    <a:pt x="1" y="139"/>
                  </a:moveTo>
                  <a:lnTo>
                    <a:pt x="1" y="139"/>
                  </a:lnTo>
                  <a:lnTo>
                    <a:pt x="174" y="1"/>
                  </a:lnTo>
                  <a:lnTo>
                    <a:pt x="1" y="139"/>
                  </a:ln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4953771" y="4430312"/>
              <a:ext cx="2496" cy="3107"/>
            </a:xfrm>
            <a:custGeom>
              <a:avLst/>
              <a:gdLst/>
              <a:ahLst/>
              <a:cxnLst/>
              <a:rect l="l" t="t" r="r" b="b"/>
              <a:pathLst>
                <a:path w="139" h="173" extrusionOk="0">
                  <a:moveTo>
                    <a:pt x="139" y="0"/>
                  </a:moveTo>
                  <a:cubicBezTo>
                    <a:pt x="1" y="0"/>
                    <a:pt x="1" y="173"/>
                    <a:pt x="1" y="173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5010273" y="4352706"/>
              <a:ext cx="13039" cy="18642"/>
            </a:xfrm>
            <a:custGeom>
              <a:avLst/>
              <a:gdLst/>
              <a:ahLst/>
              <a:cxnLst/>
              <a:rect l="l" t="t" r="r" b="b"/>
              <a:pathLst>
                <a:path w="726" h="1038" extrusionOk="0">
                  <a:moveTo>
                    <a:pt x="588" y="0"/>
                  </a:moveTo>
                  <a:cubicBezTo>
                    <a:pt x="311" y="312"/>
                    <a:pt x="138" y="726"/>
                    <a:pt x="0" y="1037"/>
                  </a:cubicBezTo>
                  <a:cubicBezTo>
                    <a:pt x="311" y="726"/>
                    <a:pt x="449" y="450"/>
                    <a:pt x="726" y="312"/>
                  </a:cubicBezTo>
                  <a:cubicBezTo>
                    <a:pt x="588" y="173"/>
                    <a:pt x="588" y="173"/>
                    <a:pt x="588" y="0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5124499" y="4223574"/>
              <a:ext cx="12428" cy="18032"/>
            </a:xfrm>
            <a:custGeom>
              <a:avLst/>
              <a:gdLst/>
              <a:ahLst/>
              <a:cxnLst/>
              <a:rect l="l" t="t" r="r" b="b"/>
              <a:pathLst>
                <a:path w="692" h="1004" extrusionOk="0">
                  <a:moveTo>
                    <a:pt x="691" y="1"/>
                  </a:moveTo>
                  <a:lnTo>
                    <a:pt x="691" y="1"/>
                  </a:lnTo>
                  <a:cubicBezTo>
                    <a:pt x="691" y="1"/>
                    <a:pt x="553" y="139"/>
                    <a:pt x="415" y="139"/>
                  </a:cubicBezTo>
                  <a:cubicBezTo>
                    <a:pt x="277" y="450"/>
                    <a:pt x="138" y="727"/>
                    <a:pt x="0" y="865"/>
                  </a:cubicBezTo>
                  <a:lnTo>
                    <a:pt x="0" y="1003"/>
                  </a:lnTo>
                  <a:cubicBezTo>
                    <a:pt x="277" y="727"/>
                    <a:pt x="553" y="450"/>
                    <a:pt x="691" y="1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4930189" y="437628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4943228" y="4360770"/>
              <a:ext cx="18" cy="2514"/>
            </a:xfrm>
            <a:custGeom>
              <a:avLst/>
              <a:gdLst/>
              <a:ahLst/>
              <a:cxnLst/>
              <a:rect l="l" t="t" r="r" b="b"/>
              <a:pathLst>
                <a:path w="1" h="140" extrusionOk="0">
                  <a:moveTo>
                    <a:pt x="0" y="1"/>
                  </a:moveTo>
                  <a:lnTo>
                    <a:pt x="0" y="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4940732" y="4327257"/>
              <a:ext cx="2514" cy="15535"/>
            </a:xfrm>
            <a:custGeom>
              <a:avLst/>
              <a:gdLst/>
              <a:ahLst/>
              <a:cxnLst/>
              <a:rect l="l" t="t" r="r" b="b"/>
              <a:pathLst>
                <a:path w="140" h="865" extrusionOk="0">
                  <a:moveTo>
                    <a:pt x="1" y="0"/>
                  </a:moveTo>
                  <a:lnTo>
                    <a:pt x="1" y="139"/>
                  </a:lnTo>
                  <a:cubicBezTo>
                    <a:pt x="139" y="415"/>
                    <a:pt x="139" y="553"/>
                    <a:pt x="139" y="864"/>
                  </a:cubicBezTo>
                  <a:lnTo>
                    <a:pt x="139" y="139"/>
                  </a:lnTo>
                  <a:cubicBezTo>
                    <a:pt x="139" y="139"/>
                    <a:pt x="139" y="0"/>
                    <a:pt x="1" y="0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4938253" y="4249652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4927693" y="4378784"/>
              <a:ext cx="7471" cy="64566"/>
            </a:xfrm>
            <a:custGeom>
              <a:avLst/>
              <a:gdLst/>
              <a:ahLst/>
              <a:cxnLst/>
              <a:rect l="l" t="t" r="r" b="b"/>
              <a:pathLst>
                <a:path w="416" h="3595" extrusionOk="0">
                  <a:moveTo>
                    <a:pt x="139" y="0"/>
                  </a:moveTo>
                  <a:lnTo>
                    <a:pt x="139" y="277"/>
                  </a:lnTo>
                  <a:cubicBezTo>
                    <a:pt x="139" y="588"/>
                    <a:pt x="1" y="864"/>
                    <a:pt x="1" y="1141"/>
                  </a:cubicBezTo>
                  <a:lnTo>
                    <a:pt x="1" y="1314"/>
                  </a:lnTo>
                  <a:lnTo>
                    <a:pt x="1" y="1452"/>
                  </a:lnTo>
                  <a:lnTo>
                    <a:pt x="1" y="1590"/>
                  </a:lnTo>
                  <a:lnTo>
                    <a:pt x="1" y="1867"/>
                  </a:lnTo>
                  <a:lnTo>
                    <a:pt x="1" y="2731"/>
                  </a:lnTo>
                  <a:lnTo>
                    <a:pt x="1" y="2869"/>
                  </a:lnTo>
                  <a:lnTo>
                    <a:pt x="1" y="3180"/>
                  </a:lnTo>
                  <a:lnTo>
                    <a:pt x="139" y="3180"/>
                  </a:lnTo>
                  <a:lnTo>
                    <a:pt x="139" y="3457"/>
                  </a:lnTo>
                  <a:lnTo>
                    <a:pt x="139" y="3595"/>
                  </a:lnTo>
                  <a:lnTo>
                    <a:pt x="416" y="3595"/>
                  </a:lnTo>
                  <a:cubicBezTo>
                    <a:pt x="277" y="2316"/>
                    <a:pt x="139" y="1141"/>
                    <a:pt x="139" y="0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4950664" y="4435897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5012752" y="4228549"/>
              <a:ext cx="34160" cy="8082"/>
            </a:xfrm>
            <a:custGeom>
              <a:avLst/>
              <a:gdLst/>
              <a:ahLst/>
              <a:cxnLst/>
              <a:rect l="l" t="t" r="r" b="b"/>
              <a:pathLst>
                <a:path w="1902" h="450" extrusionOk="0">
                  <a:moveTo>
                    <a:pt x="1901" y="1"/>
                  </a:moveTo>
                  <a:cubicBezTo>
                    <a:pt x="1314" y="173"/>
                    <a:pt x="864" y="173"/>
                    <a:pt x="311" y="312"/>
                  </a:cubicBezTo>
                  <a:cubicBezTo>
                    <a:pt x="211" y="312"/>
                    <a:pt x="184" y="384"/>
                    <a:pt x="110" y="424"/>
                  </a:cubicBezTo>
                  <a:lnTo>
                    <a:pt x="110" y="424"/>
                  </a:lnTo>
                  <a:cubicBezTo>
                    <a:pt x="676" y="294"/>
                    <a:pt x="1350" y="163"/>
                    <a:pt x="1901" y="1"/>
                  </a:cubicBezTo>
                  <a:close/>
                  <a:moveTo>
                    <a:pt x="110" y="424"/>
                  </a:moveTo>
                  <a:cubicBezTo>
                    <a:pt x="73" y="433"/>
                    <a:pt x="36" y="441"/>
                    <a:pt x="0" y="450"/>
                  </a:cubicBezTo>
                  <a:cubicBezTo>
                    <a:pt x="48" y="450"/>
                    <a:pt x="82" y="439"/>
                    <a:pt x="110" y="424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4969288" y="4239109"/>
              <a:ext cx="25467" cy="4975"/>
            </a:xfrm>
            <a:custGeom>
              <a:avLst/>
              <a:gdLst/>
              <a:ahLst/>
              <a:cxnLst/>
              <a:rect l="l" t="t" r="r" b="b"/>
              <a:pathLst>
                <a:path w="1418" h="277" extrusionOk="0">
                  <a:moveTo>
                    <a:pt x="1280" y="0"/>
                  </a:moveTo>
                  <a:cubicBezTo>
                    <a:pt x="1144" y="45"/>
                    <a:pt x="1005" y="90"/>
                    <a:pt x="865" y="131"/>
                  </a:cubicBezTo>
                  <a:lnTo>
                    <a:pt x="865" y="131"/>
                  </a:lnTo>
                  <a:cubicBezTo>
                    <a:pt x="1076" y="118"/>
                    <a:pt x="1247" y="85"/>
                    <a:pt x="1418" y="0"/>
                  </a:cubicBezTo>
                  <a:close/>
                  <a:moveTo>
                    <a:pt x="865" y="131"/>
                  </a:moveTo>
                  <a:cubicBezTo>
                    <a:pt x="734" y="138"/>
                    <a:pt x="587" y="138"/>
                    <a:pt x="416" y="138"/>
                  </a:cubicBezTo>
                  <a:cubicBezTo>
                    <a:pt x="321" y="233"/>
                    <a:pt x="227" y="263"/>
                    <a:pt x="132" y="272"/>
                  </a:cubicBezTo>
                  <a:lnTo>
                    <a:pt x="132" y="272"/>
                  </a:lnTo>
                  <a:cubicBezTo>
                    <a:pt x="372" y="257"/>
                    <a:pt x="620" y="201"/>
                    <a:pt x="865" y="131"/>
                  </a:cubicBezTo>
                  <a:close/>
                  <a:moveTo>
                    <a:pt x="132" y="272"/>
                  </a:moveTo>
                  <a:cubicBezTo>
                    <a:pt x="88" y="275"/>
                    <a:pt x="44" y="277"/>
                    <a:pt x="1" y="277"/>
                  </a:cubicBezTo>
                  <a:cubicBezTo>
                    <a:pt x="45" y="277"/>
                    <a:pt x="88" y="277"/>
                    <a:pt x="132" y="272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5031376" y="4241588"/>
              <a:ext cx="20492" cy="93141"/>
            </a:xfrm>
            <a:custGeom>
              <a:avLst/>
              <a:gdLst/>
              <a:ahLst/>
              <a:cxnLst/>
              <a:rect l="l" t="t" r="r" b="b"/>
              <a:pathLst>
                <a:path w="1141" h="5186" extrusionOk="0">
                  <a:moveTo>
                    <a:pt x="1141" y="313"/>
                  </a:moveTo>
                  <a:cubicBezTo>
                    <a:pt x="1140" y="450"/>
                    <a:pt x="1003" y="588"/>
                    <a:pt x="1003" y="588"/>
                  </a:cubicBezTo>
                  <a:cubicBezTo>
                    <a:pt x="1003" y="450"/>
                    <a:pt x="1140" y="450"/>
                    <a:pt x="1141" y="313"/>
                  </a:cubicBezTo>
                  <a:close/>
                  <a:moveTo>
                    <a:pt x="1141" y="0"/>
                  </a:moveTo>
                  <a:cubicBezTo>
                    <a:pt x="864" y="139"/>
                    <a:pt x="553" y="139"/>
                    <a:pt x="277" y="311"/>
                  </a:cubicBezTo>
                  <a:lnTo>
                    <a:pt x="139" y="311"/>
                  </a:lnTo>
                  <a:cubicBezTo>
                    <a:pt x="0" y="1867"/>
                    <a:pt x="0" y="3595"/>
                    <a:pt x="139" y="5185"/>
                  </a:cubicBezTo>
                  <a:cubicBezTo>
                    <a:pt x="415" y="5047"/>
                    <a:pt x="692" y="4909"/>
                    <a:pt x="1003" y="4632"/>
                  </a:cubicBezTo>
                  <a:lnTo>
                    <a:pt x="1141" y="4459"/>
                  </a:lnTo>
                  <a:lnTo>
                    <a:pt x="1141" y="4183"/>
                  </a:lnTo>
                  <a:cubicBezTo>
                    <a:pt x="1003" y="2904"/>
                    <a:pt x="1141" y="1590"/>
                    <a:pt x="1141" y="311"/>
                  </a:cubicBezTo>
                  <a:lnTo>
                    <a:pt x="1141" y="0"/>
                  </a:ln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4969288" y="4257105"/>
              <a:ext cx="20510" cy="150253"/>
            </a:xfrm>
            <a:custGeom>
              <a:avLst/>
              <a:gdLst/>
              <a:ahLst/>
              <a:cxnLst/>
              <a:rect l="l" t="t" r="r" b="b"/>
              <a:pathLst>
                <a:path w="1142" h="8366" extrusionOk="0">
                  <a:moveTo>
                    <a:pt x="865" y="0"/>
                  </a:moveTo>
                  <a:cubicBezTo>
                    <a:pt x="554" y="0"/>
                    <a:pt x="416" y="139"/>
                    <a:pt x="139" y="139"/>
                  </a:cubicBezTo>
                  <a:cubicBezTo>
                    <a:pt x="1" y="1590"/>
                    <a:pt x="1" y="3042"/>
                    <a:pt x="139" y="4459"/>
                  </a:cubicBezTo>
                  <a:cubicBezTo>
                    <a:pt x="277" y="5773"/>
                    <a:pt x="416" y="7052"/>
                    <a:pt x="416" y="8365"/>
                  </a:cubicBezTo>
                  <a:cubicBezTo>
                    <a:pt x="554" y="8227"/>
                    <a:pt x="692" y="8089"/>
                    <a:pt x="1003" y="7778"/>
                  </a:cubicBezTo>
                  <a:lnTo>
                    <a:pt x="1141" y="7639"/>
                  </a:lnTo>
                  <a:cubicBezTo>
                    <a:pt x="1003" y="7501"/>
                    <a:pt x="865" y="7363"/>
                    <a:pt x="865" y="7225"/>
                  </a:cubicBezTo>
                  <a:cubicBezTo>
                    <a:pt x="865" y="4770"/>
                    <a:pt x="692" y="2455"/>
                    <a:pt x="865" y="0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5124499" y="4226070"/>
              <a:ext cx="7453" cy="13057"/>
            </a:xfrm>
            <a:custGeom>
              <a:avLst/>
              <a:gdLst/>
              <a:ahLst/>
              <a:cxnLst/>
              <a:rect l="l" t="t" r="r" b="b"/>
              <a:pathLst>
                <a:path w="415" h="727" extrusionOk="0">
                  <a:moveTo>
                    <a:pt x="0" y="0"/>
                  </a:moveTo>
                  <a:lnTo>
                    <a:pt x="0" y="726"/>
                  </a:lnTo>
                  <a:cubicBezTo>
                    <a:pt x="138" y="588"/>
                    <a:pt x="277" y="311"/>
                    <a:pt x="415" y="0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4997234" y="4249652"/>
              <a:ext cx="23599" cy="131629"/>
            </a:xfrm>
            <a:custGeom>
              <a:avLst/>
              <a:gdLst/>
              <a:ahLst/>
              <a:cxnLst/>
              <a:rect l="l" t="t" r="r" b="b"/>
              <a:pathLst>
                <a:path w="1314" h="7329" extrusionOk="0">
                  <a:moveTo>
                    <a:pt x="1175" y="1"/>
                  </a:moveTo>
                  <a:lnTo>
                    <a:pt x="1175" y="1"/>
                  </a:lnTo>
                  <a:cubicBezTo>
                    <a:pt x="864" y="139"/>
                    <a:pt x="450" y="139"/>
                    <a:pt x="173" y="277"/>
                  </a:cubicBezTo>
                  <a:cubicBezTo>
                    <a:pt x="0" y="1591"/>
                    <a:pt x="173" y="2870"/>
                    <a:pt x="173" y="4010"/>
                  </a:cubicBezTo>
                  <a:cubicBezTo>
                    <a:pt x="173" y="4010"/>
                    <a:pt x="173" y="3872"/>
                    <a:pt x="311" y="3872"/>
                  </a:cubicBezTo>
                  <a:cubicBezTo>
                    <a:pt x="311" y="3734"/>
                    <a:pt x="450" y="3595"/>
                    <a:pt x="588" y="3319"/>
                  </a:cubicBezTo>
                  <a:lnTo>
                    <a:pt x="588" y="3457"/>
                  </a:lnTo>
                  <a:cubicBezTo>
                    <a:pt x="450" y="3734"/>
                    <a:pt x="311" y="4010"/>
                    <a:pt x="173" y="4321"/>
                  </a:cubicBezTo>
                  <a:lnTo>
                    <a:pt x="173" y="7328"/>
                  </a:lnTo>
                  <a:lnTo>
                    <a:pt x="726" y="6775"/>
                  </a:lnTo>
                  <a:cubicBezTo>
                    <a:pt x="864" y="6464"/>
                    <a:pt x="1037" y="6050"/>
                    <a:pt x="1314" y="5738"/>
                  </a:cubicBezTo>
                  <a:cubicBezTo>
                    <a:pt x="1175" y="5738"/>
                    <a:pt x="1175" y="5738"/>
                    <a:pt x="1175" y="5600"/>
                  </a:cubicBezTo>
                  <a:cubicBezTo>
                    <a:pt x="1037" y="3734"/>
                    <a:pt x="1037" y="1867"/>
                    <a:pt x="1175" y="1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5067386" y="4236613"/>
              <a:ext cx="15535" cy="67063"/>
            </a:xfrm>
            <a:custGeom>
              <a:avLst/>
              <a:gdLst/>
              <a:ahLst/>
              <a:cxnLst/>
              <a:rect l="l" t="t" r="r" b="b"/>
              <a:pathLst>
                <a:path w="865" h="3734" extrusionOk="0">
                  <a:moveTo>
                    <a:pt x="726" y="1"/>
                  </a:moveTo>
                  <a:cubicBezTo>
                    <a:pt x="588" y="1"/>
                    <a:pt x="277" y="139"/>
                    <a:pt x="0" y="139"/>
                  </a:cubicBezTo>
                  <a:lnTo>
                    <a:pt x="0" y="3734"/>
                  </a:lnTo>
                  <a:cubicBezTo>
                    <a:pt x="0" y="3596"/>
                    <a:pt x="138" y="3457"/>
                    <a:pt x="277" y="3319"/>
                  </a:cubicBezTo>
                  <a:cubicBezTo>
                    <a:pt x="277" y="3181"/>
                    <a:pt x="415" y="3181"/>
                    <a:pt x="588" y="3008"/>
                  </a:cubicBezTo>
                  <a:cubicBezTo>
                    <a:pt x="588" y="2870"/>
                    <a:pt x="726" y="2731"/>
                    <a:pt x="864" y="2731"/>
                  </a:cubicBezTo>
                  <a:lnTo>
                    <a:pt x="864" y="2593"/>
                  </a:lnTo>
                  <a:cubicBezTo>
                    <a:pt x="726" y="1729"/>
                    <a:pt x="726" y="865"/>
                    <a:pt x="726" y="1"/>
                  </a:cubicBez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5095942" y="4228549"/>
              <a:ext cx="15535" cy="41613"/>
            </a:xfrm>
            <a:custGeom>
              <a:avLst/>
              <a:gdLst/>
              <a:ahLst/>
              <a:cxnLst/>
              <a:rect l="l" t="t" r="r" b="b"/>
              <a:pathLst>
                <a:path w="865" h="2317" extrusionOk="0">
                  <a:moveTo>
                    <a:pt x="726" y="0"/>
                  </a:moveTo>
                  <a:cubicBezTo>
                    <a:pt x="415" y="173"/>
                    <a:pt x="277" y="173"/>
                    <a:pt x="138" y="173"/>
                  </a:cubicBezTo>
                  <a:cubicBezTo>
                    <a:pt x="0" y="865"/>
                    <a:pt x="0" y="1590"/>
                    <a:pt x="138" y="2316"/>
                  </a:cubicBezTo>
                  <a:cubicBezTo>
                    <a:pt x="415" y="2040"/>
                    <a:pt x="553" y="1729"/>
                    <a:pt x="864" y="1590"/>
                  </a:cubicBezTo>
                  <a:cubicBezTo>
                    <a:pt x="726" y="1452"/>
                    <a:pt x="726" y="1314"/>
                    <a:pt x="726" y="1176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4940732" y="4278208"/>
              <a:ext cx="22989" cy="157707"/>
            </a:xfrm>
            <a:custGeom>
              <a:avLst/>
              <a:gdLst/>
              <a:ahLst/>
              <a:cxnLst/>
              <a:rect l="l" t="t" r="r" b="b"/>
              <a:pathLst>
                <a:path w="1280" h="8781" extrusionOk="0">
                  <a:moveTo>
                    <a:pt x="727" y="1"/>
                  </a:moveTo>
                  <a:cubicBezTo>
                    <a:pt x="554" y="1"/>
                    <a:pt x="277" y="1"/>
                    <a:pt x="1" y="139"/>
                  </a:cubicBezTo>
                  <a:lnTo>
                    <a:pt x="1" y="2731"/>
                  </a:lnTo>
                  <a:cubicBezTo>
                    <a:pt x="139" y="2731"/>
                    <a:pt x="139" y="2870"/>
                    <a:pt x="139" y="2870"/>
                  </a:cubicBezTo>
                  <a:lnTo>
                    <a:pt x="139" y="3595"/>
                  </a:lnTo>
                  <a:lnTo>
                    <a:pt x="139" y="4598"/>
                  </a:lnTo>
                  <a:lnTo>
                    <a:pt x="139" y="4736"/>
                  </a:lnTo>
                  <a:cubicBezTo>
                    <a:pt x="277" y="6050"/>
                    <a:pt x="416" y="7467"/>
                    <a:pt x="554" y="8780"/>
                  </a:cubicBezTo>
                  <a:lnTo>
                    <a:pt x="727" y="8642"/>
                  </a:lnTo>
                  <a:cubicBezTo>
                    <a:pt x="727" y="8642"/>
                    <a:pt x="727" y="8469"/>
                    <a:pt x="865" y="8469"/>
                  </a:cubicBezTo>
                  <a:lnTo>
                    <a:pt x="1280" y="8054"/>
                  </a:lnTo>
                  <a:cubicBezTo>
                    <a:pt x="1141" y="7916"/>
                    <a:pt x="1141" y="7778"/>
                    <a:pt x="1141" y="7605"/>
                  </a:cubicBezTo>
                  <a:cubicBezTo>
                    <a:pt x="1141" y="6188"/>
                    <a:pt x="1003" y="4736"/>
                    <a:pt x="865" y="3146"/>
                  </a:cubicBezTo>
                  <a:cubicBezTo>
                    <a:pt x="727" y="2420"/>
                    <a:pt x="727" y="1729"/>
                    <a:pt x="727" y="865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rgbClr val="EFE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4069151" y="3675435"/>
              <a:ext cx="93141" cy="31053"/>
            </a:xfrm>
            <a:custGeom>
              <a:avLst/>
              <a:gdLst/>
              <a:ahLst/>
              <a:cxnLst/>
              <a:rect l="l" t="t" r="r" b="b"/>
              <a:pathLst>
                <a:path w="5186" h="1729" extrusionOk="0">
                  <a:moveTo>
                    <a:pt x="4736" y="0"/>
                  </a:moveTo>
                  <a:cubicBezTo>
                    <a:pt x="4010" y="0"/>
                    <a:pt x="3284" y="138"/>
                    <a:pt x="2593" y="277"/>
                  </a:cubicBezTo>
                  <a:lnTo>
                    <a:pt x="2420" y="277"/>
                  </a:lnTo>
                  <a:cubicBezTo>
                    <a:pt x="1867" y="415"/>
                    <a:pt x="1279" y="415"/>
                    <a:pt x="553" y="553"/>
                  </a:cubicBezTo>
                  <a:cubicBezTo>
                    <a:pt x="415" y="553"/>
                    <a:pt x="277" y="553"/>
                    <a:pt x="277" y="726"/>
                  </a:cubicBezTo>
                  <a:cubicBezTo>
                    <a:pt x="139" y="726"/>
                    <a:pt x="0" y="864"/>
                    <a:pt x="0" y="1141"/>
                  </a:cubicBezTo>
                  <a:cubicBezTo>
                    <a:pt x="0" y="1279"/>
                    <a:pt x="139" y="1417"/>
                    <a:pt x="277" y="1417"/>
                  </a:cubicBezTo>
                  <a:cubicBezTo>
                    <a:pt x="277" y="1590"/>
                    <a:pt x="415" y="1728"/>
                    <a:pt x="553" y="1728"/>
                  </a:cubicBezTo>
                  <a:cubicBezTo>
                    <a:pt x="2143" y="1417"/>
                    <a:pt x="3733" y="1279"/>
                    <a:pt x="5185" y="1002"/>
                  </a:cubicBezTo>
                  <a:cubicBezTo>
                    <a:pt x="5012" y="726"/>
                    <a:pt x="4874" y="277"/>
                    <a:pt x="4736" y="0"/>
                  </a:cubicBez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4187723" y="376853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4094600" y="3747436"/>
              <a:ext cx="93141" cy="44092"/>
            </a:xfrm>
            <a:custGeom>
              <a:avLst/>
              <a:gdLst/>
              <a:ahLst/>
              <a:cxnLst/>
              <a:rect l="l" t="t" r="r" b="b"/>
              <a:pathLst>
                <a:path w="5186" h="2455" extrusionOk="0">
                  <a:moveTo>
                    <a:pt x="4770" y="1"/>
                  </a:moveTo>
                  <a:cubicBezTo>
                    <a:pt x="3768" y="312"/>
                    <a:pt x="2904" y="450"/>
                    <a:pt x="2040" y="726"/>
                  </a:cubicBezTo>
                  <a:cubicBezTo>
                    <a:pt x="1452" y="865"/>
                    <a:pt x="1003" y="1038"/>
                    <a:pt x="450" y="1314"/>
                  </a:cubicBezTo>
                  <a:cubicBezTo>
                    <a:pt x="139" y="1314"/>
                    <a:pt x="0" y="1729"/>
                    <a:pt x="0" y="2040"/>
                  </a:cubicBezTo>
                  <a:cubicBezTo>
                    <a:pt x="139" y="2040"/>
                    <a:pt x="139" y="2040"/>
                    <a:pt x="139" y="2178"/>
                  </a:cubicBezTo>
                  <a:cubicBezTo>
                    <a:pt x="312" y="2316"/>
                    <a:pt x="450" y="2455"/>
                    <a:pt x="588" y="2455"/>
                  </a:cubicBezTo>
                  <a:cubicBezTo>
                    <a:pt x="588" y="2455"/>
                    <a:pt x="726" y="2455"/>
                    <a:pt x="726" y="2316"/>
                  </a:cubicBezTo>
                  <a:cubicBezTo>
                    <a:pt x="1176" y="2316"/>
                    <a:pt x="1452" y="2178"/>
                    <a:pt x="1729" y="2040"/>
                  </a:cubicBezTo>
                  <a:cubicBezTo>
                    <a:pt x="2731" y="1729"/>
                    <a:pt x="3906" y="1452"/>
                    <a:pt x="5185" y="1176"/>
                  </a:cubicBezTo>
                  <a:cubicBezTo>
                    <a:pt x="5047" y="865"/>
                    <a:pt x="4909" y="450"/>
                    <a:pt x="4770" y="1"/>
                  </a:cubicBez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4125635" y="3833106"/>
              <a:ext cx="95619" cy="38506"/>
            </a:xfrm>
            <a:custGeom>
              <a:avLst/>
              <a:gdLst/>
              <a:ahLst/>
              <a:cxnLst/>
              <a:rect l="l" t="t" r="r" b="b"/>
              <a:pathLst>
                <a:path w="5324" h="2144" extrusionOk="0">
                  <a:moveTo>
                    <a:pt x="4909" y="1"/>
                  </a:moveTo>
                  <a:cubicBezTo>
                    <a:pt x="3319" y="277"/>
                    <a:pt x="1867" y="726"/>
                    <a:pt x="450" y="1003"/>
                  </a:cubicBezTo>
                  <a:cubicBezTo>
                    <a:pt x="312" y="1141"/>
                    <a:pt x="312" y="1141"/>
                    <a:pt x="139" y="1141"/>
                  </a:cubicBezTo>
                  <a:cubicBezTo>
                    <a:pt x="139" y="1279"/>
                    <a:pt x="139" y="1279"/>
                    <a:pt x="1" y="1279"/>
                  </a:cubicBezTo>
                  <a:lnTo>
                    <a:pt x="1" y="1729"/>
                  </a:lnTo>
                  <a:cubicBezTo>
                    <a:pt x="1" y="1867"/>
                    <a:pt x="1" y="1867"/>
                    <a:pt x="139" y="2005"/>
                  </a:cubicBezTo>
                  <a:cubicBezTo>
                    <a:pt x="139" y="2144"/>
                    <a:pt x="450" y="2144"/>
                    <a:pt x="588" y="2144"/>
                  </a:cubicBezTo>
                  <a:lnTo>
                    <a:pt x="727" y="2144"/>
                  </a:lnTo>
                  <a:cubicBezTo>
                    <a:pt x="1867" y="1867"/>
                    <a:pt x="3042" y="1591"/>
                    <a:pt x="4045" y="1279"/>
                  </a:cubicBezTo>
                  <a:cubicBezTo>
                    <a:pt x="4446" y="1279"/>
                    <a:pt x="4879" y="1150"/>
                    <a:pt x="5283" y="1017"/>
                  </a:cubicBezTo>
                  <a:lnTo>
                    <a:pt x="5283" y="1017"/>
                  </a:lnTo>
                  <a:cubicBezTo>
                    <a:pt x="5296" y="1058"/>
                    <a:pt x="5310" y="1100"/>
                    <a:pt x="5324" y="1141"/>
                  </a:cubicBezTo>
                  <a:lnTo>
                    <a:pt x="5324" y="1003"/>
                  </a:lnTo>
                  <a:cubicBezTo>
                    <a:pt x="5310" y="1007"/>
                    <a:pt x="5296" y="1012"/>
                    <a:pt x="5283" y="1017"/>
                  </a:cubicBezTo>
                  <a:lnTo>
                    <a:pt x="5283" y="1017"/>
                  </a:lnTo>
                  <a:cubicBezTo>
                    <a:pt x="5158" y="639"/>
                    <a:pt x="5034" y="250"/>
                    <a:pt x="4909" y="1"/>
                  </a:cubicBez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4164752" y="3928707"/>
              <a:ext cx="95619" cy="26096"/>
            </a:xfrm>
            <a:custGeom>
              <a:avLst/>
              <a:gdLst/>
              <a:ahLst/>
              <a:cxnLst/>
              <a:rect l="l" t="t" r="r" b="b"/>
              <a:pathLst>
                <a:path w="5324" h="1453" extrusionOk="0">
                  <a:moveTo>
                    <a:pt x="4736" y="1"/>
                  </a:moveTo>
                  <a:cubicBezTo>
                    <a:pt x="3146" y="139"/>
                    <a:pt x="1867" y="277"/>
                    <a:pt x="553" y="277"/>
                  </a:cubicBezTo>
                  <a:cubicBezTo>
                    <a:pt x="277" y="277"/>
                    <a:pt x="0" y="588"/>
                    <a:pt x="0" y="865"/>
                  </a:cubicBezTo>
                  <a:cubicBezTo>
                    <a:pt x="0" y="1141"/>
                    <a:pt x="277" y="1452"/>
                    <a:pt x="553" y="1452"/>
                  </a:cubicBezTo>
                  <a:lnTo>
                    <a:pt x="1590" y="1452"/>
                  </a:lnTo>
                  <a:cubicBezTo>
                    <a:pt x="2593" y="1314"/>
                    <a:pt x="3733" y="1314"/>
                    <a:pt x="4874" y="1141"/>
                  </a:cubicBezTo>
                  <a:cubicBezTo>
                    <a:pt x="5047" y="1141"/>
                    <a:pt x="5185" y="1003"/>
                    <a:pt x="5323" y="1003"/>
                  </a:cubicBezTo>
                  <a:cubicBezTo>
                    <a:pt x="5185" y="726"/>
                    <a:pt x="4874" y="277"/>
                    <a:pt x="4736" y="1"/>
                  </a:cubicBez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4249793" y="3928707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4291388" y="402430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4195787" y="4006312"/>
              <a:ext cx="95619" cy="26078"/>
            </a:xfrm>
            <a:custGeom>
              <a:avLst/>
              <a:gdLst/>
              <a:ahLst/>
              <a:cxnLst/>
              <a:rect l="l" t="t" r="r" b="b"/>
              <a:pathLst>
                <a:path w="5324" h="1452" extrusionOk="0">
                  <a:moveTo>
                    <a:pt x="4736" y="0"/>
                  </a:moveTo>
                  <a:cubicBezTo>
                    <a:pt x="3319" y="138"/>
                    <a:pt x="1867" y="277"/>
                    <a:pt x="554" y="277"/>
                  </a:cubicBezTo>
                  <a:cubicBezTo>
                    <a:pt x="139" y="277"/>
                    <a:pt x="1" y="588"/>
                    <a:pt x="1" y="864"/>
                  </a:cubicBezTo>
                  <a:cubicBezTo>
                    <a:pt x="1" y="1141"/>
                    <a:pt x="139" y="1452"/>
                    <a:pt x="554" y="1452"/>
                  </a:cubicBezTo>
                  <a:lnTo>
                    <a:pt x="1729" y="1452"/>
                  </a:lnTo>
                  <a:cubicBezTo>
                    <a:pt x="2593" y="1314"/>
                    <a:pt x="3595" y="1314"/>
                    <a:pt x="4598" y="1141"/>
                  </a:cubicBezTo>
                  <a:cubicBezTo>
                    <a:pt x="4736" y="1141"/>
                    <a:pt x="5047" y="1141"/>
                    <a:pt x="5324" y="1003"/>
                  </a:cubicBezTo>
                  <a:cubicBezTo>
                    <a:pt x="5185" y="726"/>
                    <a:pt x="5047" y="277"/>
                    <a:pt x="4736" y="0"/>
                  </a:cubicBez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4322423" y="4099417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4231797" y="4078942"/>
              <a:ext cx="90644" cy="33531"/>
            </a:xfrm>
            <a:custGeom>
              <a:avLst/>
              <a:gdLst/>
              <a:ahLst/>
              <a:cxnLst/>
              <a:rect l="l" t="t" r="r" b="b"/>
              <a:pathLst>
                <a:path w="5047" h="1867" extrusionOk="0">
                  <a:moveTo>
                    <a:pt x="4459" y="0"/>
                  </a:moveTo>
                  <a:cubicBezTo>
                    <a:pt x="3180" y="277"/>
                    <a:pt x="1729" y="553"/>
                    <a:pt x="450" y="726"/>
                  </a:cubicBezTo>
                  <a:cubicBezTo>
                    <a:pt x="450" y="726"/>
                    <a:pt x="277" y="726"/>
                    <a:pt x="277" y="864"/>
                  </a:cubicBezTo>
                  <a:cubicBezTo>
                    <a:pt x="139" y="864"/>
                    <a:pt x="139" y="1003"/>
                    <a:pt x="139" y="1003"/>
                  </a:cubicBezTo>
                  <a:cubicBezTo>
                    <a:pt x="0" y="1141"/>
                    <a:pt x="0" y="1279"/>
                    <a:pt x="0" y="1417"/>
                  </a:cubicBezTo>
                  <a:cubicBezTo>
                    <a:pt x="139" y="1590"/>
                    <a:pt x="139" y="1729"/>
                    <a:pt x="277" y="1729"/>
                  </a:cubicBezTo>
                  <a:cubicBezTo>
                    <a:pt x="277" y="1867"/>
                    <a:pt x="277" y="1867"/>
                    <a:pt x="450" y="1867"/>
                  </a:cubicBezTo>
                  <a:lnTo>
                    <a:pt x="726" y="1867"/>
                  </a:lnTo>
                  <a:cubicBezTo>
                    <a:pt x="2178" y="1590"/>
                    <a:pt x="3595" y="1417"/>
                    <a:pt x="5047" y="1141"/>
                  </a:cubicBezTo>
                  <a:cubicBezTo>
                    <a:pt x="4909" y="726"/>
                    <a:pt x="4598" y="415"/>
                    <a:pt x="4459" y="0"/>
                  </a:cubicBez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4265310" y="4172065"/>
              <a:ext cx="98726" cy="31053"/>
            </a:xfrm>
            <a:custGeom>
              <a:avLst/>
              <a:gdLst/>
              <a:ahLst/>
              <a:cxnLst/>
              <a:rect l="l" t="t" r="r" b="b"/>
              <a:pathLst>
                <a:path w="5497" h="1729" extrusionOk="0">
                  <a:moveTo>
                    <a:pt x="5047" y="0"/>
                  </a:moveTo>
                  <a:cubicBezTo>
                    <a:pt x="4771" y="138"/>
                    <a:pt x="4460" y="138"/>
                    <a:pt x="4183" y="138"/>
                  </a:cubicBezTo>
                  <a:cubicBezTo>
                    <a:pt x="2904" y="277"/>
                    <a:pt x="1591" y="415"/>
                    <a:pt x="589" y="553"/>
                  </a:cubicBezTo>
                  <a:cubicBezTo>
                    <a:pt x="139" y="553"/>
                    <a:pt x="1" y="726"/>
                    <a:pt x="1" y="1141"/>
                  </a:cubicBezTo>
                  <a:cubicBezTo>
                    <a:pt x="1" y="1417"/>
                    <a:pt x="139" y="1728"/>
                    <a:pt x="589" y="1728"/>
                  </a:cubicBezTo>
                  <a:cubicBezTo>
                    <a:pt x="2178" y="1590"/>
                    <a:pt x="3596" y="1417"/>
                    <a:pt x="5047" y="1141"/>
                  </a:cubicBezTo>
                  <a:lnTo>
                    <a:pt x="5497" y="1141"/>
                  </a:lnTo>
                  <a:cubicBezTo>
                    <a:pt x="5324" y="726"/>
                    <a:pt x="5186" y="415"/>
                    <a:pt x="5047" y="0"/>
                  </a:cubicBez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4433559" y="429061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4451555" y="4278208"/>
              <a:ext cx="15535" cy="18"/>
            </a:xfrm>
            <a:custGeom>
              <a:avLst/>
              <a:gdLst/>
              <a:ahLst/>
              <a:cxnLst/>
              <a:rect l="l" t="t" r="r" b="b"/>
              <a:pathLst>
                <a:path w="865" h="1" extrusionOk="0">
                  <a:moveTo>
                    <a:pt x="865" y="1"/>
                  </a:moveTo>
                  <a:lnTo>
                    <a:pt x="726" y="1"/>
                  </a:lnTo>
                  <a:lnTo>
                    <a:pt x="45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4475137" y="4278208"/>
              <a:ext cx="25485" cy="18"/>
            </a:xfrm>
            <a:custGeom>
              <a:avLst/>
              <a:gdLst/>
              <a:ahLst/>
              <a:cxnLst/>
              <a:rect l="l" t="t" r="r" b="b"/>
              <a:pathLst>
                <a:path w="1419" h="1" extrusionOk="0">
                  <a:moveTo>
                    <a:pt x="1418" y="1"/>
                  </a:moveTo>
                  <a:lnTo>
                    <a:pt x="1418" y="1"/>
                  </a:lnTo>
                  <a:lnTo>
                    <a:pt x="13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4422999" y="4272623"/>
              <a:ext cx="5604" cy="2496"/>
            </a:xfrm>
            <a:custGeom>
              <a:avLst/>
              <a:gdLst/>
              <a:ahLst/>
              <a:cxnLst/>
              <a:rect l="l" t="t" r="r" b="b"/>
              <a:pathLst>
                <a:path w="312" h="139" extrusionOk="0">
                  <a:moveTo>
                    <a:pt x="0" y="1"/>
                  </a:moveTo>
                  <a:cubicBezTo>
                    <a:pt x="0" y="1"/>
                    <a:pt x="0" y="139"/>
                    <a:pt x="173" y="139"/>
                  </a:cubicBezTo>
                  <a:lnTo>
                    <a:pt x="312" y="139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4306906" y="4272623"/>
              <a:ext cx="124175" cy="26096"/>
            </a:xfrm>
            <a:custGeom>
              <a:avLst/>
              <a:gdLst/>
              <a:ahLst/>
              <a:cxnLst/>
              <a:rect l="l" t="t" r="r" b="b"/>
              <a:pathLst>
                <a:path w="6914" h="1453" extrusionOk="0">
                  <a:moveTo>
                    <a:pt x="5600" y="1"/>
                  </a:moveTo>
                  <a:lnTo>
                    <a:pt x="5600" y="139"/>
                  </a:lnTo>
                  <a:cubicBezTo>
                    <a:pt x="4321" y="139"/>
                    <a:pt x="3181" y="312"/>
                    <a:pt x="2144" y="312"/>
                  </a:cubicBezTo>
                  <a:lnTo>
                    <a:pt x="588" y="312"/>
                  </a:lnTo>
                  <a:cubicBezTo>
                    <a:pt x="277" y="312"/>
                    <a:pt x="1" y="450"/>
                    <a:pt x="1" y="865"/>
                  </a:cubicBezTo>
                  <a:cubicBezTo>
                    <a:pt x="1" y="1176"/>
                    <a:pt x="277" y="1314"/>
                    <a:pt x="588" y="1452"/>
                  </a:cubicBezTo>
                  <a:lnTo>
                    <a:pt x="2144" y="1452"/>
                  </a:lnTo>
                  <a:cubicBezTo>
                    <a:pt x="3596" y="1452"/>
                    <a:pt x="5186" y="1314"/>
                    <a:pt x="6914" y="1003"/>
                  </a:cubicBezTo>
                  <a:lnTo>
                    <a:pt x="6464" y="1003"/>
                  </a:lnTo>
                  <a:cubicBezTo>
                    <a:pt x="6326" y="1003"/>
                    <a:pt x="6326" y="1003"/>
                    <a:pt x="6188" y="865"/>
                  </a:cubicBezTo>
                  <a:lnTo>
                    <a:pt x="6050" y="865"/>
                  </a:lnTo>
                  <a:cubicBezTo>
                    <a:pt x="5911" y="865"/>
                    <a:pt x="5911" y="726"/>
                    <a:pt x="5773" y="588"/>
                  </a:cubicBezTo>
                  <a:cubicBezTo>
                    <a:pt x="5773" y="450"/>
                    <a:pt x="5600" y="312"/>
                    <a:pt x="5600" y="1"/>
                  </a:cubicBez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4340437" y="4267666"/>
              <a:ext cx="584796" cy="106162"/>
            </a:xfrm>
            <a:custGeom>
              <a:avLst/>
              <a:gdLst/>
              <a:ahLst/>
              <a:cxnLst/>
              <a:rect l="l" t="t" r="r" b="b"/>
              <a:pathLst>
                <a:path w="32561" h="5911" extrusionOk="0">
                  <a:moveTo>
                    <a:pt x="32561" y="0"/>
                  </a:moveTo>
                  <a:cubicBezTo>
                    <a:pt x="30971" y="277"/>
                    <a:pt x="29242" y="588"/>
                    <a:pt x="27652" y="726"/>
                  </a:cubicBezTo>
                  <a:lnTo>
                    <a:pt x="27376" y="726"/>
                  </a:lnTo>
                  <a:lnTo>
                    <a:pt x="26373" y="1002"/>
                  </a:lnTo>
                  <a:lnTo>
                    <a:pt x="25648" y="1141"/>
                  </a:lnTo>
                  <a:cubicBezTo>
                    <a:pt x="23919" y="1590"/>
                    <a:pt x="22053" y="1867"/>
                    <a:pt x="20325" y="2316"/>
                  </a:cubicBezTo>
                  <a:cubicBezTo>
                    <a:pt x="17732" y="2869"/>
                    <a:pt x="14967" y="3457"/>
                    <a:pt x="12236" y="3871"/>
                  </a:cubicBezTo>
                  <a:cubicBezTo>
                    <a:pt x="11683" y="3871"/>
                    <a:pt x="10957" y="4044"/>
                    <a:pt x="10370" y="4182"/>
                  </a:cubicBezTo>
                  <a:lnTo>
                    <a:pt x="10232" y="4182"/>
                  </a:lnTo>
                  <a:cubicBezTo>
                    <a:pt x="6913" y="4597"/>
                    <a:pt x="3906" y="4735"/>
                    <a:pt x="1003" y="4735"/>
                  </a:cubicBezTo>
                  <a:lnTo>
                    <a:pt x="588" y="4735"/>
                  </a:lnTo>
                  <a:cubicBezTo>
                    <a:pt x="277" y="4735"/>
                    <a:pt x="0" y="5047"/>
                    <a:pt x="0" y="5323"/>
                  </a:cubicBezTo>
                  <a:cubicBezTo>
                    <a:pt x="0" y="5600"/>
                    <a:pt x="277" y="5911"/>
                    <a:pt x="588" y="5911"/>
                  </a:cubicBezTo>
                  <a:lnTo>
                    <a:pt x="1003" y="5911"/>
                  </a:lnTo>
                  <a:cubicBezTo>
                    <a:pt x="5323" y="5911"/>
                    <a:pt x="9367" y="5461"/>
                    <a:pt x="13550" y="4735"/>
                  </a:cubicBezTo>
                  <a:cubicBezTo>
                    <a:pt x="16695" y="4321"/>
                    <a:pt x="19875" y="3595"/>
                    <a:pt x="22917" y="2869"/>
                  </a:cubicBezTo>
                  <a:cubicBezTo>
                    <a:pt x="23919" y="2731"/>
                    <a:pt x="24922" y="2454"/>
                    <a:pt x="25924" y="2316"/>
                  </a:cubicBezTo>
                  <a:lnTo>
                    <a:pt x="26201" y="2143"/>
                  </a:lnTo>
                  <a:cubicBezTo>
                    <a:pt x="27065" y="2005"/>
                    <a:pt x="28102" y="1867"/>
                    <a:pt x="28966" y="1590"/>
                  </a:cubicBezTo>
                  <a:lnTo>
                    <a:pt x="29242" y="1590"/>
                  </a:lnTo>
                  <a:cubicBezTo>
                    <a:pt x="29657" y="1452"/>
                    <a:pt x="30107" y="1452"/>
                    <a:pt x="30383" y="1279"/>
                  </a:cubicBezTo>
                  <a:cubicBezTo>
                    <a:pt x="30971" y="1141"/>
                    <a:pt x="31558" y="1002"/>
                    <a:pt x="32111" y="1002"/>
                  </a:cubicBezTo>
                  <a:cubicBezTo>
                    <a:pt x="32250" y="864"/>
                    <a:pt x="32422" y="864"/>
                    <a:pt x="32561" y="864"/>
                  </a:cubicBezTo>
                  <a:lnTo>
                    <a:pt x="32561" y="138"/>
                  </a:lnTo>
                  <a:lnTo>
                    <a:pt x="32561" y="0"/>
                  </a:ln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4940732" y="4262691"/>
              <a:ext cx="15535" cy="18014"/>
            </a:xfrm>
            <a:custGeom>
              <a:avLst/>
              <a:gdLst/>
              <a:ahLst/>
              <a:cxnLst/>
              <a:rect l="l" t="t" r="r" b="b"/>
              <a:pathLst>
                <a:path w="865" h="1003" extrusionOk="0">
                  <a:moveTo>
                    <a:pt x="865" y="1"/>
                  </a:moveTo>
                  <a:cubicBezTo>
                    <a:pt x="554" y="1"/>
                    <a:pt x="277" y="139"/>
                    <a:pt x="1" y="139"/>
                  </a:cubicBezTo>
                  <a:lnTo>
                    <a:pt x="1" y="415"/>
                  </a:lnTo>
                  <a:lnTo>
                    <a:pt x="1" y="1003"/>
                  </a:lnTo>
                  <a:cubicBezTo>
                    <a:pt x="277" y="865"/>
                    <a:pt x="554" y="865"/>
                    <a:pt x="727" y="865"/>
                  </a:cubicBezTo>
                  <a:cubicBezTo>
                    <a:pt x="865" y="554"/>
                    <a:pt x="865" y="277"/>
                    <a:pt x="865" y="1"/>
                  </a:cubicBezTo>
                  <a:close/>
                </a:path>
              </a:pathLst>
            </a:custGeom>
            <a:solidFill>
              <a:srgbClr val="E1D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4208826" y="3455676"/>
              <a:ext cx="90033" cy="0"/>
            </a:xfrm>
            <a:custGeom>
              <a:avLst/>
              <a:gdLst/>
              <a:ahLst/>
              <a:cxnLst/>
              <a:rect l="l" t="t" r="r" b="b"/>
              <a:pathLst>
                <a:path w="5013" extrusionOk="0">
                  <a:moveTo>
                    <a:pt x="277" y="0"/>
                  </a:moveTo>
                  <a:lnTo>
                    <a:pt x="3146" y="0"/>
                  </a:lnTo>
                  <a:lnTo>
                    <a:pt x="4874" y="0"/>
                  </a:lnTo>
                  <a:lnTo>
                    <a:pt x="4874" y="0"/>
                  </a:lnTo>
                  <a:lnTo>
                    <a:pt x="5012" y="0"/>
                  </a:lnTo>
                  <a:lnTo>
                    <a:pt x="4874" y="0"/>
                  </a:lnTo>
                  <a:lnTo>
                    <a:pt x="4874" y="0"/>
                  </a:lnTo>
                  <a:lnTo>
                    <a:pt x="3146" y="0"/>
                  </a:lnTo>
                  <a:lnTo>
                    <a:pt x="2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4252289" y="3297359"/>
              <a:ext cx="3107" cy="8100"/>
            </a:xfrm>
            <a:custGeom>
              <a:avLst/>
              <a:gdLst/>
              <a:ahLst/>
              <a:cxnLst/>
              <a:rect l="l" t="t" r="r" b="b"/>
              <a:pathLst>
                <a:path w="173" h="451" extrusionOk="0">
                  <a:moveTo>
                    <a:pt x="0" y="1"/>
                  </a:moveTo>
                  <a:cubicBezTo>
                    <a:pt x="0" y="174"/>
                    <a:pt x="173" y="312"/>
                    <a:pt x="173" y="450"/>
                  </a:cubicBezTo>
                  <a:lnTo>
                    <a:pt x="173" y="450"/>
                  </a:lnTo>
                  <a:cubicBezTo>
                    <a:pt x="173" y="312"/>
                    <a:pt x="0" y="174"/>
                    <a:pt x="0" y="1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5015859" y="3409106"/>
              <a:ext cx="31053" cy="77623"/>
            </a:xfrm>
            <a:custGeom>
              <a:avLst/>
              <a:gdLst/>
              <a:ahLst/>
              <a:cxnLst/>
              <a:rect l="l" t="t" r="r" b="b"/>
              <a:pathLst>
                <a:path w="1729" h="4322" extrusionOk="0">
                  <a:moveTo>
                    <a:pt x="0" y="1"/>
                  </a:moveTo>
                  <a:lnTo>
                    <a:pt x="0" y="277"/>
                  </a:lnTo>
                  <a:cubicBezTo>
                    <a:pt x="553" y="1556"/>
                    <a:pt x="1141" y="3008"/>
                    <a:pt x="1728" y="4321"/>
                  </a:cubicBezTo>
                  <a:cubicBezTo>
                    <a:pt x="1141" y="3008"/>
                    <a:pt x="553" y="1418"/>
                    <a:pt x="0" y="1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4298842" y="3455676"/>
              <a:ext cx="3125" cy="0"/>
            </a:xfrm>
            <a:custGeom>
              <a:avLst/>
              <a:gdLst/>
              <a:ahLst/>
              <a:cxnLst/>
              <a:rect l="l" t="t" r="r" b="b"/>
              <a:pathLst>
                <a:path w="174" extrusionOk="0">
                  <a:moveTo>
                    <a:pt x="173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4244836" y="3271910"/>
              <a:ext cx="2496" cy="9950"/>
            </a:xfrm>
            <a:custGeom>
              <a:avLst/>
              <a:gdLst/>
              <a:ahLst/>
              <a:cxnLst/>
              <a:rect l="l" t="t" r="r" b="b"/>
              <a:pathLst>
                <a:path w="139" h="554" extrusionOk="0">
                  <a:moveTo>
                    <a:pt x="0" y="1"/>
                  </a:moveTo>
                  <a:lnTo>
                    <a:pt x="0" y="277"/>
                  </a:lnTo>
                  <a:cubicBezTo>
                    <a:pt x="138" y="415"/>
                    <a:pt x="139" y="553"/>
                    <a:pt x="139" y="554"/>
                  </a:cubicBezTo>
                  <a:lnTo>
                    <a:pt x="139" y="554"/>
                  </a:lnTo>
                  <a:cubicBezTo>
                    <a:pt x="139" y="416"/>
                    <a:pt x="0" y="277"/>
                    <a:pt x="0" y="1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4707934" y="3209840"/>
              <a:ext cx="162664" cy="9950"/>
            </a:xfrm>
            <a:custGeom>
              <a:avLst/>
              <a:gdLst/>
              <a:ahLst/>
              <a:cxnLst/>
              <a:rect l="l" t="t" r="r" b="b"/>
              <a:pathLst>
                <a:path w="9057" h="554" extrusionOk="0">
                  <a:moveTo>
                    <a:pt x="1" y="0"/>
                  </a:moveTo>
                  <a:cubicBezTo>
                    <a:pt x="1280" y="0"/>
                    <a:pt x="2455" y="0"/>
                    <a:pt x="3596" y="139"/>
                  </a:cubicBezTo>
                  <a:cubicBezTo>
                    <a:pt x="5462" y="139"/>
                    <a:pt x="7329" y="415"/>
                    <a:pt x="9057" y="553"/>
                  </a:cubicBezTo>
                  <a:cubicBezTo>
                    <a:pt x="7467" y="277"/>
                    <a:pt x="5739" y="139"/>
                    <a:pt x="3734" y="0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5158012" y="4200621"/>
              <a:ext cx="33549" cy="4975"/>
            </a:xfrm>
            <a:custGeom>
              <a:avLst/>
              <a:gdLst/>
              <a:ahLst/>
              <a:cxnLst/>
              <a:rect l="l" t="t" r="r" b="b"/>
              <a:pathLst>
                <a:path w="1868" h="277" extrusionOk="0">
                  <a:moveTo>
                    <a:pt x="1591" y="0"/>
                  </a:moveTo>
                  <a:cubicBezTo>
                    <a:pt x="1429" y="38"/>
                    <a:pt x="1268" y="76"/>
                    <a:pt x="1110" y="111"/>
                  </a:cubicBezTo>
                  <a:cubicBezTo>
                    <a:pt x="1347" y="84"/>
                    <a:pt x="1597" y="51"/>
                    <a:pt x="1867" y="0"/>
                  </a:cubicBezTo>
                  <a:close/>
                  <a:moveTo>
                    <a:pt x="1110" y="111"/>
                  </a:moveTo>
                  <a:cubicBezTo>
                    <a:pt x="710" y="157"/>
                    <a:pt x="348" y="190"/>
                    <a:pt x="1" y="277"/>
                  </a:cubicBezTo>
                  <a:cubicBezTo>
                    <a:pt x="301" y="277"/>
                    <a:pt x="693" y="204"/>
                    <a:pt x="1110" y="111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4857559" y="4262691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5059304" y="4223574"/>
              <a:ext cx="3125" cy="2514"/>
            </a:xfrm>
            <a:custGeom>
              <a:avLst/>
              <a:gdLst/>
              <a:ahLst/>
              <a:cxnLst/>
              <a:rect l="l" t="t" r="r" b="b"/>
              <a:pathLst>
                <a:path w="174" h="140" extrusionOk="0">
                  <a:moveTo>
                    <a:pt x="174" y="1"/>
                  </a:moveTo>
                  <a:cubicBezTo>
                    <a:pt x="1" y="1"/>
                    <a:pt x="1" y="1"/>
                    <a:pt x="1" y="139"/>
                  </a:cubicBezTo>
                  <a:cubicBezTo>
                    <a:pt x="1" y="1"/>
                    <a:pt x="174" y="1"/>
                    <a:pt x="174" y="1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4992259" y="3307919"/>
              <a:ext cx="134736" cy="349520"/>
            </a:xfrm>
            <a:custGeom>
              <a:avLst/>
              <a:gdLst/>
              <a:ahLst/>
              <a:cxnLst/>
              <a:rect l="l" t="t" r="r" b="b"/>
              <a:pathLst>
                <a:path w="7502" h="19461" extrusionOk="0">
                  <a:moveTo>
                    <a:pt x="1" y="1"/>
                  </a:moveTo>
                  <a:cubicBezTo>
                    <a:pt x="588" y="1314"/>
                    <a:pt x="1003" y="2731"/>
                    <a:pt x="1591" y="4183"/>
                  </a:cubicBezTo>
                  <a:cubicBezTo>
                    <a:pt x="3042" y="7639"/>
                    <a:pt x="4321" y="11096"/>
                    <a:pt x="5773" y="14691"/>
                  </a:cubicBezTo>
                  <a:cubicBezTo>
                    <a:pt x="6326" y="16281"/>
                    <a:pt x="6914" y="17871"/>
                    <a:pt x="7501" y="19461"/>
                  </a:cubicBezTo>
                  <a:cubicBezTo>
                    <a:pt x="6326" y="15555"/>
                    <a:pt x="5047" y="11960"/>
                    <a:pt x="3595" y="8227"/>
                  </a:cubicBezTo>
                  <a:cubicBezTo>
                    <a:pt x="2455" y="5185"/>
                    <a:pt x="1314" y="2455"/>
                    <a:pt x="1" y="1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4260353" y="3320958"/>
              <a:ext cx="2496" cy="4975"/>
            </a:xfrm>
            <a:custGeom>
              <a:avLst/>
              <a:gdLst/>
              <a:ahLst/>
              <a:cxnLst/>
              <a:rect l="l" t="t" r="r" b="b"/>
              <a:pathLst>
                <a:path w="139" h="277" extrusionOk="0">
                  <a:moveTo>
                    <a:pt x="139" y="277"/>
                  </a:moveTo>
                  <a:cubicBezTo>
                    <a:pt x="0" y="139"/>
                    <a:pt x="0" y="0"/>
                    <a:pt x="0" y="0"/>
                  </a:cubicBezTo>
                  <a:cubicBezTo>
                    <a:pt x="0" y="0"/>
                    <a:pt x="0" y="139"/>
                    <a:pt x="139" y="277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4446580" y="4278208"/>
              <a:ext cx="235312" cy="2496"/>
            </a:xfrm>
            <a:custGeom>
              <a:avLst/>
              <a:gdLst/>
              <a:ahLst/>
              <a:cxnLst/>
              <a:rect l="l" t="t" r="r" b="b"/>
              <a:pathLst>
                <a:path w="13102" h="139" extrusionOk="0">
                  <a:moveTo>
                    <a:pt x="1" y="1"/>
                  </a:moveTo>
                  <a:cubicBezTo>
                    <a:pt x="1276" y="1"/>
                    <a:pt x="2700" y="38"/>
                    <a:pt x="4181" y="74"/>
                  </a:cubicBezTo>
                  <a:lnTo>
                    <a:pt x="4181" y="74"/>
                  </a:lnTo>
                  <a:cubicBezTo>
                    <a:pt x="3784" y="55"/>
                    <a:pt x="3392" y="31"/>
                    <a:pt x="3008" y="1"/>
                  </a:cubicBezTo>
                  <a:close/>
                  <a:moveTo>
                    <a:pt x="12375" y="1"/>
                  </a:moveTo>
                  <a:cubicBezTo>
                    <a:pt x="12265" y="56"/>
                    <a:pt x="12154" y="89"/>
                    <a:pt x="12050" y="109"/>
                  </a:cubicBezTo>
                  <a:lnTo>
                    <a:pt x="12050" y="109"/>
                  </a:lnTo>
                  <a:cubicBezTo>
                    <a:pt x="12363" y="68"/>
                    <a:pt x="12690" y="1"/>
                    <a:pt x="13101" y="1"/>
                  </a:cubicBezTo>
                  <a:close/>
                  <a:moveTo>
                    <a:pt x="4181" y="74"/>
                  </a:moveTo>
                  <a:cubicBezTo>
                    <a:pt x="5572" y="139"/>
                    <a:pt x="7021" y="139"/>
                    <a:pt x="8366" y="139"/>
                  </a:cubicBezTo>
                  <a:cubicBezTo>
                    <a:pt x="6971" y="139"/>
                    <a:pt x="5551" y="107"/>
                    <a:pt x="4181" y="74"/>
                  </a:cubicBezTo>
                  <a:close/>
                  <a:moveTo>
                    <a:pt x="12050" y="109"/>
                  </a:moveTo>
                  <a:cubicBezTo>
                    <a:pt x="11916" y="126"/>
                    <a:pt x="11784" y="139"/>
                    <a:pt x="11649" y="139"/>
                  </a:cubicBezTo>
                  <a:cubicBezTo>
                    <a:pt x="11753" y="139"/>
                    <a:pt x="11894" y="139"/>
                    <a:pt x="12050" y="109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4788018" y="4262691"/>
              <a:ext cx="69559" cy="7471"/>
            </a:xfrm>
            <a:custGeom>
              <a:avLst/>
              <a:gdLst/>
              <a:ahLst/>
              <a:cxnLst/>
              <a:rect l="l" t="t" r="r" b="b"/>
              <a:pathLst>
                <a:path w="3873" h="416" extrusionOk="0">
                  <a:moveTo>
                    <a:pt x="3872" y="1"/>
                  </a:moveTo>
                  <a:lnTo>
                    <a:pt x="3872" y="1"/>
                  </a:lnTo>
                  <a:cubicBezTo>
                    <a:pt x="2593" y="139"/>
                    <a:pt x="1280" y="277"/>
                    <a:pt x="1" y="415"/>
                  </a:cubicBezTo>
                  <a:cubicBezTo>
                    <a:pt x="588" y="415"/>
                    <a:pt x="1141" y="277"/>
                    <a:pt x="1591" y="277"/>
                  </a:cubicBezTo>
                  <a:cubicBezTo>
                    <a:pt x="2317" y="139"/>
                    <a:pt x="3008" y="139"/>
                    <a:pt x="3872" y="1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4976742" y="4239109"/>
              <a:ext cx="20510" cy="2496"/>
            </a:xfrm>
            <a:custGeom>
              <a:avLst/>
              <a:gdLst/>
              <a:ahLst/>
              <a:cxnLst/>
              <a:rect l="l" t="t" r="r" b="b"/>
              <a:pathLst>
                <a:path w="1142" h="139" extrusionOk="0">
                  <a:moveTo>
                    <a:pt x="1003" y="0"/>
                  </a:moveTo>
                  <a:cubicBezTo>
                    <a:pt x="999" y="2"/>
                    <a:pt x="995" y="4"/>
                    <a:pt x="991" y="6"/>
                  </a:cubicBezTo>
                  <a:lnTo>
                    <a:pt x="991" y="6"/>
                  </a:lnTo>
                  <a:cubicBezTo>
                    <a:pt x="1039" y="2"/>
                    <a:pt x="1089" y="0"/>
                    <a:pt x="1141" y="0"/>
                  </a:cubicBezTo>
                  <a:close/>
                  <a:moveTo>
                    <a:pt x="991" y="6"/>
                  </a:moveTo>
                  <a:cubicBezTo>
                    <a:pt x="654" y="33"/>
                    <a:pt x="393" y="138"/>
                    <a:pt x="1" y="138"/>
                  </a:cubicBezTo>
                  <a:cubicBezTo>
                    <a:pt x="443" y="138"/>
                    <a:pt x="718" y="138"/>
                    <a:pt x="991" y="6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4857559" y="4257105"/>
              <a:ext cx="36638" cy="5604"/>
            </a:xfrm>
            <a:custGeom>
              <a:avLst/>
              <a:gdLst/>
              <a:ahLst/>
              <a:cxnLst/>
              <a:rect l="l" t="t" r="r" b="b"/>
              <a:pathLst>
                <a:path w="2040" h="312" extrusionOk="0">
                  <a:moveTo>
                    <a:pt x="0" y="312"/>
                  </a:moveTo>
                  <a:cubicBezTo>
                    <a:pt x="726" y="139"/>
                    <a:pt x="1314" y="139"/>
                    <a:pt x="2039" y="0"/>
                  </a:cubicBezTo>
                  <a:cubicBezTo>
                    <a:pt x="1314" y="139"/>
                    <a:pt x="726" y="139"/>
                    <a:pt x="0" y="312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4938253" y="4247173"/>
              <a:ext cx="9950" cy="2496"/>
            </a:xfrm>
            <a:custGeom>
              <a:avLst/>
              <a:gdLst/>
              <a:ahLst/>
              <a:cxnLst/>
              <a:rect l="l" t="t" r="r" b="b"/>
              <a:pathLst>
                <a:path w="554" h="139" extrusionOk="0">
                  <a:moveTo>
                    <a:pt x="554" y="0"/>
                  </a:moveTo>
                  <a:cubicBezTo>
                    <a:pt x="415" y="139"/>
                    <a:pt x="277" y="139"/>
                    <a:pt x="1" y="139"/>
                  </a:cubicBezTo>
                  <a:lnTo>
                    <a:pt x="554" y="13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4896658" y="4254627"/>
              <a:ext cx="7471" cy="2496"/>
            </a:xfrm>
            <a:custGeom>
              <a:avLst/>
              <a:gdLst/>
              <a:ahLst/>
              <a:cxnLst/>
              <a:rect l="l" t="t" r="r" b="b"/>
              <a:pathLst>
                <a:path w="416" h="139" extrusionOk="0">
                  <a:moveTo>
                    <a:pt x="277" y="0"/>
                  </a:moveTo>
                  <a:cubicBezTo>
                    <a:pt x="139" y="138"/>
                    <a:pt x="139" y="138"/>
                    <a:pt x="1" y="138"/>
                  </a:cubicBezTo>
                  <a:lnTo>
                    <a:pt x="139" y="138"/>
                  </a:lnTo>
                  <a:cubicBezTo>
                    <a:pt x="277" y="138"/>
                    <a:pt x="277" y="0"/>
                    <a:pt x="415" y="0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111460" y="4213031"/>
              <a:ext cx="2496" cy="18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0" y="0"/>
                  </a:move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5018337" y="4226070"/>
              <a:ext cx="31053" cy="8082"/>
            </a:xfrm>
            <a:custGeom>
              <a:avLst/>
              <a:gdLst/>
              <a:ahLst/>
              <a:cxnLst/>
              <a:rect l="l" t="t" r="r" b="b"/>
              <a:pathLst>
                <a:path w="1729" h="450" extrusionOk="0">
                  <a:moveTo>
                    <a:pt x="1729" y="0"/>
                  </a:moveTo>
                  <a:lnTo>
                    <a:pt x="1729" y="0"/>
                  </a:lnTo>
                  <a:cubicBezTo>
                    <a:pt x="1141" y="138"/>
                    <a:pt x="553" y="311"/>
                    <a:pt x="0" y="450"/>
                  </a:cubicBezTo>
                  <a:cubicBezTo>
                    <a:pt x="553" y="311"/>
                    <a:pt x="1003" y="311"/>
                    <a:pt x="1590" y="138"/>
                  </a:cubicBezTo>
                  <a:cubicBezTo>
                    <a:pt x="1590" y="138"/>
                    <a:pt x="1729" y="138"/>
                    <a:pt x="1729" y="0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5090339" y="4213031"/>
              <a:ext cx="18642" cy="3125"/>
            </a:xfrm>
            <a:custGeom>
              <a:avLst/>
              <a:gdLst/>
              <a:ahLst/>
              <a:cxnLst/>
              <a:rect l="l" t="t" r="r" b="b"/>
              <a:pathLst>
                <a:path w="1038" h="174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727" y="173"/>
                    <a:pt x="450" y="173"/>
                    <a:pt x="174" y="173"/>
                  </a:cubicBezTo>
                  <a:lnTo>
                    <a:pt x="174" y="173"/>
                  </a:lnTo>
                  <a:lnTo>
                    <a:pt x="1" y="173"/>
                  </a:lnTo>
                  <a:lnTo>
                    <a:pt x="174" y="173"/>
                  </a:lnTo>
                  <a:cubicBezTo>
                    <a:pt x="450" y="173"/>
                    <a:pt x="727" y="173"/>
                    <a:pt x="1038" y="0"/>
                  </a:cubicBezTo>
                  <a:lnTo>
                    <a:pt x="1038" y="0"/>
                  </a:ln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5098421" y="4228549"/>
              <a:ext cx="10560" cy="3125"/>
            </a:xfrm>
            <a:custGeom>
              <a:avLst/>
              <a:gdLst/>
              <a:ahLst/>
              <a:cxnLst/>
              <a:rect l="l" t="t" r="r" b="b"/>
              <a:pathLst>
                <a:path w="588" h="174" extrusionOk="0">
                  <a:moveTo>
                    <a:pt x="588" y="0"/>
                  </a:moveTo>
                  <a:cubicBezTo>
                    <a:pt x="477" y="0"/>
                    <a:pt x="379" y="72"/>
                    <a:pt x="325" y="123"/>
                  </a:cubicBezTo>
                  <a:lnTo>
                    <a:pt x="325" y="123"/>
                  </a:lnTo>
                  <a:cubicBezTo>
                    <a:pt x="397" y="98"/>
                    <a:pt x="483" y="59"/>
                    <a:pt x="588" y="0"/>
                  </a:cubicBezTo>
                  <a:close/>
                  <a:moveTo>
                    <a:pt x="325" y="123"/>
                  </a:moveTo>
                  <a:cubicBezTo>
                    <a:pt x="183" y="173"/>
                    <a:pt x="92" y="173"/>
                    <a:pt x="0" y="173"/>
                  </a:cubicBezTo>
                  <a:lnTo>
                    <a:pt x="277" y="173"/>
                  </a:lnTo>
                  <a:cubicBezTo>
                    <a:pt x="277" y="173"/>
                    <a:pt x="294" y="151"/>
                    <a:pt x="325" y="123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5067386" y="4236613"/>
              <a:ext cx="13039" cy="2514"/>
            </a:xfrm>
            <a:custGeom>
              <a:avLst/>
              <a:gdLst/>
              <a:ahLst/>
              <a:cxnLst/>
              <a:rect l="l" t="t" r="r" b="b"/>
              <a:pathLst>
                <a:path w="726" h="140" extrusionOk="0">
                  <a:moveTo>
                    <a:pt x="726" y="1"/>
                  </a:moveTo>
                  <a:cubicBezTo>
                    <a:pt x="588" y="1"/>
                    <a:pt x="277" y="1"/>
                    <a:pt x="0" y="139"/>
                  </a:cubicBezTo>
                  <a:cubicBezTo>
                    <a:pt x="277" y="139"/>
                    <a:pt x="588" y="1"/>
                    <a:pt x="726" y="1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4094600" y="3458155"/>
              <a:ext cx="28574" cy="82580"/>
            </a:xfrm>
            <a:custGeom>
              <a:avLst/>
              <a:gdLst/>
              <a:ahLst/>
              <a:cxnLst/>
              <a:rect l="l" t="t" r="r" b="b"/>
              <a:pathLst>
                <a:path w="1591" h="4598" extrusionOk="0">
                  <a:moveTo>
                    <a:pt x="0" y="0"/>
                  </a:moveTo>
                  <a:cubicBezTo>
                    <a:pt x="278" y="669"/>
                    <a:pt x="555" y="1376"/>
                    <a:pt x="814" y="2103"/>
                  </a:cubicBezTo>
                  <a:lnTo>
                    <a:pt x="814" y="2103"/>
                  </a:lnTo>
                  <a:cubicBezTo>
                    <a:pt x="644" y="1583"/>
                    <a:pt x="475" y="1071"/>
                    <a:pt x="312" y="553"/>
                  </a:cubicBezTo>
                  <a:cubicBezTo>
                    <a:pt x="312" y="415"/>
                    <a:pt x="139" y="139"/>
                    <a:pt x="139" y="0"/>
                  </a:cubicBezTo>
                  <a:close/>
                  <a:moveTo>
                    <a:pt x="814" y="2103"/>
                  </a:moveTo>
                  <a:cubicBezTo>
                    <a:pt x="1075" y="2902"/>
                    <a:pt x="1339" y="3718"/>
                    <a:pt x="1590" y="4597"/>
                  </a:cubicBezTo>
                  <a:cubicBezTo>
                    <a:pt x="1371" y="3758"/>
                    <a:pt x="1104" y="2918"/>
                    <a:pt x="814" y="2103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4138674" y="3628865"/>
              <a:ext cx="121697" cy="320353"/>
            </a:xfrm>
            <a:custGeom>
              <a:avLst/>
              <a:gdLst/>
              <a:ahLst/>
              <a:cxnLst/>
              <a:rect l="l" t="t" r="r" b="b"/>
              <a:pathLst>
                <a:path w="6776" h="17837" extrusionOk="0">
                  <a:moveTo>
                    <a:pt x="1" y="1"/>
                  </a:moveTo>
                  <a:lnTo>
                    <a:pt x="1" y="1"/>
                  </a:lnTo>
                  <a:cubicBezTo>
                    <a:pt x="284" y="784"/>
                    <a:pt x="573" y="1568"/>
                    <a:pt x="865" y="2353"/>
                  </a:cubicBezTo>
                  <a:lnTo>
                    <a:pt x="865" y="2353"/>
                  </a:lnTo>
                  <a:lnTo>
                    <a:pt x="865" y="2282"/>
                  </a:lnTo>
                  <a:cubicBezTo>
                    <a:pt x="588" y="1591"/>
                    <a:pt x="277" y="727"/>
                    <a:pt x="1" y="1"/>
                  </a:cubicBezTo>
                  <a:close/>
                  <a:moveTo>
                    <a:pt x="865" y="2353"/>
                  </a:moveTo>
                  <a:lnTo>
                    <a:pt x="865" y="2593"/>
                  </a:lnTo>
                  <a:cubicBezTo>
                    <a:pt x="1003" y="2870"/>
                    <a:pt x="1141" y="3319"/>
                    <a:pt x="1314" y="3595"/>
                  </a:cubicBezTo>
                  <a:cubicBezTo>
                    <a:pt x="1591" y="4321"/>
                    <a:pt x="1729" y="5185"/>
                    <a:pt x="2005" y="5911"/>
                  </a:cubicBezTo>
                  <a:cubicBezTo>
                    <a:pt x="2178" y="6188"/>
                    <a:pt x="2316" y="6464"/>
                    <a:pt x="2316" y="6603"/>
                  </a:cubicBezTo>
                  <a:cubicBezTo>
                    <a:pt x="2455" y="7052"/>
                    <a:pt x="2593" y="7467"/>
                    <a:pt x="2731" y="7778"/>
                  </a:cubicBezTo>
                  <a:cubicBezTo>
                    <a:pt x="3042" y="8642"/>
                    <a:pt x="3457" y="9506"/>
                    <a:pt x="3734" y="10370"/>
                  </a:cubicBezTo>
                  <a:lnTo>
                    <a:pt x="3906" y="10647"/>
                  </a:lnTo>
                  <a:lnTo>
                    <a:pt x="4045" y="11234"/>
                  </a:lnTo>
                  <a:cubicBezTo>
                    <a:pt x="4045" y="11234"/>
                    <a:pt x="4045" y="11373"/>
                    <a:pt x="4183" y="11373"/>
                  </a:cubicBezTo>
                  <a:cubicBezTo>
                    <a:pt x="4321" y="11649"/>
                    <a:pt x="4460" y="12098"/>
                    <a:pt x="4598" y="12513"/>
                  </a:cubicBezTo>
                  <a:lnTo>
                    <a:pt x="4598" y="12375"/>
                  </a:lnTo>
                  <a:lnTo>
                    <a:pt x="5047" y="13827"/>
                  </a:lnTo>
                  <a:cubicBezTo>
                    <a:pt x="5185" y="14241"/>
                    <a:pt x="5462" y="14691"/>
                    <a:pt x="5635" y="14967"/>
                  </a:cubicBezTo>
                  <a:cubicBezTo>
                    <a:pt x="5773" y="15555"/>
                    <a:pt x="6050" y="16108"/>
                    <a:pt x="6188" y="16696"/>
                  </a:cubicBezTo>
                  <a:cubicBezTo>
                    <a:pt x="6289" y="16897"/>
                    <a:pt x="6482" y="17191"/>
                    <a:pt x="6632" y="17443"/>
                  </a:cubicBezTo>
                  <a:lnTo>
                    <a:pt x="6632" y="17443"/>
                  </a:lnTo>
                  <a:cubicBezTo>
                    <a:pt x="5954" y="15586"/>
                    <a:pt x="5267" y="13833"/>
                    <a:pt x="4460" y="11960"/>
                  </a:cubicBezTo>
                  <a:cubicBezTo>
                    <a:pt x="3319" y="8817"/>
                    <a:pt x="2067" y="5585"/>
                    <a:pt x="865" y="2353"/>
                  </a:cubicBezTo>
                  <a:close/>
                  <a:moveTo>
                    <a:pt x="6632" y="17443"/>
                  </a:moveTo>
                  <a:lnTo>
                    <a:pt x="6632" y="17443"/>
                  </a:lnTo>
                  <a:cubicBezTo>
                    <a:pt x="6680" y="17573"/>
                    <a:pt x="6728" y="17704"/>
                    <a:pt x="6775" y="17836"/>
                  </a:cubicBezTo>
                  <a:lnTo>
                    <a:pt x="6775" y="17698"/>
                  </a:lnTo>
                  <a:cubicBezTo>
                    <a:pt x="6738" y="17623"/>
                    <a:pt x="6688" y="17536"/>
                    <a:pt x="6632" y="17443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4208826" y="3336476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3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4198266" y="3437052"/>
              <a:ext cx="18" cy="3107"/>
            </a:xfrm>
            <a:custGeom>
              <a:avLst/>
              <a:gdLst/>
              <a:ahLst/>
              <a:cxnLst/>
              <a:rect l="l" t="t" r="r" b="b"/>
              <a:pathLst>
                <a:path w="1" h="173" extrusionOk="0">
                  <a:moveTo>
                    <a:pt x="1" y="173"/>
                  </a:moveTo>
                  <a:lnTo>
                    <a:pt x="1" y="173"/>
                  </a:lnTo>
                  <a:lnTo>
                    <a:pt x="1" y="0"/>
                  </a:lnTo>
                  <a:lnTo>
                    <a:pt x="1" y="1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4195787" y="3419038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1" y="1"/>
                  </a:moveTo>
                  <a:lnTo>
                    <a:pt x="1" y="1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4273392" y="3396067"/>
              <a:ext cx="4975" cy="15535"/>
            </a:xfrm>
            <a:custGeom>
              <a:avLst/>
              <a:gdLst/>
              <a:ahLst/>
              <a:cxnLst/>
              <a:rect l="l" t="t" r="r" b="b"/>
              <a:pathLst>
                <a:path w="277" h="865" extrusionOk="0">
                  <a:moveTo>
                    <a:pt x="0" y="1"/>
                  </a:moveTo>
                  <a:cubicBezTo>
                    <a:pt x="139" y="277"/>
                    <a:pt x="139" y="554"/>
                    <a:pt x="277" y="865"/>
                  </a:cubicBezTo>
                  <a:cubicBezTo>
                    <a:pt x="139" y="554"/>
                    <a:pt x="139" y="27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4252289" y="3401042"/>
              <a:ext cx="18" cy="39117"/>
            </a:xfrm>
            <a:custGeom>
              <a:avLst/>
              <a:gdLst/>
              <a:ahLst/>
              <a:cxnLst/>
              <a:rect l="l" t="t" r="r" b="b"/>
              <a:pathLst>
                <a:path w="1" h="2178" extrusionOk="0">
                  <a:moveTo>
                    <a:pt x="0" y="217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4280846" y="3419038"/>
              <a:ext cx="8082" cy="21121"/>
            </a:xfrm>
            <a:custGeom>
              <a:avLst/>
              <a:gdLst/>
              <a:ahLst/>
              <a:cxnLst/>
              <a:rect l="l" t="t" r="r" b="b"/>
              <a:pathLst>
                <a:path w="450" h="1176" extrusionOk="0">
                  <a:moveTo>
                    <a:pt x="0" y="1"/>
                  </a:moveTo>
                  <a:lnTo>
                    <a:pt x="0" y="1"/>
                  </a:lnTo>
                  <a:cubicBezTo>
                    <a:pt x="93" y="304"/>
                    <a:pt x="202" y="529"/>
                    <a:pt x="306" y="781"/>
                  </a:cubicBezTo>
                  <a:lnTo>
                    <a:pt x="306" y="781"/>
                  </a:lnTo>
                  <a:cubicBezTo>
                    <a:pt x="276" y="532"/>
                    <a:pt x="124" y="280"/>
                    <a:pt x="0" y="1"/>
                  </a:cubicBezTo>
                  <a:close/>
                  <a:moveTo>
                    <a:pt x="306" y="781"/>
                  </a:moveTo>
                  <a:cubicBezTo>
                    <a:pt x="309" y="809"/>
                    <a:pt x="311" y="837"/>
                    <a:pt x="311" y="865"/>
                  </a:cubicBezTo>
                  <a:cubicBezTo>
                    <a:pt x="311" y="949"/>
                    <a:pt x="363" y="982"/>
                    <a:pt x="403" y="1034"/>
                  </a:cubicBezTo>
                  <a:lnTo>
                    <a:pt x="403" y="1034"/>
                  </a:lnTo>
                  <a:cubicBezTo>
                    <a:pt x="372" y="945"/>
                    <a:pt x="339" y="861"/>
                    <a:pt x="306" y="781"/>
                  </a:cubicBezTo>
                  <a:close/>
                  <a:moveTo>
                    <a:pt x="403" y="1034"/>
                  </a:moveTo>
                  <a:cubicBezTo>
                    <a:pt x="419" y="1080"/>
                    <a:pt x="434" y="1127"/>
                    <a:pt x="449" y="1176"/>
                  </a:cubicBezTo>
                  <a:cubicBezTo>
                    <a:pt x="449" y="1109"/>
                    <a:pt x="428" y="1068"/>
                    <a:pt x="403" y="10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4180270" y="331598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4180270" y="331598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4208826" y="3284948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"/>
                  </a:moveTo>
                  <a:lnTo>
                    <a:pt x="0" y="1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4193309" y="3380550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"/>
                  </a:moveTo>
                  <a:lnTo>
                    <a:pt x="0" y="1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4234275" y="3305441"/>
              <a:ext cx="2496" cy="98098"/>
            </a:xfrm>
            <a:custGeom>
              <a:avLst/>
              <a:gdLst/>
              <a:ahLst/>
              <a:cxnLst/>
              <a:rect l="l" t="t" r="r" b="b"/>
              <a:pathLst>
                <a:path w="139" h="5462" extrusionOk="0">
                  <a:moveTo>
                    <a:pt x="1" y="5462"/>
                  </a:moveTo>
                  <a:cubicBezTo>
                    <a:pt x="1" y="3457"/>
                    <a:pt x="139" y="1729"/>
                    <a:pt x="139" y="0"/>
                  </a:cubicBezTo>
                  <a:cubicBezTo>
                    <a:pt x="139" y="1729"/>
                    <a:pt x="1" y="3457"/>
                    <a:pt x="1" y="5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4195787" y="3398563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1" y="0"/>
                  </a:moveTo>
                  <a:lnTo>
                    <a:pt x="1" y="1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4097079" y="3454814"/>
              <a:ext cx="106180" cy="5837"/>
            </a:xfrm>
            <a:custGeom>
              <a:avLst/>
              <a:gdLst/>
              <a:ahLst/>
              <a:cxnLst/>
              <a:rect l="l" t="t" r="r" b="b"/>
              <a:pathLst>
                <a:path w="5912" h="325" extrusionOk="0">
                  <a:moveTo>
                    <a:pt x="2815" y="0"/>
                  </a:moveTo>
                  <a:cubicBezTo>
                    <a:pt x="1894" y="0"/>
                    <a:pt x="967" y="39"/>
                    <a:pt x="1" y="186"/>
                  </a:cubicBezTo>
                  <a:cubicBezTo>
                    <a:pt x="727" y="325"/>
                    <a:pt x="1591" y="325"/>
                    <a:pt x="2317" y="325"/>
                  </a:cubicBezTo>
                  <a:cubicBezTo>
                    <a:pt x="3181" y="325"/>
                    <a:pt x="4045" y="325"/>
                    <a:pt x="5047" y="186"/>
                  </a:cubicBezTo>
                  <a:cubicBezTo>
                    <a:pt x="5358" y="48"/>
                    <a:pt x="5635" y="48"/>
                    <a:pt x="5773" y="48"/>
                  </a:cubicBezTo>
                  <a:lnTo>
                    <a:pt x="5911" y="48"/>
                  </a:lnTo>
                  <a:cubicBezTo>
                    <a:pt x="4856" y="48"/>
                    <a:pt x="3839" y="0"/>
                    <a:pt x="2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4208826" y="3289923"/>
              <a:ext cx="2496" cy="20492"/>
            </a:xfrm>
            <a:custGeom>
              <a:avLst/>
              <a:gdLst/>
              <a:ahLst/>
              <a:cxnLst/>
              <a:rect l="l" t="t" r="r" b="b"/>
              <a:pathLst>
                <a:path w="139" h="1141" extrusionOk="0">
                  <a:moveTo>
                    <a:pt x="0" y="1141"/>
                  </a:moveTo>
                  <a:cubicBezTo>
                    <a:pt x="0" y="726"/>
                    <a:pt x="0" y="277"/>
                    <a:pt x="139" y="0"/>
                  </a:cubicBezTo>
                  <a:cubicBezTo>
                    <a:pt x="0" y="277"/>
                    <a:pt x="0" y="726"/>
                    <a:pt x="0" y="11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4267807" y="3388003"/>
              <a:ext cx="3107" cy="13057"/>
            </a:xfrm>
            <a:custGeom>
              <a:avLst/>
              <a:gdLst/>
              <a:ahLst/>
              <a:cxnLst/>
              <a:rect l="l" t="t" r="r" b="b"/>
              <a:pathLst>
                <a:path w="173" h="727" extrusionOk="0">
                  <a:moveTo>
                    <a:pt x="173" y="0"/>
                  </a:moveTo>
                  <a:lnTo>
                    <a:pt x="0" y="72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4193309" y="3258871"/>
              <a:ext cx="18014" cy="20510"/>
            </a:xfrm>
            <a:custGeom>
              <a:avLst/>
              <a:gdLst/>
              <a:ahLst/>
              <a:cxnLst/>
              <a:rect l="l" t="t" r="r" b="b"/>
              <a:pathLst>
                <a:path w="1003" h="1142" extrusionOk="0">
                  <a:moveTo>
                    <a:pt x="1003" y="1"/>
                  </a:moveTo>
                  <a:cubicBezTo>
                    <a:pt x="692" y="1"/>
                    <a:pt x="553" y="139"/>
                    <a:pt x="415" y="277"/>
                  </a:cubicBezTo>
                  <a:cubicBezTo>
                    <a:pt x="277" y="588"/>
                    <a:pt x="139" y="865"/>
                    <a:pt x="0" y="1142"/>
                  </a:cubicBezTo>
                  <a:cubicBezTo>
                    <a:pt x="277" y="727"/>
                    <a:pt x="553" y="416"/>
                    <a:pt x="1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4136196" y="3440141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4193309" y="3331519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0"/>
                  </a:moveTo>
                  <a:lnTo>
                    <a:pt x="0" y="1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4205719" y="3455676"/>
              <a:ext cx="3125" cy="0"/>
            </a:xfrm>
            <a:custGeom>
              <a:avLst/>
              <a:gdLst/>
              <a:ahLst/>
              <a:cxnLst/>
              <a:rect l="l" t="t" r="r" b="b"/>
              <a:pathLst>
                <a:path w="174" extrusionOk="0">
                  <a:moveTo>
                    <a:pt x="173" y="0"/>
                  </a:moveTo>
                  <a:lnTo>
                    <a:pt x="1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4125635" y="3396067"/>
              <a:ext cx="2496" cy="18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139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4133717" y="3419038"/>
              <a:ext cx="18" cy="5604"/>
            </a:xfrm>
            <a:custGeom>
              <a:avLst/>
              <a:gdLst/>
              <a:ahLst/>
              <a:cxnLst/>
              <a:rect l="l" t="t" r="r" b="b"/>
              <a:pathLst>
                <a:path w="1" h="312" extrusionOk="0">
                  <a:moveTo>
                    <a:pt x="0" y="1"/>
                  </a:moveTo>
                  <a:lnTo>
                    <a:pt x="0" y="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4193309" y="3347036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4193309" y="3362554"/>
              <a:ext cx="18" cy="497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277"/>
                  </a:moveTo>
                  <a:lnTo>
                    <a:pt x="0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4128114" y="3440141"/>
              <a:ext cx="8100" cy="18"/>
            </a:xfrm>
            <a:custGeom>
              <a:avLst/>
              <a:gdLst/>
              <a:ahLst/>
              <a:cxnLst/>
              <a:rect l="l" t="t" r="r" b="b"/>
              <a:pathLst>
                <a:path w="451" h="1" extrusionOk="0">
                  <a:moveTo>
                    <a:pt x="1" y="1"/>
                  </a:moveTo>
                  <a:lnTo>
                    <a:pt x="45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4213783" y="3256392"/>
              <a:ext cx="2514" cy="18"/>
            </a:xfrm>
            <a:custGeom>
              <a:avLst/>
              <a:gdLst/>
              <a:ahLst/>
              <a:cxnLst/>
              <a:rect l="l" t="t" r="r" b="b"/>
              <a:pathLst>
                <a:path w="140" h="1" extrusionOk="0">
                  <a:moveTo>
                    <a:pt x="1" y="1"/>
                  </a:moveTo>
                  <a:lnTo>
                    <a:pt x="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4267807" y="3403520"/>
              <a:ext cx="18" cy="36638"/>
            </a:xfrm>
            <a:custGeom>
              <a:avLst/>
              <a:gdLst/>
              <a:ahLst/>
              <a:cxnLst/>
              <a:rect l="l" t="t" r="r" b="b"/>
              <a:pathLst>
                <a:path w="1" h="2040" extrusionOk="0">
                  <a:moveTo>
                    <a:pt x="0" y="2040"/>
                  </a:moveTo>
                  <a:lnTo>
                    <a:pt x="0" y="20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4193309" y="331598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4136196" y="3440141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4128114" y="3440141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3983482" y="3209840"/>
              <a:ext cx="1308637" cy="1298077"/>
            </a:xfrm>
            <a:custGeom>
              <a:avLst/>
              <a:gdLst/>
              <a:ahLst/>
              <a:cxnLst/>
              <a:rect l="l" t="t" r="r" b="b"/>
              <a:pathLst>
                <a:path w="72864" h="72276" extrusionOk="0">
                  <a:moveTo>
                    <a:pt x="8365" y="9644"/>
                  </a:moveTo>
                  <a:lnTo>
                    <a:pt x="8365" y="10646"/>
                  </a:lnTo>
                  <a:lnTo>
                    <a:pt x="8365" y="11510"/>
                  </a:lnTo>
                  <a:lnTo>
                    <a:pt x="8365" y="11649"/>
                  </a:lnTo>
                  <a:lnTo>
                    <a:pt x="8365" y="11960"/>
                  </a:lnTo>
                  <a:lnTo>
                    <a:pt x="8365" y="12098"/>
                  </a:lnTo>
                  <a:cubicBezTo>
                    <a:pt x="8365" y="12236"/>
                    <a:pt x="8503" y="12513"/>
                    <a:pt x="8503" y="12824"/>
                  </a:cubicBezTo>
                  <a:lnTo>
                    <a:pt x="8054" y="12824"/>
                  </a:lnTo>
                  <a:lnTo>
                    <a:pt x="8054" y="10646"/>
                  </a:lnTo>
                  <a:lnTo>
                    <a:pt x="8054" y="10370"/>
                  </a:lnTo>
                  <a:lnTo>
                    <a:pt x="7916" y="10370"/>
                  </a:lnTo>
                  <a:lnTo>
                    <a:pt x="7916" y="10232"/>
                  </a:lnTo>
                  <a:lnTo>
                    <a:pt x="8054" y="10059"/>
                  </a:lnTo>
                  <a:lnTo>
                    <a:pt x="8227" y="9782"/>
                  </a:lnTo>
                  <a:lnTo>
                    <a:pt x="8365" y="9644"/>
                  </a:lnTo>
                  <a:close/>
                  <a:moveTo>
                    <a:pt x="10232" y="6913"/>
                  </a:moveTo>
                  <a:lnTo>
                    <a:pt x="10232" y="6913"/>
                  </a:lnTo>
                  <a:cubicBezTo>
                    <a:pt x="10093" y="8330"/>
                    <a:pt x="10232" y="9920"/>
                    <a:pt x="10232" y="11372"/>
                  </a:cubicBezTo>
                  <a:cubicBezTo>
                    <a:pt x="10370" y="11787"/>
                    <a:pt x="10370" y="12236"/>
                    <a:pt x="10370" y="12651"/>
                  </a:cubicBezTo>
                  <a:lnTo>
                    <a:pt x="10370" y="12824"/>
                  </a:lnTo>
                  <a:lnTo>
                    <a:pt x="9367" y="12824"/>
                  </a:lnTo>
                  <a:cubicBezTo>
                    <a:pt x="9229" y="12098"/>
                    <a:pt x="9229" y="11372"/>
                    <a:pt x="9229" y="10646"/>
                  </a:cubicBezTo>
                  <a:lnTo>
                    <a:pt x="9229" y="8642"/>
                  </a:lnTo>
                  <a:cubicBezTo>
                    <a:pt x="9367" y="8503"/>
                    <a:pt x="9367" y="8330"/>
                    <a:pt x="9367" y="8192"/>
                  </a:cubicBezTo>
                  <a:cubicBezTo>
                    <a:pt x="9506" y="7916"/>
                    <a:pt x="9644" y="7639"/>
                    <a:pt x="9955" y="7328"/>
                  </a:cubicBezTo>
                  <a:cubicBezTo>
                    <a:pt x="9955" y="7190"/>
                    <a:pt x="10093" y="7190"/>
                    <a:pt x="10093" y="7052"/>
                  </a:cubicBezTo>
                  <a:lnTo>
                    <a:pt x="10232" y="6913"/>
                  </a:lnTo>
                  <a:close/>
                  <a:moveTo>
                    <a:pt x="11683" y="5047"/>
                  </a:moveTo>
                  <a:lnTo>
                    <a:pt x="11683" y="5911"/>
                  </a:lnTo>
                  <a:lnTo>
                    <a:pt x="11683" y="6326"/>
                  </a:lnTo>
                  <a:lnTo>
                    <a:pt x="11683" y="6775"/>
                  </a:lnTo>
                  <a:lnTo>
                    <a:pt x="11683" y="6913"/>
                  </a:lnTo>
                  <a:lnTo>
                    <a:pt x="11683" y="7052"/>
                  </a:lnTo>
                  <a:lnTo>
                    <a:pt x="11683" y="7639"/>
                  </a:lnTo>
                  <a:lnTo>
                    <a:pt x="11683" y="7777"/>
                  </a:lnTo>
                  <a:lnTo>
                    <a:pt x="11683" y="7916"/>
                  </a:lnTo>
                  <a:lnTo>
                    <a:pt x="11683" y="8503"/>
                  </a:lnTo>
                  <a:lnTo>
                    <a:pt x="11683" y="8780"/>
                  </a:lnTo>
                  <a:lnTo>
                    <a:pt x="11683" y="9506"/>
                  </a:lnTo>
                  <a:lnTo>
                    <a:pt x="11683" y="9644"/>
                  </a:lnTo>
                  <a:cubicBezTo>
                    <a:pt x="11683" y="9920"/>
                    <a:pt x="11683" y="10232"/>
                    <a:pt x="11822" y="10508"/>
                  </a:cubicBezTo>
                  <a:lnTo>
                    <a:pt x="11822" y="10646"/>
                  </a:lnTo>
                  <a:lnTo>
                    <a:pt x="11822" y="11649"/>
                  </a:lnTo>
                  <a:lnTo>
                    <a:pt x="11822" y="11787"/>
                  </a:lnTo>
                  <a:cubicBezTo>
                    <a:pt x="11822" y="12098"/>
                    <a:pt x="11822" y="12375"/>
                    <a:pt x="11960" y="12651"/>
                  </a:cubicBezTo>
                  <a:lnTo>
                    <a:pt x="11960" y="12824"/>
                  </a:lnTo>
                  <a:lnTo>
                    <a:pt x="11234" y="12824"/>
                  </a:lnTo>
                  <a:cubicBezTo>
                    <a:pt x="11234" y="12375"/>
                    <a:pt x="11234" y="11960"/>
                    <a:pt x="11096" y="11510"/>
                  </a:cubicBezTo>
                  <a:lnTo>
                    <a:pt x="11096" y="11372"/>
                  </a:lnTo>
                  <a:lnTo>
                    <a:pt x="11096" y="8642"/>
                  </a:lnTo>
                  <a:lnTo>
                    <a:pt x="11096" y="6187"/>
                  </a:lnTo>
                  <a:cubicBezTo>
                    <a:pt x="11234" y="6187"/>
                    <a:pt x="11096" y="6049"/>
                    <a:pt x="10957" y="5911"/>
                  </a:cubicBezTo>
                  <a:cubicBezTo>
                    <a:pt x="11234" y="5600"/>
                    <a:pt x="11511" y="5323"/>
                    <a:pt x="11683" y="5047"/>
                  </a:cubicBezTo>
                  <a:close/>
                  <a:moveTo>
                    <a:pt x="13550" y="3146"/>
                  </a:moveTo>
                  <a:lnTo>
                    <a:pt x="13550" y="3318"/>
                  </a:lnTo>
                  <a:cubicBezTo>
                    <a:pt x="13101" y="6464"/>
                    <a:pt x="13101" y="9782"/>
                    <a:pt x="13101" y="12824"/>
                  </a:cubicBezTo>
                  <a:lnTo>
                    <a:pt x="12824" y="12824"/>
                  </a:lnTo>
                  <a:cubicBezTo>
                    <a:pt x="12547" y="10646"/>
                    <a:pt x="12547" y="8918"/>
                    <a:pt x="12547" y="7190"/>
                  </a:cubicBezTo>
                  <a:lnTo>
                    <a:pt x="12547" y="7052"/>
                  </a:lnTo>
                  <a:lnTo>
                    <a:pt x="12547" y="5600"/>
                  </a:lnTo>
                  <a:cubicBezTo>
                    <a:pt x="12547" y="5185"/>
                    <a:pt x="12547" y="4736"/>
                    <a:pt x="12686" y="4459"/>
                  </a:cubicBezTo>
                  <a:cubicBezTo>
                    <a:pt x="12686" y="4321"/>
                    <a:pt x="12686" y="4321"/>
                    <a:pt x="12547" y="4321"/>
                  </a:cubicBezTo>
                  <a:lnTo>
                    <a:pt x="12547" y="4183"/>
                  </a:lnTo>
                  <a:cubicBezTo>
                    <a:pt x="12686" y="4010"/>
                    <a:pt x="12686" y="3872"/>
                    <a:pt x="12824" y="3872"/>
                  </a:cubicBezTo>
                  <a:cubicBezTo>
                    <a:pt x="12962" y="3733"/>
                    <a:pt x="13101" y="3595"/>
                    <a:pt x="13101" y="3457"/>
                  </a:cubicBezTo>
                  <a:cubicBezTo>
                    <a:pt x="13239" y="3457"/>
                    <a:pt x="13412" y="3318"/>
                    <a:pt x="13550" y="3146"/>
                  </a:cubicBezTo>
                  <a:close/>
                  <a:moveTo>
                    <a:pt x="14276" y="5323"/>
                  </a:moveTo>
                  <a:cubicBezTo>
                    <a:pt x="14552" y="6187"/>
                    <a:pt x="14829" y="6913"/>
                    <a:pt x="15140" y="7639"/>
                  </a:cubicBezTo>
                  <a:lnTo>
                    <a:pt x="15140" y="7777"/>
                  </a:lnTo>
                  <a:lnTo>
                    <a:pt x="15140" y="7916"/>
                  </a:lnTo>
                  <a:cubicBezTo>
                    <a:pt x="15140" y="8780"/>
                    <a:pt x="15140" y="9644"/>
                    <a:pt x="14967" y="10508"/>
                  </a:cubicBezTo>
                  <a:lnTo>
                    <a:pt x="14967" y="10646"/>
                  </a:lnTo>
                  <a:lnTo>
                    <a:pt x="14967" y="12824"/>
                  </a:lnTo>
                  <a:lnTo>
                    <a:pt x="13965" y="12824"/>
                  </a:lnTo>
                  <a:lnTo>
                    <a:pt x="13965" y="11787"/>
                  </a:lnTo>
                  <a:lnTo>
                    <a:pt x="13965" y="10785"/>
                  </a:lnTo>
                  <a:cubicBezTo>
                    <a:pt x="13965" y="8780"/>
                    <a:pt x="14103" y="7052"/>
                    <a:pt x="14103" y="5323"/>
                  </a:cubicBezTo>
                  <a:close/>
                  <a:moveTo>
                    <a:pt x="16004" y="9920"/>
                  </a:moveTo>
                  <a:cubicBezTo>
                    <a:pt x="16004" y="10059"/>
                    <a:pt x="16004" y="10232"/>
                    <a:pt x="16142" y="10370"/>
                  </a:cubicBezTo>
                  <a:cubicBezTo>
                    <a:pt x="16281" y="10646"/>
                    <a:pt x="16281" y="10923"/>
                    <a:pt x="16419" y="11234"/>
                  </a:cubicBezTo>
                  <a:cubicBezTo>
                    <a:pt x="16419" y="11372"/>
                    <a:pt x="16557" y="11510"/>
                    <a:pt x="16557" y="11649"/>
                  </a:cubicBezTo>
                  <a:cubicBezTo>
                    <a:pt x="16695" y="11960"/>
                    <a:pt x="16868" y="12236"/>
                    <a:pt x="16868" y="12513"/>
                  </a:cubicBezTo>
                  <a:cubicBezTo>
                    <a:pt x="16868" y="12651"/>
                    <a:pt x="17006" y="12651"/>
                    <a:pt x="17006" y="12824"/>
                  </a:cubicBezTo>
                  <a:lnTo>
                    <a:pt x="15831" y="12824"/>
                  </a:lnTo>
                  <a:lnTo>
                    <a:pt x="15831" y="10785"/>
                  </a:lnTo>
                  <a:lnTo>
                    <a:pt x="15831" y="10646"/>
                  </a:lnTo>
                  <a:lnTo>
                    <a:pt x="16004" y="9920"/>
                  </a:lnTo>
                  <a:close/>
                  <a:moveTo>
                    <a:pt x="7190" y="11510"/>
                  </a:moveTo>
                  <a:lnTo>
                    <a:pt x="7190" y="12513"/>
                  </a:lnTo>
                  <a:lnTo>
                    <a:pt x="7190" y="12824"/>
                  </a:lnTo>
                  <a:lnTo>
                    <a:pt x="6499" y="12824"/>
                  </a:lnTo>
                  <a:lnTo>
                    <a:pt x="6326" y="12962"/>
                  </a:lnTo>
                  <a:lnTo>
                    <a:pt x="6326" y="12824"/>
                  </a:lnTo>
                  <a:lnTo>
                    <a:pt x="6637" y="12375"/>
                  </a:lnTo>
                  <a:lnTo>
                    <a:pt x="6775" y="12236"/>
                  </a:lnTo>
                  <a:cubicBezTo>
                    <a:pt x="6913" y="11960"/>
                    <a:pt x="7052" y="11787"/>
                    <a:pt x="7190" y="11510"/>
                  </a:cubicBezTo>
                  <a:close/>
                  <a:moveTo>
                    <a:pt x="64222" y="56445"/>
                  </a:moveTo>
                  <a:cubicBezTo>
                    <a:pt x="64084" y="56894"/>
                    <a:pt x="63808" y="57171"/>
                    <a:pt x="63531" y="57447"/>
                  </a:cubicBezTo>
                  <a:lnTo>
                    <a:pt x="63531" y="57309"/>
                  </a:lnTo>
                  <a:lnTo>
                    <a:pt x="63531" y="56583"/>
                  </a:lnTo>
                  <a:lnTo>
                    <a:pt x="63946" y="56583"/>
                  </a:lnTo>
                  <a:cubicBezTo>
                    <a:pt x="64084" y="56583"/>
                    <a:pt x="64222" y="56445"/>
                    <a:pt x="64222" y="56445"/>
                  </a:cubicBezTo>
                  <a:close/>
                  <a:moveTo>
                    <a:pt x="62667" y="56721"/>
                  </a:moveTo>
                  <a:lnTo>
                    <a:pt x="62667" y="57897"/>
                  </a:lnTo>
                  <a:cubicBezTo>
                    <a:pt x="62667" y="58035"/>
                    <a:pt x="62667" y="58173"/>
                    <a:pt x="62805" y="58311"/>
                  </a:cubicBezTo>
                  <a:cubicBezTo>
                    <a:pt x="62494" y="58623"/>
                    <a:pt x="62218" y="58899"/>
                    <a:pt x="62079" y="59176"/>
                  </a:cubicBezTo>
                  <a:lnTo>
                    <a:pt x="62079" y="59037"/>
                  </a:lnTo>
                  <a:cubicBezTo>
                    <a:pt x="61941" y="58311"/>
                    <a:pt x="61941" y="57586"/>
                    <a:pt x="62079" y="56894"/>
                  </a:cubicBezTo>
                  <a:lnTo>
                    <a:pt x="62356" y="56894"/>
                  </a:lnTo>
                  <a:cubicBezTo>
                    <a:pt x="62356" y="56894"/>
                    <a:pt x="62494" y="56721"/>
                    <a:pt x="62667" y="56721"/>
                  </a:cubicBezTo>
                  <a:close/>
                  <a:moveTo>
                    <a:pt x="39750" y="864"/>
                  </a:moveTo>
                  <a:cubicBezTo>
                    <a:pt x="42343" y="864"/>
                    <a:pt x="44797" y="1003"/>
                    <a:pt x="47389" y="1279"/>
                  </a:cubicBezTo>
                  <a:cubicBezTo>
                    <a:pt x="49394" y="1417"/>
                    <a:pt x="51122" y="1729"/>
                    <a:pt x="52712" y="2005"/>
                  </a:cubicBezTo>
                  <a:cubicBezTo>
                    <a:pt x="53300" y="2143"/>
                    <a:pt x="53853" y="2282"/>
                    <a:pt x="54302" y="2454"/>
                  </a:cubicBezTo>
                  <a:cubicBezTo>
                    <a:pt x="55305" y="5323"/>
                    <a:pt x="56307" y="8192"/>
                    <a:pt x="57482" y="11096"/>
                  </a:cubicBezTo>
                  <a:cubicBezTo>
                    <a:pt x="58035" y="12513"/>
                    <a:pt x="58623" y="14103"/>
                    <a:pt x="59210" y="15416"/>
                  </a:cubicBezTo>
                  <a:lnTo>
                    <a:pt x="59210" y="15555"/>
                  </a:lnTo>
                  <a:lnTo>
                    <a:pt x="59210" y="15693"/>
                  </a:lnTo>
                  <a:lnTo>
                    <a:pt x="59349" y="15831"/>
                  </a:lnTo>
                  <a:cubicBezTo>
                    <a:pt x="59763" y="16833"/>
                    <a:pt x="60075" y="18009"/>
                    <a:pt x="60489" y="19011"/>
                  </a:cubicBezTo>
                  <a:cubicBezTo>
                    <a:pt x="60628" y="19288"/>
                    <a:pt x="60766" y="19737"/>
                    <a:pt x="60939" y="20013"/>
                  </a:cubicBezTo>
                  <a:cubicBezTo>
                    <a:pt x="61353" y="21016"/>
                    <a:pt x="61803" y="22156"/>
                    <a:pt x="62218" y="23193"/>
                  </a:cubicBezTo>
                  <a:cubicBezTo>
                    <a:pt x="62805" y="25060"/>
                    <a:pt x="63531" y="26788"/>
                    <a:pt x="63946" y="28378"/>
                  </a:cubicBezTo>
                  <a:cubicBezTo>
                    <a:pt x="64222" y="29069"/>
                    <a:pt x="64395" y="29657"/>
                    <a:pt x="64533" y="30245"/>
                  </a:cubicBezTo>
                  <a:lnTo>
                    <a:pt x="64948" y="31109"/>
                  </a:lnTo>
                  <a:cubicBezTo>
                    <a:pt x="65259" y="32111"/>
                    <a:pt x="65536" y="32975"/>
                    <a:pt x="65812" y="33978"/>
                  </a:cubicBezTo>
                  <a:lnTo>
                    <a:pt x="66815" y="37296"/>
                  </a:lnTo>
                  <a:lnTo>
                    <a:pt x="67126" y="38160"/>
                  </a:lnTo>
                  <a:lnTo>
                    <a:pt x="67541" y="39439"/>
                  </a:lnTo>
                  <a:lnTo>
                    <a:pt x="67990" y="40614"/>
                  </a:lnTo>
                  <a:cubicBezTo>
                    <a:pt x="68405" y="42031"/>
                    <a:pt x="68854" y="43483"/>
                    <a:pt x="69407" y="45073"/>
                  </a:cubicBezTo>
                  <a:cubicBezTo>
                    <a:pt x="70444" y="47942"/>
                    <a:pt x="71308" y="50673"/>
                    <a:pt x="72000" y="53127"/>
                  </a:cubicBezTo>
                  <a:lnTo>
                    <a:pt x="72000" y="53265"/>
                  </a:lnTo>
                  <a:lnTo>
                    <a:pt x="72000" y="53576"/>
                  </a:lnTo>
                  <a:lnTo>
                    <a:pt x="71861" y="53714"/>
                  </a:lnTo>
                  <a:cubicBezTo>
                    <a:pt x="71723" y="53714"/>
                    <a:pt x="71723" y="53853"/>
                    <a:pt x="71585" y="53853"/>
                  </a:cubicBezTo>
                  <a:cubicBezTo>
                    <a:pt x="71446" y="53853"/>
                    <a:pt x="71308" y="53991"/>
                    <a:pt x="71135" y="53991"/>
                  </a:cubicBezTo>
                  <a:cubicBezTo>
                    <a:pt x="70721" y="54302"/>
                    <a:pt x="70133" y="54440"/>
                    <a:pt x="69718" y="54578"/>
                  </a:cubicBezTo>
                  <a:cubicBezTo>
                    <a:pt x="69269" y="54717"/>
                    <a:pt x="68992" y="54717"/>
                    <a:pt x="68543" y="54855"/>
                  </a:cubicBezTo>
                  <a:cubicBezTo>
                    <a:pt x="68128" y="54855"/>
                    <a:pt x="67679" y="54993"/>
                    <a:pt x="67264" y="55166"/>
                  </a:cubicBezTo>
                  <a:cubicBezTo>
                    <a:pt x="66538" y="55304"/>
                    <a:pt x="65951" y="55304"/>
                    <a:pt x="65398" y="55443"/>
                  </a:cubicBezTo>
                  <a:cubicBezTo>
                    <a:pt x="64948" y="55581"/>
                    <a:pt x="64395" y="55581"/>
                    <a:pt x="63946" y="55719"/>
                  </a:cubicBezTo>
                  <a:lnTo>
                    <a:pt x="63808" y="55719"/>
                  </a:lnTo>
                  <a:lnTo>
                    <a:pt x="63220" y="55857"/>
                  </a:lnTo>
                  <a:lnTo>
                    <a:pt x="63082" y="55719"/>
                  </a:lnTo>
                  <a:lnTo>
                    <a:pt x="62943" y="55719"/>
                  </a:lnTo>
                  <a:lnTo>
                    <a:pt x="62943" y="55857"/>
                  </a:lnTo>
                  <a:lnTo>
                    <a:pt x="62667" y="55857"/>
                  </a:lnTo>
                  <a:cubicBezTo>
                    <a:pt x="62356" y="56030"/>
                    <a:pt x="62079" y="56030"/>
                    <a:pt x="61803" y="56030"/>
                  </a:cubicBezTo>
                  <a:lnTo>
                    <a:pt x="61630" y="56030"/>
                  </a:lnTo>
                  <a:cubicBezTo>
                    <a:pt x="61630" y="56168"/>
                    <a:pt x="61492" y="56168"/>
                    <a:pt x="61492" y="56168"/>
                  </a:cubicBezTo>
                  <a:lnTo>
                    <a:pt x="61353" y="56168"/>
                  </a:lnTo>
                  <a:cubicBezTo>
                    <a:pt x="60939" y="56307"/>
                    <a:pt x="60489" y="56307"/>
                    <a:pt x="60075" y="56445"/>
                  </a:cubicBezTo>
                  <a:cubicBezTo>
                    <a:pt x="60075" y="56445"/>
                    <a:pt x="59902" y="56445"/>
                    <a:pt x="59902" y="56583"/>
                  </a:cubicBezTo>
                  <a:lnTo>
                    <a:pt x="59349" y="56583"/>
                  </a:lnTo>
                  <a:cubicBezTo>
                    <a:pt x="58761" y="56721"/>
                    <a:pt x="58173" y="56894"/>
                    <a:pt x="57620" y="57033"/>
                  </a:cubicBezTo>
                  <a:cubicBezTo>
                    <a:pt x="57482" y="57033"/>
                    <a:pt x="57482" y="57171"/>
                    <a:pt x="57309" y="57171"/>
                  </a:cubicBezTo>
                  <a:cubicBezTo>
                    <a:pt x="57033" y="57171"/>
                    <a:pt x="56756" y="57309"/>
                    <a:pt x="56445" y="57309"/>
                  </a:cubicBezTo>
                  <a:cubicBezTo>
                    <a:pt x="56030" y="57309"/>
                    <a:pt x="55754" y="57447"/>
                    <a:pt x="55305" y="57447"/>
                  </a:cubicBezTo>
                  <a:cubicBezTo>
                    <a:pt x="55166" y="57586"/>
                    <a:pt x="55028" y="57586"/>
                    <a:pt x="54890" y="57586"/>
                  </a:cubicBezTo>
                  <a:cubicBezTo>
                    <a:pt x="54440" y="57758"/>
                    <a:pt x="54164" y="57758"/>
                    <a:pt x="53715" y="57758"/>
                  </a:cubicBezTo>
                  <a:cubicBezTo>
                    <a:pt x="53576" y="57897"/>
                    <a:pt x="53438" y="57897"/>
                    <a:pt x="53162" y="57897"/>
                  </a:cubicBezTo>
                  <a:cubicBezTo>
                    <a:pt x="52850" y="58035"/>
                    <a:pt x="52574" y="58035"/>
                    <a:pt x="52297" y="58035"/>
                  </a:cubicBezTo>
                  <a:cubicBezTo>
                    <a:pt x="51848" y="58173"/>
                    <a:pt x="51572" y="58173"/>
                    <a:pt x="51260" y="58173"/>
                  </a:cubicBezTo>
                  <a:cubicBezTo>
                    <a:pt x="51122" y="58173"/>
                    <a:pt x="51122" y="58311"/>
                    <a:pt x="50984" y="58311"/>
                  </a:cubicBezTo>
                  <a:lnTo>
                    <a:pt x="50707" y="58311"/>
                  </a:lnTo>
                  <a:cubicBezTo>
                    <a:pt x="49982" y="58450"/>
                    <a:pt x="49394" y="58450"/>
                    <a:pt x="48668" y="58623"/>
                  </a:cubicBezTo>
                  <a:cubicBezTo>
                    <a:pt x="47389" y="58761"/>
                    <a:pt x="46076" y="58899"/>
                    <a:pt x="44797" y="59037"/>
                  </a:cubicBezTo>
                  <a:cubicBezTo>
                    <a:pt x="42792" y="59314"/>
                    <a:pt x="40753" y="59487"/>
                    <a:pt x="38886" y="59487"/>
                  </a:cubicBezTo>
                  <a:cubicBezTo>
                    <a:pt x="38298" y="59487"/>
                    <a:pt x="37884" y="59625"/>
                    <a:pt x="37434" y="59625"/>
                  </a:cubicBezTo>
                  <a:lnTo>
                    <a:pt x="34151" y="59625"/>
                  </a:lnTo>
                  <a:cubicBezTo>
                    <a:pt x="31247" y="59625"/>
                    <a:pt x="28240" y="59487"/>
                    <a:pt x="25786" y="59487"/>
                  </a:cubicBezTo>
                  <a:lnTo>
                    <a:pt x="25509" y="59314"/>
                  </a:lnTo>
                  <a:lnTo>
                    <a:pt x="24645" y="59314"/>
                  </a:lnTo>
                  <a:cubicBezTo>
                    <a:pt x="24472" y="59314"/>
                    <a:pt x="24472" y="59176"/>
                    <a:pt x="24472" y="59176"/>
                  </a:cubicBezTo>
                  <a:lnTo>
                    <a:pt x="24472" y="59037"/>
                  </a:lnTo>
                  <a:cubicBezTo>
                    <a:pt x="24334" y="58761"/>
                    <a:pt x="24058" y="58450"/>
                    <a:pt x="23919" y="58173"/>
                  </a:cubicBezTo>
                  <a:lnTo>
                    <a:pt x="23919" y="58035"/>
                  </a:lnTo>
                  <a:lnTo>
                    <a:pt x="23781" y="57897"/>
                  </a:lnTo>
                  <a:cubicBezTo>
                    <a:pt x="23608" y="57758"/>
                    <a:pt x="23608" y="57586"/>
                    <a:pt x="23608" y="57447"/>
                  </a:cubicBezTo>
                  <a:cubicBezTo>
                    <a:pt x="23194" y="56721"/>
                    <a:pt x="22744" y="55857"/>
                    <a:pt x="22329" y="55166"/>
                  </a:cubicBezTo>
                  <a:cubicBezTo>
                    <a:pt x="22191" y="54578"/>
                    <a:pt x="21880" y="53991"/>
                    <a:pt x="21604" y="53438"/>
                  </a:cubicBezTo>
                  <a:cubicBezTo>
                    <a:pt x="21465" y="53127"/>
                    <a:pt x="21327" y="52850"/>
                    <a:pt x="21189" y="52574"/>
                  </a:cubicBezTo>
                  <a:cubicBezTo>
                    <a:pt x="20878" y="51986"/>
                    <a:pt x="20601" y="51398"/>
                    <a:pt x="20325" y="50673"/>
                  </a:cubicBezTo>
                  <a:cubicBezTo>
                    <a:pt x="18873" y="47665"/>
                    <a:pt x="17559" y="44347"/>
                    <a:pt x="16004" y="40476"/>
                  </a:cubicBezTo>
                  <a:cubicBezTo>
                    <a:pt x="14691" y="37019"/>
                    <a:pt x="13412" y="33563"/>
                    <a:pt x="11960" y="29657"/>
                  </a:cubicBezTo>
                  <a:cubicBezTo>
                    <a:pt x="10957" y="26926"/>
                    <a:pt x="10093" y="24611"/>
                    <a:pt x="9229" y="22329"/>
                  </a:cubicBezTo>
                  <a:cubicBezTo>
                    <a:pt x="8780" y="20878"/>
                    <a:pt x="8227" y="19564"/>
                    <a:pt x="7777" y="18423"/>
                  </a:cubicBezTo>
                  <a:cubicBezTo>
                    <a:pt x="7363" y="16833"/>
                    <a:pt x="6775" y="15243"/>
                    <a:pt x="6187" y="13826"/>
                  </a:cubicBezTo>
                  <a:lnTo>
                    <a:pt x="6326" y="13826"/>
                  </a:lnTo>
                  <a:cubicBezTo>
                    <a:pt x="7292" y="13679"/>
                    <a:pt x="8219" y="13640"/>
                    <a:pt x="9140" y="13640"/>
                  </a:cubicBezTo>
                  <a:cubicBezTo>
                    <a:pt x="10164" y="13640"/>
                    <a:pt x="11181" y="13688"/>
                    <a:pt x="12236" y="13688"/>
                  </a:cubicBezTo>
                  <a:lnTo>
                    <a:pt x="17732" y="13688"/>
                  </a:lnTo>
                  <a:cubicBezTo>
                    <a:pt x="17732" y="13688"/>
                    <a:pt x="17870" y="13688"/>
                    <a:pt x="17870" y="13515"/>
                  </a:cubicBezTo>
                  <a:lnTo>
                    <a:pt x="18009" y="13377"/>
                  </a:lnTo>
                  <a:lnTo>
                    <a:pt x="18009" y="13100"/>
                  </a:lnTo>
                  <a:cubicBezTo>
                    <a:pt x="17421" y="11510"/>
                    <a:pt x="16868" y="9920"/>
                    <a:pt x="16281" y="8503"/>
                  </a:cubicBezTo>
                  <a:lnTo>
                    <a:pt x="16281" y="8330"/>
                  </a:lnTo>
                  <a:cubicBezTo>
                    <a:pt x="16004" y="7777"/>
                    <a:pt x="15831" y="7190"/>
                    <a:pt x="15555" y="6602"/>
                  </a:cubicBezTo>
                  <a:lnTo>
                    <a:pt x="15555" y="6464"/>
                  </a:lnTo>
                  <a:cubicBezTo>
                    <a:pt x="15416" y="6326"/>
                    <a:pt x="15416" y="6187"/>
                    <a:pt x="15416" y="6187"/>
                  </a:cubicBezTo>
                  <a:lnTo>
                    <a:pt x="15416" y="6049"/>
                  </a:lnTo>
                  <a:cubicBezTo>
                    <a:pt x="15278" y="5738"/>
                    <a:pt x="15278" y="5600"/>
                    <a:pt x="15140" y="5323"/>
                  </a:cubicBezTo>
                  <a:cubicBezTo>
                    <a:pt x="15140" y="5185"/>
                    <a:pt x="14967" y="5047"/>
                    <a:pt x="14967" y="4874"/>
                  </a:cubicBezTo>
                  <a:lnTo>
                    <a:pt x="14967" y="4736"/>
                  </a:lnTo>
                  <a:cubicBezTo>
                    <a:pt x="14829" y="4459"/>
                    <a:pt x="14829" y="4321"/>
                    <a:pt x="14691" y="4010"/>
                  </a:cubicBezTo>
                  <a:cubicBezTo>
                    <a:pt x="14691" y="4010"/>
                    <a:pt x="14691" y="3872"/>
                    <a:pt x="14552" y="3733"/>
                  </a:cubicBezTo>
                  <a:lnTo>
                    <a:pt x="14552" y="3457"/>
                  </a:lnTo>
                  <a:cubicBezTo>
                    <a:pt x="14552" y="3318"/>
                    <a:pt x="14414" y="3146"/>
                    <a:pt x="14414" y="3007"/>
                  </a:cubicBezTo>
                  <a:lnTo>
                    <a:pt x="14691" y="2869"/>
                  </a:lnTo>
                  <a:lnTo>
                    <a:pt x="16557" y="2869"/>
                  </a:lnTo>
                  <a:cubicBezTo>
                    <a:pt x="17421" y="2731"/>
                    <a:pt x="18285" y="2731"/>
                    <a:pt x="19460" y="2593"/>
                  </a:cubicBezTo>
                  <a:cubicBezTo>
                    <a:pt x="20152" y="2454"/>
                    <a:pt x="21016" y="2282"/>
                    <a:pt x="21742" y="2282"/>
                  </a:cubicBezTo>
                  <a:lnTo>
                    <a:pt x="22053" y="2143"/>
                  </a:lnTo>
                  <a:lnTo>
                    <a:pt x="22744" y="2143"/>
                  </a:lnTo>
                  <a:lnTo>
                    <a:pt x="23194" y="2005"/>
                  </a:lnTo>
                  <a:cubicBezTo>
                    <a:pt x="23919" y="2005"/>
                    <a:pt x="24472" y="1867"/>
                    <a:pt x="25060" y="1867"/>
                  </a:cubicBezTo>
                  <a:cubicBezTo>
                    <a:pt x="26062" y="1729"/>
                    <a:pt x="27065" y="1590"/>
                    <a:pt x="27929" y="1590"/>
                  </a:cubicBezTo>
                  <a:cubicBezTo>
                    <a:pt x="28966" y="1417"/>
                    <a:pt x="29968" y="1279"/>
                    <a:pt x="30832" y="1279"/>
                  </a:cubicBezTo>
                  <a:cubicBezTo>
                    <a:pt x="32975" y="1141"/>
                    <a:pt x="34842" y="1003"/>
                    <a:pt x="36743" y="864"/>
                  </a:cubicBezTo>
                  <a:close/>
                  <a:moveTo>
                    <a:pt x="61077" y="57171"/>
                  </a:moveTo>
                  <a:cubicBezTo>
                    <a:pt x="61077" y="58035"/>
                    <a:pt x="61077" y="58899"/>
                    <a:pt x="61215" y="59763"/>
                  </a:cubicBezTo>
                  <a:lnTo>
                    <a:pt x="61215" y="59901"/>
                  </a:lnTo>
                  <a:lnTo>
                    <a:pt x="61353" y="60040"/>
                  </a:lnTo>
                  <a:cubicBezTo>
                    <a:pt x="60939" y="60351"/>
                    <a:pt x="60628" y="60766"/>
                    <a:pt x="60351" y="61215"/>
                  </a:cubicBezTo>
                  <a:lnTo>
                    <a:pt x="60351" y="60904"/>
                  </a:lnTo>
                  <a:lnTo>
                    <a:pt x="60351" y="57309"/>
                  </a:lnTo>
                  <a:cubicBezTo>
                    <a:pt x="60628" y="57171"/>
                    <a:pt x="60939" y="57171"/>
                    <a:pt x="61077" y="57171"/>
                  </a:cubicBezTo>
                  <a:close/>
                  <a:moveTo>
                    <a:pt x="59487" y="57447"/>
                  </a:moveTo>
                  <a:lnTo>
                    <a:pt x="59487" y="57758"/>
                  </a:lnTo>
                  <a:cubicBezTo>
                    <a:pt x="59487" y="59037"/>
                    <a:pt x="59349" y="60351"/>
                    <a:pt x="59487" y="61630"/>
                  </a:cubicBezTo>
                  <a:lnTo>
                    <a:pt x="59487" y="61906"/>
                  </a:lnTo>
                  <a:lnTo>
                    <a:pt x="59625" y="61906"/>
                  </a:lnTo>
                  <a:cubicBezTo>
                    <a:pt x="59210" y="62356"/>
                    <a:pt x="58899" y="62770"/>
                    <a:pt x="58485" y="63220"/>
                  </a:cubicBezTo>
                  <a:lnTo>
                    <a:pt x="58485" y="62632"/>
                  </a:lnTo>
                  <a:cubicBezTo>
                    <a:pt x="58346" y="61042"/>
                    <a:pt x="58346" y="59314"/>
                    <a:pt x="58485" y="57758"/>
                  </a:cubicBezTo>
                  <a:lnTo>
                    <a:pt x="58623" y="57758"/>
                  </a:lnTo>
                  <a:cubicBezTo>
                    <a:pt x="58899" y="57586"/>
                    <a:pt x="59210" y="57586"/>
                    <a:pt x="59487" y="57447"/>
                  </a:cubicBezTo>
                  <a:close/>
                  <a:moveTo>
                    <a:pt x="57620" y="57897"/>
                  </a:moveTo>
                  <a:cubicBezTo>
                    <a:pt x="57482" y="59763"/>
                    <a:pt x="57482" y="61630"/>
                    <a:pt x="57620" y="63496"/>
                  </a:cubicBezTo>
                  <a:cubicBezTo>
                    <a:pt x="57620" y="63634"/>
                    <a:pt x="57620" y="63634"/>
                    <a:pt x="57759" y="63634"/>
                  </a:cubicBezTo>
                  <a:cubicBezTo>
                    <a:pt x="57759" y="63807"/>
                    <a:pt x="57759" y="63807"/>
                    <a:pt x="57897" y="63946"/>
                  </a:cubicBezTo>
                  <a:cubicBezTo>
                    <a:pt x="57620" y="64084"/>
                    <a:pt x="57482" y="64360"/>
                    <a:pt x="57171" y="64671"/>
                  </a:cubicBezTo>
                  <a:lnTo>
                    <a:pt x="56618" y="65224"/>
                  </a:lnTo>
                  <a:lnTo>
                    <a:pt x="56618" y="62217"/>
                  </a:lnTo>
                  <a:lnTo>
                    <a:pt x="56618" y="61906"/>
                  </a:lnTo>
                  <a:cubicBezTo>
                    <a:pt x="56618" y="60766"/>
                    <a:pt x="56445" y="59487"/>
                    <a:pt x="56618" y="58173"/>
                  </a:cubicBezTo>
                  <a:cubicBezTo>
                    <a:pt x="56895" y="58035"/>
                    <a:pt x="57309" y="58035"/>
                    <a:pt x="57620" y="57897"/>
                  </a:cubicBezTo>
                  <a:close/>
                  <a:moveTo>
                    <a:pt x="55754" y="58311"/>
                  </a:moveTo>
                  <a:cubicBezTo>
                    <a:pt x="55581" y="60766"/>
                    <a:pt x="55754" y="63081"/>
                    <a:pt x="55754" y="65536"/>
                  </a:cubicBezTo>
                  <a:cubicBezTo>
                    <a:pt x="55754" y="65674"/>
                    <a:pt x="55892" y="65812"/>
                    <a:pt x="56030" y="65950"/>
                  </a:cubicBezTo>
                  <a:lnTo>
                    <a:pt x="55892" y="66089"/>
                  </a:lnTo>
                  <a:cubicBezTo>
                    <a:pt x="55581" y="66400"/>
                    <a:pt x="55443" y="66538"/>
                    <a:pt x="55305" y="66676"/>
                  </a:cubicBezTo>
                  <a:cubicBezTo>
                    <a:pt x="55305" y="65363"/>
                    <a:pt x="55166" y="64084"/>
                    <a:pt x="55028" y="62770"/>
                  </a:cubicBezTo>
                  <a:cubicBezTo>
                    <a:pt x="54890" y="61353"/>
                    <a:pt x="54890" y="59901"/>
                    <a:pt x="55028" y="58450"/>
                  </a:cubicBezTo>
                  <a:cubicBezTo>
                    <a:pt x="55305" y="58450"/>
                    <a:pt x="55443" y="58311"/>
                    <a:pt x="55754" y="58311"/>
                  </a:cubicBezTo>
                  <a:close/>
                  <a:moveTo>
                    <a:pt x="54164" y="58623"/>
                  </a:moveTo>
                  <a:cubicBezTo>
                    <a:pt x="54164" y="58899"/>
                    <a:pt x="54164" y="59176"/>
                    <a:pt x="54026" y="59487"/>
                  </a:cubicBezTo>
                  <a:lnTo>
                    <a:pt x="54026" y="60351"/>
                  </a:lnTo>
                  <a:cubicBezTo>
                    <a:pt x="54026" y="61215"/>
                    <a:pt x="54026" y="61906"/>
                    <a:pt x="54164" y="62632"/>
                  </a:cubicBezTo>
                  <a:cubicBezTo>
                    <a:pt x="54302" y="64222"/>
                    <a:pt x="54440" y="65674"/>
                    <a:pt x="54440" y="67091"/>
                  </a:cubicBezTo>
                  <a:cubicBezTo>
                    <a:pt x="54440" y="67264"/>
                    <a:pt x="54440" y="67402"/>
                    <a:pt x="54579" y="67540"/>
                  </a:cubicBezTo>
                  <a:lnTo>
                    <a:pt x="54164" y="67955"/>
                  </a:lnTo>
                  <a:lnTo>
                    <a:pt x="54026" y="68128"/>
                  </a:lnTo>
                  <a:lnTo>
                    <a:pt x="53853" y="68266"/>
                  </a:lnTo>
                  <a:cubicBezTo>
                    <a:pt x="53715" y="66953"/>
                    <a:pt x="53576" y="65536"/>
                    <a:pt x="53438" y="64222"/>
                  </a:cubicBezTo>
                  <a:lnTo>
                    <a:pt x="53438" y="64084"/>
                  </a:lnTo>
                  <a:lnTo>
                    <a:pt x="53438" y="63081"/>
                  </a:lnTo>
                  <a:cubicBezTo>
                    <a:pt x="53438" y="62770"/>
                    <a:pt x="53438" y="62632"/>
                    <a:pt x="53300" y="62356"/>
                  </a:cubicBezTo>
                  <a:lnTo>
                    <a:pt x="53300" y="62217"/>
                  </a:lnTo>
                  <a:lnTo>
                    <a:pt x="53300" y="59625"/>
                  </a:lnTo>
                  <a:lnTo>
                    <a:pt x="53300" y="59037"/>
                  </a:lnTo>
                  <a:lnTo>
                    <a:pt x="53300" y="58761"/>
                  </a:lnTo>
                  <a:cubicBezTo>
                    <a:pt x="53576" y="58761"/>
                    <a:pt x="53853" y="58623"/>
                    <a:pt x="54164" y="58623"/>
                  </a:cubicBezTo>
                  <a:close/>
                  <a:moveTo>
                    <a:pt x="38298" y="0"/>
                  </a:moveTo>
                  <a:cubicBezTo>
                    <a:pt x="36432" y="0"/>
                    <a:pt x="34565" y="139"/>
                    <a:pt x="32561" y="277"/>
                  </a:cubicBezTo>
                  <a:cubicBezTo>
                    <a:pt x="30971" y="415"/>
                    <a:pt x="29381" y="553"/>
                    <a:pt x="27791" y="726"/>
                  </a:cubicBezTo>
                  <a:cubicBezTo>
                    <a:pt x="27065" y="726"/>
                    <a:pt x="26374" y="864"/>
                    <a:pt x="25509" y="864"/>
                  </a:cubicBezTo>
                  <a:cubicBezTo>
                    <a:pt x="24784" y="1003"/>
                    <a:pt x="23919" y="1141"/>
                    <a:pt x="23194" y="1141"/>
                  </a:cubicBezTo>
                  <a:cubicBezTo>
                    <a:pt x="21604" y="1417"/>
                    <a:pt x="20014" y="1590"/>
                    <a:pt x="18424" y="1867"/>
                  </a:cubicBezTo>
                  <a:cubicBezTo>
                    <a:pt x="17732" y="1867"/>
                    <a:pt x="16868" y="2005"/>
                    <a:pt x="16142" y="2005"/>
                  </a:cubicBezTo>
                  <a:cubicBezTo>
                    <a:pt x="15693" y="2005"/>
                    <a:pt x="15416" y="2005"/>
                    <a:pt x="14967" y="2143"/>
                  </a:cubicBezTo>
                  <a:lnTo>
                    <a:pt x="13550" y="2143"/>
                  </a:lnTo>
                  <a:cubicBezTo>
                    <a:pt x="13412" y="2143"/>
                    <a:pt x="13412" y="2143"/>
                    <a:pt x="13239" y="2282"/>
                  </a:cubicBezTo>
                  <a:cubicBezTo>
                    <a:pt x="13101" y="2282"/>
                    <a:pt x="13101" y="2454"/>
                    <a:pt x="12962" y="2593"/>
                  </a:cubicBezTo>
                  <a:lnTo>
                    <a:pt x="12824" y="2593"/>
                  </a:lnTo>
                  <a:cubicBezTo>
                    <a:pt x="12824" y="2731"/>
                    <a:pt x="12686" y="2731"/>
                    <a:pt x="12686" y="2731"/>
                  </a:cubicBezTo>
                  <a:cubicBezTo>
                    <a:pt x="12236" y="3146"/>
                    <a:pt x="11960" y="3457"/>
                    <a:pt x="11683" y="3872"/>
                  </a:cubicBezTo>
                  <a:cubicBezTo>
                    <a:pt x="10646" y="4874"/>
                    <a:pt x="9782" y="5911"/>
                    <a:pt x="9091" y="7052"/>
                  </a:cubicBezTo>
                  <a:cubicBezTo>
                    <a:pt x="8365" y="7916"/>
                    <a:pt x="7777" y="8780"/>
                    <a:pt x="7190" y="9782"/>
                  </a:cubicBezTo>
                  <a:cubicBezTo>
                    <a:pt x="6913" y="10232"/>
                    <a:pt x="6637" y="10646"/>
                    <a:pt x="6326" y="11234"/>
                  </a:cubicBezTo>
                  <a:cubicBezTo>
                    <a:pt x="6049" y="11649"/>
                    <a:pt x="5911" y="12098"/>
                    <a:pt x="5634" y="12513"/>
                  </a:cubicBezTo>
                  <a:cubicBezTo>
                    <a:pt x="5462" y="12651"/>
                    <a:pt x="5462" y="12824"/>
                    <a:pt x="5323" y="12824"/>
                  </a:cubicBezTo>
                  <a:lnTo>
                    <a:pt x="5323" y="13100"/>
                  </a:lnTo>
                  <a:lnTo>
                    <a:pt x="5323" y="13377"/>
                  </a:lnTo>
                  <a:lnTo>
                    <a:pt x="5323" y="13515"/>
                  </a:lnTo>
                  <a:cubicBezTo>
                    <a:pt x="5185" y="13515"/>
                    <a:pt x="5185" y="13688"/>
                    <a:pt x="5323" y="13688"/>
                  </a:cubicBezTo>
                  <a:cubicBezTo>
                    <a:pt x="5911" y="15555"/>
                    <a:pt x="6637" y="17421"/>
                    <a:pt x="7190" y="19288"/>
                  </a:cubicBezTo>
                  <a:cubicBezTo>
                    <a:pt x="7052" y="19288"/>
                    <a:pt x="6775" y="19426"/>
                    <a:pt x="6637" y="19564"/>
                  </a:cubicBezTo>
                  <a:cubicBezTo>
                    <a:pt x="5911" y="19737"/>
                    <a:pt x="5323" y="20013"/>
                    <a:pt x="4597" y="20152"/>
                  </a:cubicBezTo>
                  <a:cubicBezTo>
                    <a:pt x="3319" y="20428"/>
                    <a:pt x="1867" y="20739"/>
                    <a:pt x="450" y="20878"/>
                  </a:cubicBezTo>
                  <a:lnTo>
                    <a:pt x="450" y="21016"/>
                  </a:lnTo>
                  <a:cubicBezTo>
                    <a:pt x="139" y="21016"/>
                    <a:pt x="0" y="21154"/>
                    <a:pt x="0" y="21465"/>
                  </a:cubicBezTo>
                  <a:lnTo>
                    <a:pt x="0" y="21742"/>
                  </a:lnTo>
                  <a:cubicBezTo>
                    <a:pt x="864" y="24058"/>
                    <a:pt x="1590" y="26339"/>
                    <a:pt x="2316" y="28793"/>
                  </a:cubicBezTo>
                  <a:cubicBezTo>
                    <a:pt x="3042" y="31247"/>
                    <a:pt x="3733" y="33563"/>
                    <a:pt x="4597" y="35982"/>
                  </a:cubicBezTo>
                  <a:cubicBezTo>
                    <a:pt x="4770" y="35982"/>
                    <a:pt x="4909" y="36155"/>
                    <a:pt x="4909" y="36155"/>
                  </a:cubicBezTo>
                  <a:lnTo>
                    <a:pt x="5185" y="36155"/>
                  </a:lnTo>
                  <a:cubicBezTo>
                    <a:pt x="5323" y="35982"/>
                    <a:pt x="5462" y="35982"/>
                    <a:pt x="5462" y="35844"/>
                  </a:cubicBezTo>
                  <a:lnTo>
                    <a:pt x="5462" y="35706"/>
                  </a:lnTo>
                  <a:lnTo>
                    <a:pt x="5462" y="35568"/>
                  </a:lnTo>
                  <a:lnTo>
                    <a:pt x="5323" y="35429"/>
                  </a:lnTo>
                  <a:cubicBezTo>
                    <a:pt x="5185" y="34842"/>
                    <a:pt x="5047" y="34254"/>
                    <a:pt x="4770" y="33701"/>
                  </a:cubicBezTo>
                  <a:cubicBezTo>
                    <a:pt x="4321" y="32526"/>
                    <a:pt x="4044" y="31385"/>
                    <a:pt x="3595" y="30106"/>
                  </a:cubicBezTo>
                  <a:cubicBezTo>
                    <a:pt x="3457" y="29657"/>
                    <a:pt x="3319" y="29069"/>
                    <a:pt x="3180" y="28516"/>
                  </a:cubicBezTo>
                  <a:cubicBezTo>
                    <a:pt x="2869" y="27514"/>
                    <a:pt x="2454" y="26339"/>
                    <a:pt x="2178" y="25336"/>
                  </a:cubicBezTo>
                  <a:cubicBezTo>
                    <a:pt x="2178" y="25198"/>
                    <a:pt x="2005" y="25060"/>
                    <a:pt x="2005" y="24922"/>
                  </a:cubicBezTo>
                  <a:cubicBezTo>
                    <a:pt x="1867" y="24472"/>
                    <a:pt x="1729" y="24058"/>
                    <a:pt x="1590" y="23608"/>
                  </a:cubicBezTo>
                  <a:cubicBezTo>
                    <a:pt x="1590" y="23470"/>
                    <a:pt x="1452" y="23332"/>
                    <a:pt x="1452" y="23193"/>
                  </a:cubicBezTo>
                  <a:cubicBezTo>
                    <a:pt x="1314" y="22744"/>
                    <a:pt x="1141" y="22329"/>
                    <a:pt x="1003" y="22018"/>
                  </a:cubicBezTo>
                  <a:lnTo>
                    <a:pt x="1003" y="21742"/>
                  </a:lnTo>
                  <a:cubicBezTo>
                    <a:pt x="1867" y="21603"/>
                    <a:pt x="2731" y="21465"/>
                    <a:pt x="3457" y="21292"/>
                  </a:cubicBezTo>
                  <a:cubicBezTo>
                    <a:pt x="3733" y="21292"/>
                    <a:pt x="4044" y="21154"/>
                    <a:pt x="4321" y="21154"/>
                  </a:cubicBezTo>
                  <a:cubicBezTo>
                    <a:pt x="4909" y="21016"/>
                    <a:pt x="5634" y="20739"/>
                    <a:pt x="6187" y="20601"/>
                  </a:cubicBezTo>
                  <a:cubicBezTo>
                    <a:pt x="6637" y="20428"/>
                    <a:pt x="7052" y="20290"/>
                    <a:pt x="7501" y="20152"/>
                  </a:cubicBezTo>
                  <a:cubicBezTo>
                    <a:pt x="7916" y="21016"/>
                    <a:pt x="8227" y="22018"/>
                    <a:pt x="8503" y="23021"/>
                  </a:cubicBezTo>
                  <a:cubicBezTo>
                    <a:pt x="8642" y="23021"/>
                    <a:pt x="8642" y="23193"/>
                    <a:pt x="8642" y="23332"/>
                  </a:cubicBezTo>
                  <a:cubicBezTo>
                    <a:pt x="10093" y="27341"/>
                    <a:pt x="11683" y="31385"/>
                    <a:pt x="13101" y="35291"/>
                  </a:cubicBezTo>
                  <a:cubicBezTo>
                    <a:pt x="13965" y="37296"/>
                    <a:pt x="14691" y="39162"/>
                    <a:pt x="15416" y="41167"/>
                  </a:cubicBezTo>
                  <a:lnTo>
                    <a:pt x="15555" y="41478"/>
                  </a:lnTo>
                  <a:cubicBezTo>
                    <a:pt x="15831" y="42342"/>
                    <a:pt x="16142" y="43207"/>
                    <a:pt x="16557" y="44071"/>
                  </a:cubicBezTo>
                  <a:lnTo>
                    <a:pt x="16557" y="44209"/>
                  </a:lnTo>
                  <a:lnTo>
                    <a:pt x="16557" y="44347"/>
                  </a:lnTo>
                  <a:cubicBezTo>
                    <a:pt x="16868" y="44624"/>
                    <a:pt x="17006" y="45073"/>
                    <a:pt x="17145" y="45350"/>
                  </a:cubicBezTo>
                  <a:lnTo>
                    <a:pt x="17283" y="45937"/>
                  </a:lnTo>
                  <a:cubicBezTo>
                    <a:pt x="17559" y="46663"/>
                    <a:pt x="17870" y="47389"/>
                    <a:pt x="18285" y="48080"/>
                  </a:cubicBezTo>
                  <a:lnTo>
                    <a:pt x="18285" y="48391"/>
                  </a:lnTo>
                  <a:cubicBezTo>
                    <a:pt x="18424" y="48806"/>
                    <a:pt x="18735" y="49117"/>
                    <a:pt x="18873" y="49532"/>
                  </a:cubicBezTo>
                  <a:cubicBezTo>
                    <a:pt x="19149" y="50120"/>
                    <a:pt x="19460" y="50845"/>
                    <a:pt x="19737" y="51398"/>
                  </a:cubicBezTo>
                  <a:cubicBezTo>
                    <a:pt x="19737" y="51537"/>
                    <a:pt x="19737" y="51710"/>
                    <a:pt x="19875" y="51710"/>
                  </a:cubicBezTo>
                  <a:cubicBezTo>
                    <a:pt x="19875" y="51986"/>
                    <a:pt x="20014" y="52263"/>
                    <a:pt x="20152" y="52574"/>
                  </a:cubicBezTo>
                  <a:cubicBezTo>
                    <a:pt x="20325" y="52850"/>
                    <a:pt x="20463" y="52988"/>
                    <a:pt x="20601" y="53265"/>
                  </a:cubicBezTo>
                  <a:cubicBezTo>
                    <a:pt x="20601" y="53438"/>
                    <a:pt x="20601" y="53576"/>
                    <a:pt x="20739" y="53576"/>
                  </a:cubicBezTo>
                  <a:cubicBezTo>
                    <a:pt x="20878" y="53991"/>
                    <a:pt x="21016" y="54302"/>
                    <a:pt x="21189" y="54717"/>
                  </a:cubicBezTo>
                  <a:cubicBezTo>
                    <a:pt x="21465" y="55166"/>
                    <a:pt x="21604" y="55581"/>
                    <a:pt x="21880" y="56030"/>
                  </a:cubicBezTo>
                  <a:cubicBezTo>
                    <a:pt x="22191" y="56583"/>
                    <a:pt x="22468" y="57309"/>
                    <a:pt x="22917" y="57897"/>
                  </a:cubicBezTo>
                  <a:cubicBezTo>
                    <a:pt x="22917" y="58035"/>
                    <a:pt x="22917" y="58035"/>
                    <a:pt x="23055" y="58173"/>
                  </a:cubicBezTo>
                  <a:lnTo>
                    <a:pt x="23055" y="58311"/>
                  </a:lnTo>
                  <a:lnTo>
                    <a:pt x="23194" y="58450"/>
                  </a:lnTo>
                  <a:lnTo>
                    <a:pt x="23194" y="58623"/>
                  </a:lnTo>
                  <a:cubicBezTo>
                    <a:pt x="23332" y="58761"/>
                    <a:pt x="23470" y="58899"/>
                    <a:pt x="23470" y="59176"/>
                  </a:cubicBezTo>
                  <a:lnTo>
                    <a:pt x="23608" y="59176"/>
                  </a:lnTo>
                  <a:cubicBezTo>
                    <a:pt x="23608" y="59487"/>
                    <a:pt x="23781" y="59625"/>
                    <a:pt x="23781" y="59763"/>
                  </a:cubicBezTo>
                  <a:cubicBezTo>
                    <a:pt x="23919" y="59901"/>
                    <a:pt x="23919" y="60040"/>
                    <a:pt x="24058" y="60040"/>
                  </a:cubicBezTo>
                  <a:lnTo>
                    <a:pt x="24196" y="60040"/>
                  </a:lnTo>
                  <a:cubicBezTo>
                    <a:pt x="24334" y="60178"/>
                    <a:pt x="24334" y="60178"/>
                    <a:pt x="24472" y="60178"/>
                  </a:cubicBezTo>
                  <a:lnTo>
                    <a:pt x="25060" y="60178"/>
                  </a:lnTo>
                  <a:cubicBezTo>
                    <a:pt x="27791" y="60351"/>
                    <a:pt x="30971" y="60489"/>
                    <a:pt x="34151" y="60489"/>
                  </a:cubicBezTo>
                  <a:lnTo>
                    <a:pt x="36155" y="60489"/>
                  </a:lnTo>
                  <a:cubicBezTo>
                    <a:pt x="38160" y="60351"/>
                    <a:pt x="40027" y="60351"/>
                    <a:pt x="41928" y="60178"/>
                  </a:cubicBezTo>
                  <a:lnTo>
                    <a:pt x="42481" y="60178"/>
                  </a:lnTo>
                  <a:cubicBezTo>
                    <a:pt x="42619" y="60178"/>
                    <a:pt x="42930" y="60040"/>
                    <a:pt x="43068" y="60040"/>
                  </a:cubicBezTo>
                  <a:lnTo>
                    <a:pt x="43345" y="60040"/>
                  </a:lnTo>
                  <a:cubicBezTo>
                    <a:pt x="43794" y="60040"/>
                    <a:pt x="44071" y="60040"/>
                    <a:pt x="44347" y="59901"/>
                  </a:cubicBezTo>
                  <a:lnTo>
                    <a:pt x="44520" y="59901"/>
                  </a:lnTo>
                  <a:cubicBezTo>
                    <a:pt x="45073" y="59901"/>
                    <a:pt x="45523" y="59901"/>
                    <a:pt x="46076" y="59763"/>
                  </a:cubicBezTo>
                  <a:cubicBezTo>
                    <a:pt x="46525" y="59763"/>
                    <a:pt x="46940" y="59763"/>
                    <a:pt x="47251" y="59625"/>
                  </a:cubicBezTo>
                  <a:lnTo>
                    <a:pt x="47527" y="59625"/>
                  </a:lnTo>
                  <a:cubicBezTo>
                    <a:pt x="49117" y="59487"/>
                    <a:pt x="50846" y="59176"/>
                    <a:pt x="52436" y="58899"/>
                  </a:cubicBezTo>
                  <a:lnTo>
                    <a:pt x="52436" y="59037"/>
                  </a:lnTo>
                  <a:lnTo>
                    <a:pt x="52436" y="59763"/>
                  </a:lnTo>
                  <a:cubicBezTo>
                    <a:pt x="52436" y="61491"/>
                    <a:pt x="52574" y="63220"/>
                    <a:pt x="52712" y="64948"/>
                  </a:cubicBezTo>
                  <a:lnTo>
                    <a:pt x="52712" y="65086"/>
                  </a:lnTo>
                  <a:cubicBezTo>
                    <a:pt x="52712" y="66227"/>
                    <a:pt x="52850" y="67402"/>
                    <a:pt x="52989" y="68681"/>
                  </a:cubicBezTo>
                  <a:lnTo>
                    <a:pt x="52712" y="68681"/>
                  </a:lnTo>
                  <a:cubicBezTo>
                    <a:pt x="51848" y="68681"/>
                    <a:pt x="50846" y="68681"/>
                    <a:pt x="49982" y="68819"/>
                  </a:cubicBezTo>
                  <a:cubicBezTo>
                    <a:pt x="47977" y="68819"/>
                    <a:pt x="45937" y="68992"/>
                    <a:pt x="44071" y="69130"/>
                  </a:cubicBezTo>
                  <a:cubicBezTo>
                    <a:pt x="43345" y="69130"/>
                    <a:pt x="42619" y="69269"/>
                    <a:pt x="41928" y="69269"/>
                  </a:cubicBezTo>
                  <a:cubicBezTo>
                    <a:pt x="40891" y="69407"/>
                    <a:pt x="39750" y="69407"/>
                    <a:pt x="38610" y="69545"/>
                  </a:cubicBezTo>
                  <a:lnTo>
                    <a:pt x="36155" y="69683"/>
                  </a:lnTo>
                  <a:lnTo>
                    <a:pt x="35430" y="69683"/>
                  </a:lnTo>
                  <a:lnTo>
                    <a:pt x="34842" y="69856"/>
                  </a:lnTo>
                  <a:lnTo>
                    <a:pt x="33840" y="69856"/>
                  </a:lnTo>
                  <a:cubicBezTo>
                    <a:pt x="32699" y="69994"/>
                    <a:pt x="31558" y="69994"/>
                    <a:pt x="30521" y="70133"/>
                  </a:cubicBezTo>
                  <a:cubicBezTo>
                    <a:pt x="28240" y="70271"/>
                    <a:pt x="26201" y="70409"/>
                    <a:pt x="24196" y="70720"/>
                  </a:cubicBezTo>
                  <a:cubicBezTo>
                    <a:pt x="23194" y="70859"/>
                    <a:pt x="22191" y="70859"/>
                    <a:pt x="21189" y="70997"/>
                  </a:cubicBezTo>
                  <a:lnTo>
                    <a:pt x="20878" y="70997"/>
                  </a:lnTo>
                  <a:cubicBezTo>
                    <a:pt x="20463" y="71135"/>
                    <a:pt x="20014" y="71135"/>
                    <a:pt x="19599" y="71273"/>
                  </a:cubicBezTo>
                  <a:lnTo>
                    <a:pt x="18873" y="71273"/>
                  </a:lnTo>
                  <a:cubicBezTo>
                    <a:pt x="18873" y="71412"/>
                    <a:pt x="18735" y="71412"/>
                    <a:pt x="18735" y="71412"/>
                  </a:cubicBezTo>
                  <a:lnTo>
                    <a:pt x="17870" y="71412"/>
                  </a:lnTo>
                  <a:cubicBezTo>
                    <a:pt x="17421" y="70271"/>
                    <a:pt x="17006" y="69269"/>
                    <a:pt x="16695" y="68128"/>
                  </a:cubicBezTo>
                  <a:cubicBezTo>
                    <a:pt x="16281" y="66953"/>
                    <a:pt x="15831" y="65812"/>
                    <a:pt x="15416" y="64810"/>
                  </a:cubicBezTo>
                  <a:lnTo>
                    <a:pt x="15278" y="64499"/>
                  </a:lnTo>
                  <a:cubicBezTo>
                    <a:pt x="14829" y="63220"/>
                    <a:pt x="14414" y="62079"/>
                    <a:pt x="13965" y="60766"/>
                  </a:cubicBezTo>
                  <a:cubicBezTo>
                    <a:pt x="13239" y="58623"/>
                    <a:pt x="12547" y="56894"/>
                    <a:pt x="12098" y="55304"/>
                  </a:cubicBezTo>
                  <a:cubicBezTo>
                    <a:pt x="11960" y="54993"/>
                    <a:pt x="11822" y="54578"/>
                    <a:pt x="11683" y="54129"/>
                  </a:cubicBezTo>
                  <a:cubicBezTo>
                    <a:pt x="11372" y="53127"/>
                    <a:pt x="11096" y="52263"/>
                    <a:pt x="10819" y="51260"/>
                  </a:cubicBezTo>
                  <a:cubicBezTo>
                    <a:pt x="10646" y="50845"/>
                    <a:pt x="10508" y="50396"/>
                    <a:pt x="10370" y="49981"/>
                  </a:cubicBezTo>
                  <a:lnTo>
                    <a:pt x="10232" y="49670"/>
                  </a:lnTo>
                  <a:cubicBezTo>
                    <a:pt x="9091" y="45799"/>
                    <a:pt x="7916" y="41893"/>
                    <a:pt x="6499" y="38022"/>
                  </a:cubicBezTo>
                  <a:cubicBezTo>
                    <a:pt x="6326" y="38022"/>
                    <a:pt x="6187" y="37884"/>
                    <a:pt x="6187" y="37884"/>
                  </a:cubicBezTo>
                  <a:lnTo>
                    <a:pt x="5773" y="37884"/>
                  </a:lnTo>
                  <a:lnTo>
                    <a:pt x="5773" y="38022"/>
                  </a:lnTo>
                  <a:cubicBezTo>
                    <a:pt x="5634" y="38022"/>
                    <a:pt x="5634" y="38022"/>
                    <a:pt x="5634" y="38160"/>
                  </a:cubicBezTo>
                  <a:lnTo>
                    <a:pt x="5634" y="38437"/>
                  </a:lnTo>
                  <a:cubicBezTo>
                    <a:pt x="5773" y="38886"/>
                    <a:pt x="5911" y="39162"/>
                    <a:pt x="6049" y="39439"/>
                  </a:cubicBezTo>
                  <a:cubicBezTo>
                    <a:pt x="7363" y="42895"/>
                    <a:pt x="8365" y="46525"/>
                    <a:pt x="9506" y="50120"/>
                  </a:cubicBezTo>
                  <a:cubicBezTo>
                    <a:pt x="10093" y="51848"/>
                    <a:pt x="10646" y="53714"/>
                    <a:pt x="11234" y="55443"/>
                  </a:cubicBezTo>
                  <a:cubicBezTo>
                    <a:pt x="11822" y="57309"/>
                    <a:pt x="12375" y="59037"/>
                    <a:pt x="13101" y="60904"/>
                  </a:cubicBezTo>
                  <a:cubicBezTo>
                    <a:pt x="14414" y="64499"/>
                    <a:pt x="15693" y="68128"/>
                    <a:pt x="17006" y="71723"/>
                  </a:cubicBezTo>
                  <a:cubicBezTo>
                    <a:pt x="17006" y="71999"/>
                    <a:pt x="17283" y="72276"/>
                    <a:pt x="17421" y="72276"/>
                  </a:cubicBezTo>
                  <a:lnTo>
                    <a:pt x="18735" y="72276"/>
                  </a:lnTo>
                  <a:cubicBezTo>
                    <a:pt x="19149" y="72137"/>
                    <a:pt x="19599" y="72137"/>
                    <a:pt x="20014" y="71999"/>
                  </a:cubicBezTo>
                  <a:cubicBezTo>
                    <a:pt x="20463" y="71999"/>
                    <a:pt x="21016" y="71861"/>
                    <a:pt x="21465" y="71861"/>
                  </a:cubicBezTo>
                  <a:cubicBezTo>
                    <a:pt x="21880" y="71861"/>
                    <a:pt x="22468" y="71723"/>
                    <a:pt x="22917" y="71723"/>
                  </a:cubicBezTo>
                  <a:cubicBezTo>
                    <a:pt x="24784" y="71412"/>
                    <a:pt x="26788" y="71273"/>
                    <a:pt x="28655" y="71135"/>
                  </a:cubicBezTo>
                  <a:cubicBezTo>
                    <a:pt x="32561" y="70859"/>
                    <a:pt x="36294" y="70547"/>
                    <a:pt x="40200" y="70271"/>
                  </a:cubicBezTo>
                  <a:cubicBezTo>
                    <a:pt x="43207" y="69994"/>
                    <a:pt x="46248" y="69856"/>
                    <a:pt x="49256" y="69683"/>
                  </a:cubicBezTo>
                  <a:lnTo>
                    <a:pt x="49117" y="69683"/>
                  </a:lnTo>
                  <a:cubicBezTo>
                    <a:pt x="50569" y="69545"/>
                    <a:pt x="51848" y="69545"/>
                    <a:pt x="53162" y="69545"/>
                  </a:cubicBezTo>
                  <a:cubicBezTo>
                    <a:pt x="53300" y="69683"/>
                    <a:pt x="53300" y="69683"/>
                    <a:pt x="53438" y="69683"/>
                  </a:cubicBezTo>
                  <a:lnTo>
                    <a:pt x="53715" y="69683"/>
                  </a:lnTo>
                  <a:cubicBezTo>
                    <a:pt x="54890" y="68543"/>
                    <a:pt x="55892" y="67402"/>
                    <a:pt x="56895" y="66227"/>
                  </a:cubicBezTo>
                  <a:cubicBezTo>
                    <a:pt x="57033" y="66227"/>
                    <a:pt x="57033" y="66089"/>
                    <a:pt x="57033" y="66089"/>
                  </a:cubicBezTo>
                  <a:cubicBezTo>
                    <a:pt x="59902" y="62943"/>
                    <a:pt x="62805" y="59763"/>
                    <a:pt x="65536" y="56445"/>
                  </a:cubicBezTo>
                  <a:lnTo>
                    <a:pt x="65536" y="56307"/>
                  </a:lnTo>
                  <a:cubicBezTo>
                    <a:pt x="67126" y="56030"/>
                    <a:pt x="68543" y="55719"/>
                    <a:pt x="69995" y="55304"/>
                  </a:cubicBezTo>
                  <a:cubicBezTo>
                    <a:pt x="70721" y="55166"/>
                    <a:pt x="71446" y="54855"/>
                    <a:pt x="72000" y="54578"/>
                  </a:cubicBezTo>
                  <a:cubicBezTo>
                    <a:pt x="72311" y="54440"/>
                    <a:pt x="72449" y="54302"/>
                    <a:pt x="72587" y="54129"/>
                  </a:cubicBezTo>
                  <a:cubicBezTo>
                    <a:pt x="72725" y="53991"/>
                    <a:pt x="72725" y="53991"/>
                    <a:pt x="72864" y="53853"/>
                  </a:cubicBezTo>
                  <a:lnTo>
                    <a:pt x="72864" y="53714"/>
                  </a:lnTo>
                  <a:cubicBezTo>
                    <a:pt x="72864" y="53438"/>
                    <a:pt x="72864" y="53265"/>
                    <a:pt x="72725" y="53127"/>
                  </a:cubicBezTo>
                  <a:cubicBezTo>
                    <a:pt x="72864" y="53127"/>
                    <a:pt x="72864" y="52988"/>
                    <a:pt x="72725" y="52850"/>
                  </a:cubicBezTo>
                  <a:cubicBezTo>
                    <a:pt x="70444" y="45488"/>
                    <a:pt x="67990" y="38160"/>
                    <a:pt x="65674" y="30659"/>
                  </a:cubicBezTo>
                  <a:cubicBezTo>
                    <a:pt x="65398" y="29795"/>
                    <a:pt x="65086" y="28931"/>
                    <a:pt x="64810" y="27929"/>
                  </a:cubicBezTo>
                  <a:cubicBezTo>
                    <a:pt x="64533" y="27065"/>
                    <a:pt x="64222" y="26201"/>
                    <a:pt x="63808" y="25336"/>
                  </a:cubicBezTo>
                  <a:cubicBezTo>
                    <a:pt x="63808" y="25198"/>
                    <a:pt x="63808" y="25060"/>
                    <a:pt x="63669" y="24922"/>
                  </a:cubicBezTo>
                  <a:cubicBezTo>
                    <a:pt x="63082" y="23332"/>
                    <a:pt x="62494" y="21742"/>
                    <a:pt x="61941" y="20152"/>
                  </a:cubicBezTo>
                  <a:cubicBezTo>
                    <a:pt x="60489" y="16557"/>
                    <a:pt x="59210" y="13100"/>
                    <a:pt x="57759" y="9644"/>
                  </a:cubicBezTo>
                  <a:cubicBezTo>
                    <a:pt x="57171" y="8192"/>
                    <a:pt x="56756" y="6775"/>
                    <a:pt x="56169" y="5462"/>
                  </a:cubicBezTo>
                  <a:cubicBezTo>
                    <a:pt x="55754" y="4321"/>
                    <a:pt x="55443" y="3146"/>
                    <a:pt x="55028" y="2005"/>
                  </a:cubicBezTo>
                  <a:cubicBezTo>
                    <a:pt x="55028" y="1867"/>
                    <a:pt x="54890" y="1729"/>
                    <a:pt x="54717" y="1729"/>
                  </a:cubicBezTo>
                  <a:cubicBezTo>
                    <a:pt x="54579" y="1590"/>
                    <a:pt x="54579" y="1590"/>
                    <a:pt x="54440" y="1590"/>
                  </a:cubicBezTo>
                  <a:cubicBezTo>
                    <a:pt x="52850" y="1141"/>
                    <a:pt x="51122" y="864"/>
                    <a:pt x="49394" y="553"/>
                  </a:cubicBezTo>
                  <a:cubicBezTo>
                    <a:pt x="47666" y="415"/>
                    <a:pt x="45799" y="139"/>
                    <a:pt x="43933" y="139"/>
                  </a:cubicBezTo>
                  <a:cubicBezTo>
                    <a:pt x="42792" y="0"/>
                    <a:pt x="41617" y="0"/>
                    <a:pt x="4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4097079" y="3225357"/>
              <a:ext cx="1179523" cy="1055348"/>
            </a:xfrm>
            <a:custGeom>
              <a:avLst/>
              <a:gdLst/>
              <a:ahLst/>
              <a:cxnLst/>
              <a:rect l="l" t="t" r="r" b="b"/>
              <a:pathLst>
                <a:path w="65675" h="58761" extrusionOk="0">
                  <a:moveTo>
                    <a:pt x="43207" y="4183"/>
                  </a:moveTo>
                  <a:cubicBezTo>
                    <a:pt x="43518" y="4183"/>
                    <a:pt x="43657" y="4183"/>
                    <a:pt x="43657" y="4321"/>
                  </a:cubicBezTo>
                  <a:cubicBezTo>
                    <a:pt x="43795" y="4321"/>
                    <a:pt x="43795" y="4459"/>
                    <a:pt x="43795" y="4736"/>
                  </a:cubicBezTo>
                  <a:cubicBezTo>
                    <a:pt x="43795" y="4874"/>
                    <a:pt x="43795" y="5047"/>
                    <a:pt x="43657" y="5047"/>
                  </a:cubicBezTo>
                  <a:cubicBezTo>
                    <a:pt x="43518" y="5185"/>
                    <a:pt x="43380" y="5185"/>
                    <a:pt x="43207" y="5185"/>
                  </a:cubicBezTo>
                  <a:cubicBezTo>
                    <a:pt x="41790" y="5462"/>
                    <a:pt x="40062" y="5600"/>
                    <a:pt x="38333" y="5738"/>
                  </a:cubicBezTo>
                  <a:lnTo>
                    <a:pt x="37158" y="5911"/>
                  </a:lnTo>
                  <a:cubicBezTo>
                    <a:pt x="37020" y="6049"/>
                    <a:pt x="37020" y="6049"/>
                    <a:pt x="36882" y="6049"/>
                  </a:cubicBezTo>
                  <a:lnTo>
                    <a:pt x="36294" y="6049"/>
                  </a:lnTo>
                  <a:cubicBezTo>
                    <a:pt x="35153" y="6188"/>
                    <a:pt x="34013" y="6326"/>
                    <a:pt x="33010" y="6464"/>
                  </a:cubicBezTo>
                  <a:lnTo>
                    <a:pt x="32838" y="6602"/>
                  </a:lnTo>
                  <a:lnTo>
                    <a:pt x="32699" y="6602"/>
                  </a:lnTo>
                  <a:cubicBezTo>
                    <a:pt x="30245" y="6913"/>
                    <a:pt x="27964" y="7190"/>
                    <a:pt x="25510" y="7639"/>
                  </a:cubicBezTo>
                  <a:cubicBezTo>
                    <a:pt x="21604" y="8054"/>
                    <a:pt x="17733" y="8331"/>
                    <a:pt x="13827" y="8331"/>
                  </a:cubicBezTo>
                  <a:cubicBezTo>
                    <a:pt x="13412" y="8331"/>
                    <a:pt x="13135" y="8054"/>
                    <a:pt x="13135" y="7778"/>
                  </a:cubicBezTo>
                  <a:cubicBezTo>
                    <a:pt x="13135" y="7466"/>
                    <a:pt x="13412" y="7190"/>
                    <a:pt x="13689" y="7190"/>
                  </a:cubicBezTo>
                  <a:cubicBezTo>
                    <a:pt x="16730" y="7190"/>
                    <a:pt x="19737" y="7052"/>
                    <a:pt x="23505" y="6602"/>
                  </a:cubicBezTo>
                  <a:cubicBezTo>
                    <a:pt x="24369" y="6464"/>
                    <a:pt x="25372" y="6464"/>
                    <a:pt x="26236" y="6326"/>
                  </a:cubicBezTo>
                  <a:cubicBezTo>
                    <a:pt x="26789" y="6188"/>
                    <a:pt x="27238" y="6188"/>
                    <a:pt x="27826" y="6188"/>
                  </a:cubicBezTo>
                  <a:cubicBezTo>
                    <a:pt x="27964" y="6049"/>
                    <a:pt x="28102" y="6049"/>
                    <a:pt x="28379" y="6049"/>
                  </a:cubicBezTo>
                  <a:lnTo>
                    <a:pt x="28517" y="6049"/>
                  </a:lnTo>
                  <a:lnTo>
                    <a:pt x="28828" y="5911"/>
                  </a:lnTo>
                  <a:lnTo>
                    <a:pt x="29243" y="5911"/>
                  </a:lnTo>
                  <a:cubicBezTo>
                    <a:pt x="30107" y="5738"/>
                    <a:pt x="31109" y="5600"/>
                    <a:pt x="31973" y="5462"/>
                  </a:cubicBezTo>
                  <a:lnTo>
                    <a:pt x="32699" y="5462"/>
                  </a:lnTo>
                  <a:cubicBezTo>
                    <a:pt x="34013" y="5185"/>
                    <a:pt x="35430" y="5047"/>
                    <a:pt x="36743" y="4874"/>
                  </a:cubicBezTo>
                  <a:lnTo>
                    <a:pt x="36882" y="4874"/>
                  </a:lnTo>
                  <a:cubicBezTo>
                    <a:pt x="38022" y="4736"/>
                    <a:pt x="39059" y="4598"/>
                    <a:pt x="39923" y="4459"/>
                  </a:cubicBezTo>
                  <a:cubicBezTo>
                    <a:pt x="40338" y="4459"/>
                    <a:pt x="40788" y="4321"/>
                    <a:pt x="41202" y="4321"/>
                  </a:cubicBezTo>
                  <a:cubicBezTo>
                    <a:pt x="41928" y="4183"/>
                    <a:pt x="42654" y="4183"/>
                    <a:pt x="43207" y="4183"/>
                  </a:cubicBezTo>
                  <a:close/>
                  <a:moveTo>
                    <a:pt x="44935" y="9056"/>
                  </a:moveTo>
                  <a:cubicBezTo>
                    <a:pt x="45247" y="9056"/>
                    <a:pt x="45523" y="9368"/>
                    <a:pt x="45523" y="9644"/>
                  </a:cubicBezTo>
                  <a:cubicBezTo>
                    <a:pt x="45523" y="9782"/>
                    <a:pt x="45385" y="9921"/>
                    <a:pt x="45385" y="10059"/>
                  </a:cubicBezTo>
                  <a:lnTo>
                    <a:pt x="45108" y="10059"/>
                  </a:lnTo>
                  <a:cubicBezTo>
                    <a:pt x="45108" y="10232"/>
                    <a:pt x="44935" y="10232"/>
                    <a:pt x="44935" y="10232"/>
                  </a:cubicBezTo>
                  <a:cubicBezTo>
                    <a:pt x="44382" y="10232"/>
                    <a:pt x="43795" y="10232"/>
                    <a:pt x="43207" y="10370"/>
                  </a:cubicBezTo>
                  <a:cubicBezTo>
                    <a:pt x="42516" y="10508"/>
                    <a:pt x="41790" y="10646"/>
                    <a:pt x="41064" y="10646"/>
                  </a:cubicBezTo>
                  <a:lnTo>
                    <a:pt x="40926" y="10785"/>
                  </a:lnTo>
                  <a:cubicBezTo>
                    <a:pt x="40062" y="10785"/>
                    <a:pt x="39336" y="10923"/>
                    <a:pt x="38610" y="11096"/>
                  </a:cubicBezTo>
                  <a:cubicBezTo>
                    <a:pt x="37608" y="11234"/>
                    <a:pt x="36605" y="11372"/>
                    <a:pt x="35430" y="11511"/>
                  </a:cubicBezTo>
                  <a:lnTo>
                    <a:pt x="33875" y="11649"/>
                  </a:lnTo>
                  <a:lnTo>
                    <a:pt x="33702" y="11649"/>
                  </a:lnTo>
                  <a:lnTo>
                    <a:pt x="33425" y="11787"/>
                  </a:lnTo>
                  <a:lnTo>
                    <a:pt x="32699" y="11787"/>
                  </a:lnTo>
                  <a:lnTo>
                    <a:pt x="32423" y="11960"/>
                  </a:lnTo>
                  <a:lnTo>
                    <a:pt x="31973" y="11960"/>
                  </a:lnTo>
                  <a:cubicBezTo>
                    <a:pt x="30418" y="12236"/>
                    <a:pt x="28966" y="12375"/>
                    <a:pt x="27376" y="12651"/>
                  </a:cubicBezTo>
                  <a:cubicBezTo>
                    <a:pt x="25233" y="12962"/>
                    <a:pt x="23332" y="13239"/>
                    <a:pt x="21777" y="13515"/>
                  </a:cubicBezTo>
                  <a:cubicBezTo>
                    <a:pt x="21327" y="13688"/>
                    <a:pt x="20913" y="13688"/>
                    <a:pt x="20463" y="13826"/>
                  </a:cubicBezTo>
                  <a:lnTo>
                    <a:pt x="20187" y="13826"/>
                  </a:lnTo>
                  <a:cubicBezTo>
                    <a:pt x="19737" y="13965"/>
                    <a:pt x="19323" y="13965"/>
                    <a:pt x="18735" y="14103"/>
                  </a:cubicBezTo>
                  <a:cubicBezTo>
                    <a:pt x="18459" y="14241"/>
                    <a:pt x="18147" y="14241"/>
                    <a:pt x="17871" y="14241"/>
                  </a:cubicBezTo>
                  <a:cubicBezTo>
                    <a:pt x="17456" y="14379"/>
                    <a:pt x="16869" y="14552"/>
                    <a:pt x="16281" y="14691"/>
                  </a:cubicBezTo>
                  <a:lnTo>
                    <a:pt x="15417" y="14967"/>
                  </a:lnTo>
                  <a:lnTo>
                    <a:pt x="15140" y="14967"/>
                  </a:lnTo>
                  <a:cubicBezTo>
                    <a:pt x="13550" y="15416"/>
                    <a:pt x="11684" y="15831"/>
                    <a:pt x="9817" y="16108"/>
                  </a:cubicBezTo>
                  <a:cubicBezTo>
                    <a:pt x="8366" y="16419"/>
                    <a:pt x="6914" y="16695"/>
                    <a:pt x="5358" y="16834"/>
                  </a:cubicBezTo>
                  <a:cubicBezTo>
                    <a:pt x="5047" y="16834"/>
                    <a:pt x="4771" y="16557"/>
                    <a:pt x="4771" y="16281"/>
                  </a:cubicBezTo>
                  <a:cubicBezTo>
                    <a:pt x="4771" y="16108"/>
                    <a:pt x="4771" y="16108"/>
                    <a:pt x="4909" y="15969"/>
                  </a:cubicBezTo>
                  <a:lnTo>
                    <a:pt x="4909" y="15831"/>
                  </a:lnTo>
                  <a:cubicBezTo>
                    <a:pt x="5047" y="15693"/>
                    <a:pt x="5186" y="15693"/>
                    <a:pt x="5358" y="15693"/>
                  </a:cubicBezTo>
                  <a:cubicBezTo>
                    <a:pt x="5635" y="15555"/>
                    <a:pt x="5773" y="15555"/>
                    <a:pt x="6050" y="15555"/>
                  </a:cubicBezTo>
                  <a:lnTo>
                    <a:pt x="6499" y="15555"/>
                  </a:lnTo>
                  <a:cubicBezTo>
                    <a:pt x="6776" y="15555"/>
                    <a:pt x="7087" y="15416"/>
                    <a:pt x="7225" y="15416"/>
                  </a:cubicBezTo>
                  <a:lnTo>
                    <a:pt x="7501" y="15416"/>
                  </a:lnTo>
                  <a:cubicBezTo>
                    <a:pt x="9230" y="15105"/>
                    <a:pt x="10958" y="14829"/>
                    <a:pt x="12824" y="14379"/>
                  </a:cubicBezTo>
                  <a:cubicBezTo>
                    <a:pt x="13274" y="14241"/>
                    <a:pt x="13827" y="14103"/>
                    <a:pt x="14276" y="13965"/>
                  </a:cubicBezTo>
                  <a:lnTo>
                    <a:pt x="14864" y="13826"/>
                  </a:lnTo>
                  <a:lnTo>
                    <a:pt x="15002" y="13826"/>
                  </a:lnTo>
                  <a:lnTo>
                    <a:pt x="15555" y="13688"/>
                  </a:lnTo>
                  <a:cubicBezTo>
                    <a:pt x="16419" y="13515"/>
                    <a:pt x="17145" y="13239"/>
                    <a:pt x="18009" y="13101"/>
                  </a:cubicBezTo>
                  <a:cubicBezTo>
                    <a:pt x="18873" y="12962"/>
                    <a:pt x="19737" y="12651"/>
                    <a:pt x="20740" y="12513"/>
                  </a:cubicBezTo>
                  <a:lnTo>
                    <a:pt x="21051" y="12513"/>
                  </a:lnTo>
                  <a:cubicBezTo>
                    <a:pt x="21604" y="12375"/>
                    <a:pt x="22053" y="12236"/>
                    <a:pt x="22641" y="12236"/>
                  </a:cubicBezTo>
                  <a:cubicBezTo>
                    <a:pt x="23332" y="12098"/>
                    <a:pt x="24058" y="11960"/>
                    <a:pt x="24784" y="11787"/>
                  </a:cubicBezTo>
                  <a:cubicBezTo>
                    <a:pt x="25372" y="11787"/>
                    <a:pt x="26097" y="11649"/>
                    <a:pt x="26789" y="11511"/>
                  </a:cubicBezTo>
                  <a:cubicBezTo>
                    <a:pt x="27515" y="11372"/>
                    <a:pt x="28379" y="11372"/>
                    <a:pt x="29243" y="11234"/>
                  </a:cubicBezTo>
                  <a:cubicBezTo>
                    <a:pt x="30107" y="11096"/>
                    <a:pt x="30971" y="10923"/>
                    <a:pt x="31973" y="10785"/>
                  </a:cubicBezTo>
                  <a:lnTo>
                    <a:pt x="32146" y="10785"/>
                  </a:lnTo>
                  <a:lnTo>
                    <a:pt x="35153" y="10370"/>
                  </a:lnTo>
                  <a:lnTo>
                    <a:pt x="38195" y="9921"/>
                  </a:lnTo>
                  <a:cubicBezTo>
                    <a:pt x="39059" y="9921"/>
                    <a:pt x="39751" y="9782"/>
                    <a:pt x="40477" y="9644"/>
                  </a:cubicBezTo>
                  <a:cubicBezTo>
                    <a:pt x="41928" y="9368"/>
                    <a:pt x="43380" y="9195"/>
                    <a:pt x="44935" y="9056"/>
                  </a:cubicBezTo>
                  <a:close/>
                  <a:moveTo>
                    <a:pt x="47113" y="13377"/>
                  </a:moveTo>
                  <a:cubicBezTo>
                    <a:pt x="47251" y="13377"/>
                    <a:pt x="47390" y="13515"/>
                    <a:pt x="47390" y="13515"/>
                  </a:cubicBezTo>
                  <a:lnTo>
                    <a:pt x="47528" y="13688"/>
                  </a:lnTo>
                  <a:cubicBezTo>
                    <a:pt x="47528" y="13688"/>
                    <a:pt x="47701" y="13826"/>
                    <a:pt x="47701" y="13965"/>
                  </a:cubicBezTo>
                  <a:cubicBezTo>
                    <a:pt x="47701" y="14241"/>
                    <a:pt x="47390" y="14552"/>
                    <a:pt x="47113" y="14552"/>
                  </a:cubicBezTo>
                  <a:cubicBezTo>
                    <a:pt x="46525" y="14552"/>
                    <a:pt x="45972" y="14691"/>
                    <a:pt x="45385" y="14691"/>
                  </a:cubicBezTo>
                  <a:cubicBezTo>
                    <a:pt x="45108" y="14691"/>
                    <a:pt x="44797" y="14829"/>
                    <a:pt x="44521" y="14829"/>
                  </a:cubicBezTo>
                  <a:cubicBezTo>
                    <a:pt x="44071" y="14967"/>
                    <a:pt x="43657" y="14967"/>
                    <a:pt x="43069" y="15105"/>
                  </a:cubicBezTo>
                  <a:cubicBezTo>
                    <a:pt x="42792" y="15244"/>
                    <a:pt x="42516" y="15244"/>
                    <a:pt x="42205" y="15244"/>
                  </a:cubicBezTo>
                  <a:cubicBezTo>
                    <a:pt x="42205" y="15416"/>
                    <a:pt x="42067" y="15416"/>
                    <a:pt x="42067" y="15416"/>
                  </a:cubicBezTo>
                  <a:cubicBezTo>
                    <a:pt x="41790" y="15416"/>
                    <a:pt x="41479" y="15555"/>
                    <a:pt x="41202" y="15555"/>
                  </a:cubicBezTo>
                  <a:cubicBezTo>
                    <a:pt x="40788" y="15693"/>
                    <a:pt x="40338" y="15831"/>
                    <a:pt x="39923" y="15831"/>
                  </a:cubicBezTo>
                  <a:cubicBezTo>
                    <a:pt x="38887" y="16108"/>
                    <a:pt x="37884" y="16419"/>
                    <a:pt x="36882" y="16557"/>
                  </a:cubicBezTo>
                  <a:cubicBezTo>
                    <a:pt x="36156" y="16695"/>
                    <a:pt x="35430" y="16834"/>
                    <a:pt x="34739" y="16972"/>
                  </a:cubicBezTo>
                  <a:cubicBezTo>
                    <a:pt x="33287" y="17283"/>
                    <a:pt x="31835" y="17421"/>
                    <a:pt x="30245" y="17698"/>
                  </a:cubicBezTo>
                  <a:cubicBezTo>
                    <a:pt x="29554" y="17836"/>
                    <a:pt x="28828" y="18009"/>
                    <a:pt x="28102" y="18147"/>
                  </a:cubicBezTo>
                  <a:cubicBezTo>
                    <a:pt x="26374" y="18424"/>
                    <a:pt x="24507" y="18562"/>
                    <a:pt x="22779" y="18873"/>
                  </a:cubicBezTo>
                  <a:lnTo>
                    <a:pt x="22192" y="19011"/>
                  </a:lnTo>
                  <a:lnTo>
                    <a:pt x="21777" y="19011"/>
                  </a:lnTo>
                  <a:lnTo>
                    <a:pt x="21327" y="19149"/>
                  </a:lnTo>
                  <a:lnTo>
                    <a:pt x="20913" y="19149"/>
                  </a:lnTo>
                  <a:cubicBezTo>
                    <a:pt x="18147" y="19564"/>
                    <a:pt x="15002" y="20014"/>
                    <a:pt x="11822" y="20428"/>
                  </a:cubicBezTo>
                  <a:cubicBezTo>
                    <a:pt x="9817" y="20878"/>
                    <a:pt x="7640" y="21154"/>
                    <a:pt x="5635" y="21604"/>
                  </a:cubicBezTo>
                  <a:lnTo>
                    <a:pt x="5186" y="21604"/>
                  </a:lnTo>
                  <a:cubicBezTo>
                    <a:pt x="5047" y="21465"/>
                    <a:pt x="4909" y="21292"/>
                    <a:pt x="4909" y="21154"/>
                  </a:cubicBezTo>
                  <a:lnTo>
                    <a:pt x="4909" y="21016"/>
                  </a:lnTo>
                  <a:lnTo>
                    <a:pt x="4909" y="20878"/>
                  </a:lnTo>
                  <a:cubicBezTo>
                    <a:pt x="4909" y="20739"/>
                    <a:pt x="5047" y="20739"/>
                    <a:pt x="5047" y="20739"/>
                  </a:cubicBezTo>
                  <a:cubicBezTo>
                    <a:pt x="5047" y="20601"/>
                    <a:pt x="5186" y="20601"/>
                    <a:pt x="5186" y="20601"/>
                  </a:cubicBezTo>
                  <a:cubicBezTo>
                    <a:pt x="5186" y="20428"/>
                    <a:pt x="5358" y="20428"/>
                    <a:pt x="5358" y="20428"/>
                  </a:cubicBezTo>
                  <a:cubicBezTo>
                    <a:pt x="9679" y="19564"/>
                    <a:pt x="14138" y="19011"/>
                    <a:pt x="18147" y="18424"/>
                  </a:cubicBezTo>
                  <a:cubicBezTo>
                    <a:pt x="18873" y="18285"/>
                    <a:pt x="19599" y="18147"/>
                    <a:pt x="20325" y="18147"/>
                  </a:cubicBezTo>
                  <a:lnTo>
                    <a:pt x="20463" y="18009"/>
                  </a:lnTo>
                  <a:lnTo>
                    <a:pt x="21604" y="17836"/>
                  </a:lnTo>
                  <a:lnTo>
                    <a:pt x="22330" y="17836"/>
                  </a:lnTo>
                  <a:lnTo>
                    <a:pt x="23332" y="17698"/>
                  </a:lnTo>
                  <a:lnTo>
                    <a:pt x="25060" y="17421"/>
                  </a:lnTo>
                  <a:cubicBezTo>
                    <a:pt x="28379" y="16834"/>
                    <a:pt x="32285" y="16281"/>
                    <a:pt x="36294" y="15555"/>
                  </a:cubicBezTo>
                  <a:cubicBezTo>
                    <a:pt x="36605" y="15416"/>
                    <a:pt x="36743" y="15416"/>
                    <a:pt x="37020" y="15416"/>
                  </a:cubicBezTo>
                  <a:cubicBezTo>
                    <a:pt x="37746" y="15244"/>
                    <a:pt x="38333" y="15105"/>
                    <a:pt x="39059" y="14967"/>
                  </a:cubicBezTo>
                  <a:cubicBezTo>
                    <a:pt x="39059" y="14967"/>
                    <a:pt x="39059" y="14829"/>
                    <a:pt x="39198" y="14829"/>
                  </a:cubicBezTo>
                  <a:cubicBezTo>
                    <a:pt x="39751" y="14691"/>
                    <a:pt x="40338" y="14552"/>
                    <a:pt x="41064" y="14379"/>
                  </a:cubicBezTo>
                  <a:lnTo>
                    <a:pt x="41652" y="14241"/>
                  </a:lnTo>
                  <a:cubicBezTo>
                    <a:pt x="42931" y="13965"/>
                    <a:pt x="44382" y="13688"/>
                    <a:pt x="45800" y="13515"/>
                  </a:cubicBezTo>
                  <a:cubicBezTo>
                    <a:pt x="46249" y="13515"/>
                    <a:pt x="46664" y="13377"/>
                    <a:pt x="47113" y="13377"/>
                  </a:cubicBezTo>
                  <a:close/>
                  <a:moveTo>
                    <a:pt x="51157" y="19011"/>
                  </a:moveTo>
                  <a:cubicBezTo>
                    <a:pt x="51434" y="19011"/>
                    <a:pt x="51572" y="19149"/>
                    <a:pt x="51572" y="19288"/>
                  </a:cubicBezTo>
                  <a:cubicBezTo>
                    <a:pt x="51710" y="19288"/>
                    <a:pt x="51710" y="19426"/>
                    <a:pt x="51710" y="19426"/>
                  </a:cubicBezTo>
                  <a:lnTo>
                    <a:pt x="51710" y="19875"/>
                  </a:lnTo>
                  <a:lnTo>
                    <a:pt x="51572" y="20014"/>
                  </a:lnTo>
                  <a:cubicBezTo>
                    <a:pt x="51572" y="20014"/>
                    <a:pt x="51434" y="20014"/>
                    <a:pt x="51434" y="20152"/>
                  </a:cubicBezTo>
                  <a:lnTo>
                    <a:pt x="51295" y="20152"/>
                  </a:lnTo>
                  <a:cubicBezTo>
                    <a:pt x="48841" y="20601"/>
                    <a:pt x="46249" y="21154"/>
                    <a:pt x="43207" y="21465"/>
                  </a:cubicBezTo>
                  <a:cubicBezTo>
                    <a:pt x="39474" y="22018"/>
                    <a:pt x="35741" y="22468"/>
                    <a:pt x="32146" y="22744"/>
                  </a:cubicBezTo>
                  <a:lnTo>
                    <a:pt x="31835" y="22744"/>
                  </a:lnTo>
                  <a:lnTo>
                    <a:pt x="31559" y="22882"/>
                  </a:lnTo>
                  <a:cubicBezTo>
                    <a:pt x="28828" y="23021"/>
                    <a:pt x="25510" y="23470"/>
                    <a:pt x="22192" y="23885"/>
                  </a:cubicBezTo>
                  <a:cubicBezTo>
                    <a:pt x="21777" y="23885"/>
                    <a:pt x="21327" y="23885"/>
                    <a:pt x="20913" y="24058"/>
                  </a:cubicBezTo>
                  <a:cubicBezTo>
                    <a:pt x="20602" y="24058"/>
                    <a:pt x="20325" y="24196"/>
                    <a:pt x="20187" y="24196"/>
                  </a:cubicBezTo>
                  <a:cubicBezTo>
                    <a:pt x="19599" y="24196"/>
                    <a:pt x="19184" y="24334"/>
                    <a:pt x="18735" y="24334"/>
                  </a:cubicBezTo>
                  <a:cubicBezTo>
                    <a:pt x="18597" y="24334"/>
                    <a:pt x="18459" y="24472"/>
                    <a:pt x="18320" y="24472"/>
                  </a:cubicBezTo>
                  <a:cubicBezTo>
                    <a:pt x="16592" y="24611"/>
                    <a:pt x="15002" y="24922"/>
                    <a:pt x="13412" y="25198"/>
                  </a:cubicBezTo>
                  <a:cubicBezTo>
                    <a:pt x="12099" y="25475"/>
                    <a:pt x="10820" y="25786"/>
                    <a:pt x="9506" y="26062"/>
                  </a:cubicBezTo>
                  <a:lnTo>
                    <a:pt x="9368" y="26201"/>
                  </a:lnTo>
                  <a:lnTo>
                    <a:pt x="9230" y="26201"/>
                  </a:lnTo>
                  <a:cubicBezTo>
                    <a:pt x="9091" y="26201"/>
                    <a:pt x="8815" y="26062"/>
                    <a:pt x="8815" y="25924"/>
                  </a:cubicBezTo>
                  <a:cubicBezTo>
                    <a:pt x="8642" y="25924"/>
                    <a:pt x="8642" y="25786"/>
                    <a:pt x="8642" y="25786"/>
                  </a:cubicBezTo>
                  <a:lnTo>
                    <a:pt x="8642" y="25613"/>
                  </a:lnTo>
                  <a:lnTo>
                    <a:pt x="8642" y="25337"/>
                  </a:lnTo>
                  <a:lnTo>
                    <a:pt x="8815" y="25337"/>
                  </a:lnTo>
                  <a:lnTo>
                    <a:pt x="8815" y="25198"/>
                  </a:lnTo>
                  <a:lnTo>
                    <a:pt x="8953" y="25060"/>
                  </a:lnTo>
                  <a:lnTo>
                    <a:pt x="9091" y="25060"/>
                  </a:lnTo>
                  <a:cubicBezTo>
                    <a:pt x="9679" y="24922"/>
                    <a:pt x="10232" y="24749"/>
                    <a:pt x="10820" y="24611"/>
                  </a:cubicBezTo>
                  <a:cubicBezTo>
                    <a:pt x="11234" y="24472"/>
                    <a:pt x="11684" y="24472"/>
                    <a:pt x="12099" y="24334"/>
                  </a:cubicBezTo>
                  <a:cubicBezTo>
                    <a:pt x="13135" y="24196"/>
                    <a:pt x="14000" y="23885"/>
                    <a:pt x="15002" y="23747"/>
                  </a:cubicBezTo>
                  <a:cubicBezTo>
                    <a:pt x="16592" y="23470"/>
                    <a:pt x="18459" y="23194"/>
                    <a:pt x="20325" y="22882"/>
                  </a:cubicBezTo>
                  <a:cubicBezTo>
                    <a:pt x="21189" y="22882"/>
                    <a:pt x="22053" y="22744"/>
                    <a:pt x="22779" y="22606"/>
                  </a:cubicBezTo>
                  <a:cubicBezTo>
                    <a:pt x="25372" y="22329"/>
                    <a:pt x="27826" y="22018"/>
                    <a:pt x="30245" y="21742"/>
                  </a:cubicBezTo>
                  <a:lnTo>
                    <a:pt x="31559" y="21742"/>
                  </a:lnTo>
                  <a:lnTo>
                    <a:pt x="31697" y="21604"/>
                  </a:lnTo>
                  <a:lnTo>
                    <a:pt x="32285" y="21604"/>
                  </a:lnTo>
                  <a:cubicBezTo>
                    <a:pt x="32838" y="21604"/>
                    <a:pt x="33425" y="21465"/>
                    <a:pt x="34151" y="21465"/>
                  </a:cubicBezTo>
                  <a:cubicBezTo>
                    <a:pt x="36605" y="21154"/>
                    <a:pt x="39612" y="20878"/>
                    <a:pt x="42343" y="20428"/>
                  </a:cubicBezTo>
                  <a:lnTo>
                    <a:pt x="42792" y="20428"/>
                  </a:lnTo>
                  <a:cubicBezTo>
                    <a:pt x="45108" y="20152"/>
                    <a:pt x="47113" y="19737"/>
                    <a:pt x="48980" y="19426"/>
                  </a:cubicBezTo>
                  <a:cubicBezTo>
                    <a:pt x="49705" y="19288"/>
                    <a:pt x="50431" y="19149"/>
                    <a:pt x="50984" y="19011"/>
                  </a:cubicBezTo>
                  <a:close/>
                  <a:moveTo>
                    <a:pt x="50431" y="24058"/>
                  </a:moveTo>
                  <a:cubicBezTo>
                    <a:pt x="50570" y="24196"/>
                    <a:pt x="50708" y="24334"/>
                    <a:pt x="50708" y="24472"/>
                  </a:cubicBezTo>
                  <a:cubicBezTo>
                    <a:pt x="50846" y="24611"/>
                    <a:pt x="50846" y="24749"/>
                    <a:pt x="50708" y="24922"/>
                  </a:cubicBezTo>
                  <a:cubicBezTo>
                    <a:pt x="50708" y="25060"/>
                    <a:pt x="50570" y="25060"/>
                    <a:pt x="50431" y="25060"/>
                  </a:cubicBezTo>
                  <a:lnTo>
                    <a:pt x="50431" y="25198"/>
                  </a:lnTo>
                  <a:cubicBezTo>
                    <a:pt x="46525" y="25924"/>
                    <a:pt x="42654" y="26477"/>
                    <a:pt x="39059" y="27065"/>
                  </a:cubicBezTo>
                  <a:cubicBezTo>
                    <a:pt x="38022" y="27203"/>
                    <a:pt x="37020" y="27514"/>
                    <a:pt x="36018" y="27652"/>
                  </a:cubicBezTo>
                  <a:lnTo>
                    <a:pt x="34289" y="27791"/>
                  </a:lnTo>
                  <a:cubicBezTo>
                    <a:pt x="33425" y="27929"/>
                    <a:pt x="32423" y="28067"/>
                    <a:pt x="31420" y="28205"/>
                  </a:cubicBezTo>
                  <a:cubicBezTo>
                    <a:pt x="31282" y="28378"/>
                    <a:pt x="30971" y="28378"/>
                    <a:pt x="30833" y="28378"/>
                  </a:cubicBezTo>
                  <a:cubicBezTo>
                    <a:pt x="28102" y="28793"/>
                    <a:pt x="25233" y="29381"/>
                    <a:pt x="22330" y="29795"/>
                  </a:cubicBezTo>
                  <a:cubicBezTo>
                    <a:pt x="21604" y="30107"/>
                    <a:pt x="20913" y="30245"/>
                    <a:pt x="20325" y="30383"/>
                  </a:cubicBezTo>
                  <a:cubicBezTo>
                    <a:pt x="17456" y="30971"/>
                    <a:pt x="14864" y="31524"/>
                    <a:pt x="12410" y="32250"/>
                  </a:cubicBezTo>
                  <a:lnTo>
                    <a:pt x="12271" y="32250"/>
                  </a:lnTo>
                  <a:cubicBezTo>
                    <a:pt x="11960" y="32250"/>
                    <a:pt x="11822" y="32250"/>
                    <a:pt x="11684" y="32111"/>
                  </a:cubicBezTo>
                  <a:lnTo>
                    <a:pt x="11684" y="31973"/>
                  </a:lnTo>
                  <a:lnTo>
                    <a:pt x="11684" y="31835"/>
                  </a:lnTo>
                  <a:cubicBezTo>
                    <a:pt x="11684" y="31662"/>
                    <a:pt x="11684" y="31524"/>
                    <a:pt x="11822" y="31385"/>
                  </a:cubicBezTo>
                  <a:lnTo>
                    <a:pt x="11822" y="31247"/>
                  </a:lnTo>
                  <a:lnTo>
                    <a:pt x="11960" y="31247"/>
                  </a:lnTo>
                  <a:cubicBezTo>
                    <a:pt x="12548" y="30971"/>
                    <a:pt x="13135" y="30798"/>
                    <a:pt x="13827" y="30660"/>
                  </a:cubicBezTo>
                  <a:cubicBezTo>
                    <a:pt x="15555" y="30245"/>
                    <a:pt x="17594" y="29657"/>
                    <a:pt x="19599" y="29242"/>
                  </a:cubicBezTo>
                  <a:cubicBezTo>
                    <a:pt x="22053" y="28793"/>
                    <a:pt x="24784" y="28205"/>
                    <a:pt x="27964" y="27652"/>
                  </a:cubicBezTo>
                  <a:cubicBezTo>
                    <a:pt x="28517" y="27652"/>
                    <a:pt x="29243" y="27514"/>
                    <a:pt x="29969" y="27341"/>
                  </a:cubicBezTo>
                  <a:cubicBezTo>
                    <a:pt x="30556" y="27203"/>
                    <a:pt x="31109" y="27203"/>
                    <a:pt x="31697" y="27065"/>
                  </a:cubicBezTo>
                  <a:cubicBezTo>
                    <a:pt x="32699" y="26927"/>
                    <a:pt x="33702" y="26788"/>
                    <a:pt x="34739" y="26650"/>
                  </a:cubicBezTo>
                  <a:lnTo>
                    <a:pt x="35015" y="26650"/>
                  </a:lnTo>
                  <a:lnTo>
                    <a:pt x="35741" y="26477"/>
                  </a:lnTo>
                  <a:lnTo>
                    <a:pt x="35879" y="26477"/>
                  </a:lnTo>
                  <a:cubicBezTo>
                    <a:pt x="40477" y="25786"/>
                    <a:pt x="45385" y="25060"/>
                    <a:pt x="50120" y="24058"/>
                  </a:cubicBezTo>
                  <a:close/>
                  <a:moveTo>
                    <a:pt x="55478" y="29381"/>
                  </a:moveTo>
                  <a:cubicBezTo>
                    <a:pt x="55616" y="29519"/>
                    <a:pt x="55754" y="29657"/>
                    <a:pt x="55754" y="29795"/>
                  </a:cubicBezTo>
                  <a:lnTo>
                    <a:pt x="55754" y="29934"/>
                  </a:lnTo>
                  <a:lnTo>
                    <a:pt x="55754" y="30107"/>
                  </a:lnTo>
                  <a:lnTo>
                    <a:pt x="55754" y="30245"/>
                  </a:lnTo>
                  <a:cubicBezTo>
                    <a:pt x="55616" y="30245"/>
                    <a:pt x="55616" y="30383"/>
                    <a:pt x="55478" y="30383"/>
                  </a:cubicBezTo>
                  <a:lnTo>
                    <a:pt x="55305" y="30383"/>
                  </a:lnTo>
                  <a:cubicBezTo>
                    <a:pt x="49844" y="31385"/>
                    <a:pt x="44244" y="32250"/>
                    <a:pt x="38610" y="33114"/>
                  </a:cubicBezTo>
                  <a:cubicBezTo>
                    <a:pt x="29692" y="34565"/>
                    <a:pt x="22330" y="35706"/>
                    <a:pt x="15417" y="36708"/>
                  </a:cubicBezTo>
                  <a:lnTo>
                    <a:pt x="15002" y="36708"/>
                  </a:lnTo>
                  <a:lnTo>
                    <a:pt x="14864" y="36570"/>
                  </a:lnTo>
                  <a:cubicBezTo>
                    <a:pt x="14864" y="36432"/>
                    <a:pt x="14864" y="36432"/>
                    <a:pt x="14691" y="36432"/>
                  </a:cubicBezTo>
                  <a:lnTo>
                    <a:pt x="14691" y="36294"/>
                  </a:lnTo>
                  <a:cubicBezTo>
                    <a:pt x="14691" y="36155"/>
                    <a:pt x="14691" y="36155"/>
                    <a:pt x="14864" y="35983"/>
                  </a:cubicBezTo>
                  <a:lnTo>
                    <a:pt x="14864" y="35844"/>
                  </a:lnTo>
                  <a:cubicBezTo>
                    <a:pt x="14864" y="35844"/>
                    <a:pt x="15002" y="35706"/>
                    <a:pt x="15140" y="35706"/>
                  </a:cubicBezTo>
                  <a:cubicBezTo>
                    <a:pt x="20740" y="34842"/>
                    <a:pt x="26374" y="33978"/>
                    <a:pt x="31835" y="33114"/>
                  </a:cubicBezTo>
                  <a:cubicBezTo>
                    <a:pt x="39612" y="31835"/>
                    <a:pt x="47251" y="30521"/>
                    <a:pt x="55028" y="29381"/>
                  </a:cubicBezTo>
                  <a:close/>
                  <a:moveTo>
                    <a:pt x="54303" y="35844"/>
                  </a:moveTo>
                  <a:cubicBezTo>
                    <a:pt x="54614" y="35844"/>
                    <a:pt x="54890" y="36155"/>
                    <a:pt x="54890" y="36432"/>
                  </a:cubicBezTo>
                  <a:cubicBezTo>
                    <a:pt x="54890" y="36708"/>
                    <a:pt x="54614" y="37020"/>
                    <a:pt x="54303" y="37020"/>
                  </a:cubicBezTo>
                  <a:cubicBezTo>
                    <a:pt x="53162" y="37158"/>
                    <a:pt x="52021" y="37158"/>
                    <a:pt x="50846" y="37296"/>
                  </a:cubicBezTo>
                  <a:cubicBezTo>
                    <a:pt x="48115" y="37434"/>
                    <a:pt x="45385" y="37711"/>
                    <a:pt x="42792" y="38022"/>
                  </a:cubicBezTo>
                  <a:cubicBezTo>
                    <a:pt x="41479" y="38160"/>
                    <a:pt x="40338" y="38298"/>
                    <a:pt x="39059" y="38437"/>
                  </a:cubicBezTo>
                  <a:cubicBezTo>
                    <a:pt x="37746" y="38575"/>
                    <a:pt x="36467" y="38748"/>
                    <a:pt x="35153" y="39024"/>
                  </a:cubicBezTo>
                  <a:cubicBezTo>
                    <a:pt x="29969" y="39888"/>
                    <a:pt x="24922" y="40891"/>
                    <a:pt x="19876" y="42031"/>
                  </a:cubicBezTo>
                  <a:cubicBezTo>
                    <a:pt x="19599" y="42204"/>
                    <a:pt x="19184" y="42204"/>
                    <a:pt x="18735" y="42343"/>
                  </a:cubicBezTo>
                  <a:cubicBezTo>
                    <a:pt x="18147" y="42481"/>
                    <a:pt x="17594" y="42619"/>
                    <a:pt x="16869" y="42896"/>
                  </a:cubicBezTo>
                  <a:lnTo>
                    <a:pt x="16730" y="42896"/>
                  </a:lnTo>
                  <a:cubicBezTo>
                    <a:pt x="16592" y="42896"/>
                    <a:pt x="16419" y="42757"/>
                    <a:pt x="16419" y="42619"/>
                  </a:cubicBezTo>
                  <a:cubicBezTo>
                    <a:pt x="16281" y="42619"/>
                    <a:pt x="16281" y="42481"/>
                    <a:pt x="16281" y="42481"/>
                  </a:cubicBezTo>
                  <a:cubicBezTo>
                    <a:pt x="16143" y="42343"/>
                    <a:pt x="16143" y="42204"/>
                    <a:pt x="16281" y="42031"/>
                  </a:cubicBezTo>
                  <a:cubicBezTo>
                    <a:pt x="16281" y="41893"/>
                    <a:pt x="16419" y="41893"/>
                    <a:pt x="16419" y="41755"/>
                  </a:cubicBezTo>
                  <a:lnTo>
                    <a:pt x="16592" y="41755"/>
                  </a:lnTo>
                  <a:cubicBezTo>
                    <a:pt x="17456" y="41478"/>
                    <a:pt x="18147" y="41340"/>
                    <a:pt x="19012" y="41167"/>
                  </a:cubicBezTo>
                  <a:cubicBezTo>
                    <a:pt x="21051" y="40614"/>
                    <a:pt x="23056" y="40165"/>
                    <a:pt x="25060" y="39750"/>
                  </a:cubicBezTo>
                  <a:cubicBezTo>
                    <a:pt x="27376" y="39163"/>
                    <a:pt x="29692" y="38748"/>
                    <a:pt x="31973" y="38298"/>
                  </a:cubicBezTo>
                  <a:cubicBezTo>
                    <a:pt x="39474" y="37020"/>
                    <a:pt x="46975" y="36294"/>
                    <a:pt x="54303" y="35844"/>
                  </a:cubicBezTo>
                  <a:close/>
                  <a:moveTo>
                    <a:pt x="55616" y="42896"/>
                  </a:moveTo>
                  <a:cubicBezTo>
                    <a:pt x="55893" y="42896"/>
                    <a:pt x="56169" y="43207"/>
                    <a:pt x="56169" y="43483"/>
                  </a:cubicBezTo>
                  <a:cubicBezTo>
                    <a:pt x="56169" y="43760"/>
                    <a:pt x="55893" y="44071"/>
                    <a:pt x="55616" y="44071"/>
                  </a:cubicBezTo>
                  <a:lnTo>
                    <a:pt x="53888" y="44071"/>
                  </a:lnTo>
                  <a:cubicBezTo>
                    <a:pt x="48703" y="44071"/>
                    <a:pt x="43380" y="44347"/>
                    <a:pt x="37884" y="45073"/>
                  </a:cubicBezTo>
                  <a:cubicBezTo>
                    <a:pt x="36467" y="45350"/>
                    <a:pt x="34877" y="45488"/>
                    <a:pt x="33425" y="45799"/>
                  </a:cubicBezTo>
                  <a:cubicBezTo>
                    <a:pt x="30245" y="46352"/>
                    <a:pt x="26962" y="46940"/>
                    <a:pt x="23782" y="47804"/>
                  </a:cubicBezTo>
                  <a:cubicBezTo>
                    <a:pt x="23643" y="47804"/>
                    <a:pt x="23332" y="47942"/>
                    <a:pt x="23056" y="47942"/>
                  </a:cubicBezTo>
                  <a:cubicBezTo>
                    <a:pt x="22779" y="48080"/>
                    <a:pt x="22468" y="48080"/>
                    <a:pt x="22192" y="48253"/>
                  </a:cubicBezTo>
                  <a:lnTo>
                    <a:pt x="22053" y="48253"/>
                  </a:lnTo>
                  <a:cubicBezTo>
                    <a:pt x="21915" y="48253"/>
                    <a:pt x="21777" y="48080"/>
                    <a:pt x="21777" y="48080"/>
                  </a:cubicBezTo>
                  <a:cubicBezTo>
                    <a:pt x="21604" y="47942"/>
                    <a:pt x="21604" y="47942"/>
                    <a:pt x="21466" y="47804"/>
                  </a:cubicBezTo>
                  <a:lnTo>
                    <a:pt x="21466" y="47666"/>
                  </a:lnTo>
                  <a:cubicBezTo>
                    <a:pt x="21466" y="47527"/>
                    <a:pt x="21466" y="47527"/>
                    <a:pt x="21604" y="47389"/>
                  </a:cubicBezTo>
                  <a:lnTo>
                    <a:pt x="21604" y="47216"/>
                  </a:lnTo>
                  <a:lnTo>
                    <a:pt x="21777" y="47216"/>
                  </a:lnTo>
                  <a:cubicBezTo>
                    <a:pt x="21777" y="47078"/>
                    <a:pt x="21915" y="47078"/>
                    <a:pt x="21915" y="47078"/>
                  </a:cubicBezTo>
                  <a:cubicBezTo>
                    <a:pt x="24369" y="46525"/>
                    <a:pt x="26962" y="45937"/>
                    <a:pt x="29381" y="45350"/>
                  </a:cubicBezTo>
                  <a:cubicBezTo>
                    <a:pt x="30107" y="45211"/>
                    <a:pt x="30971" y="45073"/>
                    <a:pt x="31697" y="44935"/>
                  </a:cubicBezTo>
                  <a:cubicBezTo>
                    <a:pt x="32146" y="44797"/>
                    <a:pt x="32561" y="44797"/>
                    <a:pt x="33010" y="44624"/>
                  </a:cubicBezTo>
                  <a:cubicBezTo>
                    <a:pt x="40062" y="43483"/>
                    <a:pt x="47113" y="42896"/>
                    <a:pt x="53888" y="42896"/>
                  </a:cubicBezTo>
                  <a:close/>
                  <a:moveTo>
                    <a:pt x="61803" y="47804"/>
                  </a:moveTo>
                  <a:cubicBezTo>
                    <a:pt x="61941" y="47804"/>
                    <a:pt x="62080" y="47804"/>
                    <a:pt x="62218" y="47942"/>
                  </a:cubicBezTo>
                  <a:cubicBezTo>
                    <a:pt x="62218" y="48080"/>
                    <a:pt x="62391" y="48253"/>
                    <a:pt x="62391" y="48391"/>
                  </a:cubicBezTo>
                  <a:cubicBezTo>
                    <a:pt x="62391" y="48530"/>
                    <a:pt x="62218" y="48668"/>
                    <a:pt x="62218" y="48668"/>
                  </a:cubicBezTo>
                  <a:cubicBezTo>
                    <a:pt x="62218" y="48806"/>
                    <a:pt x="62080" y="48806"/>
                    <a:pt x="62080" y="48806"/>
                  </a:cubicBezTo>
                  <a:lnTo>
                    <a:pt x="61941" y="48944"/>
                  </a:lnTo>
                  <a:lnTo>
                    <a:pt x="61803" y="48944"/>
                  </a:lnTo>
                  <a:cubicBezTo>
                    <a:pt x="60075" y="49117"/>
                    <a:pt x="58347" y="49256"/>
                    <a:pt x="56895" y="49394"/>
                  </a:cubicBezTo>
                  <a:lnTo>
                    <a:pt x="56618" y="49394"/>
                  </a:lnTo>
                  <a:lnTo>
                    <a:pt x="55305" y="49532"/>
                  </a:lnTo>
                  <a:cubicBezTo>
                    <a:pt x="54441" y="49670"/>
                    <a:pt x="53750" y="49670"/>
                    <a:pt x="52885" y="49809"/>
                  </a:cubicBezTo>
                  <a:cubicBezTo>
                    <a:pt x="52436" y="49809"/>
                    <a:pt x="52021" y="49809"/>
                    <a:pt x="51572" y="49981"/>
                  </a:cubicBezTo>
                  <a:lnTo>
                    <a:pt x="51295" y="49981"/>
                  </a:lnTo>
                  <a:cubicBezTo>
                    <a:pt x="50293" y="49981"/>
                    <a:pt x="49429" y="50120"/>
                    <a:pt x="48392" y="50258"/>
                  </a:cubicBezTo>
                  <a:cubicBezTo>
                    <a:pt x="47839" y="50258"/>
                    <a:pt x="47251" y="50258"/>
                    <a:pt x="46664" y="50396"/>
                  </a:cubicBezTo>
                  <a:cubicBezTo>
                    <a:pt x="45800" y="50534"/>
                    <a:pt x="45108" y="50534"/>
                    <a:pt x="44244" y="50673"/>
                  </a:cubicBezTo>
                  <a:lnTo>
                    <a:pt x="44071" y="50673"/>
                  </a:lnTo>
                  <a:cubicBezTo>
                    <a:pt x="43933" y="50846"/>
                    <a:pt x="43795" y="50846"/>
                    <a:pt x="43657" y="50846"/>
                  </a:cubicBezTo>
                  <a:cubicBezTo>
                    <a:pt x="43380" y="50846"/>
                    <a:pt x="43069" y="50846"/>
                    <a:pt x="42792" y="50984"/>
                  </a:cubicBezTo>
                  <a:lnTo>
                    <a:pt x="42205" y="50984"/>
                  </a:lnTo>
                  <a:cubicBezTo>
                    <a:pt x="41790" y="51122"/>
                    <a:pt x="41202" y="51122"/>
                    <a:pt x="40788" y="51260"/>
                  </a:cubicBezTo>
                  <a:lnTo>
                    <a:pt x="40477" y="51260"/>
                  </a:lnTo>
                  <a:cubicBezTo>
                    <a:pt x="39612" y="51399"/>
                    <a:pt x="38748" y="51537"/>
                    <a:pt x="38022" y="51710"/>
                  </a:cubicBezTo>
                  <a:cubicBezTo>
                    <a:pt x="36605" y="51848"/>
                    <a:pt x="35153" y="52124"/>
                    <a:pt x="33702" y="52263"/>
                  </a:cubicBezTo>
                  <a:lnTo>
                    <a:pt x="32285" y="52574"/>
                  </a:lnTo>
                  <a:lnTo>
                    <a:pt x="32146" y="52574"/>
                  </a:lnTo>
                  <a:lnTo>
                    <a:pt x="31973" y="52712"/>
                  </a:lnTo>
                  <a:lnTo>
                    <a:pt x="31109" y="52712"/>
                  </a:lnTo>
                  <a:lnTo>
                    <a:pt x="30556" y="52850"/>
                  </a:lnTo>
                  <a:cubicBezTo>
                    <a:pt x="29830" y="52989"/>
                    <a:pt x="29105" y="53127"/>
                    <a:pt x="28379" y="53265"/>
                  </a:cubicBezTo>
                  <a:cubicBezTo>
                    <a:pt x="27515" y="53438"/>
                    <a:pt x="26650" y="53438"/>
                    <a:pt x="25925" y="53576"/>
                  </a:cubicBezTo>
                  <a:lnTo>
                    <a:pt x="25372" y="53576"/>
                  </a:lnTo>
                  <a:lnTo>
                    <a:pt x="25060" y="53714"/>
                  </a:lnTo>
                  <a:lnTo>
                    <a:pt x="24507" y="53714"/>
                  </a:lnTo>
                  <a:cubicBezTo>
                    <a:pt x="24369" y="53714"/>
                    <a:pt x="24058" y="53714"/>
                    <a:pt x="23782" y="53853"/>
                  </a:cubicBezTo>
                  <a:lnTo>
                    <a:pt x="23332" y="53853"/>
                  </a:lnTo>
                  <a:cubicBezTo>
                    <a:pt x="22917" y="53991"/>
                    <a:pt x="22468" y="53991"/>
                    <a:pt x="22192" y="54129"/>
                  </a:cubicBezTo>
                  <a:cubicBezTo>
                    <a:pt x="21604" y="54129"/>
                    <a:pt x="21189" y="54302"/>
                    <a:pt x="20740" y="54440"/>
                  </a:cubicBezTo>
                  <a:lnTo>
                    <a:pt x="20740" y="54579"/>
                  </a:lnTo>
                  <a:cubicBezTo>
                    <a:pt x="20602" y="54579"/>
                    <a:pt x="20463" y="54579"/>
                    <a:pt x="20463" y="54440"/>
                  </a:cubicBezTo>
                  <a:lnTo>
                    <a:pt x="20325" y="54440"/>
                  </a:lnTo>
                  <a:cubicBezTo>
                    <a:pt x="20325" y="54440"/>
                    <a:pt x="20187" y="54302"/>
                    <a:pt x="20187" y="54129"/>
                  </a:cubicBezTo>
                  <a:cubicBezTo>
                    <a:pt x="20049" y="53991"/>
                    <a:pt x="20187" y="53991"/>
                    <a:pt x="20187" y="53991"/>
                  </a:cubicBezTo>
                  <a:lnTo>
                    <a:pt x="20187" y="53853"/>
                  </a:lnTo>
                  <a:lnTo>
                    <a:pt x="20187" y="53714"/>
                  </a:lnTo>
                  <a:lnTo>
                    <a:pt x="20463" y="53438"/>
                  </a:lnTo>
                  <a:cubicBezTo>
                    <a:pt x="21327" y="52989"/>
                    <a:pt x="22330" y="52850"/>
                    <a:pt x="23194" y="52712"/>
                  </a:cubicBezTo>
                  <a:cubicBezTo>
                    <a:pt x="23920" y="52574"/>
                    <a:pt x="24646" y="52574"/>
                    <a:pt x="25372" y="52401"/>
                  </a:cubicBezTo>
                  <a:lnTo>
                    <a:pt x="25648" y="52401"/>
                  </a:lnTo>
                  <a:cubicBezTo>
                    <a:pt x="26097" y="52401"/>
                    <a:pt x="26512" y="52401"/>
                    <a:pt x="26962" y="52263"/>
                  </a:cubicBezTo>
                  <a:cubicBezTo>
                    <a:pt x="27653" y="52263"/>
                    <a:pt x="28379" y="52124"/>
                    <a:pt x="28966" y="51986"/>
                  </a:cubicBezTo>
                  <a:lnTo>
                    <a:pt x="29105" y="51986"/>
                  </a:lnTo>
                  <a:lnTo>
                    <a:pt x="29830" y="51848"/>
                  </a:lnTo>
                  <a:cubicBezTo>
                    <a:pt x="30833" y="51710"/>
                    <a:pt x="31835" y="51537"/>
                    <a:pt x="32838" y="51260"/>
                  </a:cubicBezTo>
                  <a:cubicBezTo>
                    <a:pt x="34739" y="50984"/>
                    <a:pt x="36743" y="50673"/>
                    <a:pt x="38748" y="50396"/>
                  </a:cubicBezTo>
                  <a:cubicBezTo>
                    <a:pt x="43380" y="49670"/>
                    <a:pt x="46837" y="49117"/>
                    <a:pt x="50293" y="48806"/>
                  </a:cubicBezTo>
                  <a:lnTo>
                    <a:pt x="51848" y="48806"/>
                  </a:lnTo>
                  <a:lnTo>
                    <a:pt x="52021" y="48668"/>
                  </a:lnTo>
                  <a:lnTo>
                    <a:pt x="53162" y="48668"/>
                  </a:lnTo>
                  <a:cubicBezTo>
                    <a:pt x="54026" y="48530"/>
                    <a:pt x="55028" y="48391"/>
                    <a:pt x="56031" y="48391"/>
                  </a:cubicBezTo>
                  <a:lnTo>
                    <a:pt x="56480" y="48253"/>
                  </a:lnTo>
                  <a:lnTo>
                    <a:pt x="56618" y="48253"/>
                  </a:lnTo>
                  <a:cubicBezTo>
                    <a:pt x="57759" y="48080"/>
                    <a:pt x="59073" y="47942"/>
                    <a:pt x="60490" y="47942"/>
                  </a:cubicBezTo>
                  <a:cubicBezTo>
                    <a:pt x="60939" y="47804"/>
                    <a:pt x="61354" y="47804"/>
                    <a:pt x="61803" y="47804"/>
                  </a:cubicBezTo>
                  <a:close/>
                  <a:moveTo>
                    <a:pt x="30418" y="0"/>
                  </a:moveTo>
                  <a:cubicBezTo>
                    <a:pt x="28517" y="139"/>
                    <a:pt x="26650" y="277"/>
                    <a:pt x="24507" y="415"/>
                  </a:cubicBezTo>
                  <a:cubicBezTo>
                    <a:pt x="23643" y="415"/>
                    <a:pt x="22641" y="553"/>
                    <a:pt x="21604" y="726"/>
                  </a:cubicBezTo>
                  <a:cubicBezTo>
                    <a:pt x="20740" y="726"/>
                    <a:pt x="19737" y="865"/>
                    <a:pt x="18735" y="1003"/>
                  </a:cubicBezTo>
                  <a:cubicBezTo>
                    <a:pt x="18147" y="1003"/>
                    <a:pt x="17594" y="1141"/>
                    <a:pt x="16869" y="1141"/>
                  </a:cubicBezTo>
                  <a:lnTo>
                    <a:pt x="16419" y="1279"/>
                  </a:lnTo>
                  <a:lnTo>
                    <a:pt x="16004" y="1279"/>
                  </a:lnTo>
                  <a:lnTo>
                    <a:pt x="15728" y="1418"/>
                  </a:lnTo>
                  <a:lnTo>
                    <a:pt x="15417" y="1418"/>
                  </a:lnTo>
                  <a:cubicBezTo>
                    <a:pt x="14691" y="1418"/>
                    <a:pt x="13827" y="1590"/>
                    <a:pt x="13135" y="1729"/>
                  </a:cubicBezTo>
                  <a:cubicBezTo>
                    <a:pt x="11960" y="1867"/>
                    <a:pt x="11096" y="1867"/>
                    <a:pt x="10232" y="2005"/>
                  </a:cubicBezTo>
                  <a:lnTo>
                    <a:pt x="8815" y="2005"/>
                  </a:lnTo>
                  <a:cubicBezTo>
                    <a:pt x="8642" y="2005"/>
                    <a:pt x="8504" y="2005"/>
                    <a:pt x="8366" y="2143"/>
                  </a:cubicBezTo>
                  <a:lnTo>
                    <a:pt x="8089" y="2143"/>
                  </a:lnTo>
                  <a:cubicBezTo>
                    <a:pt x="8227" y="2454"/>
                    <a:pt x="8227" y="2731"/>
                    <a:pt x="8366" y="3146"/>
                  </a:cubicBezTo>
                  <a:cubicBezTo>
                    <a:pt x="8504" y="3457"/>
                    <a:pt x="8504" y="3595"/>
                    <a:pt x="8642" y="3872"/>
                  </a:cubicBezTo>
                  <a:cubicBezTo>
                    <a:pt x="8642" y="4010"/>
                    <a:pt x="8815" y="4321"/>
                    <a:pt x="8815" y="4459"/>
                  </a:cubicBezTo>
                  <a:cubicBezTo>
                    <a:pt x="8953" y="4736"/>
                    <a:pt x="8953" y="4874"/>
                    <a:pt x="9091" y="5185"/>
                  </a:cubicBezTo>
                  <a:cubicBezTo>
                    <a:pt x="9091" y="5323"/>
                    <a:pt x="9230" y="5462"/>
                    <a:pt x="9230" y="5738"/>
                  </a:cubicBezTo>
                  <a:cubicBezTo>
                    <a:pt x="9506" y="6326"/>
                    <a:pt x="9679" y="6913"/>
                    <a:pt x="9956" y="7466"/>
                  </a:cubicBezTo>
                  <a:lnTo>
                    <a:pt x="9956" y="7639"/>
                  </a:lnTo>
                  <a:cubicBezTo>
                    <a:pt x="10543" y="9056"/>
                    <a:pt x="11096" y="10646"/>
                    <a:pt x="11684" y="12236"/>
                  </a:cubicBezTo>
                  <a:lnTo>
                    <a:pt x="11684" y="12513"/>
                  </a:lnTo>
                  <a:lnTo>
                    <a:pt x="11545" y="12651"/>
                  </a:lnTo>
                  <a:cubicBezTo>
                    <a:pt x="11545" y="12824"/>
                    <a:pt x="11407" y="12824"/>
                    <a:pt x="11407" y="12824"/>
                  </a:cubicBezTo>
                  <a:lnTo>
                    <a:pt x="5773" y="12824"/>
                  </a:lnTo>
                  <a:cubicBezTo>
                    <a:pt x="5635" y="12824"/>
                    <a:pt x="5358" y="12824"/>
                    <a:pt x="5047" y="12962"/>
                  </a:cubicBezTo>
                  <a:cubicBezTo>
                    <a:pt x="4045" y="13101"/>
                    <a:pt x="3181" y="13101"/>
                    <a:pt x="2317" y="13101"/>
                  </a:cubicBezTo>
                  <a:cubicBezTo>
                    <a:pt x="1452" y="13101"/>
                    <a:pt x="727" y="13101"/>
                    <a:pt x="1" y="12962"/>
                  </a:cubicBezTo>
                  <a:lnTo>
                    <a:pt x="1" y="12962"/>
                  </a:lnTo>
                  <a:cubicBezTo>
                    <a:pt x="1" y="13101"/>
                    <a:pt x="174" y="13377"/>
                    <a:pt x="174" y="13515"/>
                  </a:cubicBezTo>
                  <a:cubicBezTo>
                    <a:pt x="588" y="14829"/>
                    <a:pt x="1038" y="16108"/>
                    <a:pt x="1452" y="17559"/>
                  </a:cubicBezTo>
                  <a:cubicBezTo>
                    <a:pt x="1902" y="18700"/>
                    <a:pt x="2455" y="20014"/>
                    <a:pt x="2904" y="21465"/>
                  </a:cubicBezTo>
                  <a:cubicBezTo>
                    <a:pt x="3768" y="23747"/>
                    <a:pt x="4632" y="26062"/>
                    <a:pt x="5635" y="28793"/>
                  </a:cubicBezTo>
                  <a:cubicBezTo>
                    <a:pt x="7087" y="32699"/>
                    <a:pt x="8366" y="36155"/>
                    <a:pt x="9679" y="39612"/>
                  </a:cubicBezTo>
                  <a:cubicBezTo>
                    <a:pt x="11234" y="43483"/>
                    <a:pt x="12548" y="46801"/>
                    <a:pt x="14000" y="49809"/>
                  </a:cubicBezTo>
                  <a:cubicBezTo>
                    <a:pt x="14276" y="50534"/>
                    <a:pt x="14553" y="51122"/>
                    <a:pt x="14864" y="51710"/>
                  </a:cubicBezTo>
                  <a:cubicBezTo>
                    <a:pt x="15002" y="51986"/>
                    <a:pt x="15140" y="52263"/>
                    <a:pt x="15279" y="52574"/>
                  </a:cubicBezTo>
                  <a:cubicBezTo>
                    <a:pt x="15555" y="53127"/>
                    <a:pt x="15866" y="53714"/>
                    <a:pt x="16004" y="54302"/>
                  </a:cubicBezTo>
                  <a:cubicBezTo>
                    <a:pt x="16419" y="54993"/>
                    <a:pt x="16869" y="55857"/>
                    <a:pt x="17283" y="56583"/>
                  </a:cubicBezTo>
                  <a:cubicBezTo>
                    <a:pt x="17283" y="56722"/>
                    <a:pt x="17283" y="56894"/>
                    <a:pt x="17456" y="57033"/>
                  </a:cubicBezTo>
                  <a:lnTo>
                    <a:pt x="17594" y="57171"/>
                  </a:lnTo>
                  <a:lnTo>
                    <a:pt x="17594" y="57309"/>
                  </a:lnTo>
                  <a:cubicBezTo>
                    <a:pt x="17733" y="57586"/>
                    <a:pt x="18009" y="57897"/>
                    <a:pt x="18147" y="58173"/>
                  </a:cubicBezTo>
                  <a:cubicBezTo>
                    <a:pt x="18147" y="58312"/>
                    <a:pt x="18320" y="58312"/>
                    <a:pt x="18320" y="58312"/>
                  </a:cubicBezTo>
                  <a:lnTo>
                    <a:pt x="18459" y="58312"/>
                  </a:lnTo>
                  <a:lnTo>
                    <a:pt x="18459" y="58450"/>
                  </a:lnTo>
                  <a:lnTo>
                    <a:pt x="19184" y="58450"/>
                  </a:lnTo>
                  <a:lnTo>
                    <a:pt x="19461" y="58623"/>
                  </a:lnTo>
                  <a:lnTo>
                    <a:pt x="22468" y="58623"/>
                  </a:lnTo>
                  <a:cubicBezTo>
                    <a:pt x="24196" y="58761"/>
                    <a:pt x="26097" y="58761"/>
                    <a:pt x="27826" y="58761"/>
                  </a:cubicBezTo>
                  <a:lnTo>
                    <a:pt x="31109" y="58761"/>
                  </a:lnTo>
                  <a:cubicBezTo>
                    <a:pt x="31282" y="58761"/>
                    <a:pt x="31559" y="58761"/>
                    <a:pt x="31835" y="58623"/>
                  </a:cubicBezTo>
                  <a:lnTo>
                    <a:pt x="32561" y="58623"/>
                  </a:lnTo>
                  <a:cubicBezTo>
                    <a:pt x="34428" y="58623"/>
                    <a:pt x="36467" y="58450"/>
                    <a:pt x="38472" y="58173"/>
                  </a:cubicBezTo>
                  <a:cubicBezTo>
                    <a:pt x="39059" y="58173"/>
                    <a:pt x="39612" y="58035"/>
                    <a:pt x="40062" y="58035"/>
                  </a:cubicBezTo>
                  <a:cubicBezTo>
                    <a:pt x="40788" y="57897"/>
                    <a:pt x="41479" y="57897"/>
                    <a:pt x="42343" y="57759"/>
                  </a:cubicBezTo>
                  <a:cubicBezTo>
                    <a:pt x="43207" y="57586"/>
                    <a:pt x="43933" y="57447"/>
                    <a:pt x="44797" y="57309"/>
                  </a:cubicBezTo>
                  <a:lnTo>
                    <a:pt x="44935" y="57309"/>
                  </a:lnTo>
                  <a:cubicBezTo>
                    <a:pt x="45247" y="57309"/>
                    <a:pt x="45523" y="57309"/>
                    <a:pt x="45972" y="57171"/>
                  </a:cubicBezTo>
                  <a:cubicBezTo>
                    <a:pt x="46387" y="57171"/>
                    <a:pt x="46975" y="57033"/>
                    <a:pt x="47390" y="57033"/>
                  </a:cubicBezTo>
                  <a:lnTo>
                    <a:pt x="47390" y="56894"/>
                  </a:lnTo>
                  <a:cubicBezTo>
                    <a:pt x="47839" y="56894"/>
                    <a:pt x="48115" y="56894"/>
                    <a:pt x="48565" y="56722"/>
                  </a:cubicBezTo>
                  <a:cubicBezTo>
                    <a:pt x="48980" y="56722"/>
                    <a:pt x="49429" y="56583"/>
                    <a:pt x="49844" y="56445"/>
                  </a:cubicBezTo>
                  <a:lnTo>
                    <a:pt x="50120" y="56445"/>
                  </a:lnTo>
                  <a:cubicBezTo>
                    <a:pt x="50431" y="56445"/>
                    <a:pt x="50708" y="56307"/>
                    <a:pt x="50984" y="56307"/>
                  </a:cubicBezTo>
                  <a:cubicBezTo>
                    <a:pt x="51572" y="56169"/>
                    <a:pt x="52298" y="56030"/>
                    <a:pt x="52885" y="55857"/>
                  </a:cubicBezTo>
                  <a:cubicBezTo>
                    <a:pt x="52885" y="55857"/>
                    <a:pt x="53024" y="55857"/>
                    <a:pt x="53024" y="55719"/>
                  </a:cubicBezTo>
                  <a:lnTo>
                    <a:pt x="53577" y="55719"/>
                  </a:lnTo>
                  <a:cubicBezTo>
                    <a:pt x="53577" y="55581"/>
                    <a:pt x="53577" y="55581"/>
                    <a:pt x="53750" y="55581"/>
                  </a:cubicBezTo>
                  <a:cubicBezTo>
                    <a:pt x="54164" y="55443"/>
                    <a:pt x="54614" y="55443"/>
                    <a:pt x="55028" y="55304"/>
                  </a:cubicBezTo>
                  <a:lnTo>
                    <a:pt x="55167" y="55304"/>
                  </a:lnTo>
                  <a:cubicBezTo>
                    <a:pt x="55167" y="55304"/>
                    <a:pt x="55305" y="55304"/>
                    <a:pt x="55305" y="55166"/>
                  </a:cubicBezTo>
                  <a:lnTo>
                    <a:pt x="55478" y="55166"/>
                  </a:lnTo>
                  <a:cubicBezTo>
                    <a:pt x="55754" y="55166"/>
                    <a:pt x="56031" y="55166"/>
                    <a:pt x="56342" y="54993"/>
                  </a:cubicBezTo>
                  <a:lnTo>
                    <a:pt x="56618" y="54993"/>
                  </a:lnTo>
                  <a:lnTo>
                    <a:pt x="56618" y="54855"/>
                  </a:lnTo>
                  <a:lnTo>
                    <a:pt x="56757" y="54855"/>
                  </a:lnTo>
                  <a:lnTo>
                    <a:pt x="56895" y="54993"/>
                  </a:lnTo>
                  <a:lnTo>
                    <a:pt x="57483" y="54855"/>
                  </a:lnTo>
                  <a:lnTo>
                    <a:pt x="57621" y="54855"/>
                  </a:lnTo>
                  <a:cubicBezTo>
                    <a:pt x="58070" y="54717"/>
                    <a:pt x="58623" y="54717"/>
                    <a:pt x="59073" y="54579"/>
                  </a:cubicBezTo>
                  <a:cubicBezTo>
                    <a:pt x="59487" y="54579"/>
                    <a:pt x="60075" y="54440"/>
                    <a:pt x="60663" y="54302"/>
                  </a:cubicBezTo>
                  <a:lnTo>
                    <a:pt x="60939" y="54302"/>
                  </a:lnTo>
                  <a:cubicBezTo>
                    <a:pt x="61354" y="54129"/>
                    <a:pt x="61803" y="53991"/>
                    <a:pt x="62218" y="53991"/>
                  </a:cubicBezTo>
                  <a:cubicBezTo>
                    <a:pt x="62667" y="53853"/>
                    <a:pt x="62944" y="53853"/>
                    <a:pt x="63393" y="53714"/>
                  </a:cubicBezTo>
                  <a:cubicBezTo>
                    <a:pt x="63531" y="53576"/>
                    <a:pt x="63808" y="53576"/>
                    <a:pt x="64119" y="53438"/>
                  </a:cubicBezTo>
                  <a:lnTo>
                    <a:pt x="64396" y="53438"/>
                  </a:lnTo>
                  <a:cubicBezTo>
                    <a:pt x="64534" y="53265"/>
                    <a:pt x="64672" y="53265"/>
                    <a:pt x="64810" y="53127"/>
                  </a:cubicBezTo>
                  <a:cubicBezTo>
                    <a:pt x="64983" y="53127"/>
                    <a:pt x="65121" y="52989"/>
                    <a:pt x="65260" y="52989"/>
                  </a:cubicBezTo>
                  <a:cubicBezTo>
                    <a:pt x="65398" y="52989"/>
                    <a:pt x="65398" y="52850"/>
                    <a:pt x="65536" y="52850"/>
                  </a:cubicBezTo>
                  <a:cubicBezTo>
                    <a:pt x="65536" y="52850"/>
                    <a:pt x="65536" y="52712"/>
                    <a:pt x="65675" y="52712"/>
                  </a:cubicBezTo>
                  <a:lnTo>
                    <a:pt x="65675" y="52401"/>
                  </a:lnTo>
                  <a:lnTo>
                    <a:pt x="65675" y="52263"/>
                  </a:lnTo>
                  <a:cubicBezTo>
                    <a:pt x="64983" y="49809"/>
                    <a:pt x="64119" y="47078"/>
                    <a:pt x="63082" y="44209"/>
                  </a:cubicBezTo>
                  <a:cubicBezTo>
                    <a:pt x="62529" y="42619"/>
                    <a:pt x="62080" y="41167"/>
                    <a:pt x="61665" y="39750"/>
                  </a:cubicBezTo>
                  <a:lnTo>
                    <a:pt x="61216" y="38575"/>
                  </a:lnTo>
                  <a:lnTo>
                    <a:pt x="60801" y="37296"/>
                  </a:lnTo>
                  <a:lnTo>
                    <a:pt x="60490" y="36432"/>
                  </a:lnTo>
                  <a:lnTo>
                    <a:pt x="59487" y="33114"/>
                  </a:lnTo>
                  <a:cubicBezTo>
                    <a:pt x="59211" y="32111"/>
                    <a:pt x="58934" y="31247"/>
                    <a:pt x="58623" y="30245"/>
                  </a:cubicBezTo>
                  <a:lnTo>
                    <a:pt x="58208" y="29381"/>
                  </a:lnTo>
                  <a:cubicBezTo>
                    <a:pt x="58070" y="28793"/>
                    <a:pt x="57897" y="28205"/>
                    <a:pt x="57621" y="27514"/>
                  </a:cubicBezTo>
                  <a:cubicBezTo>
                    <a:pt x="57206" y="25924"/>
                    <a:pt x="56480" y="24196"/>
                    <a:pt x="55893" y="22329"/>
                  </a:cubicBezTo>
                  <a:cubicBezTo>
                    <a:pt x="55478" y="21292"/>
                    <a:pt x="55028" y="20152"/>
                    <a:pt x="54614" y="19149"/>
                  </a:cubicBezTo>
                  <a:cubicBezTo>
                    <a:pt x="54441" y="18873"/>
                    <a:pt x="54303" y="18424"/>
                    <a:pt x="54164" y="18147"/>
                  </a:cubicBezTo>
                  <a:cubicBezTo>
                    <a:pt x="53750" y="17145"/>
                    <a:pt x="53438" y="15969"/>
                    <a:pt x="53024" y="14967"/>
                  </a:cubicBezTo>
                  <a:lnTo>
                    <a:pt x="52885" y="14829"/>
                  </a:lnTo>
                  <a:lnTo>
                    <a:pt x="52885" y="14691"/>
                  </a:lnTo>
                  <a:lnTo>
                    <a:pt x="52885" y="14552"/>
                  </a:lnTo>
                  <a:cubicBezTo>
                    <a:pt x="52298" y="13239"/>
                    <a:pt x="51710" y="11787"/>
                    <a:pt x="51157" y="10508"/>
                  </a:cubicBezTo>
                  <a:lnTo>
                    <a:pt x="51157" y="10232"/>
                  </a:lnTo>
                  <a:cubicBezTo>
                    <a:pt x="49982" y="7328"/>
                    <a:pt x="48980" y="4459"/>
                    <a:pt x="47977" y="1590"/>
                  </a:cubicBezTo>
                  <a:cubicBezTo>
                    <a:pt x="47528" y="1418"/>
                    <a:pt x="46975" y="1279"/>
                    <a:pt x="46387" y="1141"/>
                  </a:cubicBezTo>
                  <a:cubicBezTo>
                    <a:pt x="44797" y="865"/>
                    <a:pt x="43069" y="553"/>
                    <a:pt x="41064" y="415"/>
                  </a:cubicBezTo>
                  <a:cubicBezTo>
                    <a:pt x="38472" y="139"/>
                    <a:pt x="36018" y="0"/>
                    <a:pt x="33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4001478" y="3571752"/>
              <a:ext cx="928730" cy="920648"/>
            </a:xfrm>
            <a:custGeom>
              <a:avLst/>
              <a:gdLst/>
              <a:ahLst/>
              <a:cxnLst/>
              <a:rect l="l" t="t" r="r" b="b"/>
              <a:pathLst>
                <a:path w="51711" h="51261" extrusionOk="0">
                  <a:moveTo>
                    <a:pt x="46249" y="39474"/>
                  </a:moveTo>
                  <a:lnTo>
                    <a:pt x="45748" y="39612"/>
                  </a:lnTo>
                  <a:lnTo>
                    <a:pt x="46111" y="39612"/>
                  </a:lnTo>
                  <a:lnTo>
                    <a:pt x="46249" y="39474"/>
                  </a:lnTo>
                  <a:close/>
                  <a:moveTo>
                    <a:pt x="6499" y="1"/>
                  </a:moveTo>
                  <a:cubicBezTo>
                    <a:pt x="6050" y="139"/>
                    <a:pt x="5635" y="277"/>
                    <a:pt x="5185" y="450"/>
                  </a:cubicBezTo>
                  <a:cubicBezTo>
                    <a:pt x="4632" y="588"/>
                    <a:pt x="3907" y="865"/>
                    <a:pt x="3319" y="1003"/>
                  </a:cubicBezTo>
                  <a:cubicBezTo>
                    <a:pt x="3042" y="1003"/>
                    <a:pt x="2731" y="1141"/>
                    <a:pt x="2455" y="1141"/>
                  </a:cubicBezTo>
                  <a:cubicBezTo>
                    <a:pt x="1729" y="1314"/>
                    <a:pt x="865" y="1452"/>
                    <a:pt x="1" y="1591"/>
                  </a:cubicBezTo>
                  <a:lnTo>
                    <a:pt x="1" y="1867"/>
                  </a:lnTo>
                  <a:cubicBezTo>
                    <a:pt x="139" y="2178"/>
                    <a:pt x="312" y="2593"/>
                    <a:pt x="450" y="3042"/>
                  </a:cubicBezTo>
                  <a:cubicBezTo>
                    <a:pt x="450" y="3181"/>
                    <a:pt x="588" y="3319"/>
                    <a:pt x="588" y="3457"/>
                  </a:cubicBezTo>
                  <a:cubicBezTo>
                    <a:pt x="727" y="3907"/>
                    <a:pt x="865" y="4321"/>
                    <a:pt x="1003" y="4771"/>
                  </a:cubicBezTo>
                  <a:cubicBezTo>
                    <a:pt x="1003" y="4909"/>
                    <a:pt x="1176" y="5047"/>
                    <a:pt x="1176" y="5185"/>
                  </a:cubicBezTo>
                  <a:cubicBezTo>
                    <a:pt x="1452" y="6188"/>
                    <a:pt x="1867" y="7363"/>
                    <a:pt x="2178" y="8365"/>
                  </a:cubicBezTo>
                  <a:cubicBezTo>
                    <a:pt x="2317" y="8918"/>
                    <a:pt x="2455" y="9506"/>
                    <a:pt x="2593" y="9955"/>
                  </a:cubicBezTo>
                  <a:cubicBezTo>
                    <a:pt x="3042" y="11234"/>
                    <a:pt x="3319" y="12375"/>
                    <a:pt x="3768" y="13550"/>
                  </a:cubicBezTo>
                  <a:cubicBezTo>
                    <a:pt x="4045" y="14103"/>
                    <a:pt x="4183" y="14691"/>
                    <a:pt x="4321" y="15278"/>
                  </a:cubicBezTo>
                  <a:lnTo>
                    <a:pt x="4460" y="15417"/>
                  </a:lnTo>
                  <a:lnTo>
                    <a:pt x="4460" y="15555"/>
                  </a:lnTo>
                  <a:lnTo>
                    <a:pt x="4460" y="15693"/>
                  </a:lnTo>
                  <a:cubicBezTo>
                    <a:pt x="4460" y="15831"/>
                    <a:pt x="4321" y="15831"/>
                    <a:pt x="4183" y="16004"/>
                  </a:cubicBezTo>
                  <a:lnTo>
                    <a:pt x="4183" y="16281"/>
                  </a:lnTo>
                  <a:lnTo>
                    <a:pt x="4771" y="17871"/>
                  </a:lnTo>
                  <a:lnTo>
                    <a:pt x="4771" y="17733"/>
                  </a:lnTo>
                  <a:lnTo>
                    <a:pt x="5185" y="17733"/>
                  </a:lnTo>
                  <a:cubicBezTo>
                    <a:pt x="5185" y="17733"/>
                    <a:pt x="5324" y="17871"/>
                    <a:pt x="5497" y="17871"/>
                  </a:cubicBezTo>
                  <a:cubicBezTo>
                    <a:pt x="6914" y="21742"/>
                    <a:pt x="8089" y="25648"/>
                    <a:pt x="9230" y="29519"/>
                  </a:cubicBezTo>
                  <a:lnTo>
                    <a:pt x="9368" y="29830"/>
                  </a:lnTo>
                  <a:cubicBezTo>
                    <a:pt x="9506" y="30245"/>
                    <a:pt x="9644" y="30694"/>
                    <a:pt x="9817" y="31109"/>
                  </a:cubicBezTo>
                  <a:cubicBezTo>
                    <a:pt x="10094" y="32112"/>
                    <a:pt x="10370" y="32976"/>
                    <a:pt x="10681" y="33978"/>
                  </a:cubicBezTo>
                  <a:cubicBezTo>
                    <a:pt x="10820" y="34427"/>
                    <a:pt x="10958" y="34842"/>
                    <a:pt x="11096" y="35153"/>
                  </a:cubicBezTo>
                  <a:cubicBezTo>
                    <a:pt x="11545" y="36743"/>
                    <a:pt x="12237" y="38472"/>
                    <a:pt x="12963" y="40615"/>
                  </a:cubicBezTo>
                  <a:cubicBezTo>
                    <a:pt x="13412" y="41928"/>
                    <a:pt x="13827" y="43069"/>
                    <a:pt x="14276" y="44348"/>
                  </a:cubicBezTo>
                  <a:lnTo>
                    <a:pt x="14414" y="44659"/>
                  </a:lnTo>
                  <a:cubicBezTo>
                    <a:pt x="14829" y="45661"/>
                    <a:pt x="15279" y="46802"/>
                    <a:pt x="15693" y="47977"/>
                  </a:cubicBezTo>
                  <a:cubicBezTo>
                    <a:pt x="16004" y="49118"/>
                    <a:pt x="16419" y="50120"/>
                    <a:pt x="16868" y="51261"/>
                  </a:cubicBezTo>
                  <a:lnTo>
                    <a:pt x="17733" y="51261"/>
                  </a:lnTo>
                  <a:cubicBezTo>
                    <a:pt x="17733" y="51261"/>
                    <a:pt x="17871" y="51261"/>
                    <a:pt x="17871" y="51122"/>
                  </a:cubicBezTo>
                  <a:lnTo>
                    <a:pt x="18597" y="51122"/>
                  </a:lnTo>
                  <a:cubicBezTo>
                    <a:pt x="19012" y="50984"/>
                    <a:pt x="19461" y="50984"/>
                    <a:pt x="19876" y="50846"/>
                  </a:cubicBezTo>
                  <a:lnTo>
                    <a:pt x="20187" y="50846"/>
                  </a:lnTo>
                  <a:cubicBezTo>
                    <a:pt x="21189" y="50708"/>
                    <a:pt x="22192" y="50708"/>
                    <a:pt x="23194" y="50569"/>
                  </a:cubicBezTo>
                  <a:cubicBezTo>
                    <a:pt x="25199" y="50258"/>
                    <a:pt x="27238" y="50120"/>
                    <a:pt x="29519" y="49982"/>
                  </a:cubicBezTo>
                  <a:cubicBezTo>
                    <a:pt x="30556" y="49843"/>
                    <a:pt x="31697" y="49843"/>
                    <a:pt x="32838" y="49705"/>
                  </a:cubicBezTo>
                  <a:lnTo>
                    <a:pt x="33840" y="49705"/>
                  </a:lnTo>
                  <a:lnTo>
                    <a:pt x="34428" y="49532"/>
                  </a:lnTo>
                  <a:lnTo>
                    <a:pt x="35153" y="49532"/>
                  </a:lnTo>
                  <a:lnTo>
                    <a:pt x="37608" y="49394"/>
                  </a:lnTo>
                  <a:cubicBezTo>
                    <a:pt x="38748" y="49256"/>
                    <a:pt x="39889" y="49256"/>
                    <a:pt x="40926" y="49118"/>
                  </a:cubicBezTo>
                  <a:cubicBezTo>
                    <a:pt x="41617" y="49118"/>
                    <a:pt x="42343" y="48979"/>
                    <a:pt x="43069" y="48979"/>
                  </a:cubicBezTo>
                  <a:cubicBezTo>
                    <a:pt x="44935" y="48841"/>
                    <a:pt x="46975" y="48668"/>
                    <a:pt x="48980" y="48668"/>
                  </a:cubicBezTo>
                  <a:cubicBezTo>
                    <a:pt x="49844" y="48530"/>
                    <a:pt x="50846" y="48530"/>
                    <a:pt x="51710" y="48530"/>
                  </a:cubicBezTo>
                  <a:lnTo>
                    <a:pt x="51710" y="48392"/>
                  </a:lnTo>
                  <a:lnTo>
                    <a:pt x="51710" y="48115"/>
                  </a:lnTo>
                  <a:lnTo>
                    <a:pt x="51572" y="48115"/>
                  </a:lnTo>
                  <a:lnTo>
                    <a:pt x="51572" y="47804"/>
                  </a:lnTo>
                  <a:lnTo>
                    <a:pt x="51572" y="47666"/>
                  </a:lnTo>
                  <a:lnTo>
                    <a:pt x="51572" y="46802"/>
                  </a:lnTo>
                  <a:lnTo>
                    <a:pt x="51572" y="46525"/>
                  </a:lnTo>
                  <a:lnTo>
                    <a:pt x="51572" y="46387"/>
                  </a:lnTo>
                  <a:lnTo>
                    <a:pt x="51572" y="46249"/>
                  </a:lnTo>
                  <a:lnTo>
                    <a:pt x="51572" y="46076"/>
                  </a:lnTo>
                  <a:cubicBezTo>
                    <a:pt x="51572" y="45799"/>
                    <a:pt x="51710" y="45523"/>
                    <a:pt x="51710" y="45212"/>
                  </a:cubicBezTo>
                  <a:lnTo>
                    <a:pt x="51710" y="44797"/>
                  </a:lnTo>
                  <a:cubicBezTo>
                    <a:pt x="51572" y="43207"/>
                    <a:pt x="51434" y="41340"/>
                    <a:pt x="51434" y="39612"/>
                  </a:cubicBezTo>
                  <a:cubicBezTo>
                    <a:pt x="50708" y="39750"/>
                    <a:pt x="49982" y="39889"/>
                    <a:pt x="49256" y="40027"/>
                  </a:cubicBezTo>
                  <a:cubicBezTo>
                    <a:pt x="48980" y="40200"/>
                    <a:pt x="48530" y="40200"/>
                    <a:pt x="48115" y="40338"/>
                  </a:cubicBezTo>
                  <a:lnTo>
                    <a:pt x="47839" y="40338"/>
                  </a:lnTo>
                  <a:cubicBezTo>
                    <a:pt x="46975" y="40615"/>
                    <a:pt x="45938" y="40753"/>
                    <a:pt x="45074" y="40891"/>
                  </a:cubicBezTo>
                  <a:lnTo>
                    <a:pt x="44797" y="41064"/>
                  </a:lnTo>
                  <a:cubicBezTo>
                    <a:pt x="43795" y="41202"/>
                    <a:pt x="42792" y="41479"/>
                    <a:pt x="41790" y="41617"/>
                  </a:cubicBezTo>
                  <a:cubicBezTo>
                    <a:pt x="38748" y="42343"/>
                    <a:pt x="35568" y="43069"/>
                    <a:pt x="32423" y="43483"/>
                  </a:cubicBezTo>
                  <a:cubicBezTo>
                    <a:pt x="28240" y="44209"/>
                    <a:pt x="24196" y="44659"/>
                    <a:pt x="19876" y="44659"/>
                  </a:cubicBezTo>
                  <a:lnTo>
                    <a:pt x="19461" y="44659"/>
                  </a:lnTo>
                  <a:cubicBezTo>
                    <a:pt x="19150" y="44659"/>
                    <a:pt x="18873" y="44348"/>
                    <a:pt x="18873" y="44071"/>
                  </a:cubicBezTo>
                  <a:cubicBezTo>
                    <a:pt x="18873" y="43795"/>
                    <a:pt x="19150" y="43483"/>
                    <a:pt x="19461" y="43483"/>
                  </a:cubicBezTo>
                  <a:lnTo>
                    <a:pt x="19876" y="43483"/>
                  </a:lnTo>
                  <a:cubicBezTo>
                    <a:pt x="22779" y="43483"/>
                    <a:pt x="25786" y="43345"/>
                    <a:pt x="29105" y="42930"/>
                  </a:cubicBezTo>
                  <a:lnTo>
                    <a:pt x="29243" y="42792"/>
                  </a:lnTo>
                  <a:cubicBezTo>
                    <a:pt x="29830" y="42792"/>
                    <a:pt x="30556" y="42619"/>
                    <a:pt x="31109" y="42619"/>
                  </a:cubicBezTo>
                  <a:cubicBezTo>
                    <a:pt x="33840" y="42205"/>
                    <a:pt x="36605" y="41617"/>
                    <a:pt x="39198" y="41064"/>
                  </a:cubicBezTo>
                  <a:cubicBezTo>
                    <a:pt x="40926" y="40615"/>
                    <a:pt x="42792" y="40338"/>
                    <a:pt x="44521" y="39889"/>
                  </a:cubicBezTo>
                  <a:lnTo>
                    <a:pt x="45246" y="39750"/>
                  </a:lnTo>
                  <a:lnTo>
                    <a:pt x="45748" y="39612"/>
                  </a:lnTo>
                  <a:lnTo>
                    <a:pt x="45074" y="39612"/>
                  </a:lnTo>
                  <a:cubicBezTo>
                    <a:pt x="44521" y="39750"/>
                    <a:pt x="44071" y="39750"/>
                    <a:pt x="43518" y="39750"/>
                  </a:cubicBezTo>
                  <a:lnTo>
                    <a:pt x="43345" y="39750"/>
                  </a:lnTo>
                  <a:cubicBezTo>
                    <a:pt x="43069" y="39889"/>
                    <a:pt x="42792" y="39889"/>
                    <a:pt x="42343" y="39889"/>
                  </a:cubicBezTo>
                  <a:lnTo>
                    <a:pt x="42066" y="39889"/>
                  </a:lnTo>
                  <a:cubicBezTo>
                    <a:pt x="41928" y="39889"/>
                    <a:pt x="41617" y="40027"/>
                    <a:pt x="41479" y="40027"/>
                  </a:cubicBezTo>
                  <a:lnTo>
                    <a:pt x="40926" y="40027"/>
                  </a:lnTo>
                  <a:cubicBezTo>
                    <a:pt x="39025" y="40200"/>
                    <a:pt x="37158" y="40200"/>
                    <a:pt x="35153" y="40338"/>
                  </a:cubicBezTo>
                  <a:lnTo>
                    <a:pt x="33149" y="40338"/>
                  </a:lnTo>
                  <a:cubicBezTo>
                    <a:pt x="29969" y="40338"/>
                    <a:pt x="26789" y="40200"/>
                    <a:pt x="24058" y="40027"/>
                  </a:cubicBezTo>
                  <a:cubicBezTo>
                    <a:pt x="22192" y="40338"/>
                    <a:pt x="20602" y="40476"/>
                    <a:pt x="19150" y="40476"/>
                  </a:cubicBezTo>
                  <a:lnTo>
                    <a:pt x="17594" y="40476"/>
                  </a:lnTo>
                  <a:cubicBezTo>
                    <a:pt x="17283" y="40338"/>
                    <a:pt x="17007" y="40200"/>
                    <a:pt x="17007" y="39889"/>
                  </a:cubicBezTo>
                  <a:cubicBezTo>
                    <a:pt x="17007" y="39474"/>
                    <a:pt x="17283" y="39336"/>
                    <a:pt x="17594" y="39336"/>
                  </a:cubicBezTo>
                  <a:lnTo>
                    <a:pt x="19150" y="39336"/>
                  </a:lnTo>
                  <a:cubicBezTo>
                    <a:pt x="20187" y="39336"/>
                    <a:pt x="21327" y="39163"/>
                    <a:pt x="22606" y="39025"/>
                  </a:cubicBezTo>
                  <a:lnTo>
                    <a:pt x="22468" y="39025"/>
                  </a:lnTo>
                  <a:cubicBezTo>
                    <a:pt x="22468" y="38886"/>
                    <a:pt x="22330" y="38748"/>
                    <a:pt x="22192" y="38472"/>
                  </a:cubicBezTo>
                  <a:lnTo>
                    <a:pt x="22192" y="38299"/>
                  </a:lnTo>
                  <a:lnTo>
                    <a:pt x="22053" y="38160"/>
                  </a:lnTo>
                  <a:lnTo>
                    <a:pt x="22053" y="38022"/>
                  </a:lnTo>
                  <a:cubicBezTo>
                    <a:pt x="21915" y="37884"/>
                    <a:pt x="21915" y="37884"/>
                    <a:pt x="21915" y="37746"/>
                  </a:cubicBezTo>
                  <a:cubicBezTo>
                    <a:pt x="21466" y="37158"/>
                    <a:pt x="21189" y="36432"/>
                    <a:pt x="20878" y="35879"/>
                  </a:cubicBezTo>
                  <a:cubicBezTo>
                    <a:pt x="20602" y="35430"/>
                    <a:pt x="20463" y="35015"/>
                    <a:pt x="20187" y="34566"/>
                  </a:cubicBezTo>
                  <a:lnTo>
                    <a:pt x="19737" y="34566"/>
                  </a:lnTo>
                  <a:cubicBezTo>
                    <a:pt x="18286" y="34842"/>
                    <a:pt x="16868" y="35015"/>
                    <a:pt x="15279" y="35153"/>
                  </a:cubicBezTo>
                  <a:cubicBezTo>
                    <a:pt x="14829" y="35153"/>
                    <a:pt x="14691" y="34842"/>
                    <a:pt x="14691" y="34566"/>
                  </a:cubicBezTo>
                  <a:cubicBezTo>
                    <a:pt x="14691" y="34151"/>
                    <a:pt x="14829" y="33978"/>
                    <a:pt x="15279" y="33978"/>
                  </a:cubicBezTo>
                  <a:cubicBezTo>
                    <a:pt x="16281" y="33840"/>
                    <a:pt x="17594" y="33702"/>
                    <a:pt x="18873" y="33563"/>
                  </a:cubicBezTo>
                  <a:cubicBezTo>
                    <a:pt x="19150" y="33563"/>
                    <a:pt x="19461" y="33563"/>
                    <a:pt x="19737" y="33425"/>
                  </a:cubicBezTo>
                  <a:cubicBezTo>
                    <a:pt x="19599" y="33425"/>
                    <a:pt x="19599" y="33287"/>
                    <a:pt x="19599" y="33114"/>
                  </a:cubicBezTo>
                  <a:cubicBezTo>
                    <a:pt x="19461" y="32837"/>
                    <a:pt x="19323" y="32699"/>
                    <a:pt x="19150" y="32423"/>
                  </a:cubicBezTo>
                  <a:cubicBezTo>
                    <a:pt x="19012" y="32112"/>
                    <a:pt x="18873" y="31835"/>
                    <a:pt x="18873" y="31559"/>
                  </a:cubicBezTo>
                  <a:cubicBezTo>
                    <a:pt x="18735" y="31559"/>
                    <a:pt x="18735" y="31386"/>
                    <a:pt x="18735" y="31247"/>
                  </a:cubicBezTo>
                  <a:cubicBezTo>
                    <a:pt x="18458" y="30694"/>
                    <a:pt x="18147" y="29969"/>
                    <a:pt x="17871" y="29381"/>
                  </a:cubicBezTo>
                  <a:cubicBezTo>
                    <a:pt x="16419" y="29657"/>
                    <a:pt x="15002" y="29830"/>
                    <a:pt x="13550" y="30107"/>
                  </a:cubicBezTo>
                  <a:lnTo>
                    <a:pt x="13274" y="30107"/>
                  </a:lnTo>
                  <a:cubicBezTo>
                    <a:pt x="13101" y="30107"/>
                    <a:pt x="13101" y="30107"/>
                    <a:pt x="13101" y="29969"/>
                  </a:cubicBezTo>
                  <a:cubicBezTo>
                    <a:pt x="12963" y="29969"/>
                    <a:pt x="12963" y="29830"/>
                    <a:pt x="12824" y="29657"/>
                  </a:cubicBezTo>
                  <a:cubicBezTo>
                    <a:pt x="12824" y="29519"/>
                    <a:pt x="12824" y="29381"/>
                    <a:pt x="12963" y="29243"/>
                  </a:cubicBezTo>
                  <a:cubicBezTo>
                    <a:pt x="12963" y="29243"/>
                    <a:pt x="12963" y="29104"/>
                    <a:pt x="13101" y="29104"/>
                  </a:cubicBezTo>
                  <a:cubicBezTo>
                    <a:pt x="13101" y="28966"/>
                    <a:pt x="13274" y="28966"/>
                    <a:pt x="13274" y="28966"/>
                  </a:cubicBezTo>
                  <a:cubicBezTo>
                    <a:pt x="14553" y="28793"/>
                    <a:pt x="16004" y="28517"/>
                    <a:pt x="17283" y="28240"/>
                  </a:cubicBezTo>
                  <a:lnTo>
                    <a:pt x="17283" y="27929"/>
                  </a:lnTo>
                  <a:cubicBezTo>
                    <a:pt x="16868" y="27238"/>
                    <a:pt x="16557" y="26512"/>
                    <a:pt x="16281" y="25786"/>
                  </a:cubicBezTo>
                  <a:lnTo>
                    <a:pt x="16143" y="25199"/>
                  </a:lnTo>
                  <a:cubicBezTo>
                    <a:pt x="15866" y="25337"/>
                    <a:pt x="15555" y="25337"/>
                    <a:pt x="15417" y="25337"/>
                  </a:cubicBezTo>
                  <a:cubicBezTo>
                    <a:pt x="14414" y="25510"/>
                    <a:pt x="13412" y="25510"/>
                    <a:pt x="12548" y="25648"/>
                  </a:cubicBezTo>
                  <a:lnTo>
                    <a:pt x="11373" y="25648"/>
                  </a:lnTo>
                  <a:cubicBezTo>
                    <a:pt x="10958" y="25648"/>
                    <a:pt x="10820" y="25337"/>
                    <a:pt x="10820" y="25060"/>
                  </a:cubicBezTo>
                  <a:cubicBezTo>
                    <a:pt x="10820" y="24784"/>
                    <a:pt x="10958" y="24473"/>
                    <a:pt x="11373" y="24473"/>
                  </a:cubicBezTo>
                  <a:cubicBezTo>
                    <a:pt x="12686" y="24473"/>
                    <a:pt x="14138" y="24334"/>
                    <a:pt x="15555" y="24196"/>
                  </a:cubicBezTo>
                  <a:lnTo>
                    <a:pt x="15555" y="24058"/>
                  </a:lnTo>
                  <a:lnTo>
                    <a:pt x="15555" y="23920"/>
                  </a:lnTo>
                  <a:cubicBezTo>
                    <a:pt x="15140" y="23056"/>
                    <a:pt x="14829" y="22191"/>
                    <a:pt x="14553" y="21327"/>
                  </a:cubicBezTo>
                  <a:lnTo>
                    <a:pt x="14414" y="21016"/>
                  </a:lnTo>
                  <a:lnTo>
                    <a:pt x="14414" y="20878"/>
                  </a:lnTo>
                  <a:cubicBezTo>
                    <a:pt x="14276" y="20878"/>
                    <a:pt x="14138" y="21016"/>
                    <a:pt x="13965" y="21016"/>
                  </a:cubicBezTo>
                  <a:cubicBezTo>
                    <a:pt x="12824" y="21189"/>
                    <a:pt x="11684" y="21189"/>
                    <a:pt x="10681" y="21327"/>
                  </a:cubicBezTo>
                  <a:lnTo>
                    <a:pt x="9644" y="21327"/>
                  </a:lnTo>
                  <a:cubicBezTo>
                    <a:pt x="9368" y="21327"/>
                    <a:pt x="9091" y="21016"/>
                    <a:pt x="9091" y="20740"/>
                  </a:cubicBezTo>
                  <a:cubicBezTo>
                    <a:pt x="9091" y="20463"/>
                    <a:pt x="9368" y="20152"/>
                    <a:pt x="9644" y="20152"/>
                  </a:cubicBezTo>
                  <a:cubicBezTo>
                    <a:pt x="10958" y="20152"/>
                    <a:pt x="12237" y="20014"/>
                    <a:pt x="13827" y="19876"/>
                  </a:cubicBezTo>
                  <a:cubicBezTo>
                    <a:pt x="13689" y="19288"/>
                    <a:pt x="13412" y="18735"/>
                    <a:pt x="13274" y="18147"/>
                  </a:cubicBezTo>
                  <a:cubicBezTo>
                    <a:pt x="13101" y="17871"/>
                    <a:pt x="12824" y="17421"/>
                    <a:pt x="12686" y="17007"/>
                  </a:cubicBezTo>
                  <a:lnTo>
                    <a:pt x="12237" y="15555"/>
                  </a:lnTo>
                  <a:cubicBezTo>
                    <a:pt x="11822" y="15693"/>
                    <a:pt x="11373" y="15831"/>
                    <a:pt x="10958" y="15831"/>
                  </a:cubicBezTo>
                  <a:cubicBezTo>
                    <a:pt x="9955" y="16143"/>
                    <a:pt x="8780" y="16419"/>
                    <a:pt x="7640" y="16696"/>
                  </a:cubicBezTo>
                  <a:lnTo>
                    <a:pt x="7501" y="16696"/>
                  </a:lnTo>
                  <a:cubicBezTo>
                    <a:pt x="7363" y="16696"/>
                    <a:pt x="7052" y="16696"/>
                    <a:pt x="7052" y="16557"/>
                  </a:cubicBezTo>
                  <a:cubicBezTo>
                    <a:pt x="6914" y="16419"/>
                    <a:pt x="6914" y="16419"/>
                    <a:pt x="6914" y="16281"/>
                  </a:cubicBezTo>
                  <a:lnTo>
                    <a:pt x="6914" y="15831"/>
                  </a:lnTo>
                  <a:cubicBezTo>
                    <a:pt x="7052" y="15831"/>
                    <a:pt x="7052" y="15831"/>
                    <a:pt x="7052" y="15693"/>
                  </a:cubicBezTo>
                  <a:cubicBezTo>
                    <a:pt x="7225" y="15693"/>
                    <a:pt x="7225" y="15693"/>
                    <a:pt x="7363" y="15555"/>
                  </a:cubicBezTo>
                  <a:cubicBezTo>
                    <a:pt x="8780" y="15278"/>
                    <a:pt x="10232" y="14829"/>
                    <a:pt x="11822" y="14553"/>
                  </a:cubicBezTo>
                  <a:lnTo>
                    <a:pt x="11545" y="13827"/>
                  </a:lnTo>
                  <a:lnTo>
                    <a:pt x="11373" y="13550"/>
                  </a:lnTo>
                  <a:cubicBezTo>
                    <a:pt x="11096" y="12686"/>
                    <a:pt x="10681" y="11822"/>
                    <a:pt x="10370" y="10958"/>
                  </a:cubicBezTo>
                  <a:cubicBezTo>
                    <a:pt x="9091" y="11234"/>
                    <a:pt x="7916" y="11511"/>
                    <a:pt x="6914" y="11822"/>
                  </a:cubicBezTo>
                  <a:cubicBezTo>
                    <a:pt x="6637" y="11960"/>
                    <a:pt x="6361" y="12098"/>
                    <a:pt x="5911" y="12098"/>
                  </a:cubicBezTo>
                  <a:cubicBezTo>
                    <a:pt x="5911" y="12237"/>
                    <a:pt x="5773" y="12237"/>
                    <a:pt x="5773" y="12237"/>
                  </a:cubicBezTo>
                  <a:cubicBezTo>
                    <a:pt x="5635" y="12237"/>
                    <a:pt x="5497" y="12098"/>
                    <a:pt x="5324" y="11960"/>
                  </a:cubicBezTo>
                  <a:cubicBezTo>
                    <a:pt x="5324" y="11822"/>
                    <a:pt x="5324" y="11822"/>
                    <a:pt x="5185" y="11822"/>
                  </a:cubicBezTo>
                  <a:cubicBezTo>
                    <a:pt x="5185" y="11511"/>
                    <a:pt x="5324" y="11096"/>
                    <a:pt x="5635" y="11096"/>
                  </a:cubicBezTo>
                  <a:cubicBezTo>
                    <a:pt x="6188" y="10820"/>
                    <a:pt x="6637" y="10647"/>
                    <a:pt x="7225" y="10508"/>
                  </a:cubicBezTo>
                  <a:cubicBezTo>
                    <a:pt x="8089" y="10232"/>
                    <a:pt x="8953" y="10094"/>
                    <a:pt x="9955" y="9783"/>
                  </a:cubicBezTo>
                  <a:cubicBezTo>
                    <a:pt x="9955" y="9644"/>
                    <a:pt x="9817" y="9368"/>
                    <a:pt x="9644" y="9091"/>
                  </a:cubicBezTo>
                  <a:cubicBezTo>
                    <a:pt x="9368" y="8365"/>
                    <a:pt x="9230" y="7501"/>
                    <a:pt x="8953" y="6775"/>
                  </a:cubicBezTo>
                  <a:cubicBezTo>
                    <a:pt x="7501" y="7052"/>
                    <a:pt x="5911" y="7190"/>
                    <a:pt x="4321" y="7501"/>
                  </a:cubicBezTo>
                  <a:cubicBezTo>
                    <a:pt x="4183" y="7501"/>
                    <a:pt x="4045" y="7363"/>
                    <a:pt x="4045" y="7190"/>
                  </a:cubicBezTo>
                  <a:cubicBezTo>
                    <a:pt x="3907" y="7190"/>
                    <a:pt x="3768" y="7052"/>
                    <a:pt x="3768" y="6914"/>
                  </a:cubicBezTo>
                  <a:cubicBezTo>
                    <a:pt x="3768" y="6637"/>
                    <a:pt x="3907" y="6499"/>
                    <a:pt x="4045" y="6499"/>
                  </a:cubicBezTo>
                  <a:cubicBezTo>
                    <a:pt x="4045" y="6326"/>
                    <a:pt x="4183" y="6326"/>
                    <a:pt x="4321" y="6326"/>
                  </a:cubicBezTo>
                  <a:cubicBezTo>
                    <a:pt x="5047" y="6188"/>
                    <a:pt x="5635" y="6188"/>
                    <a:pt x="6188" y="6050"/>
                  </a:cubicBezTo>
                  <a:lnTo>
                    <a:pt x="6361" y="6050"/>
                  </a:lnTo>
                  <a:cubicBezTo>
                    <a:pt x="7052" y="5911"/>
                    <a:pt x="7778" y="5773"/>
                    <a:pt x="8504" y="5773"/>
                  </a:cubicBezTo>
                  <a:lnTo>
                    <a:pt x="8504" y="5462"/>
                  </a:lnTo>
                  <a:cubicBezTo>
                    <a:pt x="8227" y="4771"/>
                    <a:pt x="7916" y="3907"/>
                    <a:pt x="7640" y="3181"/>
                  </a:cubicBezTo>
                  <a:cubicBezTo>
                    <a:pt x="7640" y="3042"/>
                    <a:pt x="7640" y="2870"/>
                    <a:pt x="7501" y="2870"/>
                  </a:cubicBezTo>
                  <a:cubicBezTo>
                    <a:pt x="7225" y="1867"/>
                    <a:pt x="6914" y="865"/>
                    <a:pt x="6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4332983" y="3300466"/>
              <a:ext cx="550654" cy="74516"/>
            </a:xfrm>
            <a:custGeom>
              <a:avLst/>
              <a:gdLst/>
              <a:ahLst/>
              <a:cxnLst/>
              <a:rect l="l" t="t" r="r" b="b"/>
              <a:pathLst>
                <a:path w="30660" h="4149" extrusionOk="0">
                  <a:moveTo>
                    <a:pt x="30072" y="1"/>
                  </a:moveTo>
                  <a:cubicBezTo>
                    <a:pt x="29519" y="1"/>
                    <a:pt x="28793" y="1"/>
                    <a:pt x="28067" y="139"/>
                  </a:cubicBezTo>
                  <a:cubicBezTo>
                    <a:pt x="27653" y="139"/>
                    <a:pt x="27203" y="277"/>
                    <a:pt x="26788" y="277"/>
                  </a:cubicBezTo>
                  <a:cubicBezTo>
                    <a:pt x="25924" y="416"/>
                    <a:pt x="24887" y="554"/>
                    <a:pt x="23747" y="692"/>
                  </a:cubicBezTo>
                  <a:lnTo>
                    <a:pt x="23608" y="692"/>
                  </a:lnTo>
                  <a:cubicBezTo>
                    <a:pt x="22295" y="865"/>
                    <a:pt x="20878" y="1003"/>
                    <a:pt x="19564" y="1280"/>
                  </a:cubicBezTo>
                  <a:lnTo>
                    <a:pt x="18838" y="1280"/>
                  </a:lnTo>
                  <a:cubicBezTo>
                    <a:pt x="17974" y="1418"/>
                    <a:pt x="16972" y="1556"/>
                    <a:pt x="16108" y="1729"/>
                  </a:cubicBezTo>
                  <a:lnTo>
                    <a:pt x="15693" y="1729"/>
                  </a:lnTo>
                  <a:lnTo>
                    <a:pt x="15382" y="1867"/>
                  </a:lnTo>
                  <a:lnTo>
                    <a:pt x="15244" y="1867"/>
                  </a:lnTo>
                  <a:cubicBezTo>
                    <a:pt x="14967" y="1867"/>
                    <a:pt x="14829" y="1867"/>
                    <a:pt x="14691" y="2006"/>
                  </a:cubicBezTo>
                  <a:cubicBezTo>
                    <a:pt x="14103" y="2006"/>
                    <a:pt x="13654" y="2006"/>
                    <a:pt x="13101" y="2144"/>
                  </a:cubicBezTo>
                  <a:cubicBezTo>
                    <a:pt x="12237" y="2282"/>
                    <a:pt x="11234" y="2282"/>
                    <a:pt x="10370" y="2420"/>
                  </a:cubicBezTo>
                  <a:cubicBezTo>
                    <a:pt x="6602" y="2870"/>
                    <a:pt x="3595" y="3008"/>
                    <a:pt x="554" y="3008"/>
                  </a:cubicBezTo>
                  <a:cubicBezTo>
                    <a:pt x="277" y="3008"/>
                    <a:pt x="0" y="3284"/>
                    <a:pt x="0" y="3596"/>
                  </a:cubicBezTo>
                  <a:cubicBezTo>
                    <a:pt x="0" y="3872"/>
                    <a:pt x="277" y="4149"/>
                    <a:pt x="692" y="4149"/>
                  </a:cubicBezTo>
                  <a:cubicBezTo>
                    <a:pt x="4598" y="4149"/>
                    <a:pt x="8469" y="3872"/>
                    <a:pt x="12375" y="3457"/>
                  </a:cubicBezTo>
                  <a:cubicBezTo>
                    <a:pt x="14829" y="3008"/>
                    <a:pt x="17110" y="2731"/>
                    <a:pt x="19564" y="2420"/>
                  </a:cubicBezTo>
                  <a:lnTo>
                    <a:pt x="19703" y="2420"/>
                  </a:lnTo>
                  <a:lnTo>
                    <a:pt x="19875" y="2282"/>
                  </a:lnTo>
                  <a:cubicBezTo>
                    <a:pt x="20878" y="2144"/>
                    <a:pt x="22018" y="2006"/>
                    <a:pt x="23159" y="1867"/>
                  </a:cubicBezTo>
                  <a:lnTo>
                    <a:pt x="23747" y="1867"/>
                  </a:lnTo>
                  <a:cubicBezTo>
                    <a:pt x="23885" y="1867"/>
                    <a:pt x="23885" y="1867"/>
                    <a:pt x="24023" y="1729"/>
                  </a:cubicBezTo>
                  <a:lnTo>
                    <a:pt x="25198" y="1556"/>
                  </a:lnTo>
                  <a:cubicBezTo>
                    <a:pt x="26927" y="1418"/>
                    <a:pt x="28655" y="1280"/>
                    <a:pt x="30072" y="1003"/>
                  </a:cubicBezTo>
                  <a:cubicBezTo>
                    <a:pt x="30245" y="1003"/>
                    <a:pt x="30383" y="1003"/>
                    <a:pt x="30522" y="865"/>
                  </a:cubicBezTo>
                  <a:cubicBezTo>
                    <a:pt x="30660" y="865"/>
                    <a:pt x="30660" y="692"/>
                    <a:pt x="30660" y="554"/>
                  </a:cubicBezTo>
                  <a:cubicBezTo>
                    <a:pt x="30660" y="277"/>
                    <a:pt x="30660" y="139"/>
                    <a:pt x="30522" y="139"/>
                  </a:cubicBezTo>
                  <a:cubicBezTo>
                    <a:pt x="30522" y="1"/>
                    <a:pt x="30383" y="1"/>
                    <a:pt x="30072" y="1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4182748" y="3388003"/>
              <a:ext cx="731942" cy="139693"/>
            </a:xfrm>
            <a:custGeom>
              <a:avLst/>
              <a:gdLst/>
              <a:ahLst/>
              <a:cxnLst/>
              <a:rect l="l" t="t" r="r" b="b"/>
              <a:pathLst>
                <a:path w="40754" h="7778" extrusionOk="0">
                  <a:moveTo>
                    <a:pt x="40165" y="0"/>
                  </a:moveTo>
                  <a:cubicBezTo>
                    <a:pt x="38610" y="139"/>
                    <a:pt x="37158" y="312"/>
                    <a:pt x="35707" y="588"/>
                  </a:cubicBezTo>
                  <a:cubicBezTo>
                    <a:pt x="34981" y="726"/>
                    <a:pt x="34289" y="865"/>
                    <a:pt x="33425" y="865"/>
                  </a:cubicBezTo>
                  <a:lnTo>
                    <a:pt x="30383" y="1314"/>
                  </a:lnTo>
                  <a:lnTo>
                    <a:pt x="27376" y="1729"/>
                  </a:lnTo>
                  <a:lnTo>
                    <a:pt x="27203" y="1729"/>
                  </a:lnTo>
                  <a:cubicBezTo>
                    <a:pt x="26201" y="1867"/>
                    <a:pt x="25337" y="2040"/>
                    <a:pt x="24473" y="2178"/>
                  </a:cubicBezTo>
                  <a:cubicBezTo>
                    <a:pt x="23609" y="2316"/>
                    <a:pt x="22745" y="2316"/>
                    <a:pt x="22019" y="2455"/>
                  </a:cubicBezTo>
                  <a:cubicBezTo>
                    <a:pt x="21327" y="2593"/>
                    <a:pt x="20602" y="2731"/>
                    <a:pt x="20014" y="2731"/>
                  </a:cubicBezTo>
                  <a:cubicBezTo>
                    <a:pt x="19288" y="2904"/>
                    <a:pt x="18562" y="3042"/>
                    <a:pt x="17871" y="3180"/>
                  </a:cubicBezTo>
                  <a:cubicBezTo>
                    <a:pt x="17283" y="3180"/>
                    <a:pt x="16834" y="3319"/>
                    <a:pt x="16281" y="3457"/>
                  </a:cubicBezTo>
                  <a:lnTo>
                    <a:pt x="15970" y="3457"/>
                  </a:lnTo>
                  <a:cubicBezTo>
                    <a:pt x="14967" y="3595"/>
                    <a:pt x="14103" y="3906"/>
                    <a:pt x="13239" y="4045"/>
                  </a:cubicBezTo>
                  <a:cubicBezTo>
                    <a:pt x="12375" y="4183"/>
                    <a:pt x="11649" y="4459"/>
                    <a:pt x="10785" y="4632"/>
                  </a:cubicBezTo>
                  <a:lnTo>
                    <a:pt x="10232" y="4770"/>
                  </a:lnTo>
                  <a:lnTo>
                    <a:pt x="10094" y="4770"/>
                  </a:lnTo>
                  <a:lnTo>
                    <a:pt x="9506" y="4909"/>
                  </a:lnTo>
                  <a:cubicBezTo>
                    <a:pt x="9057" y="5047"/>
                    <a:pt x="8504" y="5185"/>
                    <a:pt x="8054" y="5323"/>
                  </a:cubicBezTo>
                  <a:cubicBezTo>
                    <a:pt x="6188" y="5773"/>
                    <a:pt x="4460" y="6049"/>
                    <a:pt x="2731" y="6360"/>
                  </a:cubicBezTo>
                  <a:lnTo>
                    <a:pt x="2455" y="6360"/>
                  </a:lnTo>
                  <a:cubicBezTo>
                    <a:pt x="2317" y="6360"/>
                    <a:pt x="2006" y="6499"/>
                    <a:pt x="1729" y="6499"/>
                  </a:cubicBezTo>
                  <a:lnTo>
                    <a:pt x="1280" y="6499"/>
                  </a:lnTo>
                  <a:cubicBezTo>
                    <a:pt x="1003" y="6499"/>
                    <a:pt x="865" y="6499"/>
                    <a:pt x="588" y="6637"/>
                  </a:cubicBezTo>
                  <a:cubicBezTo>
                    <a:pt x="416" y="6637"/>
                    <a:pt x="277" y="6637"/>
                    <a:pt x="139" y="6775"/>
                  </a:cubicBezTo>
                  <a:lnTo>
                    <a:pt x="139" y="6913"/>
                  </a:lnTo>
                  <a:cubicBezTo>
                    <a:pt x="1" y="7052"/>
                    <a:pt x="1" y="7052"/>
                    <a:pt x="1" y="7225"/>
                  </a:cubicBezTo>
                  <a:cubicBezTo>
                    <a:pt x="1" y="7501"/>
                    <a:pt x="277" y="7778"/>
                    <a:pt x="588" y="7778"/>
                  </a:cubicBezTo>
                  <a:cubicBezTo>
                    <a:pt x="2144" y="7639"/>
                    <a:pt x="3596" y="7363"/>
                    <a:pt x="5047" y="7052"/>
                  </a:cubicBezTo>
                  <a:cubicBezTo>
                    <a:pt x="6914" y="6775"/>
                    <a:pt x="8780" y="6360"/>
                    <a:pt x="10370" y="5911"/>
                  </a:cubicBezTo>
                  <a:lnTo>
                    <a:pt x="10647" y="5911"/>
                  </a:lnTo>
                  <a:lnTo>
                    <a:pt x="11511" y="5635"/>
                  </a:lnTo>
                  <a:cubicBezTo>
                    <a:pt x="12099" y="5496"/>
                    <a:pt x="12686" y="5323"/>
                    <a:pt x="13101" y="5185"/>
                  </a:cubicBezTo>
                  <a:cubicBezTo>
                    <a:pt x="13377" y="5185"/>
                    <a:pt x="13689" y="5185"/>
                    <a:pt x="13965" y="5047"/>
                  </a:cubicBezTo>
                  <a:cubicBezTo>
                    <a:pt x="14553" y="4909"/>
                    <a:pt x="14967" y="4909"/>
                    <a:pt x="15417" y="4770"/>
                  </a:cubicBezTo>
                  <a:lnTo>
                    <a:pt x="15693" y="4770"/>
                  </a:lnTo>
                  <a:cubicBezTo>
                    <a:pt x="16143" y="4632"/>
                    <a:pt x="16557" y="4632"/>
                    <a:pt x="17007" y="4459"/>
                  </a:cubicBezTo>
                  <a:cubicBezTo>
                    <a:pt x="18562" y="4183"/>
                    <a:pt x="20463" y="3906"/>
                    <a:pt x="22606" y="3595"/>
                  </a:cubicBezTo>
                  <a:cubicBezTo>
                    <a:pt x="24196" y="3319"/>
                    <a:pt x="25648" y="3180"/>
                    <a:pt x="27203" y="2904"/>
                  </a:cubicBezTo>
                  <a:lnTo>
                    <a:pt x="27653" y="2904"/>
                  </a:lnTo>
                  <a:lnTo>
                    <a:pt x="27929" y="2731"/>
                  </a:lnTo>
                  <a:lnTo>
                    <a:pt x="28655" y="2731"/>
                  </a:lnTo>
                  <a:lnTo>
                    <a:pt x="28932" y="2593"/>
                  </a:lnTo>
                  <a:lnTo>
                    <a:pt x="29105" y="2593"/>
                  </a:lnTo>
                  <a:lnTo>
                    <a:pt x="30660" y="2455"/>
                  </a:lnTo>
                  <a:cubicBezTo>
                    <a:pt x="31835" y="2316"/>
                    <a:pt x="32838" y="2178"/>
                    <a:pt x="33840" y="2040"/>
                  </a:cubicBezTo>
                  <a:cubicBezTo>
                    <a:pt x="34566" y="1867"/>
                    <a:pt x="35292" y="1729"/>
                    <a:pt x="36156" y="1729"/>
                  </a:cubicBezTo>
                  <a:lnTo>
                    <a:pt x="36294" y="1590"/>
                  </a:lnTo>
                  <a:cubicBezTo>
                    <a:pt x="37020" y="1452"/>
                    <a:pt x="37746" y="1452"/>
                    <a:pt x="38437" y="1314"/>
                  </a:cubicBezTo>
                  <a:cubicBezTo>
                    <a:pt x="39025" y="1176"/>
                    <a:pt x="39612" y="1176"/>
                    <a:pt x="40165" y="1176"/>
                  </a:cubicBezTo>
                  <a:cubicBezTo>
                    <a:pt x="40165" y="1176"/>
                    <a:pt x="40338" y="1176"/>
                    <a:pt x="40338" y="1003"/>
                  </a:cubicBezTo>
                  <a:lnTo>
                    <a:pt x="40615" y="1003"/>
                  </a:lnTo>
                  <a:cubicBezTo>
                    <a:pt x="40615" y="865"/>
                    <a:pt x="40753" y="726"/>
                    <a:pt x="40753" y="588"/>
                  </a:cubicBezTo>
                  <a:cubicBezTo>
                    <a:pt x="40753" y="312"/>
                    <a:pt x="40477" y="0"/>
                    <a:pt x="40165" y="0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4185227" y="3465608"/>
              <a:ext cx="768562" cy="147757"/>
            </a:xfrm>
            <a:custGeom>
              <a:avLst/>
              <a:gdLst/>
              <a:ahLst/>
              <a:cxnLst/>
              <a:rect l="l" t="t" r="r" b="b"/>
              <a:pathLst>
                <a:path w="42793" h="8227" extrusionOk="0">
                  <a:moveTo>
                    <a:pt x="42205" y="0"/>
                  </a:moveTo>
                  <a:cubicBezTo>
                    <a:pt x="41756" y="0"/>
                    <a:pt x="41341" y="138"/>
                    <a:pt x="40892" y="138"/>
                  </a:cubicBezTo>
                  <a:cubicBezTo>
                    <a:pt x="39474" y="311"/>
                    <a:pt x="38023" y="588"/>
                    <a:pt x="36744" y="864"/>
                  </a:cubicBezTo>
                  <a:lnTo>
                    <a:pt x="36156" y="1002"/>
                  </a:lnTo>
                  <a:cubicBezTo>
                    <a:pt x="35430" y="1175"/>
                    <a:pt x="34843" y="1314"/>
                    <a:pt x="34290" y="1452"/>
                  </a:cubicBezTo>
                  <a:cubicBezTo>
                    <a:pt x="34151" y="1452"/>
                    <a:pt x="34151" y="1590"/>
                    <a:pt x="34151" y="1590"/>
                  </a:cubicBezTo>
                  <a:cubicBezTo>
                    <a:pt x="33425" y="1728"/>
                    <a:pt x="32838" y="1867"/>
                    <a:pt x="32112" y="2039"/>
                  </a:cubicBezTo>
                  <a:cubicBezTo>
                    <a:pt x="31835" y="2039"/>
                    <a:pt x="31697" y="2039"/>
                    <a:pt x="31386" y="2178"/>
                  </a:cubicBezTo>
                  <a:cubicBezTo>
                    <a:pt x="27377" y="2904"/>
                    <a:pt x="23471" y="3457"/>
                    <a:pt x="20152" y="4044"/>
                  </a:cubicBezTo>
                  <a:lnTo>
                    <a:pt x="18424" y="4321"/>
                  </a:lnTo>
                  <a:lnTo>
                    <a:pt x="17422" y="4459"/>
                  </a:lnTo>
                  <a:lnTo>
                    <a:pt x="16696" y="4459"/>
                  </a:lnTo>
                  <a:lnTo>
                    <a:pt x="15555" y="4632"/>
                  </a:lnTo>
                  <a:lnTo>
                    <a:pt x="15417" y="4770"/>
                  </a:lnTo>
                  <a:cubicBezTo>
                    <a:pt x="14691" y="4770"/>
                    <a:pt x="13965" y="4908"/>
                    <a:pt x="13239" y="5047"/>
                  </a:cubicBezTo>
                  <a:cubicBezTo>
                    <a:pt x="9230" y="5634"/>
                    <a:pt x="4771" y="6187"/>
                    <a:pt x="450" y="7051"/>
                  </a:cubicBezTo>
                  <a:cubicBezTo>
                    <a:pt x="450" y="7051"/>
                    <a:pt x="278" y="7051"/>
                    <a:pt x="278" y="7224"/>
                  </a:cubicBezTo>
                  <a:cubicBezTo>
                    <a:pt x="278" y="7224"/>
                    <a:pt x="139" y="7224"/>
                    <a:pt x="139" y="7362"/>
                  </a:cubicBezTo>
                  <a:cubicBezTo>
                    <a:pt x="139" y="7362"/>
                    <a:pt x="1" y="7362"/>
                    <a:pt x="1" y="7501"/>
                  </a:cubicBezTo>
                  <a:lnTo>
                    <a:pt x="1" y="7639"/>
                  </a:lnTo>
                  <a:lnTo>
                    <a:pt x="1" y="7777"/>
                  </a:lnTo>
                  <a:cubicBezTo>
                    <a:pt x="1" y="7915"/>
                    <a:pt x="139" y="8088"/>
                    <a:pt x="278" y="8227"/>
                  </a:cubicBezTo>
                  <a:lnTo>
                    <a:pt x="727" y="8227"/>
                  </a:lnTo>
                  <a:cubicBezTo>
                    <a:pt x="2732" y="7777"/>
                    <a:pt x="4909" y="7501"/>
                    <a:pt x="6914" y="7051"/>
                  </a:cubicBezTo>
                  <a:cubicBezTo>
                    <a:pt x="10094" y="6637"/>
                    <a:pt x="13239" y="6187"/>
                    <a:pt x="16005" y="5772"/>
                  </a:cubicBezTo>
                  <a:lnTo>
                    <a:pt x="16419" y="5772"/>
                  </a:lnTo>
                  <a:lnTo>
                    <a:pt x="16869" y="5634"/>
                  </a:lnTo>
                  <a:lnTo>
                    <a:pt x="17284" y="5634"/>
                  </a:lnTo>
                  <a:lnTo>
                    <a:pt x="17871" y="5496"/>
                  </a:lnTo>
                  <a:cubicBezTo>
                    <a:pt x="19599" y="5185"/>
                    <a:pt x="21466" y="5047"/>
                    <a:pt x="23194" y="4770"/>
                  </a:cubicBezTo>
                  <a:cubicBezTo>
                    <a:pt x="23920" y="4632"/>
                    <a:pt x="24646" y="4459"/>
                    <a:pt x="25337" y="4321"/>
                  </a:cubicBezTo>
                  <a:cubicBezTo>
                    <a:pt x="26927" y="4044"/>
                    <a:pt x="28379" y="3906"/>
                    <a:pt x="29831" y="3595"/>
                  </a:cubicBezTo>
                  <a:cubicBezTo>
                    <a:pt x="30522" y="3457"/>
                    <a:pt x="31248" y="3318"/>
                    <a:pt x="31974" y="3180"/>
                  </a:cubicBezTo>
                  <a:cubicBezTo>
                    <a:pt x="32976" y="3042"/>
                    <a:pt x="33979" y="2731"/>
                    <a:pt x="35015" y="2454"/>
                  </a:cubicBezTo>
                  <a:cubicBezTo>
                    <a:pt x="35430" y="2454"/>
                    <a:pt x="35880" y="2316"/>
                    <a:pt x="36294" y="2178"/>
                  </a:cubicBezTo>
                  <a:cubicBezTo>
                    <a:pt x="36571" y="2178"/>
                    <a:pt x="36882" y="2039"/>
                    <a:pt x="37159" y="2039"/>
                  </a:cubicBezTo>
                  <a:cubicBezTo>
                    <a:pt x="37159" y="2039"/>
                    <a:pt x="37297" y="2039"/>
                    <a:pt x="37297" y="1867"/>
                  </a:cubicBezTo>
                  <a:cubicBezTo>
                    <a:pt x="37608" y="1867"/>
                    <a:pt x="37884" y="1867"/>
                    <a:pt x="38161" y="1728"/>
                  </a:cubicBezTo>
                  <a:cubicBezTo>
                    <a:pt x="38749" y="1590"/>
                    <a:pt x="39163" y="1590"/>
                    <a:pt x="39613" y="1452"/>
                  </a:cubicBezTo>
                  <a:cubicBezTo>
                    <a:pt x="39889" y="1452"/>
                    <a:pt x="40200" y="1314"/>
                    <a:pt x="40477" y="1314"/>
                  </a:cubicBezTo>
                  <a:cubicBezTo>
                    <a:pt x="41064" y="1314"/>
                    <a:pt x="41617" y="1175"/>
                    <a:pt x="42205" y="1175"/>
                  </a:cubicBezTo>
                  <a:cubicBezTo>
                    <a:pt x="42482" y="1175"/>
                    <a:pt x="42793" y="864"/>
                    <a:pt x="42793" y="588"/>
                  </a:cubicBezTo>
                  <a:cubicBezTo>
                    <a:pt x="42793" y="449"/>
                    <a:pt x="42620" y="311"/>
                    <a:pt x="42620" y="311"/>
                  </a:cubicBezTo>
                  <a:lnTo>
                    <a:pt x="42482" y="138"/>
                  </a:lnTo>
                  <a:cubicBezTo>
                    <a:pt x="42482" y="138"/>
                    <a:pt x="42343" y="0"/>
                    <a:pt x="42205" y="0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4252289" y="3566795"/>
              <a:ext cx="773519" cy="129132"/>
            </a:xfrm>
            <a:custGeom>
              <a:avLst/>
              <a:gdLst/>
              <a:ahLst/>
              <a:cxnLst/>
              <a:rect l="l" t="t" r="r" b="b"/>
              <a:pathLst>
                <a:path w="43069" h="7190" extrusionOk="0">
                  <a:moveTo>
                    <a:pt x="42342" y="0"/>
                  </a:moveTo>
                  <a:cubicBezTo>
                    <a:pt x="41789" y="138"/>
                    <a:pt x="41063" y="277"/>
                    <a:pt x="40338" y="415"/>
                  </a:cubicBezTo>
                  <a:cubicBezTo>
                    <a:pt x="38471" y="726"/>
                    <a:pt x="36466" y="1141"/>
                    <a:pt x="34150" y="1417"/>
                  </a:cubicBezTo>
                  <a:lnTo>
                    <a:pt x="33701" y="1417"/>
                  </a:lnTo>
                  <a:cubicBezTo>
                    <a:pt x="30970" y="1867"/>
                    <a:pt x="27963" y="2143"/>
                    <a:pt x="25509" y="2454"/>
                  </a:cubicBezTo>
                  <a:cubicBezTo>
                    <a:pt x="24783" y="2454"/>
                    <a:pt x="24196" y="2593"/>
                    <a:pt x="23643" y="2593"/>
                  </a:cubicBezTo>
                  <a:lnTo>
                    <a:pt x="23055" y="2593"/>
                  </a:lnTo>
                  <a:lnTo>
                    <a:pt x="22917" y="2731"/>
                  </a:lnTo>
                  <a:lnTo>
                    <a:pt x="21603" y="2731"/>
                  </a:lnTo>
                  <a:cubicBezTo>
                    <a:pt x="19184" y="3007"/>
                    <a:pt x="16730" y="3318"/>
                    <a:pt x="14137" y="3595"/>
                  </a:cubicBezTo>
                  <a:cubicBezTo>
                    <a:pt x="13411" y="3733"/>
                    <a:pt x="12547" y="3871"/>
                    <a:pt x="11683" y="3871"/>
                  </a:cubicBezTo>
                  <a:cubicBezTo>
                    <a:pt x="9817" y="4183"/>
                    <a:pt x="7950" y="4459"/>
                    <a:pt x="6360" y="4736"/>
                  </a:cubicBezTo>
                  <a:cubicBezTo>
                    <a:pt x="5358" y="4874"/>
                    <a:pt x="4493" y="5185"/>
                    <a:pt x="3457" y="5323"/>
                  </a:cubicBezTo>
                  <a:cubicBezTo>
                    <a:pt x="3042" y="5461"/>
                    <a:pt x="2592" y="5461"/>
                    <a:pt x="2178" y="5600"/>
                  </a:cubicBezTo>
                  <a:cubicBezTo>
                    <a:pt x="1590" y="5738"/>
                    <a:pt x="1037" y="5911"/>
                    <a:pt x="449" y="6049"/>
                  </a:cubicBezTo>
                  <a:lnTo>
                    <a:pt x="311" y="6049"/>
                  </a:lnTo>
                  <a:lnTo>
                    <a:pt x="173" y="6187"/>
                  </a:lnTo>
                  <a:lnTo>
                    <a:pt x="173" y="6326"/>
                  </a:lnTo>
                  <a:lnTo>
                    <a:pt x="0" y="6326"/>
                  </a:lnTo>
                  <a:lnTo>
                    <a:pt x="0" y="6602"/>
                  </a:lnTo>
                  <a:lnTo>
                    <a:pt x="0" y="6775"/>
                  </a:lnTo>
                  <a:cubicBezTo>
                    <a:pt x="0" y="6775"/>
                    <a:pt x="0" y="6913"/>
                    <a:pt x="173" y="6913"/>
                  </a:cubicBezTo>
                  <a:cubicBezTo>
                    <a:pt x="173" y="7051"/>
                    <a:pt x="449" y="7190"/>
                    <a:pt x="588" y="7190"/>
                  </a:cubicBezTo>
                  <a:lnTo>
                    <a:pt x="726" y="7190"/>
                  </a:lnTo>
                  <a:lnTo>
                    <a:pt x="864" y="7051"/>
                  </a:lnTo>
                  <a:cubicBezTo>
                    <a:pt x="2178" y="6775"/>
                    <a:pt x="3457" y="6464"/>
                    <a:pt x="4770" y="6187"/>
                  </a:cubicBezTo>
                  <a:cubicBezTo>
                    <a:pt x="6360" y="5911"/>
                    <a:pt x="7950" y="5600"/>
                    <a:pt x="9678" y="5461"/>
                  </a:cubicBezTo>
                  <a:cubicBezTo>
                    <a:pt x="9817" y="5323"/>
                    <a:pt x="9955" y="5323"/>
                    <a:pt x="10093" y="5323"/>
                  </a:cubicBezTo>
                  <a:cubicBezTo>
                    <a:pt x="10542" y="5323"/>
                    <a:pt x="10957" y="5185"/>
                    <a:pt x="11545" y="5185"/>
                  </a:cubicBezTo>
                  <a:cubicBezTo>
                    <a:pt x="11683" y="5185"/>
                    <a:pt x="11960" y="5047"/>
                    <a:pt x="12271" y="5047"/>
                  </a:cubicBezTo>
                  <a:cubicBezTo>
                    <a:pt x="12685" y="4874"/>
                    <a:pt x="13135" y="4874"/>
                    <a:pt x="13550" y="4874"/>
                  </a:cubicBezTo>
                  <a:cubicBezTo>
                    <a:pt x="16868" y="4459"/>
                    <a:pt x="20186" y="4010"/>
                    <a:pt x="22917" y="3871"/>
                  </a:cubicBezTo>
                  <a:lnTo>
                    <a:pt x="23193" y="3733"/>
                  </a:lnTo>
                  <a:lnTo>
                    <a:pt x="23504" y="3733"/>
                  </a:lnTo>
                  <a:cubicBezTo>
                    <a:pt x="27099" y="3457"/>
                    <a:pt x="30832" y="3007"/>
                    <a:pt x="34565" y="2454"/>
                  </a:cubicBezTo>
                  <a:cubicBezTo>
                    <a:pt x="37607" y="2143"/>
                    <a:pt x="40199" y="1590"/>
                    <a:pt x="42653" y="1141"/>
                  </a:cubicBezTo>
                  <a:lnTo>
                    <a:pt x="42792" y="1141"/>
                  </a:lnTo>
                  <a:cubicBezTo>
                    <a:pt x="42792" y="1003"/>
                    <a:pt x="42930" y="1003"/>
                    <a:pt x="42930" y="1003"/>
                  </a:cubicBezTo>
                  <a:lnTo>
                    <a:pt x="43068" y="864"/>
                  </a:lnTo>
                  <a:lnTo>
                    <a:pt x="43068" y="415"/>
                  </a:lnTo>
                  <a:cubicBezTo>
                    <a:pt x="43068" y="415"/>
                    <a:pt x="43068" y="277"/>
                    <a:pt x="42930" y="277"/>
                  </a:cubicBezTo>
                  <a:cubicBezTo>
                    <a:pt x="42930" y="138"/>
                    <a:pt x="42792" y="0"/>
                    <a:pt x="42515" y="0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4306906" y="3657421"/>
              <a:ext cx="703385" cy="147146"/>
            </a:xfrm>
            <a:custGeom>
              <a:avLst/>
              <a:gdLst/>
              <a:ahLst/>
              <a:cxnLst/>
              <a:rect l="l" t="t" r="r" b="b"/>
              <a:pathLst>
                <a:path w="39164" h="8193" extrusionOk="0">
                  <a:moveTo>
                    <a:pt x="38437" y="1"/>
                  </a:moveTo>
                  <a:cubicBezTo>
                    <a:pt x="33702" y="1003"/>
                    <a:pt x="28794" y="1729"/>
                    <a:pt x="24196" y="2420"/>
                  </a:cubicBezTo>
                  <a:lnTo>
                    <a:pt x="24058" y="2420"/>
                  </a:lnTo>
                  <a:lnTo>
                    <a:pt x="23332" y="2593"/>
                  </a:lnTo>
                  <a:lnTo>
                    <a:pt x="23056" y="2593"/>
                  </a:lnTo>
                  <a:cubicBezTo>
                    <a:pt x="22019" y="2731"/>
                    <a:pt x="21016" y="2870"/>
                    <a:pt x="20014" y="3008"/>
                  </a:cubicBezTo>
                  <a:cubicBezTo>
                    <a:pt x="19426" y="3146"/>
                    <a:pt x="18873" y="3146"/>
                    <a:pt x="18286" y="3284"/>
                  </a:cubicBezTo>
                  <a:cubicBezTo>
                    <a:pt x="17560" y="3457"/>
                    <a:pt x="16834" y="3595"/>
                    <a:pt x="16281" y="3595"/>
                  </a:cubicBezTo>
                  <a:cubicBezTo>
                    <a:pt x="13101" y="4148"/>
                    <a:pt x="10370" y="4736"/>
                    <a:pt x="7916" y="5185"/>
                  </a:cubicBezTo>
                  <a:cubicBezTo>
                    <a:pt x="5911" y="5600"/>
                    <a:pt x="3872" y="6188"/>
                    <a:pt x="2144" y="6603"/>
                  </a:cubicBezTo>
                  <a:cubicBezTo>
                    <a:pt x="1452" y="6741"/>
                    <a:pt x="865" y="6914"/>
                    <a:pt x="277" y="7190"/>
                  </a:cubicBezTo>
                  <a:lnTo>
                    <a:pt x="139" y="7190"/>
                  </a:lnTo>
                  <a:lnTo>
                    <a:pt x="139" y="7328"/>
                  </a:lnTo>
                  <a:cubicBezTo>
                    <a:pt x="1" y="7467"/>
                    <a:pt x="1" y="7605"/>
                    <a:pt x="1" y="7778"/>
                  </a:cubicBezTo>
                  <a:lnTo>
                    <a:pt x="1" y="7916"/>
                  </a:lnTo>
                  <a:lnTo>
                    <a:pt x="1" y="8054"/>
                  </a:lnTo>
                  <a:cubicBezTo>
                    <a:pt x="139" y="8193"/>
                    <a:pt x="277" y="8193"/>
                    <a:pt x="588" y="8193"/>
                  </a:cubicBezTo>
                  <a:lnTo>
                    <a:pt x="727" y="8193"/>
                  </a:lnTo>
                  <a:cubicBezTo>
                    <a:pt x="3181" y="7467"/>
                    <a:pt x="5773" y="6914"/>
                    <a:pt x="8642" y="6326"/>
                  </a:cubicBezTo>
                  <a:cubicBezTo>
                    <a:pt x="9230" y="6188"/>
                    <a:pt x="9921" y="5877"/>
                    <a:pt x="10647" y="5738"/>
                  </a:cubicBezTo>
                  <a:cubicBezTo>
                    <a:pt x="13550" y="5324"/>
                    <a:pt x="16419" y="4736"/>
                    <a:pt x="19150" y="4321"/>
                  </a:cubicBezTo>
                  <a:cubicBezTo>
                    <a:pt x="19288" y="4321"/>
                    <a:pt x="19599" y="4321"/>
                    <a:pt x="19737" y="4148"/>
                  </a:cubicBezTo>
                  <a:cubicBezTo>
                    <a:pt x="20740" y="4010"/>
                    <a:pt x="21742" y="3872"/>
                    <a:pt x="22606" y="3734"/>
                  </a:cubicBezTo>
                  <a:lnTo>
                    <a:pt x="24335" y="3595"/>
                  </a:lnTo>
                  <a:cubicBezTo>
                    <a:pt x="25337" y="3457"/>
                    <a:pt x="26339" y="3146"/>
                    <a:pt x="27376" y="3008"/>
                  </a:cubicBezTo>
                  <a:cubicBezTo>
                    <a:pt x="30971" y="2420"/>
                    <a:pt x="34842" y="1867"/>
                    <a:pt x="38748" y="1141"/>
                  </a:cubicBezTo>
                  <a:lnTo>
                    <a:pt x="38748" y="1003"/>
                  </a:lnTo>
                  <a:cubicBezTo>
                    <a:pt x="38887" y="1003"/>
                    <a:pt x="39025" y="1003"/>
                    <a:pt x="39025" y="865"/>
                  </a:cubicBezTo>
                  <a:cubicBezTo>
                    <a:pt x="39163" y="692"/>
                    <a:pt x="39163" y="554"/>
                    <a:pt x="39025" y="415"/>
                  </a:cubicBezTo>
                  <a:cubicBezTo>
                    <a:pt x="39025" y="277"/>
                    <a:pt x="38887" y="139"/>
                    <a:pt x="38748" y="1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4360911" y="3753022"/>
              <a:ext cx="737527" cy="131629"/>
            </a:xfrm>
            <a:custGeom>
              <a:avLst/>
              <a:gdLst/>
              <a:ahLst/>
              <a:cxnLst/>
              <a:rect l="l" t="t" r="r" b="b"/>
              <a:pathLst>
                <a:path w="41065" h="7329" extrusionOk="0">
                  <a:moveTo>
                    <a:pt x="40338" y="1"/>
                  </a:moveTo>
                  <a:cubicBezTo>
                    <a:pt x="32561" y="1141"/>
                    <a:pt x="24922" y="2455"/>
                    <a:pt x="17145" y="3734"/>
                  </a:cubicBezTo>
                  <a:cubicBezTo>
                    <a:pt x="11684" y="4598"/>
                    <a:pt x="6050" y="5462"/>
                    <a:pt x="450" y="6326"/>
                  </a:cubicBezTo>
                  <a:cubicBezTo>
                    <a:pt x="312" y="6326"/>
                    <a:pt x="174" y="6464"/>
                    <a:pt x="174" y="6464"/>
                  </a:cubicBezTo>
                  <a:lnTo>
                    <a:pt x="174" y="6603"/>
                  </a:lnTo>
                  <a:cubicBezTo>
                    <a:pt x="1" y="6775"/>
                    <a:pt x="1" y="6775"/>
                    <a:pt x="1" y="6914"/>
                  </a:cubicBezTo>
                  <a:lnTo>
                    <a:pt x="1" y="7052"/>
                  </a:lnTo>
                  <a:cubicBezTo>
                    <a:pt x="174" y="7052"/>
                    <a:pt x="174" y="7052"/>
                    <a:pt x="174" y="7190"/>
                  </a:cubicBezTo>
                  <a:lnTo>
                    <a:pt x="312" y="7328"/>
                  </a:lnTo>
                  <a:lnTo>
                    <a:pt x="727" y="7328"/>
                  </a:lnTo>
                  <a:cubicBezTo>
                    <a:pt x="7640" y="6326"/>
                    <a:pt x="15002" y="5185"/>
                    <a:pt x="23920" y="3734"/>
                  </a:cubicBezTo>
                  <a:cubicBezTo>
                    <a:pt x="29554" y="2870"/>
                    <a:pt x="35154" y="2005"/>
                    <a:pt x="40615" y="1003"/>
                  </a:cubicBezTo>
                  <a:lnTo>
                    <a:pt x="40788" y="1003"/>
                  </a:lnTo>
                  <a:cubicBezTo>
                    <a:pt x="40926" y="1003"/>
                    <a:pt x="40926" y="865"/>
                    <a:pt x="41064" y="865"/>
                  </a:cubicBezTo>
                  <a:lnTo>
                    <a:pt x="41064" y="727"/>
                  </a:lnTo>
                  <a:lnTo>
                    <a:pt x="41064" y="554"/>
                  </a:lnTo>
                  <a:lnTo>
                    <a:pt x="41064" y="415"/>
                  </a:lnTo>
                  <a:cubicBezTo>
                    <a:pt x="41064" y="277"/>
                    <a:pt x="40926" y="139"/>
                    <a:pt x="40788" y="1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4386989" y="3869115"/>
              <a:ext cx="695932" cy="126654"/>
            </a:xfrm>
            <a:custGeom>
              <a:avLst/>
              <a:gdLst/>
              <a:ahLst/>
              <a:cxnLst/>
              <a:rect l="l" t="t" r="r" b="b"/>
              <a:pathLst>
                <a:path w="38749" h="7052" extrusionOk="0">
                  <a:moveTo>
                    <a:pt x="38161" y="0"/>
                  </a:moveTo>
                  <a:cubicBezTo>
                    <a:pt x="30833" y="450"/>
                    <a:pt x="23332" y="1176"/>
                    <a:pt x="15831" y="2454"/>
                  </a:cubicBezTo>
                  <a:cubicBezTo>
                    <a:pt x="13550" y="2904"/>
                    <a:pt x="11234" y="3319"/>
                    <a:pt x="8918" y="3906"/>
                  </a:cubicBezTo>
                  <a:cubicBezTo>
                    <a:pt x="6914" y="4321"/>
                    <a:pt x="4909" y="4770"/>
                    <a:pt x="2870" y="5323"/>
                  </a:cubicBezTo>
                  <a:cubicBezTo>
                    <a:pt x="2005" y="5496"/>
                    <a:pt x="1314" y="5634"/>
                    <a:pt x="450" y="5911"/>
                  </a:cubicBezTo>
                  <a:lnTo>
                    <a:pt x="277" y="5911"/>
                  </a:lnTo>
                  <a:cubicBezTo>
                    <a:pt x="277" y="6049"/>
                    <a:pt x="139" y="6049"/>
                    <a:pt x="139" y="6187"/>
                  </a:cubicBezTo>
                  <a:cubicBezTo>
                    <a:pt x="1" y="6360"/>
                    <a:pt x="1" y="6499"/>
                    <a:pt x="139" y="6637"/>
                  </a:cubicBezTo>
                  <a:cubicBezTo>
                    <a:pt x="139" y="6637"/>
                    <a:pt x="139" y="6775"/>
                    <a:pt x="277" y="6775"/>
                  </a:cubicBezTo>
                  <a:cubicBezTo>
                    <a:pt x="277" y="6913"/>
                    <a:pt x="450" y="7052"/>
                    <a:pt x="588" y="7052"/>
                  </a:cubicBezTo>
                  <a:lnTo>
                    <a:pt x="727" y="7052"/>
                  </a:lnTo>
                  <a:cubicBezTo>
                    <a:pt x="1452" y="6775"/>
                    <a:pt x="2005" y="6637"/>
                    <a:pt x="2593" y="6499"/>
                  </a:cubicBezTo>
                  <a:cubicBezTo>
                    <a:pt x="3042" y="6360"/>
                    <a:pt x="3457" y="6360"/>
                    <a:pt x="3734" y="6187"/>
                  </a:cubicBezTo>
                  <a:cubicBezTo>
                    <a:pt x="8780" y="5047"/>
                    <a:pt x="13827" y="4044"/>
                    <a:pt x="19011" y="3180"/>
                  </a:cubicBezTo>
                  <a:cubicBezTo>
                    <a:pt x="20325" y="2904"/>
                    <a:pt x="21604" y="2731"/>
                    <a:pt x="22917" y="2593"/>
                  </a:cubicBezTo>
                  <a:cubicBezTo>
                    <a:pt x="24196" y="2454"/>
                    <a:pt x="25337" y="2316"/>
                    <a:pt x="26650" y="2178"/>
                  </a:cubicBezTo>
                  <a:cubicBezTo>
                    <a:pt x="29243" y="1867"/>
                    <a:pt x="31973" y="1590"/>
                    <a:pt x="34704" y="1452"/>
                  </a:cubicBezTo>
                  <a:cubicBezTo>
                    <a:pt x="35879" y="1314"/>
                    <a:pt x="37020" y="1314"/>
                    <a:pt x="38161" y="1176"/>
                  </a:cubicBezTo>
                  <a:cubicBezTo>
                    <a:pt x="38472" y="1176"/>
                    <a:pt x="38748" y="1003"/>
                    <a:pt x="38748" y="588"/>
                  </a:cubicBezTo>
                  <a:cubicBezTo>
                    <a:pt x="38748" y="311"/>
                    <a:pt x="38472" y="0"/>
                    <a:pt x="38161" y="0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4482590" y="3995751"/>
              <a:ext cx="623302" cy="96248"/>
            </a:xfrm>
            <a:custGeom>
              <a:avLst/>
              <a:gdLst/>
              <a:ahLst/>
              <a:cxnLst/>
              <a:rect l="l" t="t" r="r" b="b"/>
              <a:pathLst>
                <a:path w="34705" h="5359" extrusionOk="0">
                  <a:moveTo>
                    <a:pt x="32423" y="1"/>
                  </a:moveTo>
                  <a:cubicBezTo>
                    <a:pt x="25648" y="1"/>
                    <a:pt x="18597" y="588"/>
                    <a:pt x="11545" y="1729"/>
                  </a:cubicBezTo>
                  <a:cubicBezTo>
                    <a:pt x="11096" y="1902"/>
                    <a:pt x="10681" y="1902"/>
                    <a:pt x="10232" y="2040"/>
                  </a:cubicBezTo>
                  <a:cubicBezTo>
                    <a:pt x="9506" y="2178"/>
                    <a:pt x="8642" y="2316"/>
                    <a:pt x="7916" y="2455"/>
                  </a:cubicBezTo>
                  <a:cubicBezTo>
                    <a:pt x="5497" y="3042"/>
                    <a:pt x="2904" y="3630"/>
                    <a:pt x="450" y="4183"/>
                  </a:cubicBezTo>
                  <a:cubicBezTo>
                    <a:pt x="450" y="4183"/>
                    <a:pt x="312" y="4183"/>
                    <a:pt x="312" y="4321"/>
                  </a:cubicBezTo>
                  <a:lnTo>
                    <a:pt x="139" y="4321"/>
                  </a:lnTo>
                  <a:lnTo>
                    <a:pt x="139" y="4494"/>
                  </a:lnTo>
                  <a:cubicBezTo>
                    <a:pt x="1" y="4632"/>
                    <a:pt x="1" y="4632"/>
                    <a:pt x="1" y="4771"/>
                  </a:cubicBezTo>
                  <a:lnTo>
                    <a:pt x="1" y="4909"/>
                  </a:lnTo>
                  <a:cubicBezTo>
                    <a:pt x="139" y="5047"/>
                    <a:pt x="139" y="5047"/>
                    <a:pt x="312" y="5185"/>
                  </a:cubicBezTo>
                  <a:cubicBezTo>
                    <a:pt x="312" y="5185"/>
                    <a:pt x="450" y="5358"/>
                    <a:pt x="588" y="5358"/>
                  </a:cubicBezTo>
                  <a:lnTo>
                    <a:pt x="727" y="5358"/>
                  </a:lnTo>
                  <a:cubicBezTo>
                    <a:pt x="1003" y="5185"/>
                    <a:pt x="1314" y="5185"/>
                    <a:pt x="1591" y="5047"/>
                  </a:cubicBezTo>
                  <a:cubicBezTo>
                    <a:pt x="1867" y="5047"/>
                    <a:pt x="2178" y="4909"/>
                    <a:pt x="2317" y="4909"/>
                  </a:cubicBezTo>
                  <a:cubicBezTo>
                    <a:pt x="5497" y="4045"/>
                    <a:pt x="8780" y="3457"/>
                    <a:pt x="11960" y="2904"/>
                  </a:cubicBezTo>
                  <a:cubicBezTo>
                    <a:pt x="13412" y="2593"/>
                    <a:pt x="15002" y="2455"/>
                    <a:pt x="16419" y="2178"/>
                  </a:cubicBezTo>
                  <a:cubicBezTo>
                    <a:pt x="21915" y="1452"/>
                    <a:pt x="27238" y="1176"/>
                    <a:pt x="32423" y="1176"/>
                  </a:cubicBezTo>
                  <a:lnTo>
                    <a:pt x="34151" y="1176"/>
                  </a:lnTo>
                  <a:cubicBezTo>
                    <a:pt x="34428" y="1176"/>
                    <a:pt x="34704" y="865"/>
                    <a:pt x="34704" y="588"/>
                  </a:cubicBezTo>
                  <a:cubicBezTo>
                    <a:pt x="34704" y="312"/>
                    <a:pt x="34428" y="1"/>
                    <a:pt x="34151" y="1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4457141" y="4083899"/>
              <a:ext cx="760480" cy="121697"/>
            </a:xfrm>
            <a:custGeom>
              <a:avLst/>
              <a:gdLst/>
              <a:ahLst/>
              <a:cxnLst/>
              <a:rect l="l" t="t" r="r" b="b"/>
              <a:pathLst>
                <a:path w="42343" h="6776" extrusionOk="0">
                  <a:moveTo>
                    <a:pt x="41755" y="1"/>
                  </a:moveTo>
                  <a:cubicBezTo>
                    <a:pt x="41306" y="1"/>
                    <a:pt x="40891" y="1"/>
                    <a:pt x="40442" y="139"/>
                  </a:cubicBezTo>
                  <a:cubicBezTo>
                    <a:pt x="39025" y="139"/>
                    <a:pt x="37711" y="277"/>
                    <a:pt x="36570" y="450"/>
                  </a:cubicBezTo>
                  <a:lnTo>
                    <a:pt x="36432" y="450"/>
                  </a:lnTo>
                  <a:lnTo>
                    <a:pt x="35983" y="588"/>
                  </a:lnTo>
                  <a:cubicBezTo>
                    <a:pt x="34980" y="588"/>
                    <a:pt x="33978" y="727"/>
                    <a:pt x="33114" y="865"/>
                  </a:cubicBezTo>
                  <a:lnTo>
                    <a:pt x="31973" y="865"/>
                  </a:lnTo>
                  <a:lnTo>
                    <a:pt x="31800" y="1003"/>
                  </a:lnTo>
                  <a:lnTo>
                    <a:pt x="30245" y="1003"/>
                  </a:lnTo>
                  <a:cubicBezTo>
                    <a:pt x="26789" y="1314"/>
                    <a:pt x="23332" y="1867"/>
                    <a:pt x="18700" y="2593"/>
                  </a:cubicBezTo>
                  <a:cubicBezTo>
                    <a:pt x="16695" y="2870"/>
                    <a:pt x="14691" y="3181"/>
                    <a:pt x="12790" y="3457"/>
                  </a:cubicBezTo>
                  <a:cubicBezTo>
                    <a:pt x="11787" y="3734"/>
                    <a:pt x="10785" y="3907"/>
                    <a:pt x="9782" y="4045"/>
                  </a:cubicBezTo>
                  <a:lnTo>
                    <a:pt x="9057" y="4183"/>
                  </a:lnTo>
                  <a:lnTo>
                    <a:pt x="8918" y="4183"/>
                  </a:lnTo>
                  <a:cubicBezTo>
                    <a:pt x="8331" y="4321"/>
                    <a:pt x="7605" y="4460"/>
                    <a:pt x="6914" y="4460"/>
                  </a:cubicBezTo>
                  <a:cubicBezTo>
                    <a:pt x="6464" y="4598"/>
                    <a:pt x="6049" y="4598"/>
                    <a:pt x="5600" y="4598"/>
                  </a:cubicBezTo>
                  <a:lnTo>
                    <a:pt x="5324" y="4598"/>
                  </a:lnTo>
                  <a:cubicBezTo>
                    <a:pt x="4598" y="4771"/>
                    <a:pt x="3872" y="4771"/>
                    <a:pt x="3146" y="4909"/>
                  </a:cubicBezTo>
                  <a:cubicBezTo>
                    <a:pt x="2282" y="5047"/>
                    <a:pt x="1279" y="5186"/>
                    <a:pt x="415" y="5635"/>
                  </a:cubicBezTo>
                  <a:lnTo>
                    <a:pt x="139" y="5911"/>
                  </a:lnTo>
                  <a:lnTo>
                    <a:pt x="139" y="6050"/>
                  </a:lnTo>
                  <a:lnTo>
                    <a:pt x="139" y="6188"/>
                  </a:lnTo>
                  <a:cubicBezTo>
                    <a:pt x="139" y="6188"/>
                    <a:pt x="1" y="6188"/>
                    <a:pt x="139" y="6326"/>
                  </a:cubicBezTo>
                  <a:cubicBezTo>
                    <a:pt x="139" y="6499"/>
                    <a:pt x="277" y="6637"/>
                    <a:pt x="277" y="6637"/>
                  </a:cubicBezTo>
                  <a:lnTo>
                    <a:pt x="415" y="6637"/>
                  </a:lnTo>
                  <a:cubicBezTo>
                    <a:pt x="415" y="6776"/>
                    <a:pt x="554" y="6776"/>
                    <a:pt x="692" y="6776"/>
                  </a:cubicBezTo>
                  <a:lnTo>
                    <a:pt x="692" y="6637"/>
                  </a:lnTo>
                  <a:cubicBezTo>
                    <a:pt x="1141" y="6499"/>
                    <a:pt x="1556" y="6326"/>
                    <a:pt x="2144" y="6326"/>
                  </a:cubicBezTo>
                  <a:cubicBezTo>
                    <a:pt x="2420" y="6188"/>
                    <a:pt x="2869" y="6188"/>
                    <a:pt x="3284" y="6050"/>
                  </a:cubicBezTo>
                  <a:lnTo>
                    <a:pt x="3734" y="6050"/>
                  </a:lnTo>
                  <a:cubicBezTo>
                    <a:pt x="4010" y="5911"/>
                    <a:pt x="4321" y="5911"/>
                    <a:pt x="4459" y="5911"/>
                  </a:cubicBezTo>
                  <a:lnTo>
                    <a:pt x="5012" y="5911"/>
                  </a:lnTo>
                  <a:lnTo>
                    <a:pt x="5324" y="5773"/>
                  </a:lnTo>
                  <a:lnTo>
                    <a:pt x="5877" y="5773"/>
                  </a:lnTo>
                  <a:cubicBezTo>
                    <a:pt x="6602" y="5635"/>
                    <a:pt x="7467" y="5635"/>
                    <a:pt x="8469" y="5462"/>
                  </a:cubicBezTo>
                  <a:cubicBezTo>
                    <a:pt x="9057" y="5324"/>
                    <a:pt x="9782" y="5186"/>
                    <a:pt x="10508" y="5047"/>
                  </a:cubicBezTo>
                  <a:lnTo>
                    <a:pt x="11061" y="4909"/>
                  </a:lnTo>
                  <a:lnTo>
                    <a:pt x="11925" y="4909"/>
                  </a:lnTo>
                  <a:lnTo>
                    <a:pt x="12098" y="4771"/>
                  </a:lnTo>
                  <a:lnTo>
                    <a:pt x="12237" y="4771"/>
                  </a:lnTo>
                  <a:lnTo>
                    <a:pt x="13654" y="4460"/>
                  </a:lnTo>
                  <a:cubicBezTo>
                    <a:pt x="15105" y="4321"/>
                    <a:pt x="16557" y="4045"/>
                    <a:pt x="17974" y="3907"/>
                  </a:cubicBezTo>
                  <a:cubicBezTo>
                    <a:pt x="18700" y="3734"/>
                    <a:pt x="19564" y="3596"/>
                    <a:pt x="20429" y="3457"/>
                  </a:cubicBezTo>
                  <a:lnTo>
                    <a:pt x="20740" y="3457"/>
                  </a:lnTo>
                  <a:cubicBezTo>
                    <a:pt x="21154" y="3319"/>
                    <a:pt x="21742" y="3319"/>
                    <a:pt x="22157" y="3181"/>
                  </a:cubicBezTo>
                  <a:lnTo>
                    <a:pt x="22744" y="3181"/>
                  </a:lnTo>
                  <a:cubicBezTo>
                    <a:pt x="23021" y="3043"/>
                    <a:pt x="23332" y="3043"/>
                    <a:pt x="23609" y="3043"/>
                  </a:cubicBezTo>
                  <a:cubicBezTo>
                    <a:pt x="23747" y="3043"/>
                    <a:pt x="23885" y="3043"/>
                    <a:pt x="24023" y="2870"/>
                  </a:cubicBezTo>
                  <a:lnTo>
                    <a:pt x="24196" y="2870"/>
                  </a:lnTo>
                  <a:cubicBezTo>
                    <a:pt x="25060" y="2731"/>
                    <a:pt x="25752" y="2731"/>
                    <a:pt x="26616" y="2593"/>
                  </a:cubicBezTo>
                  <a:cubicBezTo>
                    <a:pt x="27203" y="2455"/>
                    <a:pt x="27791" y="2455"/>
                    <a:pt x="28344" y="2455"/>
                  </a:cubicBezTo>
                  <a:cubicBezTo>
                    <a:pt x="29381" y="2317"/>
                    <a:pt x="30245" y="2178"/>
                    <a:pt x="31247" y="2178"/>
                  </a:cubicBezTo>
                  <a:lnTo>
                    <a:pt x="31524" y="2178"/>
                  </a:lnTo>
                  <a:cubicBezTo>
                    <a:pt x="31973" y="2006"/>
                    <a:pt x="32388" y="2006"/>
                    <a:pt x="32837" y="2006"/>
                  </a:cubicBezTo>
                  <a:cubicBezTo>
                    <a:pt x="33702" y="1867"/>
                    <a:pt x="34393" y="1867"/>
                    <a:pt x="35257" y="1729"/>
                  </a:cubicBezTo>
                  <a:lnTo>
                    <a:pt x="36570" y="1591"/>
                  </a:lnTo>
                  <a:lnTo>
                    <a:pt x="36847" y="1591"/>
                  </a:lnTo>
                  <a:cubicBezTo>
                    <a:pt x="38299" y="1453"/>
                    <a:pt x="40027" y="1314"/>
                    <a:pt x="41755" y="1141"/>
                  </a:cubicBezTo>
                  <a:lnTo>
                    <a:pt x="41893" y="1141"/>
                  </a:lnTo>
                  <a:lnTo>
                    <a:pt x="42032" y="1003"/>
                  </a:lnTo>
                  <a:cubicBezTo>
                    <a:pt x="42032" y="1003"/>
                    <a:pt x="42170" y="1003"/>
                    <a:pt x="42170" y="865"/>
                  </a:cubicBezTo>
                  <a:cubicBezTo>
                    <a:pt x="42170" y="865"/>
                    <a:pt x="42343" y="727"/>
                    <a:pt x="42343" y="588"/>
                  </a:cubicBezTo>
                  <a:cubicBezTo>
                    <a:pt x="42343" y="450"/>
                    <a:pt x="42170" y="277"/>
                    <a:pt x="42170" y="139"/>
                  </a:cubicBezTo>
                  <a:cubicBezTo>
                    <a:pt x="42032" y="1"/>
                    <a:pt x="41893" y="1"/>
                    <a:pt x="41755" y="1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4267807" y="3388003"/>
              <a:ext cx="21121" cy="52156"/>
            </a:xfrm>
            <a:custGeom>
              <a:avLst/>
              <a:gdLst/>
              <a:ahLst/>
              <a:cxnLst/>
              <a:rect l="l" t="t" r="r" b="b"/>
              <a:pathLst>
                <a:path w="1176" h="2904" extrusionOk="0">
                  <a:moveTo>
                    <a:pt x="173" y="0"/>
                  </a:moveTo>
                  <a:lnTo>
                    <a:pt x="0" y="726"/>
                  </a:lnTo>
                  <a:lnTo>
                    <a:pt x="0" y="865"/>
                  </a:lnTo>
                  <a:lnTo>
                    <a:pt x="0" y="2904"/>
                  </a:lnTo>
                  <a:lnTo>
                    <a:pt x="1175" y="2904"/>
                  </a:lnTo>
                  <a:cubicBezTo>
                    <a:pt x="1037" y="2455"/>
                    <a:pt x="864" y="2178"/>
                    <a:pt x="726" y="1729"/>
                  </a:cubicBezTo>
                  <a:cubicBezTo>
                    <a:pt x="726" y="1590"/>
                    <a:pt x="588" y="1452"/>
                    <a:pt x="588" y="1314"/>
                  </a:cubicBezTo>
                  <a:cubicBezTo>
                    <a:pt x="450" y="1003"/>
                    <a:pt x="450" y="726"/>
                    <a:pt x="311" y="450"/>
                  </a:cubicBezTo>
                  <a:cubicBezTo>
                    <a:pt x="173" y="312"/>
                    <a:pt x="173" y="139"/>
                    <a:pt x="173" y="0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4097079" y="3416559"/>
              <a:ext cx="15535" cy="23599"/>
            </a:xfrm>
            <a:custGeom>
              <a:avLst/>
              <a:gdLst/>
              <a:ahLst/>
              <a:cxnLst/>
              <a:rect l="l" t="t" r="r" b="b"/>
              <a:pathLst>
                <a:path w="865" h="1314" extrusionOk="0">
                  <a:moveTo>
                    <a:pt x="865" y="0"/>
                  </a:moveTo>
                  <a:cubicBezTo>
                    <a:pt x="727" y="277"/>
                    <a:pt x="588" y="450"/>
                    <a:pt x="450" y="726"/>
                  </a:cubicBezTo>
                  <a:lnTo>
                    <a:pt x="312" y="865"/>
                  </a:lnTo>
                  <a:lnTo>
                    <a:pt x="1" y="1314"/>
                  </a:lnTo>
                  <a:lnTo>
                    <a:pt x="865" y="1314"/>
                  </a:lnTo>
                  <a:lnTo>
                    <a:pt x="865" y="100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4125635" y="3383028"/>
              <a:ext cx="10578" cy="57131"/>
            </a:xfrm>
            <a:custGeom>
              <a:avLst/>
              <a:gdLst/>
              <a:ahLst/>
              <a:cxnLst/>
              <a:rect l="l" t="t" r="r" b="b"/>
              <a:pathLst>
                <a:path w="589" h="3181" extrusionOk="0">
                  <a:moveTo>
                    <a:pt x="450" y="1"/>
                  </a:moveTo>
                  <a:lnTo>
                    <a:pt x="312" y="139"/>
                  </a:lnTo>
                  <a:lnTo>
                    <a:pt x="139" y="416"/>
                  </a:lnTo>
                  <a:lnTo>
                    <a:pt x="1" y="589"/>
                  </a:lnTo>
                  <a:lnTo>
                    <a:pt x="1" y="727"/>
                  </a:lnTo>
                  <a:cubicBezTo>
                    <a:pt x="139" y="727"/>
                    <a:pt x="139" y="865"/>
                    <a:pt x="139" y="1003"/>
                  </a:cubicBezTo>
                  <a:lnTo>
                    <a:pt x="139" y="3181"/>
                  </a:lnTo>
                  <a:lnTo>
                    <a:pt x="588" y="3181"/>
                  </a:lnTo>
                  <a:cubicBezTo>
                    <a:pt x="588" y="2870"/>
                    <a:pt x="450" y="2593"/>
                    <a:pt x="450" y="2455"/>
                  </a:cubicBezTo>
                  <a:lnTo>
                    <a:pt x="450" y="2006"/>
                  </a:lnTo>
                  <a:lnTo>
                    <a:pt x="450" y="1867"/>
                  </a:lnTo>
                  <a:lnTo>
                    <a:pt x="450" y="100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4149235" y="3333997"/>
              <a:ext cx="20492" cy="106162"/>
            </a:xfrm>
            <a:custGeom>
              <a:avLst/>
              <a:gdLst/>
              <a:ahLst/>
              <a:cxnLst/>
              <a:rect l="l" t="t" r="r" b="b"/>
              <a:pathLst>
                <a:path w="1141" h="5911" extrusionOk="0">
                  <a:moveTo>
                    <a:pt x="1003" y="0"/>
                  </a:moveTo>
                  <a:lnTo>
                    <a:pt x="864" y="139"/>
                  </a:lnTo>
                  <a:cubicBezTo>
                    <a:pt x="864" y="277"/>
                    <a:pt x="726" y="277"/>
                    <a:pt x="726" y="415"/>
                  </a:cubicBezTo>
                  <a:cubicBezTo>
                    <a:pt x="415" y="726"/>
                    <a:pt x="277" y="1003"/>
                    <a:pt x="138" y="1279"/>
                  </a:cubicBezTo>
                  <a:cubicBezTo>
                    <a:pt x="138" y="1417"/>
                    <a:pt x="138" y="1590"/>
                    <a:pt x="0" y="1729"/>
                  </a:cubicBezTo>
                  <a:lnTo>
                    <a:pt x="0" y="3733"/>
                  </a:lnTo>
                  <a:cubicBezTo>
                    <a:pt x="0" y="4459"/>
                    <a:pt x="0" y="5185"/>
                    <a:pt x="138" y="5911"/>
                  </a:cubicBezTo>
                  <a:lnTo>
                    <a:pt x="1141" y="5911"/>
                  </a:lnTo>
                  <a:lnTo>
                    <a:pt x="1141" y="5738"/>
                  </a:lnTo>
                  <a:cubicBezTo>
                    <a:pt x="1141" y="5323"/>
                    <a:pt x="1141" y="4874"/>
                    <a:pt x="1003" y="4459"/>
                  </a:cubicBezTo>
                  <a:cubicBezTo>
                    <a:pt x="1003" y="3007"/>
                    <a:pt x="864" y="1417"/>
                    <a:pt x="1003" y="0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4180270" y="3300466"/>
              <a:ext cx="18014" cy="139693"/>
            </a:xfrm>
            <a:custGeom>
              <a:avLst/>
              <a:gdLst/>
              <a:ahLst/>
              <a:cxnLst/>
              <a:rect l="l" t="t" r="r" b="b"/>
              <a:pathLst>
                <a:path w="1003" h="7778" extrusionOk="0">
                  <a:moveTo>
                    <a:pt x="726" y="1"/>
                  </a:moveTo>
                  <a:cubicBezTo>
                    <a:pt x="554" y="277"/>
                    <a:pt x="277" y="554"/>
                    <a:pt x="0" y="865"/>
                  </a:cubicBezTo>
                  <a:cubicBezTo>
                    <a:pt x="139" y="1003"/>
                    <a:pt x="277" y="1141"/>
                    <a:pt x="139" y="1141"/>
                  </a:cubicBezTo>
                  <a:lnTo>
                    <a:pt x="139" y="3596"/>
                  </a:lnTo>
                  <a:lnTo>
                    <a:pt x="139" y="6326"/>
                  </a:lnTo>
                  <a:lnTo>
                    <a:pt x="139" y="6464"/>
                  </a:lnTo>
                  <a:cubicBezTo>
                    <a:pt x="277" y="6914"/>
                    <a:pt x="277" y="7329"/>
                    <a:pt x="277" y="7778"/>
                  </a:cubicBezTo>
                  <a:lnTo>
                    <a:pt x="1003" y="7778"/>
                  </a:lnTo>
                  <a:lnTo>
                    <a:pt x="1003" y="7605"/>
                  </a:lnTo>
                  <a:cubicBezTo>
                    <a:pt x="865" y="7329"/>
                    <a:pt x="865" y="7052"/>
                    <a:pt x="865" y="6741"/>
                  </a:cubicBezTo>
                  <a:lnTo>
                    <a:pt x="865" y="6603"/>
                  </a:lnTo>
                  <a:lnTo>
                    <a:pt x="865" y="5600"/>
                  </a:lnTo>
                  <a:lnTo>
                    <a:pt x="865" y="5462"/>
                  </a:lnTo>
                  <a:cubicBezTo>
                    <a:pt x="726" y="5186"/>
                    <a:pt x="726" y="4874"/>
                    <a:pt x="726" y="4598"/>
                  </a:cubicBezTo>
                  <a:lnTo>
                    <a:pt x="726" y="4460"/>
                  </a:lnTo>
                  <a:lnTo>
                    <a:pt x="726" y="3734"/>
                  </a:lnTo>
                  <a:lnTo>
                    <a:pt x="726" y="3457"/>
                  </a:lnTo>
                  <a:lnTo>
                    <a:pt x="726" y="2870"/>
                  </a:lnTo>
                  <a:lnTo>
                    <a:pt x="726" y="2593"/>
                  </a:lnTo>
                  <a:lnTo>
                    <a:pt x="726" y="2006"/>
                  </a:lnTo>
                  <a:lnTo>
                    <a:pt x="726" y="1729"/>
                  </a:lnTo>
                  <a:lnTo>
                    <a:pt x="726" y="1280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4205719" y="3266324"/>
              <a:ext cx="21121" cy="173835"/>
            </a:xfrm>
            <a:custGeom>
              <a:avLst/>
              <a:gdLst/>
              <a:ahLst/>
              <a:cxnLst/>
              <a:rect l="l" t="t" r="r" b="b"/>
              <a:pathLst>
                <a:path w="1176" h="9679" extrusionOk="0">
                  <a:moveTo>
                    <a:pt x="1176" y="1"/>
                  </a:moveTo>
                  <a:cubicBezTo>
                    <a:pt x="1038" y="173"/>
                    <a:pt x="865" y="312"/>
                    <a:pt x="727" y="312"/>
                  </a:cubicBezTo>
                  <a:cubicBezTo>
                    <a:pt x="727" y="450"/>
                    <a:pt x="588" y="588"/>
                    <a:pt x="450" y="727"/>
                  </a:cubicBezTo>
                  <a:cubicBezTo>
                    <a:pt x="312" y="727"/>
                    <a:pt x="312" y="865"/>
                    <a:pt x="173" y="1038"/>
                  </a:cubicBezTo>
                  <a:cubicBezTo>
                    <a:pt x="173" y="1038"/>
                    <a:pt x="312" y="1176"/>
                    <a:pt x="312" y="1314"/>
                  </a:cubicBezTo>
                  <a:cubicBezTo>
                    <a:pt x="1" y="3630"/>
                    <a:pt x="173" y="6222"/>
                    <a:pt x="450" y="9679"/>
                  </a:cubicBezTo>
                  <a:lnTo>
                    <a:pt x="727" y="9679"/>
                  </a:lnTo>
                  <a:cubicBezTo>
                    <a:pt x="727" y="6637"/>
                    <a:pt x="727" y="3319"/>
                    <a:pt x="1176" y="173"/>
                  </a:cubicBezTo>
                  <a:lnTo>
                    <a:pt x="1176" y="1"/>
                  </a:ln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4234275" y="3305441"/>
              <a:ext cx="21121" cy="134718"/>
            </a:xfrm>
            <a:custGeom>
              <a:avLst/>
              <a:gdLst/>
              <a:ahLst/>
              <a:cxnLst/>
              <a:rect l="l" t="t" r="r" b="b"/>
              <a:pathLst>
                <a:path w="1176" h="7501" extrusionOk="0">
                  <a:moveTo>
                    <a:pt x="139" y="0"/>
                  </a:moveTo>
                  <a:cubicBezTo>
                    <a:pt x="1" y="2316"/>
                    <a:pt x="1" y="4597"/>
                    <a:pt x="1" y="7501"/>
                  </a:cubicBezTo>
                  <a:lnTo>
                    <a:pt x="1003" y="7501"/>
                  </a:lnTo>
                  <a:lnTo>
                    <a:pt x="1003" y="5323"/>
                  </a:lnTo>
                  <a:lnTo>
                    <a:pt x="1003" y="5185"/>
                  </a:lnTo>
                  <a:cubicBezTo>
                    <a:pt x="1176" y="4321"/>
                    <a:pt x="1176" y="3457"/>
                    <a:pt x="1176" y="2593"/>
                  </a:cubicBezTo>
                  <a:lnTo>
                    <a:pt x="1176" y="2454"/>
                  </a:lnTo>
                  <a:lnTo>
                    <a:pt x="1176" y="2316"/>
                  </a:lnTo>
                  <a:cubicBezTo>
                    <a:pt x="865" y="1590"/>
                    <a:pt x="588" y="864"/>
                    <a:pt x="312" y="0"/>
                  </a:cubicBezTo>
                  <a:close/>
                </a:path>
              </a:pathLst>
            </a:custGeom>
            <a:solidFill>
              <a:srgbClr val="E7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8"/>
          <p:cNvGrpSpPr/>
          <p:nvPr/>
        </p:nvGrpSpPr>
        <p:grpSpPr>
          <a:xfrm>
            <a:off x="4962235" y="3203317"/>
            <a:ext cx="1096430" cy="1330225"/>
            <a:chOff x="5788869" y="3127462"/>
            <a:chExt cx="1209253" cy="1467268"/>
          </a:xfrm>
        </p:grpSpPr>
        <p:sp>
          <p:nvSpPr>
            <p:cNvPr id="1121" name="Google Shape;1121;p8"/>
            <p:cNvSpPr/>
            <p:nvPr/>
          </p:nvSpPr>
          <p:spPr>
            <a:xfrm>
              <a:off x="6186779" y="3898009"/>
              <a:ext cx="289682" cy="397932"/>
            </a:xfrm>
            <a:custGeom>
              <a:avLst/>
              <a:gdLst/>
              <a:ahLst/>
              <a:cxnLst/>
              <a:rect l="l" t="t" r="r" b="b"/>
              <a:pathLst>
                <a:path w="14242" h="19564" extrusionOk="0">
                  <a:moveTo>
                    <a:pt x="277" y="0"/>
                  </a:moveTo>
                  <a:cubicBezTo>
                    <a:pt x="277" y="726"/>
                    <a:pt x="139" y="1417"/>
                    <a:pt x="0" y="2143"/>
                  </a:cubicBezTo>
                  <a:cubicBezTo>
                    <a:pt x="1729" y="5323"/>
                    <a:pt x="3733" y="8192"/>
                    <a:pt x="5911" y="11095"/>
                  </a:cubicBezTo>
                  <a:cubicBezTo>
                    <a:pt x="7916" y="13515"/>
                    <a:pt x="9921" y="15969"/>
                    <a:pt x="11822" y="18423"/>
                  </a:cubicBezTo>
                  <a:cubicBezTo>
                    <a:pt x="12686" y="18873"/>
                    <a:pt x="13377" y="19149"/>
                    <a:pt x="14241" y="19564"/>
                  </a:cubicBezTo>
                  <a:cubicBezTo>
                    <a:pt x="13965" y="19011"/>
                    <a:pt x="13550" y="18423"/>
                    <a:pt x="13101" y="17836"/>
                  </a:cubicBezTo>
                  <a:cubicBezTo>
                    <a:pt x="12962" y="17559"/>
                    <a:pt x="12686" y="17283"/>
                    <a:pt x="12375" y="16833"/>
                  </a:cubicBezTo>
                  <a:cubicBezTo>
                    <a:pt x="10785" y="14690"/>
                    <a:pt x="9056" y="12374"/>
                    <a:pt x="7501" y="10058"/>
                  </a:cubicBezTo>
                  <a:cubicBezTo>
                    <a:pt x="7052" y="9505"/>
                    <a:pt x="6637" y="8918"/>
                    <a:pt x="6326" y="8330"/>
                  </a:cubicBezTo>
                  <a:cubicBezTo>
                    <a:pt x="6187" y="8192"/>
                    <a:pt x="6187" y="8192"/>
                    <a:pt x="6049" y="8054"/>
                  </a:cubicBezTo>
                  <a:cubicBezTo>
                    <a:pt x="4183" y="5323"/>
                    <a:pt x="2316" y="2592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6001871" y="4199605"/>
              <a:ext cx="847202" cy="395125"/>
            </a:xfrm>
            <a:custGeom>
              <a:avLst/>
              <a:gdLst/>
              <a:ahLst/>
              <a:cxnLst/>
              <a:rect l="l" t="t" r="r" b="b"/>
              <a:pathLst>
                <a:path w="41652" h="19426" extrusionOk="0">
                  <a:moveTo>
                    <a:pt x="1" y="0"/>
                  </a:moveTo>
                  <a:cubicBezTo>
                    <a:pt x="312" y="415"/>
                    <a:pt x="450" y="865"/>
                    <a:pt x="727" y="1279"/>
                  </a:cubicBezTo>
                  <a:cubicBezTo>
                    <a:pt x="1729" y="3008"/>
                    <a:pt x="3181" y="4459"/>
                    <a:pt x="4909" y="5462"/>
                  </a:cubicBezTo>
                  <a:cubicBezTo>
                    <a:pt x="5911" y="6188"/>
                    <a:pt x="7087" y="6775"/>
                    <a:pt x="8089" y="7328"/>
                  </a:cubicBezTo>
                  <a:cubicBezTo>
                    <a:pt x="9368" y="8054"/>
                    <a:pt x="10681" y="8642"/>
                    <a:pt x="12098" y="9368"/>
                  </a:cubicBezTo>
                  <a:cubicBezTo>
                    <a:pt x="14553" y="10508"/>
                    <a:pt x="17145" y="11649"/>
                    <a:pt x="19737" y="12824"/>
                  </a:cubicBezTo>
                  <a:cubicBezTo>
                    <a:pt x="23056" y="14241"/>
                    <a:pt x="26236" y="15416"/>
                    <a:pt x="29554" y="16557"/>
                  </a:cubicBezTo>
                  <a:cubicBezTo>
                    <a:pt x="31282" y="17145"/>
                    <a:pt x="32838" y="17698"/>
                    <a:pt x="34566" y="18147"/>
                  </a:cubicBezTo>
                  <a:cubicBezTo>
                    <a:pt x="36156" y="18735"/>
                    <a:pt x="37884" y="19149"/>
                    <a:pt x="39612" y="19426"/>
                  </a:cubicBezTo>
                  <a:cubicBezTo>
                    <a:pt x="40615" y="19426"/>
                    <a:pt x="41479" y="18562"/>
                    <a:pt x="41652" y="17559"/>
                  </a:cubicBezTo>
                  <a:cubicBezTo>
                    <a:pt x="41652" y="17145"/>
                    <a:pt x="41479" y="16557"/>
                    <a:pt x="41064" y="16281"/>
                  </a:cubicBezTo>
                  <a:cubicBezTo>
                    <a:pt x="40788" y="15831"/>
                    <a:pt x="40338" y="15693"/>
                    <a:pt x="39751" y="15555"/>
                  </a:cubicBezTo>
                  <a:lnTo>
                    <a:pt x="39612" y="15555"/>
                  </a:lnTo>
                  <a:cubicBezTo>
                    <a:pt x="40062" y="16142"/>
                    <a:pt x="40338" y="16695"/>
                    <a:pt x="40788" y="17421"/>
                  </a:cubicBezTo>
                  <a:cubicBezTo>
                    <a:pt x="40926" y="17559"/>
                    <a:pt x="40788" y="17871"/>
                    <a:pt x="40615" y="18009"/>
                  </a:cubicBezTo>
                  <a:lnTo>
                    <a:pt x="40476" y="18009"/>
                  </a:lnTo>
                  <a:cubicBezTo>
                    <a:pt x="40476" y="18107"/>
                    <a:pt x="40338" y="18204"/>
                    <a:pt x="40208" y="18204"/>
                  </a:cubicBezTo>
                  <a:cubicBezTo>
                    <a:pt x="40155" y="18204"/>
                    <a:pt x="40102" y="18188"/>
                    <a:pt x="40062" y="18147"/>
                  </a:cubicBezTo>
                  <a:cubicBezTo>
                    <a:pt x="38333" y="17559"/>
                    <a:pt x="36605" y="17006"/>
                    <a:pt x="34877" y="16281"/>
                  </a:cubicBezTo>
                  <a:cubicBezTo>
                    <a:pt x="32146" y="15278"/>
                    <a:pt x="29381" y="14414"/>
                    <a:pt x="26789" y="13377"/>
                  </a:cubicBezTo>
                  <a:cubicBezTo>
                    <a:pt x="25372" y="12962"/>
                    <a:pt x="24058" y="12375"/>
                    <a:pt x="22779" y="11649"/>
                  </a:cubicBezTo>
                  <a:cubicBezTo>
                    <a:pt x="21466" y="11096"/>
                    <a:pt x="20187" y="10508"/>
                    <a:pt x="18873" y="9782"/>
                  </a:cubicBezTo>
                  <a:cubicBezTo>
                    <a:pt x="15555" y="8365"/>
                    <a:pt x="12098" y="6775"/>
                    <a:pt x="8815" y="5185"/>
                  </a:cubicBezTo>
                  <a:cubicBezTo>
                    <a:pt x="5773" y="3733"/>
                    <a:pt x="2766" y="2143"/>
                    <a:pt x="174" y="139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5981491" y="3625214"/>
              <a:ext cx="155398" cy="568788"/>
            </a:xfrm>
            <a:custGeom>
              <a:avLst/>
              <a:gdLst/>
              <a:ahLst/>
              <a:cxnLst/>
              <a:rect l="l" t="t" r="r" b="b"/>
              <a:pathLst>
                <a:path w="7640" h="27964" extrusionOk="0">
                  <a:moveTo>
                    <a:pt x="7052" y="1"/>
                  </a:moveTo>
                  <a:cubicBezTo>
                    <a:pt x="6187" y="1"/>
                    <a:pt x="5323" y="450"/>
                    <a:pt x="5185" y="1314"/>
                  </a:cubicBezTo>
                  <a:cubicBezTo>
                    <a:pt x="4044" y="5047"/>
                    <a:pt x="2731" y="8642"/>
                    <a:pt x="1729" y="12237"/>
                  </a:cubicBezTo>
                  <a:cubicBezTo>
                    <a:pt x="1176" y="14276"/>
                    <a:pt x="588" y="16419"/>
                    <a:pt x="311" y="18459"/>
                  </a:cubicBezTo>
                  <a:cubicBezTo>
                    <a:pt x="0" y="20463"/>
                    <a:pt x="0" y="22468"/>
                    <a:pt x="139" y="24507"/>
                  </a:cubicBezTo>
                  <a:cubicBezTo>
                    <a:pt x="311" y="25648"/>
                    <a:pt x="450" y="26789"/>
                    <a:pt x="864" y="27964"/>
                  </a:cubicBezTo>
                  <a:cubicBezTo>
                    <a:pt x="1176" y="25199"/>
                    <a:pt x="1590" y="22606"/>
                    <a:pt x="2040" y="20014"/>
                  </a:cubicBezTo>
                  <a:cubicBezTo>
                    <a:pt x="2593" y="16281"/>
                    <a:pt x="3457" y="12548"/>
                    <a:pt x="4183" y="8953"/>
                  </a:cubicBezTo>
                  <a:cubicBezTo>
                    <a:pt x="4459" y="8089"/>
                    <a:pt x="4632" y="7225"/>
                    <a:pt x="4770" y="6361"/>
                  </a:cubicBezTo>
                  <a:cubicBezTo>
                    <a:pt x="4909" y="5635"/>
                    <a:pt x="5047" y="4909"/>
                    <a:pt x="5185" y="4321"/>
                  </a:cubicBezTo>
                  <a:cubicBezTo>
                    <a:pt x="5323" y="3596"/>
                    <a:pt x="5634" y="2904"/>
                    <a:pt x="5773" y="2178"/>
                  </a:cubicBezTo>
                  <a:cubicBezTo>
                    <a:pt x="5911" y="1867"/>
                    <a:pt x="6049" y="1453"/>
                    <a:pt x="6187" y="1176"/>
                  </a:cubicBezTo>
                  <a:cubicBezTo>
                    <a:pt x="6360" y="865"/>
                    <a:pt x="6637" y="588"/>
                    <a:pt x="6775" y="312"/>
                  </a:cubicBezTo>
                  <a:cubicBezTo>
                    <a:pt x="6775" y="312"/>
                    <a:pt x="6913" y="139"/>
                    <a:pt x="7052" y="139"/>
                  </a:cubicBezTo>
                  <a:cubicBezTo>
                    <a:pt x="7224" y="139"/>
                    <a:pt x="7363" y="312"/>
                    <a:pt x="7363" y="312"/>
                  </a:cubicBezTo>
                  <a:lnTo>
                    <a:pt x="7501" y="312"/>
                  </a:lnTo>
                  <a:cubicBezTo>
                    <a:pt x="7501" y="450"/>
                    <a:pt x="7639" y="450"/>
                    <a:pt x="7639" y="450"/>
                  </a:cubicBezTo>
                  <a:cubicBezTo>
                    <a:pt x="7363" y="139"/>
                    <a:pt x="7052" y="1"/>
                    <a:pt x="7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6787165" y="4539175"/>
              <a:ext cx="2848" cy="2827"/>
            </a:xfrm>
            <a:custGeom>
              <a:avLst/>
              <a:gdLst/>
              <a:ahLst/>
              <a:cxnLst/>
              <a:rect l="l" t="t" r="r" b="b"/>
              <a:pathLst>
                <a:path w="140" h="139" extrusionOk="0">
                  <a:moveTo>
                    <a:pt x="1" y="0"/>
                  </a:moveTo>
                  <a:cubicBezTo>
                    <a:pt x="1" y="139"/>
                    <a:pt x="139" y="139"/>
                    <a:pt x="139" y="13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6136865" y="3751055"/>
              <a:ext cx="52742" cy="52762"/>
            </a:xfrm>
            <a:custGeom>
              <a:avLst/>
              <a:gdLst/>
              <a:ahLst/>
              <a:cxnLst/>
              <a:rect l="l" t="t" r="r" b="b"/>
              <a:pathLst>
                <a:path w="2593" h="2594" extrusionOk="0">
                  <a:moveTo>
                    <a:pt x="1590" y="1"/>
                  </a:moveTo>
                  <a:cubicBezTo>
                    <a:pt x="1452" y="1"/>
                    <a:pt x="1452" y="174"/>
                    <a:pt x="1314" y="174"/>
                  </a:cubicBezTo>
                  <a:cubicBezTo>
                    <a:pt x="1141" y="174"/>
                    <a:pt x="1003" y="174"/>
                    <a:pt x="864" y="312"/>
                  </a:cubicBezTo>
                  <a:cubicBezTo>
                    <a:pt x="726" y="312"/>
                    <a:pt x="588" y="450"/>
                    <a:pt x="450" y="589"/>
                  </a:cubicBezTo>
                  <a:lnTo>
                    <a:pt x="138" y="865"/>
                  </a:lnTo>
                  <a:cubicBezTo>
                    <a:pt x="138" y="1038"/>
                    <a:pt x="138" y="1038"/>
                    <a:pt x="0" y="1176"/>
                  </a:cubicBezTo>
                  <a:lnTo>
                    <a:pt x="0" y="1453"/>
                  </a:lnTo>
                  <a:lnTo>
                    <a:pt x="0" y="1729"/>
                  </a:lnTo>
                  <a:lnTo>
                    <a:pt x="138" y="1902"/>
                  </a:lnTo>
                  <a:cubicBezTo>
                    <a:pt x="138" y="2040"/>
                    <a:pt x="277" y="2040"/>
                    <a:pt x="277" y="2179"/>
                  </a:cubicBezTo>
                  <a:lnTo>
                    <a:pt x="588" y="2455"/>
                  </a:lnTo>
                  <a:lnTo>
                    <a:pt x="864" y="2455"/>
                  </a:lnTo>
                  <a:cubicBezTo>
                    <a:pt x="864" y="2593"/>
                    <a:pt x="1003" y="2593"/>
                    <a:pt x="1141" y="2593"/>
                  </a:cubicBezTo>
                  <a:cubicBezTo>
                    <a:pt x="1141" y="2593"/>
                    <a:pt x="1314" y="2593"/>
                    <a:pt x="1452" y="2455"/>
                  </a:cubicBezTo>
                  <a:lnTo>
                    <a:pt x="1728" y="2455"/>
                  </a:lnTo>
                  <a:cubicBezTo>
                    <a:pt x="1867" y="2317"/>
                    <a:pt x="1867" y="2317"/>
                    <a:pt x="2005" y="2179"/>
                  </a:cubicBezTo>
                  <a:cubicBezTo>
                    <a:pt x="2178" y="2040"/>
                    <a:pt x="2178" y="2040"/>
                    <a:pt x="2316" y="1902"/>
                  </a:cubicBezTo>
                  <a:cubicBezTo>
                    <a:pt x="2454" y="1729"/>
                    <a:pt x="2454" y="1591"/>
                    <a:pt x="2454" y="1453"/>
                  </a:cubicBezTo>
                  <a:cubicBezTo>
                    <a:pt x="2593" y="1314"/>
                    <a:pt x="2593" y="1176"/>
                    <a:pt x="2593" y="1038"/>
                  </a:cubicBezTo>
                  <a:lnTo>
                    <a:pt x="2593" y="865"/>
                  </a:lnTo>
                  <a:cubicBezTo>
                    <a:pt x="2593" y="727"/>
                    <a:pt x="2454" y="727"/>
                    <a:pt x="2454" y="727"/>
                  </a:cubicBezTo>
                  <a:lnTo>
                    <a:pt x="2454" y="589"/>
                  </a:lnTo>
                  <a:lnTo>
                    <a:pt x="2316" y="450"/>
                  </a:lnTo>
                  <a:cubicBezTo>
                    <a:pt x="2316" y="312"/>
                    <a:pt x="2178" y="312"/>
                    <a:pt x="2178" y="174"/>
                  </a:cubicBezTo>
                  <a:lnTo>
                    <a:pt x="1867" y="174"/>
                  </a:lnTo>
                  <a:cubicBezTo>
                    <a:pt x="1728" y="174"/>
                    <a:pt x="1728" y="1"/>
                    <a:pt x="1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6209966" y="3698335"/>
              <a:ext cx="29554" cy="32361"/>
            </a:xfrm>
            <a:custGeom>
              <a:avLst/>
              <a:gdLst/>
              <a:ahLst/>
              <a:cxnLst/>
              <a:rect l="l" t="t" r="r" b="b"/>
              <a:pathLst>
                <a:path w="1453" h="1591" extrusionOk="0">
                  <a:moveTo>
                    <a:pt x="1" y="1"/>
                  </a:moveTo>
                  <a:cubicBezTo>
                    <a:pt x="589" y="450"/>
                    <a:pt x="1003" y="1038"/>
                    <a:pt x="1453" y="1591"/>
                  </a:cubicBezTo>
                  <a:cubicBezTo>
                    <a:pt x="1314" y="1176"/>
                    <a:pt x="1176" y="726"/>
                    <a:pt x="865" y="450"/>
                  </a:cubicBezTo>
                  <a:cubicBezTo>
                    <a:pt x="727" y="312"/>
                    <a:pt x="45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6470802" y="3311658"/>
              <a:ext cx="331156" cy="305161"/>
            </a:xfrm>
            <a:custGeom>
              <a:avLst/>
              <a:gdLst/>
              <a:ahLst/>
              <a:cxnLst/>
              <a:rect l="l" t="t" r="r" b="b"/>
              <a:pathLst>
                <a:path w="16281" h="15003" extrusionOk="0">
                  <a:moveTo>
                    <a:pt x="4183" y="1"/>
                  </a:moveTo>
                  <a:cubicBezTo>
                    <a:pt x="3457" y="1"/>
                    <a:pt x="2870" y="174"/>
                    <a:pt x="2178" y="312"/>
                  </a:cubicBezTo>
                  <a:cubicBezTo>
                    <a:pt x="1729" y="450"/>
                    <a:pt x="1314" y="588"/>
                    <a:pt x="865" y="865"/>
                  </a:cubicBezTo>
                  <a:cubicBezTo>
                    <a:pt x="588" y="1038"/>
                    <a:pt x="277" y="1176"/>
                    <a:pt x="1" y="1453"/>
                  </a:cubicBezTo>
                  <a:cubicBezTo>
                    <a:pt x="588" y="1902"/>
                    <a:pt x="1141" y="2455"/>
                    <a:pt x="1729" y="2904"/>
                  </a:cubicBezTo>
                  <a:cubicBezTo>
                    <a:pt x="2455" y="2766"/>
                    <a:pt x="3319" y="2593"/>
                    <a:pt x="4045" y="2455"/>
                  </a:cubicBezTo>
                  <a:cubicBezTo>
                    <a:pt x="5047" y="2455"/>
                    <a:pt x="5911" y="2455"/>
                    <a:pt x="6914" y="2593"/>
                  </a:cubicBezTo>
                  <a:cubicBezTo>
                    <a:pt x="7778" y="2904"/>
                    <a:pt x="8642" y="3043"/>
                    <a:pt x="9368" y="3457"/>
                  </a:cubicBezTo>
                  <a:cubicBezTo>
                    <a:pt x="10094" y="3907"/>
                    <a:pt x="10820" y="4321"/>
                    <a:pt x="11511" y="4771"/>
                  </a:cubicBezTo>
                  <a:cubicBezTo>
                    <a:pt x="12098" y="5358"/>
                    <a:pt x="12686" y="5911"/>
                    <a:pt x="13101" y="6637"/>
                  </a:cubicBezTo>
                  <a:cubicBezTo>
                    <a:pt x="13550" y="7363"/>
                    <a:pt x="13827" y="8089"/>
                    <a:pt x="14103" y="8815"/>
                  </a:cubicBezTo>
                  <a:cubicBezTo>
                    <a:pt x="14414" y="9506"/>
                    <a:pt x="14691" y="10370"/>
                    <a:pt x="14691" y="11234"/>
                  </a:cubicBezTo>
                  <a:cubicBezTo>
                    <a:pt x="14691" y="12271"/>
                    <a:pt x="14691" y="13274"/>
                    <a:pt x="14553" y="14276"/>
                  </a:cubicBezTo>
                  <a:cubicBezTo>
                    <a:pt x="14553" y="14276"/>
                    <a:pt x="14553" y="14414"/>
                    <a:pt x="14414" y="14414"/>
                  </a:cubicBezTo>
                  <a:lnTo>
                    <a:pt x="14414" y="14553"/>
                  </a:lnTo>
                  <a:cubicBezTo>
                    <a:pt x="14691" y="14691"/>
                    <a:pt x="14829" y="14864"/>
                    <a:pt x="14967" y="15002"/>
                  </a:cubicBezTo>
                  <a:cubicBezTo>
                    <a:pt x="15140" y="14691"/>
                    <a:pt x="15278" y="14414"/>
                    <a:pt x="15417" y="14276"/>
                  </a:cubicBezTo>
                  <a:cubicBezTo>
                    <a:pt x="15693" y="13689"/>
                    <a:pt x="15831" y="13274"/>
                    <a:pt x="16004" y="12824"/>
                  </a:cubicBezTo>
                  <a:cubicBezTo>
                    <a:pt x="16143" y="12099"/>
                    <a:pt x="16281" y="11546"/>
                    <a:pt x="16281" y="10820"/>
                  </a:cubicBezTo>
                  <a:cubicBezTo>
                    <a:pt x="16281" y="9956"/>
                    <a:pt x="16143" y="9091"/>
                    <a:pt x="15831" y="8227"/>
                  </a:cubicBezTo>
                  <a:cubicBezTo>
                    <a:pt x="15693" y="7501"/>
                    <a:pt x="15417" y="6776"/>
                    <a:pt x="15140" y="6050"/>
                  </a:cubicBezTo>
                  <a:cubicBezTo>
                    <a:pt x="14691" y="5358"/>
                    <a:pt x="14103" y="4771"/>
                    <a:pt x="13550" y="4183"/>
                  </a:cubicBezTo>
                  <a:cubicBezTo>
                    <a:pt x="12548" y="3181"/>
                    <a:pt x="11373" y="2317"/>
                    <a:pt x="10232" y="1591"/>
                  </a:cubicBezTo>
                  <a:cubicBezTo>
                    <a:pt x="9230" y="1176"/>
                    <a:pt x="8227" y="727"/>
                    <a:pt x="7190" y="450"/>
                  </a:cubicBezTo>
                  <a:cubicBezTo>
                    <a:pt x="6188" y="174"/>
                    <a:pt x="5185" y="1"/>
                    <a:pt x="4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6113658" y="3256131"/>
              <a:ext cx="884465" cy="678909"/>
            </a:xfrm>
            <a:custGeom>
              <a:avLst/>
              <a:gdLst/>
              <a:ahLst/>
              <a:cxnLst/>
              <a:rect l="l" t="t" r="r" b="b"/>
              <a:pathLst>
                <a:path w="43484" h="33378" extrusionOk="0">
                  <a:moveTo>
                    <a:pt x="1" y="0"/>
                  </a:moveTo>
                  <a:cubicBezTo>
                    <a:pt x="1" y="311"/>
                    <a:pt x="1" y="726"/>
                    <a:pt x="139" y="1003"/>
                  </a:cubicBezTo>
                  <a:cubicBezTo>
                    <a:pt x="2455" y="5323"/>
                    <a:pt x="5738" y="8953"/>
                    <a:pt x="9506" y="12236"/>
                  </a:cubicBezTo>
                  <a:cubicBezTo>
                    <a:pt x="13101" y="15416"/>
                    <a:pt x="16972" y="18285"/>
                    <a:pt x="20601" y="21465"/>
                  </a:cubicBezTo>
                  <a:cubicBezTo>
                    <a:pt x="21742" y="22329"/>
                    <a:pt x="22744" y="23332"/>
                    <a:pt x="23747" y="24507"/>
                  </a:cubicBezTo>
                  <a:cubicBezTo>
                    <a:pt x="24922" y="25786"/>
                    <a:pt x="26063" y="27099"/>
                    <a:pt x="27203" y="28240"/>
                  </a:cubicBezTo>
                  <a:cubicBezTo>
                    <a:pt x="28379" y="29519"/>
                    <a:pt x="29657" y="30556"/>
                    <a:pt x="30971" y="31558"/>
                  </a:cubicBezTo>
                  <a:cubicBezTo>
                    <a:pt x="31835" y="32284"/>
                    <a:pt x="32976" y="32837"/>
                    <a:pt x="34116" y="33148"/>
                  </a:cubicBezTo>
                  <a:cubicBezTo>
                    <a:pt x="34886" y="33310"/>
                    <a:pt x="35643" y="33377"/>
                    <a:pt x="36403" y="33377"/>
                  </a:cubicBezTo>
                  <a:cubicBezTo>
                    <a:pt x="36940" y="33377"/>
                    <a:pt x="37478" y="33344"/>
                    <a:pt x="38022" y="33286"/>
                  </a:cubicBezTo>
                  <a:cubicBezTo>
                    <a:pt x="38575" y="33286"/>
                    <a:pt x="39163" y="33148"/>
                    <a:pt x="39750" y="32975"/>
                  </a:cubicBezTo>
                  <a:cubicBezTo>
                    <a:pt x="40165" y="32837"/>
                    <a:pt x="40476" y="32699"/>
                    <a:pt x="40753" y="32560"/>
                  </a:cubicBezTo>
                  <a:cubicBezTo>
                    <a:pt x="41168" y="32422"/>
                    <a:pt x="41479" y="32284"/>
                    <a:pt x="41755" y="31973"/>
                  </a:cubicBezTo>
                  <a:cubicBezTo>
                    <a:pt x="42205" y="31696"/>
                    <a:pt x="42619" y="31247"/>
                    <a:pt x="42758" y="30694"/>
                  </a:cubicBezTo>
                  <a:cubicBezTo>
                    <a:pt x="42896" y="30383"/>
                    <a:pt x="43069" y="30106"/>
                    <a:pt x="43207" y="29830"/>
                  </a:cubicBezTo>
                  <a:cubicBezTo>
                    <a:pt x="43345" y="29380"/>
                    <a:pt x="43345" y="28966"/>
                    <a:pt x="43345" y="28516"/>
                  </a:cubicBezTo>
                  <a:cubicBezTo>
                    <a:pt x="43483" y="28240"/>
                    <a:pt x="43345" y="27963"/>
                    <a:pt x="43345" y="27652"/>
                  </a:cubicBezTo>
                  <a:cubicBezTo>
                    <a:pt x="43345" y="27237"/>
                    <a:pt x="43069" y="26788"/>
                    <a:pt x="42758" y="26512"/>
                  </a:cubicBezTo>
                  <a:cubicBezTo>
                    <a:pt x="42619" y="26235"/>
                    <a:pt x="42205" y="25924"/>
                    <a:pt x="42032" y="25786"/>
                  </a:cubicBezTo>
                  <a:cubicBezTo>
                    <a:pt x="41617" y="25509"/>
                    <a:pt x="41029" y="25371"/>
                    <a:pt x="40615" y="25060"/>
                  </a:cubicBezTo>
                  <a:lnTo>
                    <a:pt x="40165" y="25060"/>
                  </a:lnTo>
                  <a:cubicBezTo>
                    <a:pt x="40303" y="25060"/>
                    <a:pt x="40303" y="25060"/>
                    <a:pt x="40303" y="25198"/>
                  </a:cubicBezTo>
                  <a:cubicBezTo>
                    <a:pt x="41029" y="25647"/>
                    <a:pt x="41755" y="26235"/>
                    <a:pt x="42205" y="26926"/>
                  </a:cubicBezTo>
                  <a:cubicBezTo>
                    <a:pt x="42343" y="27099"/>
                    <a:pt x="42343" y="27237"/>
                    <a:pt x="42343" y="27376"/>
                  </a:cubicBezTo>
                  <a:lnTo>
                    <a:pt x="42343" y="27514"/>
                  </a:lnTo>
                  <a:cubicBezTo>
                    <a:pt x="42205" y="27514"/>
                    <a:pt x="42205" y="27652"/>
                    <a:pt x="42032" y="27790"/>
                  </a:cubicBezTo>
                  <a:cubicBezTo>
                    <a:pt x="41029" y="28827"/>
                    <a:pt x="39889" y="29519"/>
                    <a:pt x="38575" y="30383"/>
                  </a:cubicBezTo>
                  <a:cubicBezTo>
                    <a:pt x="37711" y="30970"/>
                    <a:pt x="36709" y="31420"/>
                    <a:pt x="35706" y="31973"/>
                  </a:cubicBezTo>
                  <a:lnTo>
                    <a:pt x="35568" y="31973"/>
                  </a:lnTo>
                  <a:cubicBezTo>
                    <a:pt x="35292" y="32111"/>
                    <a:pt x="34980" y="32284"/>
                    <a:pt x="34842" y="32422"/>
                  </a:cubicBezTo>
                  <a:cubicBezTo>
                    <a:pt x="34773" y="32491"/>
                    <a:pt x="34669" y="32526"/>
                    <a:pt x="34561" y="32526"/>
                  </a:cubicBezTo>
                  <a:cubicBezTo>
                    <a:pt x="34453" y="32526"/>
                    <a:pt x="34341" y="32491"/>
                    <a:pt x="34255" y="32422"/>
                  </a:cubicBezTo>
                  <a:cubicBezTo>
                    <a:pt x="33252" y="31696"/>
                    <a:pt x="32388" y="30832"/>
                    <a:pt x="31524" y="29968"/>
                  </a:cubicBezTo>
                  <a:cubicBezTo>
                    <a:pt x="30660" y="29104"/>
                    <a:pt x="29657" y="28378"/>
                    <a:pt x="28793" y="27514"/>
                  </a:cubicBezTo>
                  <a:cubicBezTo>
                    <a:pt x="26927" y="25924"/>
                    <a:pt x="25199" y="24196"/>
                    <a:pt x="23332" y="22606"/>
                  </a:cubicBezTo>
                  <a:cubicBezTo>
                    <a:pt x="22019" y="21327"/>
                    <a:pt x="20601" y="20186"/>
                    <a:pt x="19150" y="19011"/>
                  </a:cubicBezTo>
                  <a:cubicBezTo>
                    <a:pt x="18424" y="18596"/>
                    <a:pt x="17836" y="18009"/>
                    <a:pt x="17145" y="17421"/>
                  </a:cubicBezTo>
                  <a:cubicBezTo>
                    <a:pt x="16557" y="16868"/>
                    <a:pt x="15970" y="16280"/>
                    <a:pt x="15417" y="15554"/>
                  </a:cubicBezTo>
                  <a:cubicBezTo>
                    <a:pt x="14241" y="14414"/>
                    <a:pt x="13101" y="13100"/>
                    <a:pt x="11960" y="11821"/>
                  </a:cubicBezTo>
                  <a:cubicBezTo>
                    <a:pt x="10785" y="10508"/>
                    <a:pt x="9368" y="9229"/>
                    <a:pt x="8054" y="7916"/>
                  </a:cubicBezTo>
                  <a:cubicBezTo>
                    <a:pt x="8054" y="7777"/>
                    <a:pt x="8054" y="7777"/>
                    <a:pt x="7916" y="7777"/>
                  </a:cubicBezTo>
                  <a:cubicBezTo>
                    <a:pt x="7778" y="7639"/>
                    <a:pt x="7639" y="7363"/>
                    <a:pt x="7328" y="7224"/>
                  </a:cubicBezTo>
                  <a:cubicBezTo>
                    <a:pt x="6602" y="6498"/>
                    <a:pt x="5911" y="5911"/>
                    <a:pt x="5185" y="5185"/>
                  </a:cubicBezTo>
                  <a:cubicBezTo>
                    <a:pt x="3872" y="4044"/>
                    <a:pt x="2455" y="2593"/>
                    <a:pt x="1141" y="1175"/>
                  </a:cubicBezTo>
                  <a:cubicBezTo>
                    <a:pt x="865" y="726"/>
                    <a:pt x="415" y="45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6950980" y="3807315"/>
              <a:ext cx="3539" cy="5634"/>
            </a:xfrm>
            <a:custGeom>
              <a:avLst/>
              <a:gdLst/>
              <a:ahLst/>
              <a:cxnLst/>
              <a:rect l="l" t="t" r="r" b="b"/>
              <a:pathLst>
                <a:path w="174" h="277" extrusionOk="0">
                  <a:moveTo>
                    <a:pt x="1" y="0"/>
                  </a:moveTo>
                  <a:lnTo>
                    <a:pt x="1" y="138"/>
                  </a:lnTo>
                  <a:lnTo>
                    <a:pt x="1" y="277"/>
                  </a:lnTo>
                  <a:lnTo>
                    <a:pt x="173" y="138"/>
                  </a:lnTo>
                  <a:cubicBezTo>
                    <a:pt x="173" y="138"/>
                    <a:pt x="173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6151632" y="3672320"/>
              <a:ext cx="32361" cy="35168"/>
            </a:xfrm>
            <a:custGeom>
              <a:avLst/>
              <a:gdLst/>
              <a:ahLst/>
              <a:cxnLst/>
              <a:rect l="l" t="t" r="r" b="b"/>
              <a:pathLst>
                <a:path w="1591" h="1729" extrusionOk="0">
                  <a:moveTo>
                    <a:pt x="415" y="1"/>
                  </a:moveTo>
                  <a:lnTo>
                    <a:pt x="415" y="139"/>
                  </a:lnTo>
                  <a:cubicBezTo>
                    <a:pt x="277" y="727"/>
                    <a:pt x="138" y="1280"/>
                    <a:pt x="0" y="1729"/>
                  </a:cubicBezTo>
                  <a:cubicBezTo>
                    <a:pt x="277" y="1280"/>
                    <a:pt x="864" y="1141"/>
                    <a:pt x="1452" y="1141"/>
                  </a:cubicBezTo>
                  <a:lnTo>
                    <a:pt x="1590" y="1141"/>
                  </a:lnTo>
                  <a:cubicBezTo>
                    <a:pt x="1279" y="727"/>
                    <a:pt x="864" y="415"/>
                    <a:pt x="415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6058110" y="3754574"/>
              <a:ext cx="726280" cy="758621"/>
            </a:xfrm>
            <a:custGeom>
              <a:avLst/>
              <a:gdLst/>
              <a:ahLst/>
              <a:cxnLst/>
              <a:rect l="l" t="t" r="r" b="b"/>
              <a:pathLst>
                <a:path w="35707" h="37297" extrusionOk="0">
                  <a:moveTo>
                    <a:pt x="7190" y="4736"/>
                  </a:moveTo>
                  <a:cubicBezTo>
                    <a:pt x="7916" y="4736"/>
                    <a:pt x="8642" y="5013"/>
                    <a:pt x="8919" y="5739"/>
                  </a:cubicBezTo>
                  <a:cubicBezTo>
                    <a:pt x="9921" y="7916"/>
                    <a:pt x="11062" y="9921"/>
                    <a:pt x="12375" y="11787"/>
                  </a:cubicBezTo>
                  <a:cubicBezTo>
                    <a:pt x="15832" y="16834"/>
                    <a:pt x="20014" y="21293"/>
                    <a:pt x="23471" y="26339"/>
                  </a:cubicBezTo>
                  <a:cubicBezTo>
                    <a:pt x="23747" y="26789"/>
                    <a:pt x="23747" y="27480"/>
                    <a:pt x="23609" y="27929"/>
                  </a:cubicBezTo>
                  <a:cubicBezTo>
                    <a:pt x="23471" y="28344"/>
                    <a:pt x="23021" y="28793"/>
                    <a:pt x="22607" y="28932"/>
                  </a:cubicBezTo>
                  <a:cubicBezTo>
                    <a:pt x="22343" y="29094"/>
                    <a:pt x="22044" y="29161"/>
                    <a:pt x="21752" y="29161"/>
                  </a:cubicBezTo>
                  <a:cubicBezTo>
                    <a:pt x="21545" y="29161"/>
                    <a:pt x="21341" y="29127"/>
                    <a:pt x="21155" y="29070"/>
                  </a:cubicBezTo>
                  <a:cubicBezTo>
                    <a:pt x="20567" y="28932"/>
                    <a:pt x="20291" y="28655"/>
                    <a:pt x="20014" y="28206"/>
                  </a:cubicBezTo>
                  <a:lnTo>
                    <a:pt x="20014" y="27929"/>
                  </a:lnTo>
                  <a:cubicBezTo>
                    <a:pt x="19703" y="27653"/>
                    <a:pt x="19427" y="27342"/>
                    <a:pt x="19150" y="26927"/>
                  </a:cubicBezTo>
                  <a:cubicBezTo>
                    <a:pt x="18424" y="26616"/>
                    <a:pt x="17837" y="26339"/>
                    <a:pt x="17111" y="25925"/>
                  </a:cubicBezTo>
                  <a:cubicBezTo>
                    <a:pt x="15555" y="25199"/>
                    <a:pt x="14103" y="24473"/>
                    <a:pt x="12652" y="23747"/>
                  </a:cubicBezTo>
                  <a:cubicBezTo>
                    <a:pt x="9645" y="22157"/>
                    <a:pt x="6603" y="20740"/>
                    <a:pt x="3734" y="19150"/>
                  </a:cubicBezTo>
                  <a:cubicBezTo>
                    <a:pt x="3734" y="19150"/>
                    <a:pt x="3734" y="19012"/>
                    <a:pt x="3596" y="19012"/>
                  </a:cubicBezTo>
                  <a:cubicBezTo>
                    <a:pt x="3596" y="18839"/>
                    <a:pt x="3457" y="18700"/>
                    <a:pt x="3457" y="18562"/>
                  </a:cubicBezTo>
                  <a:cubicBezTo>
                    <a:pt x="3596" y="17975"/>
                    <a:pt x="3734" y="17560"/>
                    <a:pt x="3734" y="17110"/>
                  </a:cubicBezTo>
                  <a:cubicBezTo>
                    <a:pt x="3872" y="16696"/>
                    <a:pt x="4010" y="16246"/>
                    <a:pt x="4010" y="15832"/>
                  </a:cubicBezTo>
                  <a:cubicBezTo>
                    <a:pt x="4322" y="14967"/>
                    <a:pt x="4460" y="13965"/>
                    <a:pt x="4736" y="13101"/>
                  </a:cubicBezTo>
                  <a:cubicBezTo>
                    <a:pt x="5013" y="11373"/>
                    <a:pt x="5462" y="9644"/>
                    <a:pt x="5600" y="7778"/>
                  </a:cubicBezTo>
                  <a:lnTo>
                    <a:pt x="5600" y="7467"/>
                  </a:lnTo>
                  <a:cubicBezTo>
                    <a:pt x="5186" y="6603"/>
                    <a:pt x="5462" y="5462"/>
                    <a:pt x="6326" y="4874"/>
                  </a:cubicBezTo>
                  <a:cubicBezTo>
                    <a:pt x="6603" y="4736"/>
                    <a:pt x="6914" y="4736"/>
                    <a:pt x="7190" y="4736"/>
                  </a:cubicBezTo>
                  <a:close/>
                  <a:moveTo>
                    <a:pt x="8642" y="1"/>
                  </a:moveTo>
                  <a:lnTo>
                    <a:pt x="8193" y="416"/>
                  </a:lnTo>
                  <a:cubicBezTo>
                    <a:pt x="7916" y="692"/>
                    <a:pt x="7605" y="865"/>
                    <a:pt x="7329" y="1141"/>
                  </a:cubicBezTo>
                  <a:cubicBezTo>
                    <a:pt x="7329" y="1280"/>
                    <a:pt x="7190" y="1418"/>
                    <a:pt x="7190" y="1556"/>
                  </a:cubicBezTo>
                  <a:cubicBezTo>
                    <a:pt x="7190" y="1729"/>
                    <a:pt x="7052" y="1867"/>
                    <a:pt x="7052" y="2006"/>
                  </a:cubicBezTo>
                  <a:cubicBezTo>
                    <a:pt x="6914" y="2282"/>
                    <a:pt x="6741" y="2420"/>
                    <a:pt x="6465" y="2731"/>
                  </a:cubicBezTo>
                  <a:cubicBezTo>
                    <a:pt x="6326" y="2870"/>
                    <a:pt x="6050" y="3008"/>
                    <a:pt x="5739" y="3146"/>
                  </a:cubicBezTo>
                  <a:cubicBezTo>
                    <a:pt x="5462" y="3146"/>
                    <a:pt x="5186" y="3284"/>
                    <a:pt x="4875" y="3284"/>
                  </a:cubicBezTo>
                  <a:cubicBezTo>
                    <a:pt x="4598" y="3284"/>
                    <a:pt x="4460" y="3146"/>
                    <a:pt x="4149" y="3008"/>
                  </a:cubicBezTo>
                  <a:cubicBezTo>
                    <a:pt x="3872" y="2870"/>
                    <a:pt x="3596" y="2731"/>
                    <a:pt x="3457" y="2420"/>
                  </a:cubicBezTo>
                  <a:cubicBezTo>
                    <a:pt x="3285" y="2282"/>
                    <a:pt x="3146" y="2144"/>
                    <a:pt x="3146" y="2006"/>
                  </a:cubicBezTo>
                  <a:cubicBezTo>
                    <a:pt x="3008" y="2420"/>
                    <a:pt x="2870" y="2870"/>
                    <a:pt x="2732" y="3457"/>
                  </a:cubicBezTo>
                  <a:cubicBezTo>
                    <a:pt x="1867" y="6050"/>
                    <a:pt x="1142" y="8642"/>
                    <a:pt x="554" y="11234"/>
                  </a:cubicBezTo>
                  <a:cubicBezTo>
                    <a:pt x="139" y="13239"/>
                    <a:pt x="1" y="15106"/>
                    <a:pt x="139" y="17110"/>
                  </a:cubicBezTo>
                  <a:cubicBezTo>
                    <a:pt x="139" y="17560"/>
                    <a:pt x="139" y="17975"/>
                    <a:pt x="277" y="18424"/>
                  </a:cubicBezTo>
                  <a:lnTo>
                    <a:pt x="416" y="18424"/>
                  </a:lnTo>
                  <a:cubicBezTo>
                    <a:pt x="554" y="18562"/>
                    <a:pt x="554" y="18839"/>
                    <a:pt x="416" y="19012"/>
                  </a:cubicBezTo>
                  <a:lnTo>
                    <a:pt x="416" y="19150"/>
                  </a:lnTo>
                  <a:cubicBezTo>
                    <a:pt x="416" y="19426"/>
                    <a:pt x="554" y="19703"/>
                    <a:pt x="692" y="20014"/>
                  </a:cubicBezTo>
                  <a:cubicBezTo>
                    <a:pt x="865" y="20429"/>
                    <a:pt x="1003" y="20878"/>
                    <a:pt x="1280" y="21293"/>
                  </a:cubicBezTo>
                  <a:cubicBezTo>
                    <a:pt x="1418" y="21431"/>
                    <a:pt x="1418" y="21742"/>
                    <a:pt x="1556" y="21880"/>
                  </a:cubicBezTo>
                  <a:lnTo>
                    <a:pt x="1729" y="22019"/>
                  </a:lnTo>
                  <a:cubicBezTo>
                    <a:pt x="1867" y="21880"/>
                    <a:pt x="2006" y="21880"/>
                    <a:pt x="2144" y="21880"/>
                  </a:cubicBezTo>
                  <a:lnTo>
                    <a:pt x="2282" y="21880"/>
                  </a:lnTo>
                  <a:cubicBezTo>
                    <a:pt x="2593" y="21880"/>
                    <a:pt x="2732" y="22157"/>
                    <a:pt x="2593" y="22468"/>
                  </a:cubicBezTo>
                  <a:cubicBezTo>
                    <a:pt x="2420" y="22606"/>
                    <a:pt x="2420" y="22745"/>
                    <a:pt x="2420" y="22745"/>
                  </a:cubicBezTo>
                  <a:cubicBezTo>
                    <a:pt x="2593" y="23021"/>
                    <a:pt x="2732" y="23159"/>
                    <a:pt x="2870" y="23332"/>
                  </a:cubicBezTo>
                  <a:cubicBezTo>
                    <a:pt x="3008" y="23159"/>
                    <a:pt x="3008" y="23021"/>
                    <a:pt x="3146" y="22883"/>
                  </a:cubicBezTo>
                  <a:cubicBezTo>
                    <a:pt x="3146" y="22745"/>
                    <a:pt x="3285" y="22745"/>
                    <a:pt x="3457" y="22745"/>
                  </a:cubicBezTo>
                  <a:lnTo>
                    <a:pt x="3734" y="22745"/>
                  </a:lnTo>
                  <a:cubicBezTo>
                    <a:pt x="3872" y="22883"/>
                    <a:pt x="4010" y="23021"/>
                    <a:pt x="3872" y="23332"/>
                  </a:cubicBezTo>
                  <a:cubicBezTo>
                    <a:pt x="3872" y="23470"/>
                    <a:pt x="3734" y="23747"/>
                    <a:pt x="3734" y="23885"/>
                  </a:cubicBezTo>
                  <a:cubicBezTo>
                    <a:pt x="3872" y="23747"/>
                    <a:pt x="3872" y="23609"/>
                    <a:pt x="4010" y="23332"/>
                  </a:cubicBezTo>
                  <a:cubicBezTo>
                    <a:pt x="4010" y="23159"/>
                    <a:pt x="4322" y="23159"/>
                    <a:pt x="4460" y="23159"/>
                  </a:cubicBezTo>
                  <a:lnTo>
                    <a:pt x="4598" y="23159"/>
                  </a:lnTo>
                  <a:cubicBezTo>
                    <a:pt x="4875" y="23332"/>
                    <a:pt x="4875" y="23470"/>
                    <a:pt x="4736" y="23747"/>
                  </a:cubicBezTo>
                  <a:cubicBezTo>
                    <a:pt x="4736" y="24023"/>
                    <a:pt x="4598" y="24196"/>
                    <a:pt x="4598" y="24473"/>
                  </a:cubicBezTo>
                  <a:cubicBezTo>
                    <a:pt x="5013" y="24749"/>
                    <a:pt x="5600" y="25060"/>
                    <a:pt x="6050" y="25337"/>
                  </a:cubicBezTo>
                  <a:cubicBezTo>
                    <a:pt x="6465" y="24196"/>
                    <a:pt x="6741" y="23159"/>
                    <a:pt x="7329" y="22157"/>
                  </a:cubicBezTo>
                  <a:cubicBezTo>
                    <a:pt x="7467" y="22157"/>
                    <a:pt x="7467" y="22019"/>
                    <a:pt x="7605" y="22019"/>
                  </a:cubicBezTo>
                  <a:lnTo>
                    <a:pt x="7778" y="21880"/>
                  </a:lnTo>
                  <a:lnTo>
                    <a:pt x="7916" y="22019"/>
                  </a:lnTo>
                  <a:cubicBezTo>
                    <a:pt x="8055" y="22019"/>
                    <a:pt x="8193" y="22157"/>
                    <a:pt x="8193" y="22157"/>
                  </a:cubicBezTo>
                  <a:lnTo>
                    <a:pt x="8193" y="22606"/>
                  </a:lnTo>
                  <a:cubicBezTo>
                    <a:pt x="7605" y="23609"/>
                    <a:pt x="7190" y="24611"/>
                    <a:pt x="6914" y="25613"/>
                  </a:cubicBezTo>
                  <a:cubicBezTo>
                    <a:pt x="7052" y="25752"/>
                    <a:pt x="7329" y="25925"/>
                    <a:pt x="7467" y="26063"/>
                  </a:cubicBezTo>
                  <a:cubicBezTo>
                    <a:pt x="7467" y="25752"/>
                    <a:pt x="7605" y="25613"/>
                    <a:pt x="7605" y="25475"/>
                  </a:cubicBezTo>
                  <a:cubicBezTo>
                    <a:pt x="7778" y="25199"/>
                    <a:pt x="7916" y="25199"/>
                    <a:pt x="8055" y="25199"/>
                  </a:cubicBezTo>
                  <a:lnTo>
                    <a:pt x="8193" y="25199"/>
                  </a:lnTo>
                  <a:cubicBezTo>
                    <a:pt x="8331" y="25199"/>
                    <a:pt x="8469" y="25337"/>
                    <a:pt x="8469" y="25475"/>
                  </a:cubicBezTo>
                  <a:lnTo>
                    <a:pt x="8469" y="25752"/>
                  </a:lnTo>
                  <a:cubicBezTo>
                    <a:pt x="8331" y="26063"/>
                    <a:pt x="8331" y="26201"/>
                    <a:pt x="8193" y="26478"/>
                  </a:cubicBezTo>
                  <a:cubicBezTo>
                    <a:pt x="8469" y="26478"/>
                    <a:pt x="8642" y="26616"/>
                    <a:pt x="8780" y="26616"/>
                  </a:cubicBezTo>
                  <a:cubicBezTo>
                    <a:pt x="8919" y="26478"/>
                    <a:pt x="8919" y="26339"/>
                    <a:pt x="8919" y="26201"/>
                  </a:cubicBezTo>
                  <a:cubicBezTo>
                    <a:pt x="9057" y="26063"/>
                    <a:pt x="9057" y="26063"/>
                    <a:pt x="9195" y="25925"/>
                  </a:cubicBezTo>
                  <a:lnTo>
                    <a:pt x="9506" y="25925"/>
                  </a:lnTo>
                  <a:cubicBezTo>
                    <a:pt x="9645" y="26063"/>
                    <a:pt x="9783" y="26063"/>
                    <a:pt x="9783" y="26201"/>
                  </a:cubicBezTo>
                  <a:lnTo>
                    <a:pt x="9783" y="26616"/>
                  </a:lnTo>
                  <a:cubicBezTo>
                    <a:pt x="9783" y="26789"/>
                    <a:pt x="9645" y="26927"/>
                    <a:pt x="9645" y="27065"/>
                  </a:cubicBezTo>
                  <a:cubicBezTo>
                    <a:pt x="9783" y="27203"/>
                    <a:pt x="9921" y="27342"/>
                    <a:pt x="10198" y="27342"/>
                  </a:cubicBezTo>
                  <a:cubicBezTo>
                    <a:pt x="10198" y="27203"/>
                    <a:pt x="10370" y="27203"/>
                    <a:pt x="10370" y="27065"/>
                  </a:cubicBezTo>
                  <a:cubicBezTo>
                    <a:pt x="10509" y="26789"/>
                    <a:pt x="10647" y="26789"/>
                    <a:pt x="10785" y="26789"/>
                  </a:cubicBezTo>
                  <a:lnTo>
                    <a:pt x="10923" y="26789"/>
                  </a:lnTo>
                  <a:cubicBezTo>
                    <a:pt x="11235" y="26927"/>
                    <a:pt x="11235" y="27203"/>
                    <a:pt x="11235" y="27342"/>
                  </a:cubicBezTo>
                  <a:cubicBezTo>
                    <a:pt x="11062" y="27480"/>
                    <a:pt x="11062" y="27653"/>
                    <a:pt x="10923" y="27791"/>
                  </a:cubicBezTo>
                  <a:cubicBezTo>
                    <a:pt x="11062" y="27791"/>
                    <a:pt x="11235" y="27929"/>
                    <a:pt x="11235" y="27929"/>
                  </a:cubicBezTo>
                  <a:cubicBezTo>
                    <a:pt x="11373" y="27791"/>
                    <a:pt x="11373" y="27653"/>
                    <a:pt x="11511" y="27480"/>
                  </a:cubicBezTo>
                  <a:cubicBezTo>
                    <a:pt x="11511" y="27342"/>
                    <a:pt x="11649" y="27203"/>
                    <a:pt x="11788" y="27203"/>
                  </a:cubicBezTo>
                  <a:lnTo>
                    <a:pt x="12099" y="27203"/>
                  </a:lnTo>
                  <a:cubicBezTo>
                    <a:pt x="12237" y="27203"/>
                    <a:pt x="12237" y="27342"/>
                    <a:pt x="12375" y="27480"/>
                  </a:cubicBezTo>
                  <a:cubicBezTo>
                    <a:pt x="12375" y="27480"/>
                    <a:pt x="12375" y="27653"/>
                    <a:pt x="12237" y="27791"/>
                  </a:cubicBezTo>
                  <a:cubicBezTo>
                    <a:pt x="12237" y="27929"/>
                    <a:pt x="12099" y="28068"/>
                    <a:pt x="12099" y="28344"/>
                  </a:cubicBezTo>
                  <a:cubicBezTo>
                    <a:pt x="12513" y="28517"/>
                    <a:pt x="12963" y="28793"/>
                    <a:pt x="13378" y="28932"/>
                  </a:cubicBezTo>
                  <a:cubicBezTo>
                    <a:pt x="13827" y="28068"/>
                    <a:pt x="14242" y="27065"/>
                    <a:pt x="14691" y="26201"/>
                  </a:cubicBezTo>
                  <a:cubicBezTo>
                    <a:pt x="14829" y="26063"/>
                    <a:pt x="14829" y="26063"/>
                    <a:pt x="14968" y="25925"/>
                  </a:cubicBezTo>
                  <a:lnTo>
                    <a:pt x="15106" y="25925"/>
                  </a:lnTo>
                  <a:cubicBezTo>
                    <a:pt x="15106" y="25925"/>
                    <a:pt x="15244" y="25925"/>
                    <a:pt x="15244" y="26063"/>
                  </a:cubicBezTo>
                  <a:cubicBezTo>
                    <a:pt x="15382" y="26063"/>
                    <a:pt x="15555" y="26063"/>
                    <a:pt x="15555" y="26201"/>
                  </a:cubicBezTo>
                  <a:lnTo>
                    <a:pt x="15555" y="26616"/>
                  </a:lnTo>
                  <a:cubicBezTo>
                    <a:pt x="14968" y="27480"/>
                    <a:pt x="14691" y="28344"/>
                    <a:pt x="14242" y="29381"/>
                  </a:cubicBezTo>
                  <a:cubicBezTo>
                    <a:pt x="14380" y="29381"/>
                    <a:pt x="14518" y="29519"/>
                    <a:pt x="14691" y="29519"/>
                  </a:cubicBezTo>
                  <a:cubicBezTo>
                    <a:pt x="14829" y="29381"/>
                    <a:pt x="14829" y="29070"/>
                    <a:pt x="14968" y="28932"/>
                  </a:cubicBezTo>
                  <a:cubicBezTo>
                    <a:pt x="14968" y="28793"/>
                    <a:pt x="15244" y="28655"/>
                    <a:pt x="15382" y="28655"/>
                  </a:cubicBezTo>
                  <a:lnTo>
                    <a:pt x="15555" y="28655"/>
                  </a:lnTo>
                  <a:cubicBezTo>
                    <a:pt x="15693" y="28793"/>
                    <a:pt x="15832" y="29070"/>
                    <a:pt x="15693" y="29208"/>
                  </a:cubicBezTo>
                  <a:cubicBezTo>
                    <a:pt x="15693" y="29519"/>
                    <a:pt x="15555" y="29658"/>
                    <a:pt x="15555" y="29934"/>
                  </a:cubicBezTo>
                  <a:cubicBezTo>
                    <a:pt x="15693" y="29934"/>
                    <a:pt x="15693" y="29934"/>
                    <a:pt x="15832" y="30072"/>
                  </a:cubicBezTo>
                  <a:cubicBezTo>
                    <a:pt x="15970" y="29934"/>
                    <a:pt x="15970" y="29796"/>
                    <a:pt x="16108" y="29658"/>
                  </a:cubicBezTo>
                  <a:cubicBezTo>
                    <a:pt x="16108" y="29381"/>
                    <a:pt x="16247" y="29381"/>
                    <a:pt x="16558" y="29381"/>
                  </a:cubicBezTo>
                  <a:lnTo>
                    <a:pt x="16696" y="29381"/>
                  </a:lnTo>
                  <a:cubicBezTo>
                    <a:pt x="16834" y="29519"/>
                    <a:pt x="16972" y="29796"/>
                    <a:pt x="16834" y="29934"/>
                  </a:cubicBezTo>
                  <a:cubicBezTo>
                    <a:pt x="16834" y="30072"/>
                    <a:pt x="16696" y="30245"/>
                    <a:pt x="16696" y="30383"/>
                  </a:cubicBezTo>
                  <a:cubicBezTo>
                    <a:pt x="16834" y="30522"/>
                    <a:pt x="16972" y="30522"/>
                    <a:pt x="17111" y="30660"/>
                  </a:cubicBezTo>
                  <a:cubicBezTo>
                    <a:pt x="17283" y="30522"/>
                    <a:pt x="17283" y="30383"/>
                    <a:pt x="17422" y="30245"/>
                  </a:cubicBezTo>
                  <a:cubicBezTo>
                    <a:pt x="17422" y="30072"/>
                    <a:pt x="17560" y="29934"/>
                    <a:pt x="17698" y="29934"/>
                  </a:cubicBezTo>
                  <a:lnTo>
                    <a:pt x="17975" y="29934"/>
                  </a:lnTo>
                  <a:cubicBezTo>
                    <a:pt x="18148" y="30072"/>
                    <a:pt x="18286" y="30383"/>
                    <a:pt x="18148" y="30660"/>
                  </a:cubicBezTo>
                  <a:cubicBezTo>
                    <a:pt x="18148" y="30660"/>
                    <a:pt x="17975" y="30798"/>
                    <a:pt x="17975" y="30936"/>
                  </a:cubicBezTo>
                  <a:cubicBezTo>
                    <a:pt x="18148" y="31109"/>
                    <a:pt x="18286" y="31109"/>
                    <a:pt x="18562" y="31248"/>
                  </a:cubicBezTo>
                  <a:cubicBezTo>
                    <a:pt x="18562" y="31109"/>
                    <a:pt x="18562" y="30936"/>
                    <a:pt x="18701" y="30798"/>
                  </a:cubicBezTo>
                  <a:cubicBezTo>
                    <a:pt x="18701" y="30660"/>
                    <a:pt x="18839" y="30660"/>
                    <a:pt x="19012" y="30660"/>
                  </a:cubicBezTo>
                  <a:cubicBezTo>
                    <a:pt x="19012" y="30522"/>
                    <a:pt x="19012" y="30522"/>
                    <a:pt x="19150" y="30522"/>
                  </a:cubicBezTo>
                  <a:cubicBezTo>
                    <a:pt x="19150" y="30522"/>
                    <a:pt x="19288" y="30522"/>
                    <a:pt x="19288" y="30660"/>
                  </a:cubicBezTo>
                  <a:cubicBezTo>
                    <a:pt x="19427" y="30660"/>
                    <a:pt x="19565" y="30936"/>
                    <a:pt x="19565" y="31248"/>
                  </a:cubicBezTo>
                  <a:cubicBezTo>
                    <a:pt x="19427" y="31248"/>
                    <a:pt x="19427" y="31386"/>
                    <a:pt x="19288" y="31524"/>
                  </a:cubicBezTo>
                  <a:cubicBezTo>
                    <a:pt x="19703" y="31662"/>
                    <a:pt x="20152" y="31801"/>
                    <a:pt x="20567" y="32112"/>
                  </a:cubicBezTo>
                  <a:cubicBezTo>
                    <a:pt x="20878" y="31386"/>
                    <a:pt x="21155" y="30522"/>
                    <a:pt x="21604" y="29796"/>
                  </a:cubicBezTo>
                  <a:cubicBezTo>
                    <a:pt x="21604" y="29796"/>
                    <a:pt x="21742" y="29658"/>
                    <a:pt x="21881" y="29658"/>
                  </a:cubicBezTo>
                  <a:lnTo>
                    <a:pt x="22157" y="29658"/>
                  </a:lnTo>
                  <a:cubicBezTo>
                    <a:pt x="22295" y="29796"/>
                    <a:pt x="22468" y="30072"/>
                    <a:pt x="22468" y="30245"/>
                  </a:cubicBezTo>
                  <a:cubicBezTo>
                    <a:pt x="22019" y="30936"/>
                    <a:pt x="21742" y="31662"/>
                    <a:pt x="21293" y="32388"/>
                  </a:cubicBezTo>
                  <a:cubicBezTo>
                    <a:pt x="21604" y="32526"/>
                    <a:pt x="21881" y="32526"/>
                    <a:pt x="22157" y="32665"/>
                  </a:cubicBezTo>
                  <a:cubicBezTo>
                    <a:pt x="22157" y="32665"/>
                    <a:pt x="22295" y="32526"/>
                    <a:pt x="22295" y="32388"/>
                  </a:cubicBezTo>
                  <a:cubicBezTo>
                    <a:pt x="22295" y="32250"/>
                    <a:pt x="22607" y="32250"/>
                    <a:pt x="22745" y="32250"/>
                  </a:cubicBezTo>
                  <a:lnTo>
                    <a:pt x="22883" y="32250"/>
                  </a:lnTo>
                  <a:cubicBezTo>
                    <a:pt x="23021" y="32250"/>
                    <a:pt x="23160" y="32526"/>
                    <a:pt x="23021" y="32838"/>
                  </a:cubicBezTo>
                  <a:lnTo>
                    <a:pt x="23021" y="32976"/>
                  </a:lnTo>
                  <a:cubicBezTo>
                    <a:pt x="23160" y="33114"/>
                    <a:pt x="23332" y="33114"/>
                    <a:pt x="23609" y="33252"/>
                  </a:cubicBezTo>
                  <a:cubicBezTo>
                    <a:pt x="23609" y="33114"/>
                    <a:pt x="23609" y="33114"/>
                    <a:pt x="23747" y="32976"/>
                  </a:cubicBezTo>
                  <a:cubicBezTo>
                    <a:pt x="23747" y="32838"/>
                    <a:pt x="23885" y="32838"/>
                    <a:pt x="23885" y="32838"/>
                  </a:cubicBezTo>
                  <a:lnTo>
                    <a:pt x="24024" y="32665"/>
                  </a:lnTo>
                  <a:cubicBezTo>
                    <a:pt x="24196" y="32665"/>
                    <a:pt x="24196" y="32665"/>
                    <a:pt x="24335" y="32838"/>
                  </a:cubicBezTo>
                  <a:lnTo>
                    <a:pt x="24473" y="32976"/>
                  </a:lnTo>
                  <a:cubicBezTo>
                    <a:pt x="24611" y="33114"/>
                    <a:pt x="24611" y="33252"/>
                    <a:pt x="24473" y="33391"/>
                  </a:cubicBezTo>
                  <a:cubicBezTo>
                    <a:pt x="24473" y="33391"/>
                    <a:pt x="24473" y="33529"/>
                    <a:pt x="24335" y="33529"/>
                  </a:cubicBezTo>
                  <a:cubicBezTo>
                    <a:pt x="24611" y="33702"/>
                    <a:pt x="24750" y="33702"/>
                    <a:pt x="24888" y="33840"/>
                  </a:cubicBezTo>
                  <a:cubicBezTo>
                    <a:pt x="25061" y="33702"/>
                    <a:pt x="25061" y="33702"/>
                    <a:pt x="25061" y="33529"/>
                  </a:cubicBezTo>
                  <a:cubicBezTo>
                    <a:pt x="25199" y="33391"/>
                    <a:pt x="25337" y="33252"/>
                    <a:pt x="25475" y="33252"/>
                  </a:cubicBezTo>
                  <a:cubicBezTo>
                    <a:pt x="25475" y="33252"/>
                    <a:pt x="25614" y="33252"/>
                    <a:pt x="25614" y="33391"/>
                  </a:cubicBezTo>
                  <a:cubicBezTo>
                    <a:pt x="25925" y="33391"/>
                    <a:pt x="25925" y="33702"/>
                    <a:pt x="25925" y="33978"/>
                  </a:cubicBezTo>
                  <a:cubicBezTo>
                    <a:pt x="25925" y="33978"/>
                    <a:pt x="25752" y="33978"/>
                    <a:pt x="25752" y="34116"/>
                  </a:cubicBezTo>
                  <a:cubicBezTo>
                    <a:pt x="25925" y="34116"/>
                    <a:pt x="26063" y="34116"/>
                    <a:pt x="26201" y="34255"/>
                  </a:cubicBezTo>
                  <a:cubicBezTo>
                    <a:pt x="26340" y="34255"/>
                    <a:pt x="26340" y="34116"/>
                    <a:pt x="26340" y="34116"/>
                  </a:cubicBezTo>
                  <a:cubicBezTo>
                    <a:pt x="26340" y="33978"/>
                    <a:pt x="26478" y="33840"/>
                    <a:pt x="26789" y="33840"/>
                  </a:cubicBezTo>
                  <a:cubicBezTo>
                    <a:pt x="26789" y="33840"/>
                    <a:pt x="26789" y="33978"/>
                    <a:pt x="26927" y="33978"/>
                  </a:cubicBezTo>
                  <a:cubicBezTo>
                    <a:pt x="27065" y="33978"/>
                    <a:pt x="27204" y="34255"/>
                    <a:pt x="27065" y="34566"/>
                  </a:cubicBezTo>
                  <a:cubicBezTo>
                    <a:pt x="27480" y="34704"/>
                    <a:pt x="27930" y="34842"/>
                    <a:pt x="28344" y="34981"/>
                  </a:cubicBezTo>
                  <a:lnTo>
                    <a:pt x="28344" y="34842"/>
                  </a:lnTo>
                  <a:cubicBezTo>
                    <a:pt x="28517" y="34393"/>
                    <a:pt x="28794" y="33978"/>
                    <a:pt x="28932" y="33529"/>
                  </a:cubicBezTo>
                  <a:cubicBezTo>
                    <a:pt x="29070" y="33391"/>
                    <a:pt x="29208" y="33252"/>
                    <a:pt x="29381" y="33252"/>
                  </a:cubicBezTo>
                  <a:lnTo>
                    <a:pt x="29520" y="33252"/>
                  </a:lnTo>
                  <a:cubicBezTo>
                    <a:pt x="29796" y="33391"/>
                    <a:pt x="29934" y="33702"/>
                    <a:pt x="29796" y="33840"/>
                  </a:cubicBezTo>
                  <a:cubicBezTo>
                    <a:pt x="29520" y="34255"/>
                    <a:pt x="29381" y="34704"/>
                    <a:pt x="29070" y="35257"/>
                  </a:cubicBezTo>
                  <a:cubicBezTo>
                    <a:pt x="29520" y="35430"/>
                    <a:pt x="29796" y="35430"/>
                    <a:pt x="30245" y="35568"/>
                  </a:cubicBezTo>
                  <a:cubicBezTo>
                    <a:pt x="30245" y="35568"/>
                    <a:pt x="30245" y="35430"/>
                    <a:pt x="30384" y="35430"/>
                  </a:cubicBezTo>
                  <a:cubicBezTo>
                    <a:pt x="30384" y="35257"/>
                    <a:pt x="30522" y="35119"/>
                    <a:pt x="30660" y="35119"/>
                  </a:cubicBezTo>
                  <a:lnTo>
                    <a:pt x="30937" y="35119"/>
                  </a:lnTo>
                  <a:cubicBezTo>
                    <a:pt x="31110" y="35257"/>
                    <a:pt x="31248" y="35568"/>
                    <a:pt x="31110" y="35706"/>
                  </a:cubicBezTo>
                  <a:lnTo>
                    <a:pt x="31110" y="35845"/>
                  </a:lnTo>
                  <a:cubicBezTo>
                    <a:pt x="31386" y="35983"/>
                    <a:pt x="31524" y="35983"/>
                    <a:pt x="31801" y="36121"/>
                  </a:cubicBezTo>
                  <a:cubicBezTo>
                    <a:pt x="31974" y="35983"/>
                    <a:pt x="32112" y="35845"/>
                    <a:pt x="32250" y="35845"/>
                  </a:cubicBezTo>
                  <a:lnTo>
                    <a:pt x="32388" y="35845"/>
                  </a:lnTo>
                  <a:cubicBezTo>
                    <a:pt x="32527" y="35845"/>
                    <a:pt x="32665" y="36121"/>
                    <a:pt x="32665" y="36294"/>
                  </a:cubicBezTo>
                  <a:lnTo>
                    <a:pt x="32665" y="36432"/>
                  </a:lnTo>
                  <a:cubicBezTo>
                    <a:pt x="32838" y="36432"/>
                    <a:pt x="33114" y="36432"/>
                    <a:pt x="33253" y="36571"/>
                  </a:cubicBezTo>
                  <a:cubicBezTo>
                    <a:pt x="33391" y="36432"/>
                    <a:pt x="33529" y="36432"/>
                    <a:pt x="33529" y="36432"/>
                  </a:cubicBezTo>
                  <a:lnTo>
                    <a:pt x="33840" y="36432"/>
                  </a:lnTo>
                  <a:cubicBezTo>
                    <a:pt x="33978" y="36571"/>
                    <a:pt x="33978" y="36571"/>
                    <a:pt x="33978" y="36709"/>
                  </a:cubicBezTo>
                  <a:cubicBezTo>
                    <a:pt x="34566" y="36985"/>
                    <a:pt x="35119" y="37158"/>
                    <a:pt x="35707" y="37296"/>
                  </a:cubicBezTo>
                  <a:cubicBezTo>
                    <a:pt x="35430" y="36847"/>
                    <a:pt x="35257" y="36571"/>
                    <a:pt x="34981" y="36121"/>
                  </a:cubicBezTo>
                  <a:cubicBezTo>
                    <a:pt x="34255" y="34981"/>
                    <a:pt x="33391" y="33978"/>
                    <a:pt x="32527" y="32838"/>
                  </a:cubicBezTo>
                  <a:cubicBezTo>
                    <a:pt x="30937" y="30522"/>
                    <a:pt x="29208" y="28344"/>
                    <a:pt x="27480" y="26063"/>
                  </a:cubicBezTo>
                  <a:cubicBezTo>
                    <a:pt x="26478" y="24611"/>
                    <a:pt x="25337" y="23021"/>
                    <a:pt x="24196" y="21604"/>
                  </a:cubicBezTo>
                  <a:cubicBezTo>
                    <a:pt x="23021" y="20014"/>
                    <a:pt x="22019" y="18424"/>
                    <a:pt x="20878" y="16972"/>
                  </a:cubicBezTo>
                  <a:cubicBezTo>
                    <a:pt x="18839" y="13827"/>
                    <a:pt x="16558" y="10785"/>
                    <a:pt x="14242" y="7916"/>
                  </a:cubicBezTo>
                  <a:lnTo>
                    <a:pt x="14380" y="7916"/>
                  </a:lnTo>
                  <a:cubicBezTo>
                    <a:pt x="13654" y="7052"/>
                    <a:pt x="12963" y="6326"/>
                    <a:pt x="12375" y="5462"/>
                  </a:cubicBezTo>
                  <a:cubicBezTo>
                    <a:pt x="11788" y="4736"/>
                    <a:pt x="11373" y="4010"/>
                    <a:pt x="10785" y="3146"/>
                  </a:cubicBezTo>
                  <a:cubicBezTo>
                    <a:pt x="10059" y="2144"/>
                    <a:pt x="9333" y="1003"/>
                    <a:pt x="8642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315427" y="4067438"/>
              <a:ext cx="137824" cy="193352"/>
            </a:xfrm>
            <a:custGeom>
              <a:avLst/>
              <a:gdLst/>
              <a:ahLst/>
              <a:cxnLst/>
              <a:rect l="l" t="t" r="r" b="b"/>
              <a:pathLst>
                <a:path w="6776" h="9506" extrusionOk="0">
                  <a:moveTo>
                    <a:pt x="1" y="0"/>
                  </a:moveTo>
                  <a:cubicBezTo>
                    <a:pt x="288" y="543"/>
                    <a:pt x="664" y="1085"/>
                    <a:pt x="1073" y="1601"/>
                  </a:cubicBezTo>
                  <a:lnTo>
                    <a:pt x="1073" y="1601"/>
                  </a:lnTo>
                  <a:cubicBezTo>
                    <a:pt x="720" y="1068"/>
                    <a:pt x="370" y="534"/>
                    <a:pt x="1" y="0"/>
                  </a:cubicBezTo>
                  <a:close/>
                  <a:moveTo>
                    <a:pt x="1073" y="1601"/>
                  </a:moveTo>
                  <a:lnTo>
                    <a:pt x="1073" y="1601"/>
                  </a:lnTo>
                  <a:cubicBezTo>
                    <a:pt x="1498" y="2240"/>
                    <a:pt x="1928" y="2876"/>
                    <a:pt x="2401" y="3507"/>
                  </a:cubicBezTo>
                  <a:lnTo>
                    <a:pt x="2401" y="3507"/>
                  </a:lnTo>
                  <a:cubicBezTo>
                    <a:pt x="1985" y="2916"/>
                    <a:pt x="1575" y="2322"/>
                    <a:pt x="1176" y="1728"/>
                  </a:cubicBezTo>
                  <a:cubicBezTo>
                    <a:pt x="1142" y="1686"/>
                    <a:pt x="1107" y="1643"/>
                    <a:pt x="1073" y="1601"/>
                  </a:cubicBezTo>
                  <a:close/>
                  <a:moveTo>
                    <a:pt x="2401" y="3507"/>
                  </a:moveTo>
                  <a:cubicBezTo>
                    <a:pt x="3609" y="5221"/>
                    <a:pt x="4867" y="6910"/>
                    <a:pt x="6050" y="8503"/>
                  </a:cubicBezTo>
                  <a:cubicBezTo>
                    <a:pt x="6361" y="8953"/>
                    <a:pt x="6637" y="9229"/>
                    <a:pt x="6776" y="9506"/>
                  </a:cubicBezTo>
                  <a:cubicBezTo>
                    <a:pt x="6637" y="9229"/>
                    <a:pt x="6499" y="8953"/>
                    <a:pt x="6188" y="8641"/>
                  </a:cubicBezTo>
                  <a:cubicBezTo>
                    <a:pt x="5186" y="7224"/>
                    <a:pt x="4045" y="5773"/>
                    <a:pt x="3042" y="4321"/>
                  </a:cubicBezTo>
                  <a:cubicBezTo>
                    <a:pt x="2819" y="4051"/>
                    <a:pt x="2606" y="3779"/>
                    <a:pt x="2401" y="3507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6163571" y="3850902"/>
              <a:ext cx="377571" cy="496804"/>
            </a:xfrm>
            <a:custGeom>
              <a:avLst/>
              <a:gdLst/>
              <a:ahLst/>
              <a:cxnLst/>
              <a:rect l="l" t="t" r="r" b="b"/>
              <a:pathLst>
                <a:path w="18563" h="24425" extrusionOk="0">
                  <a:moveTo>
                    <a:pt x="2005" y="0"/>
                  </a:moveTo>
                  <a:cubicBezTo>
                    <a:pt x="1729" y="0"/>
                    <a:pt x="1418" y="0"/>
                    <a:pt x="1141" y="138"/>
                  </a:cubicBezTo>
                  <a:cubicBezTo>
                    <a:pt x="277" y="726"/>
                    <a:pt x="1" y="1867"/>
                    <a:pt x="415" y="2731"/>
                  </a:cubicBezTo>
                  <a:lnTo>
                    <a:pt x="415" y="3042"/>
                  </a:lnTo>
                  <a:lnTo>
                    <a:pt x="554" y="3042"/>
                  </a:lnTo>
                  <a:cubicBezTo>
                    <a:pt x="554" y="2454"/>
                    <a:pt x="554" y="1867"/>
                    <a:pt x="692" y="1452"/>
                  </a:cubicBezTo>
                  <a:lnTo>
                    <a:pt x="692" y="1141"/>
                  </a:lnTo>
                  <a:lnTo>
                    <a:pt x="692" y="1003"/>
                  </a:lnTo>
                  <a:cubicBezTo>
                    <a:pt x="865" y="1003"/>
                    <a:pt x="865" y="864"/>
                    <a:pt x="1003" y="864"/>
                  </a:cubicBezTo>
                  <a:cubicBezTo>
                    <a:pt x="1003" y="726"/>
                    <a:pt x="1141" y="726"/>
                    <a:pt x="1141" y="726"/>
                  </a:cubicBezTo>
                  <a:lnTo>
                    <a:pt x="1280" y="726"/>
                  </a:lnTo>
                  <a:cubicBezTo>
                    <a:pt x="1418" y="726"/>
                    <a:pt x="1418" y="864"/>
                    <a:pt x="1556" y="1003"/>
                  </a:cubicBezTo>
                  <a:cubicBezTo>
                    <a:pt x="2282" y="2005"/>
                    <a:pt x="3146" y="3042"/>
                    <a:pt x="3872" y="4044"/>
                  </a:cubicBezTo>
                  <a:cubicBezTo>
                    <a:pt x="6050" y="7051"/>
                    <a:pt x="8054" y="10093"/>
                    <a:pt x="10197" y="13100"/>
                  </a:cubicBezTo>
                  <a:cubicBezTo>
                    <a:pt x="10785" y="13964"/>
                    <a:pt x="11373" y="14690"/>
                    <a:pt x="11787" y="15416"/>
                  </a:cubicBezTo>
                  <a:cubicBezTo>
                    <a:pt x="12375" y="16142"/>
                    <a:pt x="12963" y="16868"/>
                    <a:pt x="13516" y="17559"/>
                  </a:cubicBezTo>
                  <a:cubicBezTo>
                    <a:pt x="14518" y="18873"/>
                    <a:pt x="15382" y="20152"/>
                    <a:pt x="16246" y="21603"/>
                  </a:cubicBezTo>
                  <a:cubicBezTo>
                    <a:pt x="16419" y="21603"/>
                    <a:pt x="16419" y="21742"/>
                    <a:pt x="16419" y="21742"/>
                  </a:cubicBezTo>
                  <a:cubicBezTo>
                    <a:pt x="16557" y="22053"/>
                    <a:pt x="16696" y="22191"/>
                    <a:pt x="16834" y="22329"/>
                  </a:cubicBezTo>
                  <a:lnTo>
                    <a:pt x="16834" y="22606"/>
                  </a:lnTo>
                  <a:lnTo>
                    <a:pt x="16972" y="22606"/>
                  </a:lnTo>
                  <a:lnTo>
                    <a:pt x="16972" y="23055"/>
                  </a:lnTo>
                  <a:cubicBezTo>
                    <a:pt x="16972" y="23193"/>
                    <a:pt x="16834" y="23193"/>
                    <a:pt x="16834" y="23332"/>
                  </a:cubicBezTo>
                  <a:lnTo>
                    <a:pt x="16419" y="23332"/>
                  </a:lnTo>
                  <a:cubicBezTo>
                    <a:pt x="16419" y="23332"/>
                    <a:pt x="16246" y="23332"/>
                    <a:pt x="16246" y="23193"/>
                  </a:cubicBezTo>
                  <a:cubicBezTo>
                    <a:pt x="16108" y="23193"/>
                    <a:pt x="15970" y="23193"/>
                    <a:pt x="15832" y="23055"/>
                  </a:cubicBezTo>
                  <a:cubicBezTo>
                    <a:pt x="15693" y="23055"/>
                    <a:pt x="15555" y="22917"/>
                    <a:pt x="15244" y="22744"/>
                  </a:cubicBezTo>
                  <a:cubicBezTo>
                    <a:pt x="14967" y="22606"/>
                    <a:pt x="14518" y="22467"/>
                    <a:pt x="14103" y="22329"/>
                  </a:cubicBezTo>
                  <a:lnTo>
                    <a:pt x="13965" y="22191"/>
                  </a:lnTo>
                  <a:lnTo>
                    <a:pt x="13965" y="22191"/>
                  </a:lnTo>
                  <a:cubicBezTo>
                    <a:pt x="14242" y="22606"/>
                    <a:pt x="14518" y="22917"/>
                    <a:pt x="14829" y="23193"/>
                  </a:cubicBezTo>
                  <a:lnTo>
                    <a:pt x="14829" y="23470"/>
                  </a:lnTo>
                  <a:cubicBezTo>
                    <a:pt x="15106" y="23919"/>
                    <a:pt x="15382" y="24196"/>
                    <a:pt x="15970" y="24334"/>
                  </a:cubicBezTo>
                  <a:cubicBezTo>
                    <a:pt x="16156" y="24391"/>
                    <a:pt x="16360" y="24425"/>
                    <a:pt x="16567" y="24425"/>
                  </a:cubicBezTo>
                  <a:cubicBezTo>
                    <a:pt x="16859" y="24425"/>
                    <a:pt x="17158" y="24358"/>
                    <a:pt x="17422" y="24196"/>
                  </a:cubicBezTo>
                  <a:cubicBezTo>
                    <a:pt x="17836" y="24057"/>
                    <a:pt x="18286" y="23608"/>
                    <a:pt x="18424" y="23193"/>
                  </a:cubicBezTo>
                  <a:cubicBezTo>
                    <a:pt x="18562" y="22744"/>
                    <a:pt x="18562" y="22053"/>
                    <a:pt x="18286" y="21603"/>
                  </a:cubicBezTo>
                  <a:cubicBezTo>
                    <a:pt x="14829" y="16557"/>
                    <a:pt x="10647" y="12098"/>
                    <a:pt x="7190" y="7051"/>
                  </a:cubicBezTo>
                  <a:cubicBezTo>
                    <a:pt x="5877" y="5185"/>
                    <a:pt x="4736" y="3180"/>
                    <a:pt x="3734" y="1003"/>
                  </a:cubicBezTo>
                  <a:cubicBezTo>
                    <a:pt x="3457" y="277"/>
                    <a:pt x="2731" y="0"/>
                    <a:pt x="2005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6643750" y="4471688"/>
              <a:ext cx="29554" cy="23920"/>
            </a:xfrm>
            <a:custGeom>
              <a:avLst/>
              <a:gdLst/>
              <a:ahLst/>
              <a:cxnLst/>
              <a:rect l="l" t="t" r="r" b="b"/>
              <a:pathLst>
                <a:path w="1453" h="1176" extrusionOk="0">
                  <a:moveTo>
                    <a:pt x="277" y="0"/>
                  </a:moveTo>
                  <a:cubicBezTo>
                    <a:pt x="277" y="173"/>
                    <a:pt x="139" y="449"/>
                    <a:pt x="139" y="588"/>
                  </a:cubicBezTo>
                  <a:cubicBezTo>
                    <a:pt x="139" y="726"/>
                    <a:pt x="139" y="726"/>
                    <a:pt x="1" y="864"/>
                  </a:cubicBezTo>
                  <a:cubicBezTo>
                    <a:pt x="415" y="1037"/>
                    <a:pt x="727" y="1037"/>
                    <a:pt x="1141" y="1175"/>
                  </a:cubicBezTo>
                  <a:cubicBezTo>
                    <a:pt x="1141" y="864"/>
                    <a:pt x="1280" y="588"/>
                    <a:pt x="1452" y="311"/>
                  </a:cubicBezTo>
                  <a:cubicBezTo>
                    <a:pt x="1003" y="173"/>
                    <a:pt x="727" y="173"/>
                    <a:pt x="277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6098891" y="4217179"/>
              <a:ext cx="17594" cy="32361"/>
            </a:xfrm>
            <a:custGeom>
              <a:avLst/>
              <a:gdLst/>
              <a:ahLst/>
              <a:cxnLst/>
              <a:rect l="l" t="t" r="r" b="b"/>
              <a:pathLst>
                <a:path w="865" h="1591" extrusionOk="0">
                  <a:moveTo>
                    <a:pt x="415" y="1"/>
                  </a:moveTo>
                  <a:cubicBezTo>
                    <a:pt x="277" y="277"/>
                    <a:pt x="277" y="415"/>
                    <a:pt x="139" y="726"/>
                  </a:cubicBezTo>
                  <a:cubicBezTo>
                    <a:pt x="139" y="865"/>
                    <a:pt x="1" y="1003"/>
                    <a:pt x="1" y="1279"/>
                  </a:cubicBezTo>
                  <a:cubicBezTo>
                    <a:pt x="139" y="1279"/>
                    <a:pt x="415" y="1452"/>
                    <a:pt x="588" y="1591"/>
                  </a:cubicBezTo>
                  <a:cubicBezTo>
                    <a:pt x="727" y="1279"/>
                    <a:pt x="865" y="865"/>
                    <a:pt x="865" y="588"/>
                  </a:cubicBezTo>
                  <a:cubicBezTo>
                    <a:pt x="727" y="415"/>
                    <a:pt x="588" y="277"/>
                    <a:pt x="415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6019445" y="3649133"/>
              <a:ext cx="214465" cy="544868"/>
            </a:xfrm>
            <a:custGeom>
              <a:avLst/>
              <a:gdLst/>
              <a:ahLst/>
              <a:cxnLst/>
              <a:rect l="l" t="t" r="r" b="b"/>
              <a:pathLst>
                <a:path w="10544" h="26788" extrusionOk="0">
                  <a:moveTo>
                    <a:pt x="5358" y="0"/>
                  </a:moveTo>
                  <a:cubicBezTo>
                    <a:pt x="5186" y="415"/>
                    <a:pt x="5047" y="691"/>
                    <a:pt x="4909" y="1002"/>
                  </a:cubicBezTo>
                  <a:cubicBezTo>
                    <a:pt x="4494" y="2005"/>
                    <a:pt x="4321" y="2869"/>
                    <a:pt x="4045" y="3871"/>
                  </a:cubicBezTo>
                  <a:cubicBezTo>
                    <a:pt x="3907" y="4459"/>
                    <a:pt x="3907" y="5185"/>
                    <a:pt x="3630" y="5876"/>
                  </a:cubicBezTo>
                  <a:cubicBezTo>
                    <a:pt x="3457" y="6740"/>
                    <a:pt x="3319" y="7604"/>
                    <a:pt x="3043" y="8641"/>
                  </a:cubicBezTo>
                  <a:cubicBezTo>
                    <a:pt x="2593" y="10508"/>
                    <a:pt x="2317" y="12374"/>
                    <a:pt x="1902" y="14103"/>
                  </a:cubicBezTo>
                  <a:cubicBezTo>
                    <a:pt x="1176" y="17836"/>
                    <a:pt x="588" y="21603"/>
                    <a:pt x="174" y="25336"/>
                  </a:cubicBezTo>
                  <a:cubicBezTo>
                    <a:pt x="1" y="25751"/>
                    <a:pt x="1" y="26062"/>
                    <a:pt x="1" y="26477"/>
                  </a:cubicBezTo>
                  <a:cubicBezTo>
                    <a:pt x="1" y="26615"/>
                    <a:pt x="174" y="26788"/>
                    <a:pt x="312" y="26788"/>
                  </a:cubicBezTo>
                  <a:cubicBezTo>
                    <a:pt x="450" y="26339"/>
                    <a:pt x="588" y="25924"/>
                    <a:pt x="727" y="25474"/>
                  </a:cubicBezTo>
                  <a:cubicBezTo>
                    <a:pt x="1038" y="24749"/>
                    <a:pt x="1314" y="24196"/>
                    <a:pt x="1591" y="23746"/>
                  </a:cubicBezTo>
                  <a:cubicBezTo>
                    <a:pt x="1729" y="23608"/>
                    <a:pt x="1902" y="23470"/>
                    <a:pt x="2040" y="23470"/>
                  </a:cubicBezTo>
                  <a:lnTo>
                    <a:pt x="2178" y="23608"/>
                  </a:lnTo>
                  <a:cubicBezTo>
                    <a:pt x="2040" y="23159"/>
                    <a:pt x="2040" y="22744"/>
                    <a:pt x="2040" y="22294"/>
                  </a:cubicBezTo>
                  <a:cubicBezTo>
                    <a:pt x="1902" y="20290"/>
                    <a:pt x="2040" y="18423"/>
                    <a:pt x="2455" y="16418"/>
                  </a:cubicBezTo>
                  <a:cubicBezTo>
                    <a:pt x="3043" y="13826"/>
                    <a:pt x="3768" y="11234"/>
                    <a:pt x="4633" y="8641"/>
                  </a:cubicBezTo>
                  <a:cubicBezTo>
                    <a:pt x="4771" y="8054"/>
                    <a:pt x="4909" y="7604"/>
                    <a:pt x="5047" y="7190"/>
                  </a:cubicBezTo>
                  <a:cubicBezTo>
                    <a:pt x="5047" y="7051"/>
                    <a:pt x="5047" y="7051"/>
                    <a:pt x="4909" y="6913"/>
                  </a:cubicBezTo>
                  <a:cubicBezTo>
                    <a:pt x="4771" y="5876"/>
                    <a:pt x="5358" y="5012"/>
                    <a:pt x="6223" y="4597"/>
                  </a:cubicBezTo>
                  <a:cubicBezTo>
                    <a:pt x="6499" y="4321"/>
                    <a:pt x="6914" y="4148"/>
                    <a:pt x="7363" y="4148"/>
                  </a:cubicBezTo>
                  <a:lnTo>
                    <a:pt x="7640" y="4148"/>
                  </a:lnTo>
                  <a:cubicBezTo>
                    <a:pt x="7951" y="4321"/>
                    <a:pt x="8089" y="4321"/>
                    <a:pt x="8366" y="4459"/>
                  </a:cubicBezTo>
                  <a:cubicBezTo>
                    <a:pt x="8642" y="4597"/>
                    <a:pt x="8815" y="4874"/>
                    <a:pt x="8953" y="5012"/>
                  </a:cubicBezTo>
                  <a:lnTo>
                    <a:pt x="8953" y="5185"/>
                  </a:lnTo>
                  <a:cubicBezTo>
                    <a:pt x="9230" y="5461"/>
                    <a:pt x="9230" y="5876"/>
                    <a:pt x="9230" y="6187"/>
                  </a:cubicBezTo>
                  <a:lnTo>
                    <a:pt x="9230" y="6325"/>
                  </a:lnTo>
                  <a:cubicBezTo>
                    <a:pt x="9506" y="6049"/>
                    <a:pt x="9817" y="5876"/>
                    <a:pt x="10094" y="5600"/>
                  </a:cubicBezTo>
                  <a:lnTo>
                    <a:pt x="10543" y="5185"/>
                  </a:lnTo>
                  <a:cubicBezTo>
                    <a:pt x="10232" y="4735"/>
                    <a:pt x="9817" y="4321"/>
                    <a:pt x="9506" y="3871"/>
                  </a:cubicBezTo>
                  <a:cubicBezTo>
                    <a:pt x="9091" y="3284"/>
                    <a:pt x="8642" y="2731"/>
                    <a:pt x="8089" y="2281"/>
                  </a:cubicBezTo>
                  <a:lnTo>
                    <a:pt x="7951" y="2281"/>
                  </a:lnTo>
                  <a:cubicBezTo>
                    <a:pt x="7363" y="2281"/>
                    <a:pt x="6776" y="2420"/>
                    <a:pt x="6499" y="2869"/>
                  </a:cubicBezTo>
                  <a:cubicBezTo>
                    <a:pt x="6637" y="2420"/>
                    <a:pt x="6776" y="1867"/>
                    <a:pt x="6914" y="1279"/>
                  </a:cubicBezTo>
                  <a:lnTo>
                    <a:pt x="6914" y="1141"/>
                  </a:lnTo>
                  <a:cubicBezTo>
                    <a:pt x="6776" y="1002"/>
                    <a:pt x="6637" y="864"/>
                    <a:pt x="6361" y="691"/>
                  </a:cubicBezTo>
                  <a:cubicBezTo>
                    <a:pt x="6050" y="415"/>
                    <a:pt x="5773" y="277"/>
                    <a:pt x="5358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6743577" y="4501201"/>
              <a:ext cx="64010" cy="47128"/>
            </a:xfrm>
            <a:custGeom>
              <a:avLst/>
              <a:gdLst/>
              <a:ahLst/>
              <a:cxnLst/>
              <a:rect l="l" t="t" r="r" b="b"/>
              <a:pathLst>
                <a:path w="3147" h="2317" extrusionOk="0">
                  <a:moveTo>
                    <a:pt x="277" y="1"/>
                  </a:moveTo>
                  <a:lnTo>
                    <a:pt x="277" y="277"/>
                  </a:lnTo>
                  <a:cubicBezTo>
                    <a:pt x="139" y="588"/>
                    <a:pt x="1" y="865"/>
                    <a:pt x="1" y="1141"/>
                  </a:cubicBezTo>
                  <a:cubicBezTo>
                    <a:pt x="139" y="1314"/>
                    <a:pt x="416" y="1314"/>
                    <a:pt x="554" y="1453"/>
                  </a:cubicBezTo>
                  <a:lnTo>
                    <a:pt x="554" y="1141"/>
                  </a:lnTo>
                  <a:cubicBezTo>
                    <a:pt x="692" y="1003"/>
                    <a:pt x="692" y="727"/>
                    <a:pt x="865" y="588"/>
                  </a:cubicBezTo>
                  <a:cubicBezTo>
                    <a:pt x="865" y="450"/>
                    <a:pt x="1003" y="450"/>
                    <a:pt x="1142" y="450"/>
                  </a:cubicBezTo>
                  <a:lnTo>
                    <a:pt x="1418" y="450"/>
                  </a:lnTo>
                  <a:cubicBezTo>
                    <a:pt x="1556" y="450"/>
                    <a:pt x="1729" y="727"/>
                    <a:pt x="1556" y="1003"/>
                  </a:cubicBezTo>
                  <a:cubicBezTo>
                    <a:pt x="1556" y="1141"/>
                    <a:pt x="1418" y="1314"/>
                    <a:pt x="1418" y="1453"/>
                  </a:cubicBezTo>
                  <a:lnTo>
                    <a:pt x="1280" y="1591"/>
                  </a:lnTo>
                  <a:cubicBezTo>
                    <a:pt x="1556" y="1729"/>
                    <a:pt x="1867" y="1867"/>
                    <a:pt x="2144" y="1867"/>
                  </a:cubicBezTo>
                  <a:lnTo>
                    <a:pt x="2282" y="1867"/>
                  </a:lnTo>
                  <a:lnTo>
                    <a:pt x="2282" y="2006"/>
                  </a:lnTo>
                  <a:cubicBezTo>
                    <a:pt x="2593" y="2178"/>
                    <a:pt x="2870" y="2178"/>
                    <a:pt x="3146" y="2317"/>
                  </a:cubicBezTo>
                  <a:cubicBezTo>
                    <a:pt x="2732" y="1729"/>
                    <a:pt x="2420" y="1141"/>
                    <a:pt x="2006" y="588"/>
                  </a:cubicBezTo>
                  <a:cubicBezTo>
                    <a:pt x="1418" y="450"/>
                    <a:pt x="865" y="277"/>
                    <a:pt x="277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6070773" y="4187645"/>
              <a:ext cx="21113" cy="44321"/>
            </a:xfrm>
            <a:custGeom>
              <a:avLst/>
              <a:gdLst/>
              <a:ahLst/>
              <a:cxnLst/>
              <a:rect l="l" t="t" r="r" b="b"/>
              <a:pathLst>
                <a:path w="1038" h="2179" extrusionOk="0">
                  <a:moveTo>
                    <a:pt x="588" y="1"/>
                  </a:moveTo>
                  <a:lnTo>
                    <a:pt x="588" y="312"/>
                  </a:lnTo>
                  <a:cubicBezTo>
                    <a:pt x="311" y="865"/>
                    <a:pt x="173" y="1314"/>
                    <a:pt x="0" y="1867"/>
                  </a:cubicBezTo>
                  <a:cubicBezTo>
                    <a:pt x="173" y="2040"/>
                    <a:pt x="311" y="2178"/>
                    <a:pt x="588" y="2178"/>
                  </a:cubicBezTo>
                  <a:cubicBezTo>
                    <a:pt x="726" y="1729"/>
                    <a:pt x="864" y="1314"/>
                    <a:pt x="1037" y="727"/>
                  </a:cubicBezTo>
                  <a:lnTo>
                    <a:pt x="864" y="588"/>
                  </a:lnTo>
                  <a:cubicBezTo>
                    <a:pt x="726" y="450"/>
                    <a:pt x="726" y="139"/>
                    <a:pt x="588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6546730" y="4436521"/>
              <a:ext cx="17594" cy="21113"/>
            </a:xfrm>
            <a:custGeom>
              <a:avLst/>
              <a:gdLst/>
              <a:ahLst/>
              <a:cxnLst/>
              <a:rect l="l" t="t" r="r" b="b"/>
              <a:pathLst>
                <a:path w="865" h="1038" extrusionOk="0">
                  <a:moveTo>
                    <a:pt x="312" y="1"/>
                  </a:moveTo>
                  <a:cubicBezTo>
                    <a:pt x="173" y="312"/>
                    <a:pt x="173" y="588"/>
                    <a:pt x="1" y="865"/>
                  </a:cubicBezTo>
                  <a:cubicBezTo>
                    <a:pt x="173" y="865"/>
                    <a:pt x="450" y="1038"/>
                    <a:pt x="588" y="1038"/>
                  </a:cubicBezTo>
                  <a:cubicBezTo>
                    <a:pt x="727" y="727"/>
                    <a:pt x="865" y="450"/>
                    <a:pt x="865" y="312"/>
                  </a:cubicBezTo>
                  <a:cubicBezTo>
                    <a:pt x="727" y="174"/>
                    <a:pt x="588" y="174"/>
                    <a:pt x="312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6485568" y="4413334"/>
              <a:ext cx="23228" cy="23208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277" y="0"/>
                  </a:moveTo>
                  <a:cubicBezTo>
                    <a:pt x="277" y="277"/>
                    <a:pt x="139" y="450"/>
                    <a:pt x="1" y="726"/>
                  </a:cubicBezTo>
                  <a:cubicBezTo>
                    <a:pt x="277" y="864"/>
                    <a:pt x="588" y="1003"/>
                    <a:pt x="865" y="1141"/>
                  </a:cubicBezTo>
                  <a:cubicBezTo>
                    <a:pt x="1003" y="864"/>
                    <a:pt x="1003" y="588"/>
                    <a:pt x="1141" y="277"/>
                  </a:cubicBezTo>
                  <a:cubicBezTo>
                    <a:pt x="865" y="138"/>
                    <a:pt x="588" y="138"/>
                    <a:pt x="277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6444787" y="4395761"/>
              <a:ext cx="31669" cy="23208"/>
            </a:xfrm>
            <a:custGeom>
              <a:avLst/>
              <a:gdLst/>
              <a:ahLst/>
              <a:cxnLst/>
              <a:rect l="l" t="t" r="r" b="b"/>
              <a:pathLst>
                <a:path w="1557" h="1141" extrusionOk="0">
                  <a:moveTo>
                    <a:pt x="277" y="0"/>
                  </a:moveTo>
                  <a:cubicBezTo>
                    <a:pt x="277" y="138"/>
                    <a:pt x="139" y="449"/>
                    <a:pt x="1" y="588"/>
                  </a:cubicBezTo>
                  <a:cubicBezTo>
                    <a:pt x="416" y="864"/>
                    <a:pt x="865" y="1002"/>
                    <a:pt x="1141" y="1141"/>
                  </a:cubicBezTo>
                  <a:cubicBezTo>
                    <a:pt x="1280" y="1002"/>
                    <a:pt x="1418" y="726"/>
                    <a:pt x="1556" y="588"/>
                  </a:cubicBezTo>
                  <a:cubicBezTo>
                    <a:pt x="1141" y="277"/>
                    <a:pt x="692" y="138"/>
                    <a:pt x="277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6418081" y="4383801"/>
              <a:ext cx="17594" cy="17594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277" y="0"/>
                  </a:moveTo>
                  <a:cubicBezTo>
                    <a:pt x="139" y="312"/>
                    <a:pt x="139" y="450"/>
                    <a:pt x="0" y="588"/>
                  </a:cubicBezTo>
                  <a:cubicBezTo>
                    <a:pt x="139" y="726"/>
                    <a:pt x="450" y="726"/>
                    <a:pt x="588" y="865"/>
                  </a:cubicBezTo>
                  <a:cubicBezTo>
                    <a:pt x="588" y="588"/>
                    <a:pt x="726" y="450"/>
                    <a:pt x="864" y="312"/>
                  </a:cubicBezTo>
                  <a:cubicBezTo>
                    <a:pt x="588" y="173"/>
                    <a:pt x="450" y="173"/>
                    <a:pt x="277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6520715" y="4425273"/>
              <a:ext cx="17594" cy="20421"/>
            </a:xfrm>
            <a:custGeom>
              <a:avLst/>
              <a:gdLst/>
              <a:ahLst/>
              <a:cxnLst/>
              <a:rect l="l" t="t" r="r" b="b"/>
              <a:pathLst>
                <a:path w="865" h="1004" extrusionOk="0">
                  <a:moveTo>
                    <a:pt x="277" y="1"/>
                  </a:moveTo>
                  <a:cubicBezTo>
                    <a:pt x="139" y="277"/>
                    <a:pt x="1" y="416"/>
                    <a:pt x="1" y="727"/>
                  </a:cubicBezTo>
                  <a:lnTo>
                    <a:pt x="1" y="865"/>
                  </a:lnTo>
                  <a:cubicBezTo>
                    <a:pt x="139" y="865"/>
                    <a:pt x="277" y="1003"/>
                    <a:pt x="416" y="1003"/>
                  </a:cubicBezTo>
                  <a:cubicBezTo>
                    <a:pt x="416" y="865"/>
                    <a:pt x="588" y="865"/>
                    <a:pt x="588" y="727"/>
                  </a:cubicBezTo>
                  <a:cubicBezTo>
                    <a:pt x="727" y="554"/>
                    <a:pt x="727" y="416"/>
                    <a:pt x="865" y="277"/>
                  </a:cubicBezTo>
                  <a:cubicBezTo>
                    <a:pt x="588" y="139"/>
                    <a:pt x="416" y="139"/>
                    <a:pt x="277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6392067" y="4372553"/>
              <a:ext cx="14075" cy="17594"/>
            </a:xfrm>
            <a:custGeom>
              <a:avLst/>
              <a:gdLst/>
              <a:ahLst/>
              <a:cxnLst/>
              <a:rect l="l" t="t" r="r" b="b"/>
              <a:pathLst>
                <a:path w="692" h="865" extrusionOk="0">
                  <a:moveTo>
                    <a:pt x="277" y="0"/>
                  </a:moveTo>
                  <a:cubicBezTo>
                    <a:pt x="139" y="139"/>
                    <a:pt x="139" y="415"/>
                    <a:pt x="0" y="553"/>
                  </a:cubicBezTo>
                  <a:cubicBezTo>
                    <a:pt x="139" y="553"/>
                    <a:pt x="415" y="726"/>
                    <a:pt x="553" y="865"/>
                  </a:cubicBezTo>
                  <a:cubicBezTo>
                    <a:pt x="553" y="553"/>
                    <a:pt x="692" y="415"/>
                    <a:pt x="692" y="277"/>
                  </a:cubicBezTo>
                  <a:cubicBezTo>
                    <a:pt x="553" y="139"/>
                    <a:pt x="415" y="139"/>
                    <a:pt x="277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716871" y="4495588"/>
              <a:ext cx="17594" cy="23208"/>
            </a:xfrm>
            <a:custGeom>
              <a:avLst/>
              <a:gdLst/>
              <a:ahLst/>
              <a:cxnLst/>
              <a:rect l="l" t="t" r="r" b="b"/>
              <a:pathLst>
                <a:path w="865" h="1141" extrusionOk="0">
                  <a:moveTo>
                    <a:pt x="277" y="0"/>
                  </a:moveTo>
                  <a:cubicBezTo>
                    <a:pt x="139" y="277"/>
                    <a:pt x="139" y="553"/>
                    <a:pt x="0" y="1003"/>
                  </a:cubicBezTo>
                  <a:lnTo>
                    <a:pt x="139" y="1003"/>
                  </a:lnTo>
                  <a:cubicBezTo>
                    <a:pt x="277" y="1003"/>
                    <a:pt x="450" y="1141"/>
                    <a:pt x="450" y="1141"/>
                  </a:cubicBezTo>
                  <a:lnTo>
                    <a:pt x="450" y="1003"/>
                  </a:lnTo>
                  <a:cubicBezTo>
                    <a:pt x="588" y="726"/>
                    <a:pt x="726" y="553"/>
                    <a:pt x="865" y="277"/>
                  </a:cubicBezTo>
                  <a:lnTo>
                    <a:pt x="865" y="139"/>
                  </a:lnTo>
                  <a:cubicBezTo>
                    <a:pt x="726" y="0"/>
                    <a:pt x="450" y="0"/>
                    <a:pt x="277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6368168" y="4363421"/>
              <a:ext cx="11960" cy="1196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311" y="0"/>
                  </a:moveTo>
                  <a:cubicBezTo>
                    <a:pt x="138" y="138"/>
                    <a:pt x="138" y="311"/>
                    <a:pt x="0" y="449"/>
                  </a:cubicBezTo>
                  <a:cubicBezTo>
                    <a:pt x="138" y="588"/>
                    <a:pt x="311" y="588"/>
                    <a:pt x="449" y="588"/>
                  </a:cubicBezTo>
                  <a:cubicBezTo>
                    <a:pt x="449" y="449"/>
                    <a:pt x="588" y="311"/>
                    <a:pt x="588" y="138"/>
                  </a:cubicBezTo>
                  <a:cubicBezTo>
                    <a:pt x="449" y="0"/>
                    <a:pt x="449" y="0"/>
                    <a:pt x="311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6576263" y="4448481"/>
              <a:ext cx="14787" cy="20401"/>
            </a:xfrm>
            <a:custGeom>
              <a:avLst/>
              <a:gdLst/>
              <a:ahLst/>
              <a:cxnLst/>
              <a:rect l="l" t="t" r="r" b="b"/>
              <a:pathLst>
                <a:path w="727" h="1003" extrusionOk="0">
                  <a:moveTo>
                    <a:pt x="277" y="0"/>
                  </a:moveTo>
                  <a:cubicBezTo>
                    <a:pt x="139" y="139"/>
                    <a:pt x="0" y="450"/>
                    <a:pt x="0" y="726"/>
                  </a:cubicBezTo>
                  <a:cubicBezTo>
                    <a:pt x="139" y="865"/>
                    <a:pt x="277" y="865"/>
                    <a:pt x="450" y="1003"/>
                  </a:cubicBezTo>
                  <a:cubicBezTo>
                    <a:pt x="588" y="726"/>
                    <a:pt x="726" y="450"/>
                    <a:pt x="726" y="139"/>
                  </a:cubicBezTo>
                  <a:cubicBezTo>
                    <a:pt x="588" y="0"/>
                    <a:pt x="450" y="0"/>
                    <a:pt x="277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6684531" y="4483628"/>
              <a:ext cx="20401" cy="23228"/>
            </a:xfrm>
            <a:custGeom>
              <a:avLst/>
              <a:gdLst/>
              <a:ahLst/>
              <a:cxnLst/>
              <a:rect l="l" t="t" r="r" b="b"/>
              <a:pathLst>
                <a:path w="1003" h="1142" extrusionOk="0">
                  <a:moveTo>
                    <a:pt x="312" y="1"/>
                  </a:moveTo>
                  <a:cubicBezTo>
                    <a:pt x="139" y="277"/>
                    <a:pt x="0" y="588"/>
                    <a:pt x="0" y="865"/>
                  </a:cubicBezTo>
                  <a:cubicBezTo>
                    <a:pt x="139" y="1003"/>
                    <a:pt x="450" y="1141"/>
                    <a:pt x="726" y="1141"/>
                  </a:cubicBezTo>
                  <a:cubicBezTo>
                    <a:pt x="865" y="1003"/>
                    <a:pt x="865" y="727"/>
                    <a:pt x="1003" y="588"/>
                  </a:cubicBezTo>
                  <a:lnTo>
                    <a:pt x="1003" y="277"/>
                  </a:lnTo>
                  <a:cubicBezTo>
                    <a:pt x="726" y="139"/>
                    <a:pt x="588" y="139"/>
                    <a:pt x="312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6602969" y="4457613"/>
              <a:ext cx="31669" cy="26035"/>
            </a:xfrm>
            <a:custGeom>
              <a:avLst/>
              <a:gdLst/>
              <a:ahLst/>
              <a:cxnLst/>
              <a:rect l="l" t="t" r="r" b="b"/>
              <a:pathLst>
                <a:path w="1557" h="1280" extrusionOk="0">
                  <a:moveTo>
                    <a:pt x="277" y="1"/>
                  </a:moveTo>
                  <a:cubicBezTo>
                    <a:pt x="139" y="277"/>
                    <a:pt x="139" y="554"/>
                    <a:pt x="1" y="865"/>
                  </a:cubicBezTo>
                  <a:cubicBezTo>
                    <a:pt x="416" y="1003"/>
                    <a:pt x="865" y="1141"/>
                    <a:pt x="1280" y="1280"/>
                  </a:cubicBezTo>
                  <a:cubicBezTo>
                    <a:pt x="1280" y="1003"/>
                    <a:pt x="1418" y="692"/>
                    <a:pt x="1556" y="416"/>
                  </a:cubicBezTo>
                  <a:cubicBezTo>
                    <a:pt x="1142" y="277"/>
                    <a:pt x="692" y="139"/>
                    <a:pt x="277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6148805" y="3663188"/>
              <a:ext cx="2848" cy="20"/>
            </a:xfrm>
            <a:custGeom>
              <a:avLst/>
              <a:gdLst/>
              <a:ahLst/>
              <a:cxnLst/>
              <a:rect l="l" t="t" r="r" b="b"/>
              <a:pathLst>
                <a:path w="140" h="1" extrusionOk="0">
                  <a:moveTo>
                    <a:pt x="139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6145998" y="4252325"/>
              <a:ext cx="35168" cy="32361"/>
            </a:xfrm>
            <a:custGeom>
              <a:avLst/>
              <a:gdLst/>
              <a:ahLst/>
              <a:cxnLst/>
              <a:rect l="l" t="t" r="r" b="b"/>
              <a:pathLst>
                <a:path w="1729" h="1591" extrusionOk="0">
                  <a:moveTo>
                    <a:pt x="277" y="1"/>
                  </a:moveTo>
                  <a:lnTo>
                    <a:pt x="139" y="139"/>
                  </a:lnTo>
                  <a:lnTo>
                    <a:pt x="139" y="588"/>
                  </a:lnTo>
                  <a:lnTo>
                    <a:pt x="1" y="727"/>
                  </a:lnTo>
                  <a:cubicBezTo>
                    <a:pt x="415" y="1003"/>
                    <a:pt x="1003" y="1280"/>
                    <a:pt x="1556" y="1591"/>
                  </a:cubicBezTo>
                  <a:cubicBezTo>
                    <a:pt x="1556" y="1280"/>
                    <a:pt x="1729" y="1003"/>
                    <a:pt x="1729" y="865"/>
                  </a:cubicBezTo>
                  <a:cubicBezTo>
                    <a:pt x="1279" y="588"/>
                    <a:pt x="692" y="277"/>
                    <a:pt x="277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6192393" y="4275533"/>
              <a:ext cx="17594" cy="20401"/>
            </a:xfrm>
            <a:custGeom>
              <a:avLst/>
              <a:gdLst/>
              <a:ahLst/>
              <a:cxnLst/>
              <a:rect l="l" t="t" r="r" b="b"/>
              <a:pathLst>
                <a:path w="865" h="1003" extrusionOk="0">
                  <a:moveTo>
                    <a:pt x="312" y="0"/>
                  </a:moveTo>
                  <a:cubicBezTo>
                    <a:pt x="139" y="312"/>
                    <a:pt x="139" y="588"/>
                    <a:pt x="1" y="726"/>
                  </a:cubicBezTo>
                  <a:cubicBezTo>
                    <a:pt x="312" y="865"/>
                    <a:pt x="450" y="1003"/>
                    <a:pt x="727" y="1003"/>
                  </a:cubicBezTo>
                  <a:cubicBezTo>
                    <a:pt x="727" y="865"/>
                    <a:pt x="865" y="588"/>
                    <a:pt x="865" y="450"/>
                  </a:cubicBezTo>
                  <a:cubicBezTo>
                    <a:pt x="727" y="312"/>
                    <a:pt x="450" y="139"/>
                    <a:pt x="312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6124906" y="4240386"/>
              <a:ext cx="9153" cy="20401"/>
            </a:xfrm>
            <a:custGeom>
              <a:avLst/>
              <a:gdLst/>
              <a:ahLst/>
              <a:cxnLst/>
              <a:rect l="l" t="t" r="r" b="b"/>
              <a:pathLst>
                <a:path w="450" h="1003" extrusionOk="0">
                  <a:moveTo>
                    <a:pt x="450" y="0"/>
                  </a:moveTo>
                  <a:cubicBezTo>
                    <a:pt x="312" y="311"/>
                    <a:pt x="173" y="588"/>
                    <a:pt x="1" y="864"/>
                  </a:cubicBezTo>
                  <a:cubicBezTo>
                    <a:pt x="173" y="864"/>
                    <a:pt x="173" y="864"/>
                    <a:pt x="312" y="1003"/>
                  </a:cubicBezTo>
                  <a:cubicBezTo>
                    <a:pt x="312" y="588"/>
                    <a:pt x="450" y="311"/>
                    <a:pt x="450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6344960" y="4352173"/>
              <a:ext cx="11980" cy="14075"/>
            </a:xfrm>
            <a:custGeom>
              <a:avLst/>
              <a:gdLst/>
              <a:ahLst/>
              <a:cxnLst/>
              <a:rect l="l" t="t" r="r" b="b"/>
              <a:pathLst>
                <a:path w="589" h="692" extrusionOk="0">
                  <a:moveTo>
                    <a:pt x="139" y="0"/>
                  </a:moveTo>
                  <a:cubicBezTo>
                    <a:pt x="139" y="138"/>
                    <a:pt x="0" y="277"/>
                    <a:pt x="0" y="415"/>
                  </a:cubicBezTo>
                  <a:cubicBezTo>
                    <a:pt x="139" y="553"/>
                    <a:pt x="277" y="553"/>
                    <a:pt x="415" y="691"/>
                  </a:cubicBezTo>
                  <a:cubicBezTo>
                    <a:pt x="415" y="415"/>
                    <a:pt x="588" y="277"/>
                    <a:pt x="588" y="138"/>
                  </a:cubicBezTo>
                  <a:cubicBezTo>
                    <a:pt x="415" y="138"/>
                    <a:pt x="277" y="0"/>
                    <a:pt x="139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6039124" y="4144058"/>
              <a:ext cx="43609" cy="73143"/>
            </a:xfrm>
            <a:custGeom>
              <a:avLst/>
              <a:gdLst/>
              <a:ahLst/>
              <a:cxnLst/>
              <a:rect l="l" t="t" r="r" b="b"/>
              <a:pathLst>
                <a:path w="2144" h="3596" extrusionOk="0">
                  <a:moveTo>
                    <a:pt x="1280" y="1"/>
                  </a:moveTo>
                  <a:lnTo>
                    <a:pt x="1141" y="139"/>
                  </a:lnTo>
                  <a:cubicBezTo>
                    <a:pt x="554" y="1003"/>
                    <a:pt x="277" y="2006"/>
                    <a:pt x="1" y="3008"/>
                  </a:cubicBezTo>
                  <a:cubicBezTo>
                    <a:pt x="277" y="3146"/>
                    <a:pt x="554" y="3319"/>
                    <a:pt x="692" y="3596"/>
                  </a:cubicBezTo>
                  <a:cubicBezTo>
                    <a:pt x="1003" y="3008"/>
                    <a:pt x="1141" y="2593"/>
                    <a:pt x="1280" y="2144"/>
                  </a:cubicBezTo>
                  <a:cubicBezTo>
                    <a:pt x="1418" y="2006"/>
                    <a:pt x="1556" y="1867"/>
                    <a:pt x="1729" y="1867"/>
                  </a:cubicBezTo>
                  <a:lnTo>
                    <a:pt x="1867" y="1867"/>
                  </a:lnTo>
                  <a:cubicBezTo>
                    <a:pt x="2006" y="2006"/>
                    <a:pt x="2006" y="2006"/>
                    <a:pt x="2144" y="2144"/>
                  </a:cubicBezTo>
                  <a:cubicBezTo>
                    <a:pt x="1867" y="1729"/>
                    <a:pt x="1729" y="1280"/>
                    <a:pt x="1556" y="865"/>
                  </a:cubicBezTo>
                  <a:cubicBezTo>
                    <a:pt x="1418" y="554"/>
                    <a:pt x="1280" y="277"/>
                    <a:pt x="1280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6277473" y="4319833"/>
              <a:ext cx="9153" cy="14767"/>
            </a:xfrm>
            <a:custGeom>
              <a:avLst/>
              <a:gdLst/>
              <a:ahLst/>
              <a:cxnLst/>
              <a:rect l="l" t="t" r="r" b="b"/>
              <a:pathLst>
                <a:path w="450" h="726" extrusionOk="0">
                  <a:moveTo>
                    <a:pt x="138" y="0"/>
                  </a:moveTo>
                  <a:cubicBezTo>
                    <a:pt x="138" y="138"/>
                    <a:pt x="0" y="277"/>
                    <a:pt x="0" y="553"/>
                  </a:cubicBezTo>
                  <a:cubicBezTo>
                    <a:pt x="0" y="553"/>
                    <a:pt x="138" y="553"/>
                    <a:pt x="277" y="726"/>
                  </a:cubicBezTo>
                  <a:cubicBezTo>
                    <a:pt x="277" y="415"/>
                    <a:pt x="450" y="277"/>
                    <a:pt x="450" y="138"/>
                  </a:cubicBezTo>
                  <a:cubicBezTo>
                    <a:pt x="450" y="138"/>
                    <a:pt x="277" y="0"/>
                    <a:pt x="138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6297854" y="4331081"/>
              <a:ext cx="32361" cy="23920"/>
            </a:xfrm>
            <a:custGeom>
              <a:avLst/>
              <a:gdLst/>
              <a:ahLst/>
              <a:cxnLst/>
              <a:rect l="l" t="t" r="r" b="b"/>
              <a:pathLst>
                <a:path w="1591" h="1176" extrusionOk="0">
                  <a:moveTo>
                    <a:pt x="312" y="0"/>
                  </a:moveTo>
                  <a:cubicBezTo>
                    <a:pt x="139" y="173"/>
                    <a:pt x="139" y="311"/>
                    <a:pt x="1" y="449"/>
                  </a:cubicBezTo>
                  <a:cubicBezTo>
                    <a:pt x="450" y="726"/>
                    <a:pt x="865" y="864"/>
                    <a:pt x="1452" y="1037"/>
                  </a:cubicBezTo>
                  <a:lnTo>
                    <a:pt x="1452" y="1175"/>
                  </a:lnTo>
                  <a:cubicBezTo>
                    <a:pt x="1591" y="1037"/>
                    <a:pt x="1591" y="726"/>
                    <a:pt x="1591" y="588"/>
                  </a:cubicBezTo>
                  <a:cubicBezTo>
                    <a:pt x="1176" y="449"/>
                    <a:pt x="726" y="173"/>
                    <a:pt x="312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6221926" y="4293106"/>
              <a:ext cx="14787" cy="17594"/>
            </a:xfrm>
            <a:custGeom>
              <a:avLst/>
              <a:gdLst/>
              <a:ahLst/>
              <a:cxnLst/>
              <a:rect l="l" t="t" r="r" b="b"/>
              <a:pathLst>
                <a:path w="727" h="865" extrusionOk="0">
                  <a:moveTo>
                    <a:pt x="139" y="1"/>
                  </a:moveTo>
                  <a:lnTo>
                    <a:pt x="139" y="312"/>
                  </a:lnTo>
                  <a:cubicBezTo>
                    <a:pt x="139" y="312"/>
                    <a:pt x="1" y="450"/>
                    <a:pt x="1" y="588"/>
                  </a:cubicBezTo>
                  <a:cubicBezTo>
                    <a:pt x="139" y="726"/>
                    <a:pt x="415" y="726"/>
                    <a:pt x="588" y="865"/>
                  </a:cubicBezTo>
                  <a:cubicBezTo>
                    <a:pt x="588" y="588"/>
                    <a:pt x="726" y="450"/>
                    <a:pt x="726" y="139"/>
                  </a:cubicBezTo>
                  <a:cubicBezTo>
                    <a:pt x="588" y="139"/>
                    <a:pt x="415" y="1"/>
                    <a:pt x="139" y="1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6247940" y="4305066"/>
              <a:ext cx="17594" cy="17594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312" y="0"/>
                  </a:moveTo>
                  <a:cubicBezTo>
                    <a:pt x="173" y="277"/>
                    <a:pt x="173" y="415"/>
                    <a:pt x="0" y="588"/>
                  </a:cubicBezTo>
                  <a:cubicBezTo>
                    <a:pt x="173" y="726"/>
                    <a:pt x="450" y="726"/>
                    <a:pt x="588" y="864"/>
                  </a:cubicBezTo>
                  <a:cubicBezTo>
                    <a:pt x="726" y="726"/>
                    <a:pt x="726" y="588"/>
                    <a:pt x="865" y="277"/>
                  </a:cubicBezTo>
                  <a:cubicBezTo>
                    <a:pt x="588" y="277"/>
                    <a:pt x="450" y="138"/>
                    <a:pt x="312" y="0"/>
                  </a:cubicBez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148805" y="366318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6134038" y="3924003"/>
              <a:ext cx="307256" cy="369130"/>
            </a:xfrm>
            <a:custGeom>
              <a:avLst/>
              <a:gdLst/>
              <a:ahLst/>
              <a:cxnLst/>
              <a:rect l="l" t="t" r="r" b="b"/>
              <a:pathLst>
                <a:path w="15106" h="18148" extrusionOk="0">
                  <a:moveTo>
                    <a:pt x="2144" y="1"/>
                  </a:moveTo>
                  <a:cubicBezTo>
                    <a:pt x="1453" y="3457"/>
                    <a:pt x="727" y="6914"/>
                    <a:pt x="1" y="10370"/>
                  </a:cubicBezTo>
                  <a:cubicBezTo>
                    <a:pt x="3319" y="12237"/>
                    <a:pt x="6776" y="14276"/>
                    <a:pt x="10370" y="16005"/>
                  </a:cubicBezTo>
                  <a:cubicBezTo>
                    <a:pt x="11960" y="16869"/>
                    <a:pt x="13550" y="17595"/>
                    <a:pt x="15106" y="18148"/>
                  </a:cubicBezTo>
                  <a:cubicBezTo>
                    <a:pt x="14829" y="17871"/>
                    <a:pt x="14691" y="17422"/>
                    <a:pt x="14415" y="17145"/>
                  </a:cubicBezTo>
                  <a:cubicBezTo>
                    <a:pt x="12686" y="16281"/>
                    <a:pt x="10958" y="15417"/>
                    <a:pt x="9368" y="14553"/>
                  </a:cubicBezTo>
                  <a:cubicBezTo>
                    <a:pt x="6465" y="13101"/>
                    <a:pt x="3457" y="11684"/>
                    <a:pt x="727" y="10094"/>
                  </a:cubicBezTo>
                  <a:cubicBezTo>
                    <a:pt x="727" y="9645"/>
                    <a:pt x="865" y="9230"/>
                    <a:pt x="865" y="8953"/>
                  </a:cubicBezTo>
                  <a:cubicBezTo>
                    <a:pt x="1003" y="8366"/>
                    <a:pt x="1142" y="7778"/>
                    <a:pt x="1280" y="7225"/>
                  </a:cubicBezTo>
                  <a:cubicBezTo>
                    <a:pt x="1591" y="6188"/>
                    <a:pt x="1729" y="5186"/>
                    <a:pt x="2006" y="4045"/>
                  </a:cubicBezTo>
                  <a:cubicBezTo>
                    <a:pt x="2317" y="3043"/>
                    <a:pt x="2455" y="1867"/>
                    <a:pt x="2593" y="865"/>
                  </a:cubicBezTo>
                  <a:cubicBezTo>
                    <a:pt x="2455" y="589"/>
                    <a:pt x="2317" y="312"/>
                    <a:pt x="2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6427214" y="4260766"/>
              <a:ext cx="70336" cy="59088"/>
            </a:xfrm>
            <a:custGeom>
              <a:avLst/>
              <a:gdLst/>
              <a:ahLst/>
              <a:cxnLst/>
              <a:rect l="l" t="t" r="r" b="b"/>
              <a:pathLst>
                <a:path w="3458" h="2905" extrusionOk="0">
                  <a:moveTo>
                    <a:pt x="1280" y="1"/>
                  </a:moveTo>
                  <a:cubicBezTo>
                    <a:pt x="1428" y="220"/>
                    <a:pt x="1586" y="430"/>
                    <a:pt x="1748" y="635"/>
                  </a:cubicBezTo>
                  <a:lnTo>
                    <a:pt x="1748" y="635"/>
                  </a:lnTo>
                  <a:cubicBezTo>
                    <a:pt x="1599" y="425"/>
                    <a:pt x="1442" y="213"/>
                    <a:pt x="1280" y="1"/>
                  </a:cubicBezTo>
                  <a:close/>
                  <a:moveTo>
                    <a:pt x="1" y="588"/>
                  </a:moveTo>
                  <a:lnTo>
                    <a:pt x="1" y="588"/>
                  </a:lnTo>
                  <a:cubicBezTo>
                    <a:pt x="277" y="865"/>
                    <a:pt x="415" y="1314"/>
                    <a:pt x="692" y="1591"/>
                  </a:cubicBezTo>
                  <a:cubicBezTo>
                    <a:pt x="1003" y="1729"/>
                    <a:pt x="1141" y="1902"/>
                    <a:pt x="1418" y="1902"/>
                  </a:cubicBezTo>
                  <a:cubicBezTo>
                    <a:pt x="2282" y="2316"/>
                    <a:pt x="2870" y="2593"/>
                    <a:pt x="3457" y="2904"/>
                  </a:cubicBezTo>
                  <a:lnTo>
                    <a:pt x="3146" y="2455"/>
                  </a:lnTo>
                  <a:cubicBezTo>
                    <a:pt x="2733" y="1810"/>
                    <a:pt x="2224" y="1241"/>
                    <a:pt x="1748" y="635"/>
                  </a:cubicBezTo>
                  <a:lnTo>
                    <a:pt x="1748" y="635"/>
                  </a:lnTo>
                  <a:cubicBezTo>
                    <a:pt x="2010" y="1008"/>
                    <a:pt x="2243" y="1375"/>
                    <a:pt x="2420" y="1729"/>
                  </a:cubicBezTo>
                  <a:cubicBezTo>
                    <a:pt x="1556" y="1314"/>
                    <a:pt x="865" y="1038"/>
                    <a:pt x="1" y="5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6177626" y="3877608"/>
              <a:ext cx="137824" cy="189854"/>
            </a:xfrm>
            <a:custGeom>
              <a:avLst/>
              <a:gdLst/>
              <a:ahLst/>
              <a:cxnLst/>
              <a:rect l="l" t="t" r="r" b="b"/>
              <a:pathLst>
                <a:path w="6776" h="9334" extrusionOk="0">
                  <a:moveTo>
                    <a:pt x="589" y="1"/>
                  </a:moveTo>
                  <a:cubicBezTo>
                    <a:pt x="450" y="692"/>
                    <a:pt x="312" y="1556"/>
                    <a:pt x="1" y="2282"/>
                  </a:cubicBezTo>
                  <a:cubicBezTo>
                    <a:pt x="174" y="2593"/>
                    <a:pt x="312" y="2870"/>
                    <a:pt x="450" y="3146"/>
                  </a:cubicBezTo>
                  <a:cubicBezTo>
                    <a:pt x="589" y="2420"/>
                    <a:pt x="727" y="1729"/>
                    <a:pt x="727" y="1003"/>
                  </a:cubicBezTo>
                  <a:cubicBezTo>
                    <a:pt x="2766" y="3595"/>
                    <a:pt x="4633" y="6326"/>
                    <a:pt x="6499" y="9057"/>
                  </a:cubicBezTo>
                  <a:cubicBezTo>
                    <a:pt x="6637" y="9195"/>
                    <a:pt x="6637" y="9195"/>
                    <a:pt x="6776" y="9333"/>
                  </a:cubicBezTo>
                  <a:cubicBezTo>
                    <a:pt x="5773" y="7778"/>
                    <a:pt x="4771" y="6188"/>
                    <a:pt x="3769" y="4598"/>
                  </a:cubicBezTo>
                  <a:lnTo>
                    <a:pt x="3457" y="4148"/>
                  </a:lnTo>
                  <a:cubicBezTo>
                    <a:pt x="3043" y="3457"/>
                    <a:pt x="2455" y="2731"/>
                    <a:pt x="2040" y="2005"/>
                  </a:cubicBezTo>
                  <a:cubicBezTo>
                    <a:pt x="1453" y="1280"/>
                    <a:pt x="1038" y="692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6128424" y="3912755"/>
              <a:ext cx="319196" cy="389511"/>
            </a:xfrm>
            <a:custGeom>
              <a:avLst/>
              <a:gdLst/>
              <a:ahLst/>
              <a:cxnLst/>
              <a:rect l="l" t="t" r="r" b="b"/>
              <a:pathLst>
                <a:path w="15693" h="19150" extrusionOk="0">
                  <a:moveTo>
                    <a:pt x="2143" y="1"/>
                  </a:moveTo>
                  <a:cubicBezTo>
                    <a:pt x="2005" y="1867"/>
                    <a:pt x="1556" y="3596"/>
                    <a:pt x="1279" y="5324"/>
                  </a:cubicBezTo>
                  <a:cubicBezTo>
                    <a:pt x="1003" y="6188"/>
                    <a:pt x="865" y="7190"/>
                    <a:pt x="553" y="8055"/>
                  </a:cubicBezTo>
                  <a:cubicBezTo>
                    <a:pt x="553" y="8469"/>
                    <a:pt x="415" y="8919"/>
                    <a:pt x="277" y="9333"/>
                  </a:cubicBezTo>
                  <a:cubicBezTo>
                    <a:pt x="277" y="9783"/>
                    <a:pt x="139" y="10198"/>
                    <a:pt x="0" y="10785"/>
                  </a:cubicBezTo>
                  <a:cubicBezTo>
                    <a:pt x="0" y="10923"/>
                    <a:pt x="139" y="11062"/>
                    <a:pt x="139" y="11235"/>
                  </a:cubicBezTo>
                  <a:cubicBezTo>
                    <a:pt x="277" y="11235"/>
                    <a:pt x="277" y="11373"/>
                    <a:pt x="277" y="11373"/>
                  </a:cubicBezTo>
                  <a:cubicBezTo>
                    <a:pt x="3146" y="12963"/>
                    <a:pt x="6188" y="14380"/>
                    <a:pt x="9195" y="15970"/>
                  </a:cubicBezTo>
                  <a:cubicBezTo>
                    <a:pt x="10646" y="16696"/>
                    <a:pt x="12098" y="17422"/>
                    <a:pt x="13654" y="18148"/>
                  </a:cubicBezTo>
                  <a:cubicBezTo>
                    <a:pt x="14380" y="18562"/>
                    <a:pt x="14967" y="18839"/>
                    <a:pt x="15693" y="19150"/>
                  </a:cubicBezTo>
                  <a:cubicBezTo>
                    <a:pt x="15693" y="19012"/>
                    <a:pt x="15555" y="18839"/>
                    <a:pt x="15382" y="18701"/>
                  </a:cubicBezTo>
                  <a:cubicBezTo>
                    <a:pt x="13826" y="18148"/>
                    <a:pt x="12236" y="17422"/>
                    <a:pt x="10646" y="16558"/>
                  </a:cubicBezTo>
                  <a:cubicBezTo>
                    <a:pt x="7052" y="14829"/>
                    <a:pt x="3595" y="12790"/>
                    <a:pt x="277" y="10923"/>
                  </a:cubicBezTo>
                  <a:cubicBezTo>
                    <a:pt x="1003" y="7467"/>
                    <a:pt x="1729" y="4010"/>
                    <a:pt x="2420" y="554"/>
                  </a:cubicBezTo>
                  <a:cubicBezTo>
                    <a:pt x="2420" y="416"/>
                    <a:pt x="2282" y="139"/>
                    <a:pt x="2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6172012" y="3865669"/>
              <a:ext cx="336790" cy="459806"/>
            </a:xfrm>
            <a:custGeom>
              <a:avLst/>
              <a:gdLst/>
              <a:ahLst/>
              <a:cxnLst/>
              <a:rect l="l" t="t" r="r" b="b"/>
              <a:pathLst>
                <a:path w="16558" h="22606" extrusionOk="0">
                  <a:moveTo>
                    <a:pt x="726" y="0"/>
                  </a:moveTo>
                  <a:cubicBezTo>
                    <a:pt x="726" y="0"/>
                    <a:pt x="588" y="0"/>
                    <a:pt x="588" y="138"/>
                  </a:cubicBezTo>
                  <a:cubicBezTo>
                    <a:pt x="450" y="138"/>
                    <a:pt x="450" y="277"/>
                    <a:pt x="277" y="277"/>
                  </a:cubicBezTo>
                  <a:lnTo>
                    <a:pt x="277" y="415"/>
                  </a:lnTo>
                  <a:lnTo>
                    <a:pt x="277" y="726"/>
                  </a:lnTo>
                  <a:cubicBezTo>
                    <a:pt x="139" y="1141"/>
                    <a:pt x="139" y="1728"/>
                    <a:pt x="139" y="2316"/>
                  </a:cubicBezTo>
                  <a:lnTo>
                    <a:pt x="0" y="2316"/>
                  </a:lnTo>
                  <a:cubicBezTo>
                    <a:pt x="139" y="2454"/>
                    <a:pt x="277" y="2731"/>
                    <a:pt x="277" y="2869"/>
                  </a:cubicBezTo>
                  <a:cubicBezTo>
                    <a:pt x="588" y="2143"/>
                    <a:pt x="726" y="1279"/>
                    <a:pt x="865" y="588"/>
                  </a:cubicBezTo>
                  <a:cubicBezTo>
                    <a:pt x="1314" y="1279"/>
                    <a:pt x="1729" y="1867"/>
                    <a:pt x="2316" y="2592"/>
                  </a:cubicBezTo>
                  <a:cubicBezTo>
                    <a:pt x="2731" y="3318"/>
                    <a:pt x="3319" y="4044"/>
                    <a:pt x="3733" y="4735"/>
                  </a:cubicBezTo>
                  <a:lnTo>
                    <a:pt x="4045" y="5185"/>
                  </a:lnTo>
                  <a:cubicBezTo>
                    <a:pt x="5047" y="6775"/>
                    <a:pt x="6049" y="8365"/>
                    <a:pt x="7052" y="9920"/>
                  </a:cubicBezTo>
                  <a:cubicBezTo>
                    <a:pt x="8054" y="11372"/>
                    <a:pt x="8918" y="12824"/>
                    <a:pt x="10093" y="14241"/>
                  </a:cubicBezTo>
                  <a:cubicBezTo>
                    <a:pt x="11096" y="15693"/>
                    <a:pt x="12237" y="17144"/>
                    <a:pt x="13239" y="18561"/>
                  </a:cubicBezTo>
                  <a:cubicBezTo>
                    <a:pt x="13550" y="18873"/>
                    <a:pt x="13688" y="19149"/>
                    <a:pt x="13827" y="19426"/>
                  </a:cubicBezTo>
                  <a:cubicBezTo>
                    <a:pt x="14414" y="20290"/>
                    <a:pt x="15140" y="21016"/>
                    <a:pt x="15693" y="21880"/>
                  </a:cubicBezTo>
                  <a:lnTo>
                    <a:pt x="16004" y="22329"/>
                  </a:lnTo>
                  <a:cubicBezTo>
                    <a:pt x="15417" y="22018"/>
                    <a:pt x="14829" y="21741"/>
                    <a:pt x="13965" y="21327"/>
                  </a:cubicBezTo>
                  <a:cubicBezTo>
                    <a:pt x="13688" y="21327"/>
                    <a:pt x="13550" y="21154"/>
                    <a:pt x="13239" y="21016"/>
                  </a:cubicBezTo>
                  <a:lnTo>
                    <a:pt x="13239" y="21016"/>
                  </a:lnTo>
                  <a:cubicBezTo>
                    <a:pt x="13412" y="21154"/>
                    <a:pt x="13550" y="21327"/>
                    <a:pt x="13550" y="21465"/>
                  </a:cubicBezTo>
                  <a:lnTo>
                    <a:pt x="13688" y="21603"/>
                  </a:lnTo>
                  <a:cubicBezTo>
                    <a:pt x="14103" y="21741"/>
                    <a:pt x="14552" y="21880"/>
                    <a:pt x="14829" y="22018"/>
                  </a:cubicBezTo>
                  <a:cubicBezTo>
                    <a:pt x="15140" y="22191"/>
                    <a:pt x="15278" y="22329"/>
                    <a:pt x="15417" y="22329"/>
                  </a:cubicBezTo>
                  <a:cubicBezTo>
                    <a:pt x="15555" y="22467"/>
                    <a:pt x="15693" y="22467"/>
                    <a:pt x="15831" y="22467"/>
                  </a:cubicBezTo>
                  <a:cubicBezTo>
                    <a:pt x="15831" y="22606"/>
                    <a:pt x="16004" y="22606"/>
                    <a:pt x="16004" y="22606"/>
                  </a:cubicBezTo>
                  <a:lnTo>
                    <a:pt x="16419" y="22606"/>
                  </a:lnTo>
                  <a:cubicBezTo>
                    <a:pt x="16419" y="22467"/>
                    <a:pt x="16557" y="22467"/>
                    <a:pt x="16557" y="22329"/>
                  </a:cubicBezTo>
                  <a:lnTo>
                    <a:pt x="16557" y="21880"/>
                  </a:lnTo>
                  <a:lnTo>
                    <a:pt x="16419" y="21880"/>
                  </a:lnTo>
                  <a:lnTo>
                    <a:pt x="16419" y="21603"/>
                  </a:lnTo>
                  <a:cubicBezTo>
                    <a:pt x="16281" y="21465"/>
                    <a:pt x="16142" y="21327"/>
                    <a:pt x="16004" y="21016"/>
                  </a:cubicBezTo>
                  <a:cubicBezTo>
                    <a:pt x="16004" y="21016"/>
                    <a:pt x="16004" y="20877"/>
                    <a:pt x="15831" y="20877"/>
                  </a:cubicBezTo>
                  <a:cubicBezTo>
                    <a:pt x="14967" y="19426"/>
                    <a:pt x="14103" y="18147"/>
                    <a:pt x="13101" y="16833"/>
                  </a:cubicBezTo>
                  <a:cubicBezTo>
                    <a:pt x="12548" y="16142"/>
                    <a:pt x="11960" y="15416"/>
                    <a:pt x="11372" y="14690"/>
                  </a:cubicBezTo>
                  <a:cubicBezTo>
                    <a:pt x="10958" y="13964"/>
                    <a:pt x="10370" y="13238"/>
                    <a:pt x="9782" y="12374"/>
                  </a:cubicBezTo>
                  <a:cubicBezTo>
                    <a:pt x="7639" y="9367"/>
                    <a:pt x="5635" y="6325"/>
                    <a:pt x="3457" y="3318"/>
                  </a:cubicBezTo>
                  <a:cubicBezTo>
                    <a:pt x="2731" y="2316"/>
                    <a:pt x="1867" y="1279"/>
                    <a:pt x="1141" y="277"/>
                  </a:cubicBezTo>
                  <a:cubicBezTo>
                    <a:pt x="1003" y="138"/>
                    <a:pt x="1003" y="0"/>
                    <a:pt x="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6148805" y="366318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6236692" y="3730675"/>
              <a:ext cx="570903" cy="785327"/>
            </a:xfrm>
            <a:custGeom>
              <a:avLst/>
              <a:gdLst/>
              <a:ahLst/>
              <a:cxnLst/>
              <a:rect l="l" t="t" r="r" b="b"/>
              <a:pathLst>
                <a:path w="28068" h="38610" extrusionOk="0">
                  <a:moveTo>
                    <a:pt x="139" y="1"/>
                  </a:moveTo>
                  <a:cubicBezTo>
                    <a:pt x="139" y="139"/>
                    <a:pt x="139" y="450"/>
                    <a:pt x="0" y="588"/>
                  </a:cubicBezTo>
                  <a:cubicBezTo>
                    <a:pt x="415" y="1176"/>
                    <a:pt x="726" y="1729"/>
                    <a:pt x="1003" y="2178"/>
                  </a:cubicBezTo>
                  <a:lnTo>
                    <a:pt x="1141" y="2455"/>
                  </a:lnTo>
                  <a:cubicBezTo>
                    <a:pt x="1590" y="2904"/>
                    <a:pt x="1867" y="3457"/>
                    <a:pt x="2143" y="4045"/>
                  </a:cubicBezTo>
                  <a:cubicBezTo>
                    <a:pt x="2593" y="4632"/>
                    <a:pt x="3008" y="5324"/>
                    <a:pt x="3457" y="5911"/>
                  </a:cubicBezTo>
                  <a:cubicBezTo>
                    <a:pt x="4459" y="7225"/>
                    <a:pt x="5462" y="8642"/>
                    <a:pt x="6602" y="10094"/>
                  </a:cubicBezTo>
                  <a:cubicBezTo>
                    <a:pt x="7916" y="11822"/>
                    <a:pt x="9195" y="13550"/>
                    <a:pt x="10508" y="15140"/>
                  </a:cubicBezTo>
                  <a:cubicBezTo>
                    <a:pt x="12513" y="17871"/>
                    <a:pt x="14691" y="20601"/>
                    <a:pt x="16834" y="23470"/>
                  </a:cubicBezTo>
                  <a:cubicBezTo>
                    <a:pt x="17560" y="24645"/>
                    <a:pt x="18424" y="25786"/>
                    <a:pt x="19288" y="26927"/>
                  </a:cubicBezTo>
                  <a:cubicBezTo>
                    <a:pt x="21465" y="30107"/>
                    <a:pt x="23885" y="33425"/>
                    <a:pt x="26339" y="36605"/>
                  </a:cubicBezTo>
                  <a:cubicBezTo>
                    <a:pt x="26477" y="36743"/>
                    <a:pt x="26650" y="36881"/>
                    <a:pt x="26650" y="37158"/>
                  </a:cubicBezTo>
                  <a:cubicBezTo>
                    <a:pt x="26927" y="37469"/>
                    <a:pt x="27203" y="37746"/>
                    <a:pt x="27514" y="38022"/>
                  </a:cubicBezTo>
                  <a:cubicBezTo>
                    <a:pt x="27514" y="38160"/>
                    <a:pt x="27653" y="38333"/>
                    <a:pt x="27653" y="38471"/>
                  </a:cubicBezTo>
                  <a:lnTo>
                    <a:pt x="27653" y="38610"/>
                  </a:lnTo>
                  <a:lnTo>
                    <a:pt x="28067" y="38610"/>
                  </a:lnTo>
                  <a:cubicBezTo>
                    <a:pt x="27514" y="37607"/>
                    <a:pt x="26788" y="36605"/>
                    <a:pt x="26201" y="35741"/>
                  </a:cubicBezTo>
                  <a:cubicBezTo>
                    <a:pt x="25060" y="34151"/>
                    <a:pt x="23885" y="32699"/>
                    <a:pt x="22744" y="31109"/>
                  </a:cubicBezTo>
                  <a:cubicBezTo>
                    <a:pt x="20601" y="28102"/>
                    <a:pt x="18285" y="25198"/>
                    <a:pt x="15970" y="22053"/>
                  </a:cubicBezTo>
                  <a:cubicBezTo>
                    <a:pt x="14241" y="19599"/>
                    <a:pt x="12375" y="17007"/>
                    <a:pt x="10647" y="14414"/>
                  </a:cubicBezTo>
                  <a:cubicBezTo>
                    <a:pt x="9644" y="13101"/>
                    <a:pt x="8780" y="11822"/>
                    <a:pt x="7778" y="10681"/>
                  </a:cubicBezTo>
                  <a:cubicBezTo>
                    <a:pt x="7328" y="9955"/>
                    <a:pt x="6913" y="9368"/>
                    <a:pt x="6326" y="8780"/>
                  </a:cubicBezTo>
                  <a:cubicBezTo>
                    <a:pt x="5911" y="8227"/>
                    <a:pt x="5462" y="7639"/>
                    <a:pt x="5047" y="7052"/>
                  </a:cubicBezTo>
                  <a:cubicBezTo>
                    <a:pt x="3457" y="5047"/>
                    <a:pt x="2005" y="2731"/>
                    <a:pt x="553" y="588"/>
                  </a:cubicBezTo>
                  <a:cubicBezTo>
                    <a:pt x="415" y="450"/>
                    <a:pt x="277" y="139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6136865" y="3634367"/>
              <a:ext cx="73122" cy="63990"/>
            </a:xfrm>
            <a:custGeom>
              <a:avLst/>
              <a:gdLst/>
              <a:ahLst/>
              <a:cxnLst/>
              <a:rect l="l" t="t" r="r" b="b"/>
              <a:pathLst>
                <a:path w="3595" h="3146" extrusionOk="0">
                  <a:moveTo>
                    <a:pt x="0" y="0"/>
                  </a:moveTo>
                  <a:cubicBezTo>
                    <a:pt x="138" y="138"/>
                    <a:pt x="277" y="277"/>
                    <a:pt x="450" y="415"/>
                  </a:cubicBezTo>
                  <a:lnTo>
                    <a:pt x="588" y="553"/>
                  </a:lnTo>
                  <a:cubicBezTo>
                    <a:pt x="1314" y="1003"/>
                    <a:pt x="1867" y="1417"/>
                    <a:pt x="2316" y="1867"/>
                  </a:cubicBezTo>
                  <a:cubicBezTo>
                    <a:pt x="2593" y="2281"/>
                    <a:pt x="3042" y="2593"/>
                    <a:pt x="3318" y="3007"/>
                  </a:cubicBezTo>
                  <a:cubicBezTo>
                    <a:pt x="3382" y="3007"/>
                    <a:pt x="3446" y="3007"/>
                    <a:pt x="3496" y="3021"/>
                  </a:cubicBezTo>
                  <a:lnTo>
                    <a:pt x="3496" y="3021"/>
                  </a:lnTo>
                  <a:cubicBezTo>
                    <a:pt x="2518" y="1801"/>
                    <a:pt x="1404" y="836"/>
                    <a:pt x="0" y="0"/>
                  </a:cubicBezTo>
                  <a:close/>
                  <a:moveTo>
                    <a:pt x="3496" y="3021"/>
                  </a:moveTo>
                  <a:cubicBezTo>
                    <a:pt x="3529" y="3062"/>
                    <a:pt x="3562" y="3104"/>
                    <a:pt x="3595" y="3146"/>
                  </a:cubicBezTo>
                  <a:cubicBezTo>
                    <a:pt x="3595" y="3071"/>
                    <a:pt x="3555" y="3037"/>
                    <a:pt x="3496" y="30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5997652" y="4193971"/>
              <a:ext cx="2827" cy="5655"/>
            </a:xfrm>
            <a:custGeom>
              <a:avLst/>
              <a:gdLst/>
              <a:ahLst/>
              <a:cxnLst/>
              <a:rect l="l" t="t" r="r" b="b"/>
              <a:pathLst>
                <a:path w="139" h="278" extrusionOk="0">
                  <a:moveTo>
                    <a:pt x="0" y="1"/>
                  </a:moveTo>
                  <a:cubicBezTo>
                    <a:pt x="0" y="139"/>
                    <a:pt x="139" y="139"/>
                    <a:pt x="139" y="277"/>
                  </a:cubicBezTo>
                  <a:cubicBezTo>
                    <a:pt x="139" y="139"/>
                    <a:pt x="139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6204352" y="3695528"/>
              <a:ext cx="35168" cy="47128"/>
            </a:xfrm>
            <a:custGeom>
              <a:avLst/>
              <a:gdLst/>
              <a:ahLst/>
              <a:cxnLst/>
              <a:rect l="l" t="t" r="r" b="b"/>
              <a:pathLst>
                <a:path w="1729" h="2317" extrusionOk="0">
                  <a:moveTo>
                    <a:pt x="0" y="0"/>
                  </a:moveTo>
                  <a:cubicBezTo>
                    <a:pt x="139" y="139"/>
                    <a:pt x="277" y="311"/>
                    <a:pt x="277" y="450"/>
                  </a:cubicBezTo>
                  <a:cubicBezTo>
                    <a:pt x="865" y="1003"/>
                    <a:pt x="1279" y="1729"/>
                    <a:pt x="1590" y="2316"/>
                  </a:cubicBezTo>
                  <a:cubicBezTo>
                    <a:pt x="1729" y="2178"/>
                    <a:pt x="1729" y="1867"/>
                    <a:pt x="1729" y="1729"/>
                  </a:cubicBezTo>
                  <a:cubicBezTo>
                    <a:pt x="1279" y="1176"/>
                    <a:pt x="865" y="588"/>
                    <a:pt x="277" y="139"/>
                  </a:cubicBezTo>
                  <a:cubicBezTo>
                    <a:pt x="277" y="0"/>
                    <a:pt x="13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5999064" y="3628041"/>
              <a:ext cx="835242" cy="941864"/>
            </a:xfrm>
            <a:custGeom>
              <a:avLst/>
              <a:gdLst/>
              <a:ahLst/>
              <a:cxnLst/>
              <a:rect l="l" t="t" r="r" b="b"/>
              <a:pathLst>
                <a:path w="41064" h="46306" extrusionOk="0">
                  <a:moveTo>
                    <a:pt x="6188" y="0"/>
                  </a:moveTo>
                  <a:cubicBezTo>
                    <a:pt x="6049" y="0"/>
                    <a:pt x="5911" y="173"/>
                    <a:pt x="5911" y="173"/>
                  </a:cubicBezTo>
                  <a:cubicBezTo>
                    <a:pt x="5773" y="449"/>
                    <a:pt x="5496" y="726"/>
                    <a:pt x="5323" y="1037"/>
                  </a:cubicBezTo>
                  <a:cubicBezTo>
                    <a:pt x="5185" y="1314"/>
                    <a:pt x="5047" y="1728"/>
                    <a:pt x="4909" y="2039"/>
                  </a:cubicBezTo>
                  <a:cubicBezTo>
                    <a:pt x="4770" y="2765"/>
                    <a:pt x="4459" y="3457"/>
                    <a:pt x="4321" y="4182"/>
                  </a:cubicBezTo>
                  <a:cubicBezTo>
                    <a:pt x="4183" y="4770"/>
                    <a:pt x="4045" y="5496"/>
                    <a:pt x="3906" y="6222"/>
                  </a:cubicBezTo>
                  <a:cubicBezTo>
                    <a:pt x="3768" y="7086"/>
                    <a:pt x="3595" y="7950"/>
                    <a:pt x="3319" y="8814"/>
                  </a:cubicBezTo>
                  <a:cubicBezTo>
                    <a:pt x="2593" y="12409"/>
                    <a:pt x="1729" y="16142"/>
                    <a:pt x="1176" y="19875"/>
                  </a:cubicBezTo>
                  <a:cubicBezTo>
                    <a:pt x="726" y="22467"/>
                    <a:pt x="312" y="25060"/>
                    <a:pt x="0" y="27825"/>
                  </a:cubicBezTo>
                  <a:cubicBezTo>
                    <a:pt x="139" y="27825"/>
                    <a:pt x="139" y="27963"/>
                    <a:pt x="139" y="28101"/>
                  </a:cubicBezTo>
                  <a:lnTo>
                    <a:pt x="312" y="28101"/>
                  </a:lnTo>
                  <a:lnTo>
                    <a:pt x="312" y="28240"/>
                  </a:lnTo>
                  <a:cubicBezTo>
                    <a:pt x="2904" y="30244"/>
                    <a:pt x="5911" y="31834"/>
                    <a:pt x="8953" y="33286"/>
                  </a:cubicBezTo>
                  <a:cubicBezTo>
                    <a:pt x="12236" y="34876"/>
                    <a:pt x="15693" y="36466"/>
                    <a:pt x="19011" y="37883"/>
                  </a:cubicBezTo>
                  <a:cubicBezTo>
                    <a:pt x="20325" y="38609"/>
                    <a:pt x="21604" y="39197"/>
                    <a:pt x="22917" y="39750"/>
                  </a:cubicBezTo>
                  <a:cubicBezTo>
                    <a:pt x="24196" y="40476"/>
                    <a:pt x="25510" y="41063"/>
                    <a:pt x="26927" y="41478"/>
                  </a:cubicBezTo>
                  <a:cubicBezTo>
                    <a:pt x="29519" y="42515"/>
                    <a:pt x="32284" y="43379"/>
                    <a:pt x="35015" y="44382"/>
                  </a:cubicBezTo>
                  <a:cubicBezTo>
                    <a:pt x="36743" y="45107"/>
                    <a:pt x="38471" y="45660"/>
                    <a:pt x="40200" y="46248"/>
                  </a:cubicBezTo>
                  <a:cubicBezTo>
                    <a:pt x="40240" y="46289"/>
                    <a:pt x="40293" y="46305"/>
                    <a:pt x="40346" y="46305"/>
                  </a:cubicBezTo>
                  <a:cubicBezTo>
                    <a:pt x="40476" y="46305"/>
                    <a:pt x="40614" y="46208"/>
                    <a:pt x="40614" y="46110"/>
                  </a:cubicBezTo>
                  <a:lnTo>
                    <a:pt x="40753" y="46110"/>
                  </a:lnTo>
                  <a:cubicBezTo>
                    <a:pt x="40926" y="45972"/>
                    <a:pt x="41064" y="45660"/>
                    <a:pt x="40926" y="45522"/>
                  </a:cubicBezTo>
                  <a:cubicBezTo>
                    <a:pt x="40476" y="44796"/>
                    <a:pt x="40200" y="44243"/>
                    <a:pt x="39750" y="43656"/>
                  </a:cubicBezTo>
                  <a:lnTo>
                    <a:pt x="39336" y="43656"/>
                  </a:lnTo>
                  <a:cubicBezTo>
                    <a:pt x="39336" y="43656"/>
                    <a:pt x="39474" y="43794"/>
                    <a:pt x="39474" y="43932"/>
                  </a:cubicBezTo>
                  <a:cubicBezTo>
                    <a:pt x="39612" y="44243"/>
                    <a:pt x="39889" y="44382"/>
                    <a:pt x="40200" y="44520"/>
                  </a:cubicBezTo>
                  <a:cubicBezTo>
                    <a:pt x="40338" y="44658"/>
                    <a:pt x="40338" y="45107"/>
                    <a:pt x="40200" y="45246"/>
                  </a:cubicBezTo>
                  <a:cubicBezTo>
                    <a:pt x="40061" y="45246"/>
                    <a:pt x="40061" y="45384"/>
                    <a:pt x="39889" y="45384"/>
                  </a:cubicBezTo>
                  <a:cubicBezTo>
                    <a:pt x="39750" y="45384"/>
                    <a:pt x="39750" y="45246"/>
                    <a:pt x="39612" y="45246"/>
                  </a:cubicBezTo>
                  <a:lnTo>
                    <a:pt x="39336" y="45246"/>
                  </a:lnTo>
                  <a:cubicBezTo>
                    <a:pt x="39197" y="45107"/>
                    <a:pt x="39024" y="45107"/>
                    <a:pt x="38886" y="44935"/>
                  </a:cubicBezTo>
                  <a:cubicBezTo>
                    <a:pt x="38886" y="44935"/>
                    <a:pt x="38748" y="44935"/>
                    <a:pt x="38748" y="44796"/>
                  </a:cubicBezTo>
                  <a:cubicBezTo>
                    <a:pt x="38610" y="44935"/>
                    <a:pt x="38610" y="44935"/>
                    <a:pt x="38471" y="44935"/>
                  </a:cubicBezTo>
                  <a:cubicBezTo>
                    <a:pt x="38471" y="44935"/>
                    <a:pt x="38333" y="44935"/>
                    <a:pt x="38333" y="44796"/>
                  </a:cubicBezTo>
                  <a:cubicBezTo>
                    <a:pt x="37296" y="44520"/>
                    <a:pt x="36294" y="44243"/>
                    <a:pt x="35291" y="43932"/>
                  </a:cubicBezTo>
                  <a:lnTo>
                    <a:pt x="34427" y="43656"/>
                  </a:lnTo>
                  <a:cubicBezTo>
                    <a:pt x="33287" y="43379"/>
                    <a:pt x="31973" y="42930"/>
                    <a:pt x="30694" y="42342"/>
                  </a:cubicBezTo>
                  <a:cubicBezTo>
                    <a:pt x="24784" y="40199"/>
                    <a:pt x="19737" y="38194"/>
                    <a:pt x="15140" y="35879"/>
                  </a:cubicBezTo>
                  <a:cubicBezTo>
                    <a:pt x="13688" y="35291"/>
                    <a:pt x="12548" y="34738"/>
                    <a:pt x="11372" y="34150"/>
                  </a:cubicBezTo>
                  <a:cubicBezTo>
                    <a:pt x="10093" y="33424"/>
                    <a:pt x="8953" y="32837"/>
                    <a:pt x="7916" y="32146"/>
                  </a:cubicBezTo>
                  <a:lnTo>
                    <a:pt x="7225" y="31696"/>
                  </a:lnTo>
                  <a:cubicBezTo>
                    <a:pt x="5185" y="30556"/>
                    <a:pt x="3042" y="29242"/>
                    <a:pt x="865" y="28378"/>
                  </a:cubicBezTo>
                  <a:cubicBezTo>
                    <a:pt x="588" y="28240"/>
                    <a:pt x="450" y="27963"/>
                    <a:pt x="450" y="27825"/>
                  </a:cubicBezTo>
                  <a:cubicBezTo>
                    <a:pt x="312" y="27652"/>
                    <a:pt x="312" y="27514"/>
                    <a:pt x="450" y="27376"/>
                  </a:cubicBezTo>
                  <a:lnTo>
                    <a:pt x="450" y="26961"/>
                  </a:lnTo>
                  <a:cubicBezTo>
                    <a:pt x="588" y="26235"/>
                    <a:pt x="726" y="25371"/>
                    <a:pt x="865" y="24507"/>
                  </a:cubicBezTo>
                  <a:lnTo>
                    <a:pt x="1003" y="23781"/>
                  </a:lnTo>
                  <a:cubicBezTo>
                    <a:pt x="1314" y="22640"/>
                    <a:pt x="1452" y="21603"/>
                    <a:pt x="1729" y="20463"/>
                  </a:cubicBezTo>
                  <a:cubicBezTo>
                    <a:pt x="2178" y="18458"/>
                    <a:pt x="2593" y="16280"/>
                    <a:pt x="3042" y="14137"/>
                  </a:cubicBezTo>
                  <a:lnTo>
                    <a:pt x="3319" y="12824"/>
                  </a:lnTo>
                  <a:cubicBezTo>
                    <a:pt x="4045" y="9091"/>
                    <a:pt x="4909" y="5185"/>
                    <a:pt x="5635" y="1314"/>
                  </a:cubicBezTo>
                  <a:cubicBezTo>
                    <a:pt x="5773" y="864"/>
                    <a:pt x="6049" y="588"/>
                    <a:pt x="6499" y="588"/>
                  </a:cubicBezTo>
                  <a:lnTo>
                    <a:pt x="6775" y="588"/>
                  </a:lnTo>
                  <a:cubicBezTo>
                    <a:pt x="6775" y="726"/>
                    <a:pt x="6913" y="726"/>
                    <a:pt x="7052" y="726"/>
                  </a:cubicBezTo>
                  <a:lnTo>
                    <a:pt x="7225" y="726"/>
                  </a:lnTo>
                  <a:cubicBezTo>
                    <a:pt x="7052" y="588"/>
                    <a:pt x="6913" y="449"/>
                    <a:pt x="6775" y="311"/>
                  </a:cubicBezTo>
                  <a:cubicBezTo>
                    <a:pt x="6775" y="311"/>
                    <a:pt x="6637" y="311"/>
                    <a:pt x="6637" y="173"/>
                  </a:cubicBezTo>
                  <a:lnTo>
                    <a:pt x="6499" y="173"/>
                  </a:lnTo>
                  <a:cubicBezTo>
                    <a:pt x="6499" y="173"/>
                    <a:pt x="6360" y="0"/>
                    <a:pt x="6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6435655" y="4375360"/>
              <a:ext cx="20401" cy="20421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588" y="1"/>
                  </a:moveTo>
                  <a:cubicBezTo>
                    <a:pt x="450" y="1"/>
                    <a:pt x="450" y="1"/>
                    <a:pt x="450" y="139"/>
                  </a:cubicBezTo>
                  <a:cubicBezTo>
                    <a:pt x="277" y="139"/>
                    <a:pt x="139" y="139"/>
                    <a:pt x="139" y="277"/>
                  </a:cubicBezTo>
                  <a:cubicBezTo>
                    <a:pt x="0" y="415"/>
                    <a:pt x="0" y="588"/>
                    <a:pt x="0" y="727"/>
                  </a:cubicBezTo>
                  <a:cubicBezTo>
                    <a:pt x="139" y="865"/>
                    <a:pt x="450" y="865"/>
                    <a:pt x="726" y="1003"/>
                  </a:cubicBezTo>
                  <a:cubicBezTo>
                    <a:pt x="865" y="865"/>
                    <a:pt x="865" y="727"/>
                    <a:pt x="1003" y="727"/>
                  </a:cubicBezTo>
                  <a:cubicBezTo>
                    <a:pt x="1003" y="415"/>
                    <a:pt x="865" y="139"/>
                    <a:pt x="726" y="139"/>
                  </a:cubicBezTo>
                  <a:cubicBezTo>
                    <a:pt x="726" y="1"/>
                    <a:pt x="588" y="1"/>
                    <a:pt x="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6406122" y="4363421"/>
              <a:ext cx="23920" cy="20401"/>
            </a:xfrm>
            <a:custGeom>
              <a:avLst/>
              <a:gdLst/>
              <a:ahLst/>
              <a:cxnLst/>
              <a:rect l="l" t="t" r="r" b="b"/>
              <a:pathLst>
                <a:path w="1176" h="1003" extrusionOk="0">
                  <a:moveTo>
                    <a:pt x="588" y="0"/>
                  </a:moveTo>
                  <a:cubicBezTo>
                    <a:pt x="450" y="0"/>
                    <a:pt x="312" y="138"/>
                    <a:pt x="312" y="311"/>
                  </a:cubicBezTo>
                  <a:cubicBezTo>
                    <a:pt x="173" y="449"/>
                    <a:pt x="173" y="588"/>
                    <a:pt x="1" y="726"/>
                  </a:cubicBezTo>
                  <a:cubicBezTo>
                    <a:pt x="312" y="864"/>
                    <a:pt x="588" y="864"/>
                    <a:pt x="865" y="1002"/>
                  </a:cubicBezTo>
                  <a:cubicBezTo>
                    <a:pt x="865" y="864"/>
                    <a:pt x="1038" y="726"/>
                    <a:pt x="1038" y="726"/>
                  </a:cubicBezTo>
                  <a:cubicBezTo>
                    <a:pt x="1176" y="449"/>
                    <a:pt x="1038" y="138"/>
                    <a:pt x="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6476436" y="4357786"/>
              <a:ext cx="38687" cy="55569"/>
            </a:xfrm>
            <a:custGeom>
              <a:avLst/>
              <a:gdLst/>
              <a:ahLst/>
              <a:cxnLst/>
              <a:rect l="l" t="t" r="r" b="b"/>
              <a:pathLst>
                <a:path w="1902" h="2732" extrusionOk="0">
                  <a:moveTo>
                    <a:pt x="1314" y="1"/>
                  </a:moveTo>
                  <a:cubicBezTo>
                    <a:pt x="1175" y="1"/>
                    <a:pt x="1037" y="139"/>
                    <a:pt x="1037" y="139"/>
                  </a:cubicBezTo>
                  <a:cubicBezTo>
                    <a:pt x="588" y="865"/>
                    <a:pt x="311" y="1729"/>
                    <a:pt x="0" y="2455"/>
                  </a:cubicBezTo>
                  <a:cubicBezTo>
                    <a:pt x="173" y="2455"/>
                    <a:pt x="450" y="2593"/>
                    <a:pt x="726" y="2731"/>
                  </a:cubicBezTo>
                  <a:cubicBezTo>
                    <a:pt x="1175" y="2005"/>
                    <a:pt x="1452" y="1279"/>
                    <a:pt x="1901" y="588"/>
                  </a:cubicBezTo>
                  <a:cubicBezTo>
                    <a:pt x="1901" y="415"/>
                    <a:pt x="1728" y="139"/>
                    <a:pt x="1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508776" y="4410507"/>
              <a:ext cx="20401" cy="14787"/>
            </a:xfrm>
            <a:custGeom>
              <a:avLst/>
              <a:gdLst/>
              <a:ahLst/>
              <a:cxnLst/>
              <a:rect l="l" t="t" r="r" b="b"/>
              <a:pathLst>
                <a:path w="1003" h="727" extrusionOk="0">
                  <a:moveTo>
                    <a:pt x="588" y="1"/>
                  </a:moveTo>
                  <a:cubicBezTo>
                    <a:pt x="450" y="1"/>
                    <a:pt x="138" y="1"/>
                    <a:pt x="138" y="139"/>
                  </a:cubicBezTo>
                  <a:cubicBezTo>
                    <a:pt x="138" y="277"/>
                    <a:pt x="0" y="416"/>
                    <a:pt x="0" y="416"/>
                  </a:cubicBezTo>
                  <a:cubicBezTo>
                    <a:pt x="311" y="589"/>
                    <a:pt x="588" y="727"/>
                    <a:pt x="864" y="727"/>
                  </a:cubicBezTo>
                  <a:lnTo>
                    <a:pt x="864" y="589"/>
                  </a:lnTo>
                  <a:cubicBezTo>
                    <a:pt x="1003" y="277"/>
                    <a:pt x="864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6330194" y="4281859"/>
              <a:ext cx="44321" cy="70336"/>
            </a:xfrm>
            <a:custGeom>
              <a:avLst/>
              <a:gdLst/>
              <a:ahLst/>
              <a:cxnLst/>
              <a:rect l="l" t="t" r="r" b="b"/>
              <a:pathLst>
                <a:path w="2179" h="3458" extrusionOk="0">
                  <a:moveTo>
                    <a:pt x="1591" y="1"/>
                  </a:moveTo>
                  <a:cubicBezTo>
                    <a:pt x="1452" y="139"/>
                    <a:pt x="1452" y="139"/>
                    <a:pt x="1314" y="277"/>
                  </a:cubicBezTo>
                  <a:cubicBezTo>
                    <a:pt x="865" y="1141"/>
                    <a:pt x="450" y="2144"/>
                    <a:pt x="1" y="3008"/>
                  </a:cubicBezTo>
                  <a:cubicBezTo>
                    <a:pt x="277" y="3146"/>
                    <a:pt x="588" y="3284"/>
                    <a:pt x="865" y="3457"/>
                  </a:cubicBezTo>
                  <a:cubicBezTo>
                    <a:pt x="1314" y="2420"/>
                    <a:pt x="1591" y="1556"/>
                    <a:pt x="2178" y="692"/>
                  </a:cubicBezTo>
                  <a:lnTo>
                    <a:pt x="2178" y="277"/>
                  </a:lnTo>
                  <a:cubicBezTo>
                    <a:pt x="2178" y="139"/>
                    <a:pt x="2005" y="139"/>
                    <a:pt x="1867" y="139"/>
                  </a:cubicBezTo>
                  <a:cubicBezTo>
                    <a:pt x="1867" y="1"/>
                    <a:pt x="1729" y="1"/>
                    <a:pt x="1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6286606" y="4307873"/>
              <a:ext cx="23228" cy="23228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54" y="0"/>
                  </a:moveTo>
                  <a:cubicBezTo>
                    <a:pt x="415" y="0"/>
                    <a:pt x="277" y="139"/>
                    <a:pt x="277" y="277"/>
                  </a:cubicBezTo>
                  <a:cubicBezTo>
                    <a:pt x="139" y="450"/>
                    <a:pt x="139" y="588"/>
                    <a:pt x="1" y="726"/>
                  </a:cubicBezTo>
                  <a:cubicBezTo>
                    <a:pt x="277" y="865"/>
                    <a:pt x="554" y="1003"/>
                    <a:pt x="865" y="1141"/>
                  </a:cubicBezTo>
                  <a:cubicBezTo>
                    <a:pt x="865" y="865"/>
                    <a:pt x="1003" y="726"/>
                    <a:pt x="1003" y="588"/>
                  </a:cubicBezTo>
                  <a:cubicBezTo>
                    <a:pt x="1141" y="450"/>
                    <a:pt x="1141" y="277"/>
                    <a:pt x="1141" y="277"/>
                  </a:cubicBezTo>
                  <a:cubicBezTo>
                    <a:pt x="1003" y="139"/>
                    <a:pt x="1003" y="0"/>
                    <a:pt x="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6356920" y="4337406"/>
              <a:ext cx="23208" cy="26035"/>
            </a:xfrm>
            <a:custGeom>
              <a:avLst/>
              <a:gdLst/>
              <a:ahLst/>
              <a:cxnLst/>
              <a:rect l="l" t="t" r="r" b="b"/>
              <a:pathLst>
                <a:path w="1141" h="1280" extrusionOk="0">
                  <a:moveTo>
                    <a:pt x="691" y="0"/>
                  </a:moveTo>
                  <a:cubicBezTo>
                    <a:pt x="553" y="0"/>
                    <a:pt x="277" y="138"/>
                    <a:pt x="277" y="277"/>
                  </a:cubicBezTo>
                  <a:cubicBezTo>
                    <a:pt x="138" y="415"/>
                    <a:pt x="138" y="726"/>
                    <a:pt x="0" y="864"/>
                  </a:cubicBezTo>
                  <a:cubicBezTo>
                    <a:pt x="277" y="1003"/>
                    <a:pt x="553" y="1141"/>
                    <a:pt x="864" y="1279"/>
                  </a:cubicBezTo>
                  <a:cubicBezTo>
                    <a:pt x="864" y="1003"/>
                    <a:pt x="1002" y="864"/>
                    <a:pt x="1002" y="553"/>
                  </a:cubicBezTo>
                  <a:cubicBezTo>
                    <a:pt x="1141" y="415"/>
                    <a:pt x="1002" y="138"/>
                    <a:pt x="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6380107" y="4352173"/>
              <a:ext cx="23228" cy="20401"/>
            </a:xfrm>
            <a:custGeom>
              <a:avLst/>
              <a:gdLst/>
              <a:ahLst/>
              <a:cxnLst/>
              <a:rect l="l" t="t" r="r" b="b"/>
              <a:pathLst>
                <a:path w="1142" h="1003" extrusionOk="0">
                  <a:moveTo>
                    <a:pt x="727" y="0"/>
                  </a:moveTo>
                  <a:cubicBezTo>
                    <a:pt x="416" y="0"/>
                    <a:pt x="277" y="0"/>
                    <a:pt x="277" y="277"/>
                  </a:cubicBezTo>
                  <a:cubicBezTo>
                    <a:pt x="139" y="415"/>
                    <a:pt x="139" y="553"/>
                    <a:pt x="1" y="691"/>
                  </a:cubicBezTo>
                  <a:cubicBezTo>
                    <a:pt x="277" y="864"/>
                    <a:pt x="588" y="1002"/>
                    <a:pt x="865" y="1002"/>
                  </a:cubicBezTo>
                  <a:cubicBezTo>
                    <a:pt x="865" y="864"/>
                    <a:pt x="1003" y="691"/>
                    <a:pt x="1003" y="553"/>
                  </a:cubicBezTo>
                  <a:cubicBezTo>
                    <a:pt x="1141" y="415"/>
                    <a:pt x="1003" y="138"/>
                    <a:pt x="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6634617" y="4430907"/>
              <a:ext cx="32361" cy="40802"/>
            </a:xfrm>
            <a:custGeom>
              <a:avLst/>
              <a:gdLst/>
              <a:ahLst/>
              <a:cxnLst/>
              <a:rect l="l" t="t" r="r" b="b"/>
              <a:pathLst>
                <a:path w="1591" h="2006" extrusionOk="0">
                  <a:moveTo>
                    <a:pt x="1037" y="0"/>
                  </a:moveTo>
                  <a:cubicBezTo>
                    <a:pt x="864" y="0"/>
                    <a:pt x="726" y="139"/>
                    <a:pt x="588" y="277"/>
                  </a:cubicBezTo>
                  <a:cubicBezTo>
                    <a:pt x="450" y="726"/>
                    <a:pt x="173" y="1141"/>
                    <a:pt x="0" y="1590"/>
                  </a:cubicBezTo>
                  <a:lnTo>
                    <a:pt x="0" y="1729"/>
                  </a:lnTo>
                  <a:cubicBezTo>
                    <a:pt x="311" y="1729"/>
                    <a:pt x="450" y="1867"/>
                    <a:pt x="726" y="2005"/>
                  </a:cubicBezTo>
                  <a:cubicBezTo>
                    <a:pt x="1037" y="1452"/>
                    <a:pt x="1176" y="1003"/>
                    <a:pt x="1452" y="588"/>
                  </a:cubicBezTo>
                  <a:cubicBezTo>
                    <a:pt x="1590" y="450"/>
                    <a:pt x="1452" y="139"/>
                    <a:pt x="1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6734444" y="4495588"/>
              <a:ext cx="14787" cy="5634"/>
            </a:xfrm>
            <a:custGeom>
              <a:avLst/>
              <a:gdLst/>
              <a:ahLst/>
              <a:cxnLst/>
              <a:rect l="l" t="t" r="r" b="b"/>
              <a:pathLst>
                <a:path w="727" h="277" extrusionOk="0">
                  <a:moveTo>
                    <a:pt x="277" y="0"/>
                  </a:moveTo>
                  <a:cubicBezTo>
                    <a:pt x="277" y="0"/>
                    <a:pt x="139" y="0"/>
                    <a:pt x="1" y="139"/>
                  </a:cubicBezTo>
                  <a:cubicBezTo>
                    <a:pt x="277" y="139"/>
                    <a:pt x="588" y="277"/>
                    <a:pt x="726" y="277"/>
                  </a:cubicBezTo>
                  <a:cubicBezTo>
                    <a:pt x="726" y="139"/>
                    <a:pt x="726" y="139"/>
                    <a:pt x="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6564303" y="4430907"/>
              <a:ext cx="21113" cy="17594"/>
            </a:xfrm>
            <a:custGeom>
              <a:avLst/>
              <a:gdLst/>
              <a:ahLst/>
              <a:cxnLst/>
              <a:rect l="l" t="t" r="r" b="b"/>
              <a:pathLst>
                <a:path w="1038" h="865" extrusionOk="0">
                  <a:moveTo>
                    <a:pt x="588" y="0"/>
                  </a:moveTo>
                  <a:cubicBezTo>
                    <a:pt x="450" y="0"/>
                    <a:pt x="312" y="139"/>
                    <a:pt x="174" y="277"/>
                  </a:cubicBezTo>
                  <a:cubicBezTo>
                    <a:pt x="174" y="450"/>
                    <a:pt x="174" y="450"/>
                    <a:pt x="1" y="588"/>
                  </a:cubicBezTo>
                  <a:cubicBezTo>
                    <a:pt x="312" y="588"/>
                    <a:pt x="588" y="726"/>
                    <a:pt x="865" y="864"/>
                  </a:cubicBezTo>
                  <a:cubicBezTo>
                    <a:pt x="865" y="726"/>
                    <a:pt x="1038" y="726"/>
                    <a:pt x="1038" y="726"/>
                  </a:cubicBezTo>
                  <a:cubicBezTo>
                    <a:pt x="1038" y="450"/>
                    <a:pt x="1038" y="139"/>
                    <a:pt x="727" y="139"/>
                  </a:cubicBezTo>
                  <a:cubicBezTo>
                    <a:pt x="727" y="0"/>
                    <a:pt x="588" y="0"/>
                    <a:pt x="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6704911" y="4483628"/>
              <a:ext cx="17594" cy="11980"/>
            </a:xfrm>
            <a:custGeom>
              <a:avLst/>
              <a:gdLst/>
              <a:ahLst/>
              <a:cxnLst/>
              <a:rect l="l" t="t" r="r" b="b"/>
              <a:pathLst>
                <a:path w="865" h="589" extrusionOk="0">
                  <a:moveTo>
                    <a:pt x="450" y="1"/>
                  </a:moveTo>
                  <a:cubicBezTo>
                    <a:pt x="312" y="1"/>
                    <a:pt x="174" y="139"/>
                    <a:pt x="1" y="277"/>
                  </a:cubicBezTo>
                  <a:cubicBezTo>
                    <a:pt x="312" y="277"/>
                    <a:pt x="588" y="450"/>
                    <a:pt x="865" y="588"/>
                  </a:cubicBezTo>
                  <a:lnTo>
                    <a:pt x="865" y="450"/>
                  </a:lnTo>
                  <a:cubicBezTo>
                    <a:pt x="865" y="277"/>
                    <a:pt x="727" y="1"/>
                    <a:pt x="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6233886" y="3742635"/>
              <a:ext cx="565269" cy="773367"/>
            </a:xfrm>
            <a:custGeom>
              <a:avLst/>
              <a:gdLst/>
              <a:ahLst/>
              <a:cxnLst/>
              <a:rect l="l" t="t" r="r" b="b"/>
              <a:pathLst>
                <a:path w="27791" h="38022" extrusionOk="0">
                  <a:moveTo>
                    <a:pt x="138" y="0"/>
                  </a:moveTo>
                  <a:cubicBezTo>
                    <a:pt x="138" y="138"/>
                    <a:pt x="138" y="415"/>
                    <a:pt x="0" y="588"/>
                  </a:cubicBezTo>
                  <a:cubicBezTo>
                    <a:pt x="691" y="1590"/>
                    <a:pt x="1417" y="2731"/>
                    <a:pt x="2143" y="3733"/>
                  </a:cubicBezTo>
                  <a:cubicBezTo>
                    <a:pt x="2731" y="4597"/>
                    <a:pt x="3146" y="5323"/>
                    <a:pt x="3733" y="6049"/>
                  </a:cubicBezTo>
                  <a:cubicBezTo>
                    <a:pt x="4321" y="6913"/>
                    <a:pt x="5012" y="7639"/>
                    <a:pt x="5738" y="8503"/>
                  </a:cubicBezTo>
                  <a:lnTo>
                    <a:pt x="5600" y="8503"/>
                  </a:lnTo>
                  <a:cubicBezTo>
                    <a:pt x="7916" y="11372"/>
                    <a:pt x="10197" y="14414"/>
                    <a:pt x="12236" y="17559"/>
                  </a:cubicBezTo>
                  <a:cubicBezTo>
                    <a:pt x="13377" y="19011"/>
                    <a:pt x="14379" y="20601"/>
                    <a:pt x="15554" y="22191"/>
                  </a:cubicBezTo>
                  <a:cubicBezTo>
                    <a:pt x="16695" y="23608"/>
                    <a:pt x="17836" y="25198"/>
                    <a:pt x="18838" y="26650"/>
                  </a:cubicBezTo>
                  <a:cubicBezTo>
                    <a:pt x="20566" y="28931"/>
                    <a:pt x="22295" y="31109"/>
                    <a:pt x="23885" y="33425"/>
                  </a:cubicBezTo>
                  <a:cubicBezTo>
                    <a:pt x="24749" y="34565"/>
                    <a:pt x="25613" y="35568"/>
                    <a:pt x="26339" y="36708"/>
                  </a:cubicBezTo>
                  <a:cubicBezTo>
                    <a:pt x="26615" y="37158"/>
                    <a:pt x="26788" y="37434"/>
                    <a:pt x="27065" y="37883"/>
                  </a:cubicBezTo>
                  <a:lnTo>
                    <a:pt x="27479" y="37883"/>
                  </a:lnTo>
                  <a:cubicBezTo>
                    <a:pt x="27479" y="37883"/>
                    <a:pt x="27652" y="37883"/>
                    <a:pt x="27791" y="38022"/>
                  </a:cubicBezTo>
                  <a:lnTo>
                    <a:pt x="27791" y="37883"/>
                  </a:lnTo>
                  <a:cubicBezTo>
                    <a:pt x="27791" y="37745"/>
                    <a:pt x="27652" y="37572"/>
                    <a:pt x="27652" y="37434"/>
                  </a:cubicBezTo>
                  <a:cubicBezTo>
                    <a:pt x="27341" y="37158"/>
                    <a:pt x="27065" y="36881"/>
                    <a:pt x="26788" y="36570"/>
                  </a:cubicBezTo>
                  <a:cubicBezTo>
                    <a:pt x="26788" y="36293"/>
                    <a:pt x="26615" y="36155"/>
                    <a:pt x="26477" y="36017"/>
                  </a:cubicBezTo>
                  <a:cubicBezTo>
                    <a:pt x="24023" y="32837"/>
                    <a:pt x="21603" y="29519"/>
                    <a:pt x="19426" y="26339"/>
                  </a:cubicBezTo>
                  <a:cubicBezTo>
                    <a:pt x="18562" y="25198"/>
                    <a:pt x="17698" y="24057"/>
                    <a:pt x="16972" y="22882"/>
                  </a:cubicBezTo>
                  <a:cubicBezTo>
                    <a:pt x="14829" y="20013"/>
                    <a:pt x="12651" y="17283"/>
                    <a:pt x="10646" y="14552"/>
                  </a:cubicBezTo>
                  <a:cubicBezTo>
                    <a:pt x="9333" y="12962"/>
                    <a:pt x="8054" y="11234"/>
                    <a:pt x="6740" y="9506"/>
                  </a:cubicBezTo>
                  <a:cubicBezTo>
                    <a:pt x="5600" y="8054"/>
                    <a:pt x="4597" y="6637"/>
                    <a:pt x="3595" y="5323"/>
                  </a:cubicBezTo>
                  <a:cubicBezTo>
                    <a:pt x="3146" y="4736"/>
                    <a:pt x="2731" y="4044"/>
                    <a:pt x="2281" y="3457"/>
                  </a:cubicBezTo>
                  <a:cubicBezTo>
                    <a:pt x="2005" y="2869"/>
                    <a:pt x="1728" y="2316"/>
                    <a:pt x="1279" y="1867"/>
                  </a:cubicBezTo>
                  <a:lnTo>
                    <a:pt x="1141" y="1590"/>
                  </a:lnTo>
                  <a:cubicBezTo>
                    <a:pt x="864" y="1141"/>
                    <a:pt x="553" y="588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6145998" y="3642787"/>
              <a:ext cx="58376" cy="52762"/>
            </a:xfrm>
            <a:custGeom>
              <a:avLst/>
              <a:gdLst/>
              <a:ahLst/>
              <a:cxnLst/>
              <a:rect l="l" t="t" r="r" b="b"/>
              <a:pathLst>
                <a:path w="2870" h="2594" extrusionOk="0">
                  <a:moveTo>
                    <a:pt x="1" y="1"/>
                  </a:moveTo>
                  <a:lnTo>
                    <a:pt x="1" y="1"/>
                  </a:lnTo>
                  <a:cubicBezTo>
                    <a:pt x="415" y="589"/>
                    <a:pt x="692" y="1003"/>
                    <a:pt x="692" y="1453"/>
                  </a:cubicBezTo>
                  <a:cubicBezTo>
                    <a:pt x="1141" y="1867"/>
                    <a:pt x="1556" y="2179"/>
                    <a:pt x="1867" y="2593"/>
                  </a:cubicBezTo>
                  <a:lnTo>
                    <a:pt x="2869" y="2593"/>
                  </a:lnTo>
                  <a:cubicBezTo>
                    <a:pt x="2593" y="2179"/>
                    <a:pt x="2144" y="1867"/>
                    <a:pt x="1867" y="1453"/>
                  </a:cubicBezTo>
                  <a:cubicBezTo>
                    <a:pt x="1418" y="1003"/>
                    <a:pt x="865" y="589"/>
                    <a:pt x="139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6591029" y="4442847"/>
              <a:ext cx="20401" cy="14787"/>
            </a:xfrm>
            <a:custGeom>
              <a:avLst/>
              <a:gdLst/>
              <a:ahLst/>
              <a:cxnLst/>
              <a:rect l="l" t="t" r="r" b="b"/>
              <a:pathLst>
                <a:path w="1003" h="727" extrusionOk="0">
                  <a:moveTo>
                    <a:pt x="588" y="1"/>
                  </a:moveTo>
                  <a:cubicBezTo>
                    <a:pt x="277" y="1"/>
                    <a:pt x="139" y="139"/>
                    <a:pt x="139" y="277"/>
                  </a:cubicBezTo>
                  <a:cubicBezTo>
                    <a:pt x="139" y="277"/>
                    <a:pt x="139" y="416"/>
                    <a:pt x="0" y="416"/>
                  </a:cubicBezTo>
                  <a:cubicBezTo>
                    <a:pt x="277" y="554"/>
                    <a:pt x="588" y="554"/>
                    <a:pt x="864" y="727"/>
                  </a:cubicBezTo>
                  <a:cubicBezTo>
                    <a:pt x="1003" y="416"/>
                    <a:pt x="864" y="139"/>
                    <a:pt x="726" y="139"/>
                  </a:cubicBezTo>
                  <a:cubicBezTo>
                    <a:pt x="588" y="139"/>
                    <a:pt x="588" y="1"/>
                    <a:pt x="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6673283" y="4468861"/>
              <a:ext cx="20401" cy="14787"/>
            </a:xfrm>
            <a:custGeom>
              <a:avLst/>
              <a:gdLst/>
              <a:ahLst/>
              <a:cxnLst/>
              <a:rect l="l" t="t" r="r" b="b"/>
              <a:pathLst>
                <a:path w="1003" h="727" extrusionOk="0">
                  <a:moveTo>
                    <a:pt x="415" y="1"/>
                  </a:moveTo>
                  <a:cubicBezTo>
                    <a:pt x="277" y="1"/>
                    <a:pt x="139" y="139"/>
                    <a:pt x="139" y="312"/>
                  </a:cubicBezTo>
                  <a:cubicBezTo>
                    <a:pt x="0" y="312"/>
                    <a:pt x="0" y="450"/>
                    <a:pt x="0" y="450"/>
                  </a:cubicBezTo>
                  <a:cubicBezTo>
                    <a:pt x="277" y="588"/>
                    <a:pt x="553" y="727"/>
                    <a:pt x="865" y="727"/>
                  </a:cubicBezTo>
                  <a:lnTo>
                    <a:pt x="865" y="588"/>
                  </a:lnTo>
                  <a:cubicBezTo>
                    <a:pt x="1003" y="450"/>
                    <a:pt x="865" y="139"/>
                    <a:pt x="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6265514" y="4299432"/>
              <a:ext cx="21113" cy="20421"/>
            </a:xfrm>
            <a:custGeom>
              <a:avLst/>
              <a:gdLst/>
              <a:ahLst/>
              <a:cxnLst/>
              <a:rect l="l" t="t" r="r" b="b"/>
              <a:pathLst>
                <a:path w="1038" h="1004" extrusionOk="0">
                  <a:moveTo>
                    <a:pt x="588" y="1"/>
                  </a:moveTo>
                  <a:cubicBezTo>
                    <a:pt x="450" y="1"/>
                    <a:pt x="312" y="1"/>
                    <a:pt x="173" y="277"/>
                  </a:cubicBezTo>
                  <a:cubicBezTo>
                    <a:pt x="173" y="415"/>
                    <a:pt x="1" y="415"/>
                    <a:pt x="1" y="554"/>
                  </a:cubicBezTo>
                  <a:cubicBezTo>
                    <a:pt x="173" y="692"/>
                    <a:pt x="312" y="865"/>
                    <a:pt x="450" y="865"/>
                  </a:cubicBezTo>
                  <a:cubicBezTo>
                    <a:pt x="588" y="865"/>
                    <a:pt x="726" y="1003"/>
                    <a:pt x="726" y="1003"/>
                  </a:cubicBezTo>
                  <a:cubicBezTo>
                    <a:pt x="865" y="865"/>
                    <a:pt x="865" y="692"/>
                    <a:pt x="1038" y="554"/>
                  </a:cubicBezTo>
                  <a:cubicBezTo>
                    <a:pt x="1038" y="415"/>
                    <a:pt x="1038" y="139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6538289" y="4418948"/>
              <a:ext cx="20421" cy="17594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416" y="1"/>
                  </a:moveTo>
                  <a:lnTo>
                    <a:pt x="277" y="174"/>
                  </a:lnTo>
                  <a:cubicBezTo>
                    <a:pt x="277" y="174"/>
                    <a:pt x="139" y="174"/>
                    <a:pt x="139" y="312"/>
                  </a:cubicBezTo>
                  <a:cubicBezTo>
                    <a:pt x="1" y="450"/>
                    <a:pt x="1" y="450"/>
                    <a:pt x="1" y="588"/>
                  </a:cubicBezTo>
                  <a:cubicBezTo>
                    <a:pt x="277" y="727"/>
                    <a:pt x="588" y="727"/>
                    <a:pt x="727" y="865"/>
                  </a:cubicBezTo>
                  <a:cubicBezTo>
                    <a:pt x="865" y="865"/>
                    <a:pt x="865" y="727"/>
                    <a:pt x="865" y="727"/>
                  </a:cubicBezTo>
                  <a:cubicBezTo>
                    <a:pt x="1003" y="588"/>
                    <a:pt x="1003" y="450"/>
                    <a:pt x="865" y="312"/>
                  </a:cubicBezTo>
                  <a:lnTo>
                    <a:pt x="727" y="174"/>
                  </a:lnTo>
                  <a:cubicBezTo>
                    <a:pt x="588" y="1"/>
                    <a:pt x="588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36692" y="4281859"/>
              <a:ext cx="20401" cy="23228"/>
            </a:xfrm>
            <a:custGeom>
              <a:avLst/>
              <a:gdLst/>
              <a:ahLst/>
              <a:cxnLst/>
              <a:rect l="l" t="t" r="r" b="b"/>
              <a:pathLst>
                <a:path w="1003" h="1142" extrusionOk="0">
                  <a:moveTo>
                    <a:pt x="415" y="1"/>
                  </a:moveTo>
                  <a:cubicBezTo>
                    <a:pt x="277" y="139"/>
                    <a:pt x="277" y="139"/>
                    <a:pt x="139" y="277"/>
                  </a:cubicBezTo>
                  <a:cubicBezTo>
                    <a:pt x="139" y="415"/>
                    <a:pt x="139" y="554"/>
                    <a:pt x="0" y="692"/>
                  </a:cubicBezTo>
                  <a:cubicBezTo>
                    <a:pt x="277" y="865"/>
                    <a:pt x="553" y="1003"/>
                    <a:pt x="865" y="1141"/>
                  </a:cubicBezTo>
                  <a:cubicBezTo>
                    <a:pt x="865" y="1003"/>
                    <a:pt x="1003" y="865"/>
                    <a:pt x="1003" y="692"/>
                  </a:cubicBezTo>
                  <a:lnTo>
                    <a:pt x="1003" y="277"/>
                  </a:lnTo>
                  <a:cubicBezTo>
                    <a:pt x="1003" y="139"/>
                    <a:pt x="865" y="139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6116465" y="4217179"/>
              <a:ext cx="23228" cy="23228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88" y="1"/>
                  </a:moveTo>
                  <a:cubicBezTo>
                    <a:pt x="416" y="1"/>
                    <a:pt x="277" y="1"/>
                    <a:pt x="277" y="139"/>
                  </a:cubicBezTo>
                  <a:cubicBezTo>
                    <a:pt x="139" y="277"/>
                    <a:pt x="139" y="415"/>
                    <a:pt x="1" y="588"/>
                  </a:cubicBezTo>
                  <a:cubicBezTo>
                    <a:pt x="277" y="726"/>
                    <a:pt x="588" y="1003"/>
                    <a:pt x="865" y="1141"/>
                  </a:cubicBezTo>
                  <a:cubicBezTo>
                    <a:pt x="865" y="1003"/>
                    <a:pt x="1003" y="726"/>
                    <a:pt x="1003" y="588"/>
                  </a:cubicBezTo>
                  <a:cubicBezTo>
                    <a:pt x="1141" y="277"/>
                    <a:pt x="1003" y="139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6091865" y="4199605"/>
              <a:ext cx="20401" cy="17594"/>
            </a:xfrm>
            <a:custGeom>
              <a:avLst/>
              <a:gdLst/>
              <a:ahLst/>
              <a:cxnLst/>
              <a:rect l="l" t="t" r="r" b="b"/>
              <a:pathLst>
                <a:path w="1003" h="865" extrusionOk="0">
                  <a:moveTo>
                    <a:pt x="415" y="0"/>
                  </a:moveTo>
                  <a:cubicBezTo>
                    <a:pt x="277" y="0"/>
                    <a:pt x="138" y="0"/>
                    <a:pt x="0" y="139"/>
                  </a:cubicBezTo>
                  <a:cubicBezTo>
                    <a:pt x="277" y="415"/>
                    <a:pt x="415" y="726"/>
                    <a:pt x="691" y="865"/>
                  </a:cubicBezTo>
                  <a:cubicBezTo>
                    <a:pt x="691" y="865"/>
                    <a:pt x="691" y="726"/>
                    <a:pt x="864" y="588"/>
                  </a:cubicBezTo>
                  <a:cubicBezTo>
                    <a:pt x="1003" y="277"/>
                    <a:pt x="864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5788869" y="4129291"/>
              <a:ext cx="5634" cy="14787"/>
            </a:xfrm>
            <a:custGeom>
              <a:avLst/>
              <a:gdLst/>
              <a:ahLst/>
              <a:cxnLst/>
              <a:rect l="l" t="t" r="r" b="b"/>
              <a:pathLst>
                <a:path w="277" h="727" extrusionOk="0">
                  <a:moveTo>
                    <a:pt x="0" y="1"/>
                  </a:moveTo>
                  <a:cubicBezTo>
                    <a:pt x="0" y="139"/>
                    <a:pt x="139" y="416"/>
                    <a:pt x="139" y="727"/>
                  </a:cubicBezTo>
                  <a:lnTo>
                    <a:pt x="139" y="589"/>
                  </a:lnTo>
                  <a:cubicBezTo>
                    <a:pt x="277" y="416"/>
                    <a:pt x="277" y="139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6134038" y="4225620"/>
              <a:ext cx="23228" cy="26727"/>
            </a:xfrm>
            <a:custGeom>
              <a:avLst/>
              <a:gdLst/>
              <a:ahLst/>
              <a:cxnLst/>
              <a:rect l="l" t="t" r="r" b="b"/>
              <a:pathLst>
                <a:path w="1142" h="1314" extrusionOk="0">
                  <a:moveTo>
                    <a:pt x="727" y="0"/>
                  </a:moveTo>
                  <a:cubicBezTo>
                    <a:pt x="589" y="0"/>
                    <a:pt x="277" y="0"/>
                    <a:pt x="277" y="173"/>
                  </a:cubicBezTo>
                  <a:cubicBezTo>
                    <a:pt x="139" y="450"/>
                    <a:pt x="139" y="588"/>
                    <a:pt x="1" y="726"/>
                  </a:cubicBezTo>
                  <a:cubicBezTo>
                    <a:pt x="277" y="1037"/>
                    <a:pt x="589" y="1176"/>
                    <a:pt x="865" y="1314"/>
                  </a:cubicBezTo>
                  <a:cubicBezTo>
                    <a:pt x="865" y="1037"/>
                    <a:pt x="1003" y="864"/>
                    <a:pt x="1003" y="588"/>
                  </a:cubicBezTo>
                  <a:cubicBezTo>
                    <a:pt x="1142" y="311"/>
                    <a:pt x="1142" y="173"/>
                    <a:pt x="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6209966" y="4267092"/>
              <a:ext cx="20421" cy="26035"/>
            </a:xfrm>
            <a:custGeom>
              <a:avLst/>
              <a:gdLst/>
              <a:ahLst/>
              <a:cxnLst/>
              <a:rect l="l" t="t" r="r" b="b"/>
              <a:pathLst>
                <a:path w="1004" h="1280" extrusionOk="0">
                  <a:moveTo>
                    <a:pt x="589" y="1"/>
                  </a:moveTo>
                  <a:cubicBezTo>
                    <a:pt x="450" y="1"/>
                    <a:pt x="312" y="1"/>
                    <a:pt x="139" y="277"/>
                  </a:cubicBezTo>
                  <a:cubicBezTo>
                    <a:pt x="139" y="415"/>
                    <a:pt x="1" y="554"/>
                    <a:pt x="1" y="865"/>
                  </a:cubicBezTo>
                  <a:cubicBezTo>
                    <a:pt x="312" y="1003"/>
                    <a:pt x="589" y="1141"/>
                    <a:pt x="727" y="1280"/>
                  </a:cubicBezTo>
                  <a:cubicBezTo>
                    <a:pt x="865" y="1003"/>
                    <a:pt x="865" y="865"/>
                    <a:pt x="1003" y="554"/>
                  </a:cubicBezTo>
                  <a:lnTo>
                    <a:pt x="1003" y="277"/>
                  </a:lnTo>
                  <a:cubicBezTo>
                    <a:pt x="1003" y="139"/>
                    <a:pt x="865" y="1"/>
                    <a:pt x="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6181145" y="4199605"/>
              <a:ext cx="43609" cy="75950"/>
            </a:xfrm>
            <a:custGeom>
              <a:avLst/>
              <a:gdLst/>
              <a:ahLst/>
              <a:cxnLst/>
              <a:rect l="l" t="t" r="r" b="b"/>
              <a:pathLst>
                <a:path w="2144" h="3734" extrusionOk="0">
                  <a:moveTo>
                    <a:pt x="1729" y="0"/>
                  </a:moveTo>
                  <a:lnTo>
                    <a:pt x="1556" y="139"/>
                  </a:lnTo>
                  <a:cubicBezTo>
                    <a:pt x="1418" y="139"/>
                    <a:pt x="1418" y="277"/>
                    <a:pt x="1280" y="277"/>
                  </a:cubicBezTo>
                  <a:cubicBezTo>
                    <a:pt x="692" y="1279"/>
                    <a:pt x="416" y="2316"/>
                    <a:pt x="1" y="3457"/>
                  </a:cubicBezTo>
                  <a:lnTo>
                    <a:pt x="277" y="3457"/>
                  </a:lnTo>
                  <a:cubicBezTo>
                    <a:pt x="416" y="3595"/>
                    <a:pt x="692" y="3733"/>
                    <a:pt x="865" y="3733"/>
                  </a:cubicBezTo>
                  <a:cubicBezTo>
                    <a:pt x="1141" y="2731"/>
                    <a:pt x="1556" y="1729"/>
                    <a:pt x="2144" y="726"/>
                  </a:cubicBezTo>
                  <a:lnTo>
                    <a:pt x="2144" y="277"/>
                  </a:lnTo>
                  <a:cubicBezTo>
                    <a:pt x="2144" y="277"/>
                    <a:pt x="2006" y="139"/>
                    <a:pt x="1867" y="139"/>
                  </a:cubicBezTo>
                  <a:lnTo>
                    <a:pt x="1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6005390" y="3639980"/>
              <a:ext cx="781809" cy="902038"/>
            </a:xfrm>
            <a:custGeom>
              <a:avLst/>
              <a:gdLst/>
              <a:ahLst/>
              <a:cxnLst/>
              <a:rect l="l" t="t" r="r" b="b"/>
              <a:pathLst>
                <a:path w="38437" h="44348" extrusionOk="0">
                  <a:moveTo>
                    <a:pt x="6326" y="29519"/>
                  </a:moveTo>
                  <a:cubicBezTo>
                    <a:pt x="6326" y="29830"/>
                    <a:pt x="6188" y="30107"/>
                    <a:pt x="6188" y="30522"/>
                  </a:cubicBezTo>
                  <a:cubicBezTo>
                    <a:pt x="6049" y="30383"/>
                    <a:pt x="6049" y="30383"/>
                    <a:pt x="5877" y="30383"/>
                  </a:cubicBezTo>
                  <a:cubicBezTo>
                    <a:pt x="6049" y="30107"/>
                    <a:pt x="6188" y="29830"/>
                    <a:pt x="6326" y="29519"/>
                  </a:cubicBezTo>
                  <a:close/>
                  <a:moveTo>
                    <a:pt x="6188" y="1"/>
                  </a:moveTo>
                  <a:cubicBezTo>
                    <a:pt x="5738" y="1"/>
                    <a:pt x="5462" y="277"/>
                    <a:pt x="5324" y="727"/>
                  </a:cubicBezTo>
                  <a:cubicBezTo>
                    <a:pt x="4598" y="4598"/>
                    <a:pt x="3734" y="8504"/>
                    <a:pt x="3008" y="12237"/>
                  </a:cubicBezTo>
                  <a:lnTo>
                    <a:pt x="2731" y="13550"/>
                  </a:lnTo>
                  <a:cubicBezTo>
                    <a:pt x="2282" y="15693"/>
                    <a:pt x="1867" y="17871"/>
                    <a:pt x="1418" y="19876"/>
                  </a:cubicBezTo>
                  <a:cubicBezTo>
                    <a:pt x="1141" y="21016"/>
                    <a:pt x="1003" y="22053"/>
                    <a:pt x="692" y="23194"/>
                  </a:cubicBezTo>
                  <a:lnTo>
                    <a:pt x="554" y="23920"/>
                  </a:lnTo>
                  <a:cubicBezTo>
                    <a:pt x="415" y="24784"/>
                    <a:pt x="277" y="25648"/>
                    <a:pt x="139" y="26374"/>
                  </a:cubicBezTo>
                  <a:lnTo>
                    <a:pt x="139" y="26789"/>
                  </a:lnTo>
                  <a:cubicBezTo>
                    <a:pt x="1" y="26927"/>
                    <a:pt x="1" y="27065"/>
                    <a:pt x="139" y="27238"/>
                  </a:cubicBezTo>
                  <a:cubicBezTo>
                    <a:pt x="139" y="27376"/>
                    <a:pt x="277" y="27653"/>
                    <a:pt x="554" y="27791"/>
                  </a:cubicBezTo>
                  <a:cubicBezTo>
                    <a:pt x="2731" y="28655"/>
                    <a:pt x="4874" y="29969"/>
                    <a:pt x="6914" y="31109"/>
                  </a:cubicBezTo>
                  <a:lnTo>
                    <a:pt x="7605" y="31559"/>
                  </a:lnTo>
                  <a:cubicBezTo>
                    <a:pt x="8642" y="32250"/>
                    <a:pt x="9782" y="32837"/>
                    <a:pt x="11061" y="33563"/>
                  </a:cubicBezTo>
                  <a:cubicBezTo>
                    <a:pt x="12237" y="34151"/>
                    <a:pt x="13377" y="34704"/>
                    <a:pt x="14829" y="35292"/>
                  </a:cubicBezTo>
                  <a:cubicBezTo>
                    <a:pt x="19426" y="37607"/>
                    <a:pt x="24473" y="39612"/>
                    <a:pt x="30383" y="41755"/>
                  </a:cubicBezTo>
                  <a:cubicBezTo>
                    <a:pt x="31662" y="42343"/>
                    <a:pt x="32976" y="42792"/>
                    <a:pt x="34116" y="43069"/>
                  </a:cubicBezTo>
                  <a:lnTo>
                    <a:pt x="34980" y="43345"/>
                  </a:lnTo>
                  <a:cubicBezTo>
                    <a:pt x="35983" y="43656"/>
                    <a:pt x="36985" y="43933"/>
                    <a:pt x="38022" y="44209"/>
                  </a:cubicBezTo>
                  <a:cubicBezTo>
                    <a:pt x="38022" y="44348"/>
                    <a:pt x="38160" y="44348"/>
                    <a:pt x="38160" y="44348"/>
                  </a:cubicBezTo>
                  <a:cubicBezTo>
                    <a:pt x="38299" y="44348"/>
                    <a:pt x="38299" y="44348"/>
                    <a:pt x="38437" y="44209"/>
                  </a:cubicBezTo>
                  <a:cubicBezTo>
                    <a:pt x="38160" y="44209"/>
                    <a:pt x="37849" y="44071"/>
                    <a:pt x="37573" y="43933"/>
                  </a:cubicBezTo>
                  <a:lnTo>
                    <a:pt x="37711" y="43795"/>
                  </a:lnTo>
                  <a:cubicBezTo>
                    <a:pt x="37711" y="43656"/>
                    <a:pt x="37849" y="43483"/>
                    <a:pt x="37849" y="43345"/>
                  </a:cubicBezTo>
                  <a:cubicBezTo>
                    <a:pt x="38022" y="43069"/>
                    <a:pt x="37849" y="42792"/>
                    <a:pt x="37711" y="42792"/>
                  </a:cubicBezTo>
                  <a:lnTo>
                    <a:pt x="37435" y="42792"/>
                  </a:lnTo>
                  <a:cubicBezTo>
                    <a:pt x="37296" y="42792"/>
                    <a:pt x="37158" y="42792"/>
                    <a:pt x="37158" y="42930"/>
                  </a:cubicBezTo>
                  <a:cubicBezTo>
                    <a:pt x="36985" y="43069"/>
                    <a:pt x="36985" y="43345"/>
                    <a:pt x="36847" y="43483"/>
                  </a:cubicBezTo>
                  <a:lnTo>
                    <a:pt x="36847" y="43795"/>
                  </a:lnTo>
                  <a:cubicBezTo>
                    <a:pt x="36709" y="43656"/>
                    <a:pt x="36432" y="43656"/>
                    <a:pt x="36294" y="43483"/>
                  </a:cubicBezTo>
                  <a:cubicBezTo>
                    <a:pt x="36294" y="43207"/>
                    <a:pt x="36432" y="42930"/>
                    <a:pt x="36570" y="42619"/>
                  </a:cubicBezTo>
                  <a:lnTo>
                    <a:pt x="36570" y="42343"/>
                  </a:lnTo>
                  <a:cubicBezTo>
                    <a:pt x="36432" y="42343"/>
                    <a:pt x="36121" y="42205"/>
                    <a:pt x="35845" y="42205"/>
                  </a:cubicBezTo>
                  <a:lnTo>
                    <a:pt x="35845" y="42343"/>
                  </a:lnTo>
                  <a:cubicBezTo>
                    <a:pt x="35706" y="42619"/>
                    <a:pt x="35568" y="42792"/>
                    <a:pt x="35430" y="43069"/>
                  </a:cubicBezTo>
                  <a:lnTo>
                    <a:pt x="35430" y="43207"/>
                  </a:lnTo>
                  <a:cubicBezTo>
                    <a:pt x="35430" y="43207"/>
                    <a:pt x="35257" y="43069"/>
                    <a:pt x="35119" y="43069"/>
                  </a:cubicBezTo>
                  <a:lnTo>
                    <a:pt x="34980" y="43069"/>
                  </a:lnTo>
                  <a:cubicBezTo>
                    <a:pt x="35119" y="42619"/>
                    <a:pt x="35119" y="42343"/>
                    <a:pt x="35257" y="42066"/>
                  </a:cubicBezTo>
                  <a:cubicBezTo>
                    <a:pt x="34980" y="41928"/>
                    <a:pt x="34704" y="41755"/>
                    <a:pt x="34393" y="41755"/>
                  </a:cubicBezTo>
                  <a:lnTo>
                    <a:pt x="34393" y="42066"/>
                  </a:lnTo>
                  <a:cubicBezTo>
                    <a:pt x="34255" y="42205"/>
                    <a:pt x="34255" y="42481"/>
                    <a:pt x="34116" y="42619"/>
                  </a:cubicBezTo>
                  <a:cubicBezTo>
                    <a:pt x="33840" y="42619"/>
                    <a:pt x="33529" y="42481"/>
                    <a:pt x="33390" y="42343"/>
                  </a:cubicBezTo>
                  <a:cubicBezTo>
                    <a:pt x="33390" y="42066"/>
                    <a:pt x="33529" y="41755"/>
                    <a:pt x="33702" y="41479"/>
                  </a:cubicBezTo>
                  <a:cubicBezTo>
                    <a:pt x="33390" y="41479"/>
                    <a:pt x="33114" y="41340"/>
                    <a:pt x="32837" y="41202"/>
                  </a:cubicBezTo>
                  <a:cubicBezTo>
                    <a:pt x="32665" y="41479"/>
                    <a:pt x="32526" y="41755"/>
                    <a:pt x="32526" y="42066"/>
                  </a:cubicBezTo>
                  <a:cubicBezTo>
                    <a:pt x="32112" y="41928"/>
                    <a:pt x="31800" y="41928"/>
                    <a:pt x="31386" y="41755"/>
                  </a:cubicBezTo>
                  <a:cubicBezTo>
                    <a:pt x="31524" y="41617"/>
                    <a:pt x="31524" y="41617"/>
                    <a:pt x="31524" y="41479"/>
                  </a:cubicBezTo>
                  <a:cubicBezTo>
                    <a:pt x="31524" y="41340"/>
                    <a:pt x="31662" y="41064"/>
                    <a:pt x="31662" y="40891"/>
                  </a:cubicBezTo>
                  <a:cubicBezTo>
                    <a:pt x="31386" y="40753"/>
                    <a:pt x="31247" y="40615"/>
                    <a:pt x="30936" y="40615"/>
                  </a:cubicBezTo>
                  <a:cubicBezTo>
                    <a:pt x="30798" y="40891"/>
                    <a:pt x="30660" y="41202"/>
                    <a:pt x="30660" y="41479"/>
                  </a:cubicBezTo>
                  <a:cubicBezTo>
                    <a:pt x="30245" y="41340"/>
                    <a:pt x="29796" y="41202"/>
                    <a:pt x="29381" y="41064"/>
                  </a:cubicBezTo>
                  <a:cubicBezTo>
                    <a:pt x="29519" y="40753"/>
                    <a:pt x="29519" y="40476"/>
                    <a:pt x="29657" y="40200"/>
                  </a:cubicBezTo>
                  <a:cubicBezTo>
                    <a:pt x="29381" y="40027"/>
                    <a:pt x="29070" y="40027"/>
                    <a:pt x="28793" y="39889"/>
                  </a:cubicBezTo>
                  <a:cubicBezTo>
                    <a:pt x="28793" y="40200"/>
                    <a:pt x="28655" y="40476"/>
                    <a:pt x="28517" y="40753"/>
                  </a:cubicBezTo>
                  <a:cubicBezTo>
                    <a:pt x="28344" y="40615"/>
                    <a:pt x="28206" y="40615"/>
                    <a:pt x="28067" y="40476"/>
                  </a:cubicBezTo>
                  <a:cubicBezTo>
                    <a:pt x="28067" y="40200"/>
                    <a:pt x="28206" y="39889"/>
                    <a:pt x="28344" y="39750"/>
                  </a:cubicBezTo>
                  <a:cubicBezTo>
                    <a:pt x="28067" y="39612"/>
                    <a:pt x="27791" y="39474"/>
                    <a:pt x="27480" y="39474"/>
                  </a:cubicBezTo>
                  <a:cubicBezTo>
                    <a:pt x="27480" y="39612"/>
                    <a:pt x="27342" y="39889"/>
                    <a:pt x="27203" y="40200"/>
                  </a:cubicBezTo>
                  <a:cubicBezTo>
                    <a:pt x="27065" y="40200"/>
                    <a:pt x="26788" y="40027"/>
                    <a:pt x="26616" y="40027"/>
                  </a:cubicBezTo>
                  <a:cubicBezTo>
                    <a:pt x="26788" y="39750"/>
                    <a:pt x="26788" y="39474"/>
                    <a:pt x="26927" y="39163"/>
                  </a:cubicBezTo>
                  <a:cubicBezTo>
                    <a:pt x="26788" y="39025"/>
                    <a:pt x="26477" y="39025"/>
                    <a:pt x="26201" y="38886"/>
                  </a:cubicBezTo>
                  <a:cubicBezTo>
                    <a:pt x="26063" y="39025"/>
                    <a:pt x="26063" y="39163"/>
                    <a:pt x="25924" y="39336"/>
                  </a:cubicBezTo>
                  <a:cubicBezTo>
                    <a:pt x="25924" y="39474"/>
                    <a:pt x="25752" y="39474"/>
                    <a:pt x="25752" y="39612"/>
                  </a:cubicBezTo>
                  <a:cubicBezTo>
                    <a:pt x="25613" y="39612"/>
                    <a:pt x="25475" y="39474"/>
                    <a:pt x="25337" y="39474"/>
                  </a:cubicBezTo>
                  <a:lnTo>
                    <a:pt x="25337" y="39336"/>
                  </a:lnTo>
                  <a:cubicBezTo>
                    <a:pt x="25337" y="39025"/>
                    <a:pt x="25475" y="38886"/>
                    <a:pt x="25613" y="38610"/>
                  </a:cubicBezTo>
                  <a:cubicBezTo>
                    <a:pt x="25337" y="38610"/>
                    <a:pt x="25060" y="38472"/>
                    <a:pt x="24749" y="38299"/>
                  </a:cubicBezTo>
                  <a:cubicBezTo>
                    <a:pt x="24611" y="38610"/>
                    <a:pt x="24611" y="38886"/>
                    <a:pt x="24473" y="39163"/>
                  </a:cubicBezTo>
                  <a:cubicBezTo>
                    <a:pt x="24196" y="39025"/>
                    <a:pt x="23885" y="38886"/>
                    <a:pt x="23609" y="38748"/>
                  </a:cubicBezTo>
                  <a:cubicBezTo>
                    <a:pt x="23747" y="38472"/>
                    <a:pt x="23885" y="38299"/>
                    <a:pt x="23885" y="38022"/>
                  </a:cubicBezTo>
                  <a:cubicBezTo>
                    <a:pt x="23609" y="37884"/>
                    <a:pt x="23332" y="37746"/>
                    <a:pt x="23159" y="37746"/>
                  </a:cubicBezTo>
                  <a:cubicBezTo>
                    <a:pt x="23021" y="37884"/>
                    <a:pt x="22883" y="38160"/>
                    <a:pt x="22744" y="38299"/>
                  </a:cubicBezTo>
                  <a:cubicBezTo>
                    <a:pt x="22468" y="38160"/>
                    <a:pt x="22019" y="38022"/>
                    <a:pt x="21604" y="37746"/>
                  </a:cubicBezTo>
                  <a:cubicBezTo>
                    <a:pt x="21742" y="37607"/>
                    <a:pt x="21880" y="37296"/>
                    <a:pt x="21880" y="37158"/>
                  </a:cubicBezTo>
                  <a:cubicBezTo>
                    <a:pt x="21604" y="37020"/>
                    <a:pt x="21293" y="37020"/>
                    <a:pt x="21154" y="36882"/>
                  </a:cubicBezTo>
                  <a:cubicBezTo>
                    <a:pt x="21016" y="37020"/>
                    <a:pt x="20878" y="37158"/>
                    <a:pt x="20878" y="37435"/>
                  </a:cubicBezTo>
                  <a:cubicBezTo>
                    <a:pt x="20740" y="37296"/>
                    <a:pt x="20429" y="37296"/>
                    <a:pt x="20290" y="37158"/>
                  </a:cubicBezTo>
                  <a:cubicBezTo>
                    <a:pt x="20429" y="37020"/>
                    <a:pt x="20429" y="36882"/>
                    <a:pt x="20567" y="36570"/>
                  </a:cubicBezTo>
                  <a:cubicBezTo>
                    <a:pt x="20290" y="36432"/>
                    <a:pt x="20014" y="36432"/>
                    <a:pt x="19703" y="36294"/>
                  </a:cubicBezTo>
                  <a:cubicBezTo>
                    <a:pt x="19703" y="36432"/>
                    <a:pt x="19564" y="36570"/>
                    <a:pt x="19564" y="36882"/>
                  </a:cubicBezTo>
                  <a:cubicBezTo>
                    <a:pt x="19426" y="36743"/>
                    <a:pt x="19150" y="36570"/>
                    <a:pt x="19011" y="36570"/>
                  </a:cubicBezTo>
                  <a:cubicBezTo>
                    <a:pt x="19150" y="36432"/>
                    <a:pt x="19150" y="36156"/>
                    <a:pt x="19288" y="36017"/>
                  </a:cubicBezTo>
                  <a:cubicBezTo>
                    <a:pt x="19011" y="36017"/>
                    <a:pt x="18700" y="35879"/>
                    <a:pt x="18424" y="35706"/>
                  </a:cubicBezTo>
                  <a:cubicBezTo>
                    <a:pt x="18424" y="35879"/>
                    <a:pt x="18285" y="36017"/>
                    <a:pt x="18285" y="36156"/>
                  </a:cubicBezTo>
                  <a:cubicBezTo>
                    <a:pt x="18147" y="36156"/>
                    <a:pt x="17974" y="36156"/>
                    <a:pt x="17836" y="36017"/>
                  </a:cubicBezTo>
                  <a:cubicBezTo>
                    <a:pt x="17974" y="35879"/>
                    <a:pt x="17974" y="35706"/>
                    <a:pt x="18147" y="35568"/>
                  </a:cubicBezTo>
                  <a:cubicBezTo>
                    <a:pt x="17836" y="35430"/>
                    <a:pt x="17560" y="35292"/>
                    <a:pt x="17283" y="35153"/>
                  </a:cubicBezTo>
                  <a:cubicBezTo>
                    <a:pt x="17283" y="35292"/>
                    <a:pt x="17110" y="35430"/>
                    <a:pt x="17110" y="35706"/>
                  </a:cubicBezTo>
                  <a:cubicBezTo>
                    <a:pt x="16972" y="35568"/>
                    <a:pt x="16834" y="35568"/>
                    <a:pt x="16695" y="35430"/>
                  </a:cubicBezTo>
                  <a:cubicBezTo>
                    <a:pt x="16695" y="35292"/>
                    <a:pt x="16834" y="35153"/>
                    <a:pt x="16834" y="35015"/>
                  </a:cubicBezTo>
                  <a:cubicBezTo>
                    <a:pt x="16557" y="34842"/>
                    <a:pt x="16246" y="34704"/>
                    <a:pt x="15970" y="34566"/>
                  </a:cubicBezTo>
                  <a:cubicBezTo>
                    <a:pt x="15970" y="34704"/>
                    <a:pt x="15970" y="35015"/>
                    <a:pt x="15831" y="35153"/>
                  </a:cubicBezTo>
                  <a:lnTo>
                    <a:pt x="15831" y="35015"/>
                  </a:lnTo>
                  <a:cubicBezTo>
                    <a:pt x="15244" y="34842"/>
                    <a:pt x="14829" y="34704"/>
                    <a:pt x="14380" y="34427"/>
                  </a:cubicBezTo>
                  <a:cubicBezTo>
                    <a:pt x="14518" y="34289"/>
                    <a:pt x="14518" y="34151"/>
                    <a:pt x="14691" y="33978"/>
                  </a:cubicBezTo>
                  <a:cubicBezTo>
                    <a:pt x="14380" y="33840"/>
                    <a:pt x="14103" y="33702"/>
                    <a:pt x="13827" y="33563"/>
                  </a:cubicBezTo>
                  <a:cubicBezTo>
                    <a:pt x="13827" y="33702"/>
                    <a:pt x="13654" y="33840"/>
                    <a:pt x="13654" y="34151"/>
                  </a:cubicBezTo>
                  <a:cubicBezTo>
                    <a:pt x="13515" y="33978"/>
                    <a:pt x="13377" y="33978"/>
                    <a:pt x="13377" y="33978"/>
                  </a:cubicBezTo>
                  <a:cubicBezTo>
                    <a:pt x="13377" y="33702"/>
                    <a:pt x="13515" y="33563"/>
                    <a:pt x="13515" y="33425"/>
                  </a:cubicBezTo>
                  <a:cubicBezTo>
                    <a:pt x="13515" y="33425"/>
                    <a:pt x="13377" y="33287"/>
                    <a:pt x="13239" y="33287"/>
                  </a:cubicBezTo>
                  <a:cubicBezTo>
                    <a:pt x="13101" y="33287"/>
                    <a:pt x="12962" y="33114"/>
                    <a:pt x="12790" y="32976"/>
                  </a:cubicBezTo>
                  <a:cubicBezTo>
                    <a:pt x="12651" y="33287"/>
                    <a:pt x="12651" y="33425"/>
                    <a:pt x="12513" y="33563"/>
                  </a:cubicBezTo>
                  <a:cubicBezTo>
                    <a:pt x="12375" y="33425"/>
                    <a:pt x="12098" y="33425"/>
                    <a:pt x="11925" y="33287"/>
                  </a:cubicBezTo>
                  <a:cubicBezTo>
                    <a:pt x="12098" y="33114"/>
                    <a:pt x="12098" y="32976"/>
                    <a:pt x="12237" y="32699"/>
                  </a:cubicBezTo>
                  <a:cubicBezTo>
                    <a:pt x="11925" y="32561"/>
                    <a:pt x="11649" y="32423"/>
                    <a:pt x="11372" y="32250"/>
                  </a:cubicBezTo>
                  <a:cubicBezTo>
                    <a:pt x="11372" y="32561"/>
                    <a:pt x="11234" y="32699"/>
                    <a:pt x="11234" y="32976"/>
                  </a:cubicBezTo>
                  <a:cubicBezTo>
                    <a:pt x="11061" y="32837"/>
                    <a:pt x="10785" y="32837"/>
                    <a:pt x="10647" y="32699"/>
                  </a:cubicBezTo>
                  <a:cubicBezTo>
                    <a:pt x="10647" y="32561"/>
                    <a:pt x="10785" y="32423"/>
                    <a:pt x="10785" y="32423"/>
                  </a:cubicBezTo>
                  <a:lnTo>
                    <a:pt x="10785" y="32112"/>
                  </a:lnTo>
                  <a:cubicBezTo>
                    <a:pt x="10647" y="31973"/>
                    <a:pt x="10370" y="31835"/>
                    <a:pt x="10059" y="31697"/>
                  </a:cubicBezTo>
                  <a:cubicBezTo>
                    <a:pt x="10059" y="31835"/>
                    <a:pt x="9921" y="32112"/>
                    <a:pt x="9921" y="32250"/>
                  </a:cubicBezTo>
                  <a:cubicBezTo>
                    <a:pt x="9644" y="32250"/>
                    <a:pt x="9506" y="32112"/>
                    <a:pt x="9195" y="31973"/>
                  </a:cubicBezTo>
                  <a:cubicBezTo>
                    <a:pt x="9333" y="31835"/>
                    <a:pt x="9333" y="31559"/>
                    <a:pt x="9506" y="31247"/>
                  </a:cubicBezTo>
                  <a:cubicBezTo>
                    <a:pt x="9333" y="31247"/>
                    <a:pt x="9057" y="31109"/>
                    <a:pt x="8918" y="30971"/>
                  </a:cubicBezTo>
                  <a:lnTo>
                    <a:pt x="8642" y="30971"/>
                  </a:lnTo>
                  <a:cubicBezTo>
                    <a:pt x="8642" y="31109"/>
                    <a:pt x="8469" y="31386"/>
                    <a:pt x="8469" y="31697"/>
                  </a:cubicBezTo>
                  <a:cubicBezTo>
                    <a:pt x="7916" y="31386"/>
                    <a:pt x="7328" y="31109"/>
                    <a:pt x="6914" y="30833"/>
                  </a:cubicBezTo>
                  <a:lnTo>
                    <a:pt x="7052" y="30694"/>
                  </a:lnTo>
                  <a:lnTo>
                    <a:pt x="7052" y="30245"/>
                  </a:lnTo>
                  <a:lnTo>
                    <a:pt x="7190" y="30107"/>
                  </a:lnTo>
                  <a:cubicBezTo>
                    <a:pt x="6914" y="29969"/>
                    <a:pt x="6602" y="29830"/>
                    <a:pt x="6326" y="29519"/>
                  </a:cubicBezTo>
                  <a:cubicBezTo>
                    <a:pt x="6049" y="29381"/>
                    <a:pt x="5738" y="29104"/>
                    <a:pt x="5462" y="28966"/>
                  </a:cubicBezTo>
                  <a:cubicBezTo>
                    <a:pt x="5462" y="29243"/>
                    <a:pt x="5324" y="29657"/>
                    <a:pt x="5185" y="29969"/>
                  </a:cubicBezTo>
                  <a:cubicBezTo>
                    <a:pt x="5012" y="29830"/>
                    <a:pt x="4736" y="29657"/>
                    <a:pt x="4598" y="29657"/>
                  </a:cubicBezTo>
                  <a:cubicBezTo>
                    <a:pt x="4598" y="29381"/>
                    <a:pt x="4736" y="29243"/>
                    <a:pt x="4736" y="29104"/>
                  </a:cubicBezTo>
                  <a:cubicBezTo>
                    <a:pt x="4874" y="28793"/>
                    <a:pt x="4874" y="28655"/>
                    <a:pt x="5012" y="28379"/>
                  </a:cubicBezTo>
                  <a:cubicBezTo>
                    <a:pt x="4736" y="28240"/>
                    <a:pt x="4598" y="27929"/>
                    <a:pt x="4321" y="27653"/>
                  </a:cubicBezTo>
                  <a:cubicBezTo>
                    <a:pt x="4148" y="28240"/>
                    <a:pt x="4010" y="28655"/>
                    <a:pt x="3872" y="29104"/>
                  </a:cubicBezTo>
                  <a:cubicBezTo>
                    <a:pt x="3595" y="29104"/>
                    <a:pt x="3457" y="28966"/>
                    <a:pt x="3284" y="28793"/>
                  </a:cubicBezTo>
                  <a:cubicBezTo>
                    <a:pt x="3457" y="28240"/>
                    <a:pt x="3595" y="27791"/>
                    <a:pt x="3872" y="27238"/>
                  </a:cubicBezTo>
                  <a:lnTo>
                    <a:pt x="3872" y="26927"/>
                  </a:lnTo>
                  <a:cubicBezTo>
                    <a:pt x="3734" y="26789"/>
                    <a:pt x="3734" y="26789"/>
                    <a:pt x="3595" y="26650"/>
                  </a:cubicBezTo>
                  <a:lnTo>
                    <a:pt x="3457" y="26650"/>
                  </a:lnTo>
                  <a:cubicBezTo>
                    <a:pt x="3284" y="26650"/>
                    <a:pt x="3146" y="26789"/>
                    <a:pt x="3008" y="26927"/>
                  </a:cubicBezTo>
                  <a:cubicBezTo>
                    <a:pt x="2869" y="27376"/>
                    <a:pt x="2731" y="27791"/>
                    <a:pt x="2420" y="28379"/>
                  </a:cubicBezTo>
                  <a:cubicBezTo>
                    <a:pt x="2282" y="28102"/>
                    <a:pt x="2005" y="27929"/>
                    <a:pt x="1729" y="27791"/>
                  </a:cubicBezTo>
                  <a:cubicBezTo>
                    <a:pt x="2005" y="26789"/>
                    <a:pt x="2282" y="25786"/>
                    <a:pt x="2869" y="24922"/>
                  </a:cubicBezTo>
                  <a:lnTo>
                    <a:pt x="3008" y="24784"/>
                  </a:lnTo>
                  <a:cubicBezTo>
                    <a:pt x="3008" y="24473"/>
                    <a:pt x="2869" y="24196"/>
                    <a:pt x="2869" y="24058"/>
                  </a:cubicBezTo>
                  <a:lnTo>
                    <a:pt x="2731" y="23920"/>
                  </a:lnTo>
                  <a:cubicBezTo>
                    <a:pt x="2593" y="23920"/>
                    <a:pt x="2420" y="24058"/>
                    <a:pt x="2282" y="24196"/>
                  </a:cubicBezTo>
                  <a:cubicBezTo>
                    <a:pt x="2005" y="24646"/>
                    <a:pt x="1729" y="25199"/>
                    <a:pt x="1418" y="25924"/>
                  </a:cubicBezTo>
                  <a:cubicBezTo>
                    <a:pt x="1279" y="26374"/>
                    <a:pt x="1141" y="26789"/>
                    <a:pt x="1003" y="27238"/>
                  </a:cubicBezTo>
                  <a:cubicBezTo>
                    <a:pt x="865" y="27238"/>
                    <a:pt x="692" y="27065"/>
                    <a:pt x="692" y="26927"/>
                  </a:cubicBezTo>
                  <a:cubicBezTo>
                    <a:pt x="692" y="26512"/>
                    <a:pt x="692" y="26201"/>
                    <a:pt x="865" y="25786"/>
                  </a:cubicBezTo>
                  <a:cubicBezTo>
                    <a:pt x="1279" y="22053"/>
                    <a:pt x="1867" y="18286"/>
                    <a:pt x="2593" y="14553"/>
                  </a:cubicBezTo>
                  <a:cubicBezTo>
                    <a:pt x="3008" y="12824"/>
                    <a:pt x="3284" y="10958"/>
                    <a:pt x="3734" y="9091"/>
                  </a:cubicBezTo>
                  <a:cubicBezTo>
                    <a:pt x="4010" y="8054"/>
                    <a:pt x="4148" y="7190"/>
                    <a:pt x="4321" y="6326"/>
                  </a:cubicBezTo>
                  <a:cubicBezTo>
                    <a:pt x="4598" y="5635"/>
                    <a:pt x="4598" y="4909"/>
                    <a:pt x="4736" y="4321"/>
                  </a:cubicBezTo>
                  <a:cubicBezTo>
                    <a:pt x="5012" y="3319"/>
                    <a:pt x="5185" y="2455"/>
                    <a:pt x="5600" y="1452"/>
                  </a:cubicBezTo>
                  <a:cubicBezTo>
                    <a:pt x="5738" y="1141"/>
                    <a:pt x="5877" y="865"/>
                    <a:pt x="6049" y="450"/>
                  </a:cubicBezTo>
                  <a:cubicBezTo>
                    <a:pt x="6464" y="727"/>
                    <a:pt x="6741" y="865"/>
                    <a:pt x="7052" y="1141"/>
                  </a:cubicBezTo>
                  <a:cubicBezTo>
                    <a:pt x="7328" y="1314"/>
                    <a:pt x="7467" y="1452"/>
                    <a:pt x="7605" y="1591"/>
                  </a:cubicBezTo>
                  <a:cubicBezTo>
                    <a:pt x="7605" y="1141"/>
                    <a:pt x="7328" y="727"/>
                    <a:pt x="6914" y="139"/>
                  </a:cubicBezTo>
                  <a:lnTo>
                    <a:pt x="6741" y="139"/>
                  </a:lnTo>
                  <a:cubicBezTo>
                    <a:pt x="6602" y="139"/>
                    <a:pt x="6464" y="139"/>
                    <a:pt x="6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6784358" y="4513161"/>
              <a:ext cx="35168" cy="37975"/>
            </a:xfrm>
            <a:custGeom>
              <a:avLst/>
              <a:gdLst/>
              <a:ahLst/>
              <a:cxnLst/>
              <a:rect l="l" t="t" r="r" b="b"/>
              <a:pathLst>
                <a:path w="1729" h="1867" extrusionOk="0">
                  <a:moveTo>
                    <a:pt x="1" y="0"/>
                  </a:moveTo>
                  <a:cubicBezTo>
                    <a:pt x="415" y="553"/>
                    <a:pt x="727" y="1141"/>
                    <a:pt x="1141" y="1729"/>
                  </a:cubicBezTo>
                  <a:cubicBezTo>
                    <a:pt x="865" y="1590"/>
                    <a:pt x="588" y="1590"/>
                    <a:pt x="277" y="1418"/>
                  </a:cubicBezTo>
                  <a:lnTo>
                    <a:pt x="277" y="1418"/>
                  </a:lnTo>
                  <a:cubicBezTo>
                    <a:pt x="415" y="1590"/>
                    <a:pt x="588" y="1590"/>
                    <a:pt x="727" y="1729"/>
                  </a:cubicBezTo>
                  <a:lnTo>
                    <a:pt x="1003" y="1729"/>
                  </a:lnTo>
                  <a:cubicBezTo>
                    <a:pt x="1141" y="1729"/>
                    <a:pt x="1141" y="1867"/>
                    <a:pt x="1280" y="1867"/>
                  </a:cubicBezTo>
                  <a:cubicBezTo>
                    <a:pt x="1452" y="1867"/>
                    <a:pt x="1452" y="1729"/>
                    <a:pt x="1591" y="1729"/>
                  </a:cubicBezTo>
                  <a:cubicBezTo>
                    <a:pt x="1729" y="1590"/>
                    <a:pt x="1729" y="1141"/>
                    <a:pt x="1591" y="1003"/>
                  </a:cubicBezTo>
                  <a:cubicBezTo>
                    <a:pt x="1280" y="865"/>
                    <a:pt x="1003" y="726"/>
                    <a:pt x="865" y="415"/>
                  </a:cubicBezTo>
                  <a:cubicBezTo>
                    <a:pt x="865" y="277"/>
                    <a:pt x="727" y="139"/>
                    <a:pt x="727" y="139"/>
                  </a:cubicBezTo>
                  <a:cubicBezTo>
                    <a:pt x="588" y="0"/>
                    <a:pt x="415" y="0"/>
                    <a:pt x="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6183972" y="3695528"/>
              <a:ext cx="52742" cy="59067"/>
            </a:xfrm>
            <a:custGeom>
              <a:avLst/>
              <a:gdLst/>
              <a:ahLst/>
              <a:cxnLst/>
              <a:rect l="l" t="t" r="r" b="b"/>
              <a:pathLst>
                <a:path w="2593" h="2904" extrusionOk="0">
                  <a:moveTo>
                    <a:pt x="0" y="0"/>
                  </a:moveTo>
                  <a:cubicBezTo>
                    <a:pt x="553" y="450"/>
                    <a:pt x="1002" y="1003"/>
                    <a:pt x="1417" y="1590"/>
                  </a:cubicBezTo>
                  <a:cubicBezTo>
                    <a:pt x="1728" y="2040"/>
                    <a:pt x="2143" y="2454"/>
                    <a:pt x="2454" y="2904"/>
                  </a:cubicBezTo>
                  <a:cubicBezTo>
                    <a:pt x="2592" y="2731"/>
                    <a:pt x="2592" y="2454"/>
                    <a:pt x="2592" y="2316"/>
                  </a:cubicBezTo>
                  <a:cubicBezTo>
                    <a:pt x="2281" y="1729"/>
                    <a:pt x="1867" y="1003"/>
                    <a:pt x="1279" y="450"/>
                  </a:cubicBezTo>
                  <a:cubicBezTo>
                    <a:pt x="1279" y="311"/>
                    <a:pt x="1141" y="139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6139672" y="3792548"/>
              <a:ext cx="49935" cy="17594"/>
            </a:xfrm>
            <a:custGeom>
              <a:avLst/>
              <a:gdLst/>
              <a:ahLst/>
              <a:cxnLst/>
              <a:rect l="l" t="t" r="r" b="b"/>
              <a:pathLst>
                <a:path w="2455" h="865" extrusionOk="0">
                  <a:moveTo>
                    <a:pt x="2455" y="0"/>
                  </a:moveTo>
                  <a:cubicBezTo>
                    <a:pt x="2178" y="277"/>
                    <a:pt x="1867" y="553"/>
                    <a:pt x="1452" y="553"/>
                  </a:cubicBezTo>
                  <a:cubicBezTo>
                    <a:pt x="1276" y="605"/>
                    <a:pt x="1116" y="626"/>
                    <a:pt x="966" y="626"/>
                  </a:cubicBezTo>
                  <a:cubicBezTo>
                    <a:pt x="613" y="626"/>
                    <a:pt x="315" y="512"/>
                    <a:pt x="0" y="415"/>
                  </a:cubicBezTo>
                  <a:lnTo>
                    <a:pt x="0" y="415"/>
                  </a:lnTo>
                  <a:cubicBezTo>
                    <a:pt x="312" y="553"/>
                    <a:pt x="450" y="726"/>
                    <a:pt x="726" y="726"/>
                  </a:cubicBezTo>
                  <a:cubicBezTo>
                    <a:pt x="865" y="864"/>
                    <a:pt x="1003" y="864"/>
                    <a:pt x="1176" y="864"/>
                  </a:cubicBezTo>
                  <a:lnTo>
                    <a:pt x="1314" y="864"/>
                  </a:lnTo>
                  <a:cubicBezTo>
                    <a:pt x="1452" y="864"/>
                    <a:pt x="1590" y="864"/>
                    <a:pt x="1729" y="726"/>
                  </a:cubicBezTo>
                  <a:cubicBezTo>
                    <a:pt x="1867" y="726"/>
                    <a:pt x="2040" y="553"/>
                    <a:pt x="2040" y="553"/>
                  </a:cubicBezTo>
                  <a:cubicBezTo>
                    <a:pt x="2178" y="415"/>
                    <a:pt x="2178" y="415"/>
                    <a:pt x="2316" y="277"/>
                  </a:cubicBezTo>
                  <a:lnTo>
                    <a:pt x="2455" y="139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6131231" y="3748248"/>
              <a:ext cx="64010" cy="57033"/>
            </a:xfrm>
            <a:custGeom>
              <a:avLst/>
              <a:gdLst/>
              <a:ahLst/>
              <a:cxnLst/>
              <a:rect l="l" t="t" r="r" b="b"/>
              <a:pathLst>
                <a:path w="3147" h="2804" extrusionOk="0">
                  <a:moveTo>
                    <a:pt x="475" y="950"/>
                  </a:moveTo>
                  <a:lnTo>
                    <a:pt x="415" y="1003"/>
                  </a:lnTo>
                  <a:cubicBezTo>
                    <a:pt x="415" y="1007"/>
                    <a:pt x="415" y="1011"/>
                    <a:pt x="415" y="1015"/>
                  </a:cubicBezTo>
                  <a:lnTo>
                    <a:pt x="415" y="1015"/>
                  </a:lnTo>
                  <a:lnTo>
                    <a:pt x="475" y="950"/>
                  </a:lnTo>
                  <a:close/>
                  <a:moveTo>
                    <a:pt x="2005" y="1"/>
                  </a:moveTo>
                  <a:cubicBezTo>
                    <a:pt x="1591" y="1"/>
                    <a:pt x="1280" y="139"/>
                    <a:pt x="865" y="450"/>
                  </a:cubicBezTo>
                  <a:cubicBezTo>
                    <a:pt x="727" y="588"/>
                    <a:pt x="727" y="727"/>
                    <a:pt x="554" y="865"/>
                  </a:cubicBezTo>
                  <a:lnTo>
                    <a:pt x="475" y="950"/>
                  </a:lnTo>
                  <a:lnTo>
                    <a:pt x="475" y="950"/>
                  </a:lnTo>
                  <a:lnTo>
                    <a:pt x="727" y="727"/>
                  </a:lnTo>
                  <a:cubicBezTo>
                    <a:pt x="865" y="588"/>
                    <a:pt x="1003" y="450"/>
                    <a:pt x="1141" y="450"/>
                  </a:cubicBezTo>
                  <a:cubicBezTo>
                    <a:pt x="1280" y="312"/>
                    <a:pt x="1418" y="312"/>
                    <a:pt x="1591" y="312"/>
                  </a:cubicBezTo>
                  <a:cubicBezTo>
                    <a:pt x="1729" y="312"/>
                    <a:pt x="1729" y="139"/>
                    <a:pt x="1867" y="139"/>
                  </a:cubicBezTo>
                  <a:cubicBezTo>
                    <a:pt x="2005" y="139"/>
                    <a:pt x="2005" y="312"/>
                    <a:pt x="2144" y="312"/>
                  </a:cubicBezTo>
                  <a:lnTo>
                    <a:pt x="2455" y="312"/>
                  </a:lnTo>
                  <a:cubicBezTo>
                    <a:pt x="2455" y="450"/>
                    <a:pt x="2593" y="450"/>
                    <a:pt x="2593" y="588"/>
                  </a:cubicBezTo>
                  <a:lnTo>
                    <a:pt x="2731" y="727"/>
                  </a:lnTo>
                  <a:lnTo>
                    <a:pt x="2731" y="865"/>
                  </a:lnTo>
                  <a:cubicBezTo>
                    <a:pt x="2731" y="865"/>
                    <a:pt x="2870" y="865"/>
                    <a:pt x="2870" y="1003"/>
                  </a:cubicBezTo>
                  <a:lnTo>
                    <a:pt x="2870" y="1176"/>
                  </a:lnTo>
                  <a:cubicBezTo>
                    <a:pt x="2870" y="1314"/>
                    <a:pt x="2870" y="1452"/>
                    <a:pt x="2731" y="1591"/>
                  </a:cubicBezTo>
                  <a:cubicBezTo>
                    <a:pt x="2731" y="1729"/>
                    <a:pt x="2731" y="1867"/>
                    <a:pt x="2593" y="2040"/>
                  </a:cubicBezTo>
                  <a:cubicBezTo>
                    <a:pt x="2455" y="2178"/>
                    <a:pt x="2455" y="2178"/>
                    <a:pt x="2282" y="2317"/>
                  </a:cubicBezTo>
                  <a:cubicBezTo>
                    <a:pt x="2144" y="2455"/>
                    <a:pt x="2144" y="2455"/>
                    <a:pt x="2005" y="2593"/>
                  </a:cubicBezTo>
                  <a:lnTo>
                    <a:pt x="1729" y="2593"/>
                  </a:lnTo>
                  <a:cubicBezTo>
                    <a:pt x="1591" y="2731"/>
                    <a:pt x="1418" y="2731"/>
                    <a:pt x="1418" y="2731"/>
                  </a:cubicBezTo>
                  <a:cubicBezTo>
                    <a:pt x="1280" y="2731"/>
                    <a:pt x="1141" y="2731"/>
                    <a:pt x="1141" y="2593"/>
                  </a:cubicBezTo>
                  <a:lnTo>
                    <a:pt x="865" y="2593"/>
                  </a:lnTo>
                  <a:lnTo>
                    <a:pt x="554" y="2317"/>
                  </a:lnTo>
                  <a:cubicBezTo>
                    <a:pt x="554" y="2178"/>
                    <a:pt x="415" y="2178"/>
                    <a:pt x="415" y="2040"/>
                  </a:cubicBezTo>
                  <a:lnTo>
                    <a:pt x="277" y="1867"/>
                  </a:lnTo>
                  <a:lnTo>
                    <a:pt x="277" y="1591"/>
                  </a:lnTo>
                  <a:lnTo>
                    <a:pt x="277" y="1314"/>
                  </a:lnTo>
                  <a:cubicBezTo>
                    <a:pt x="412" y="1179"/>
                    <a:pt x="415" y="1176"/>
                    <a:pt x="415" y="1015"/>
                  </a:cubicBezTo>
                  <a:lnTo>
                    <a:pt x="415" y="1015"/>
                  </a:lnTo>
                  <a:lnTo>
                    <a:pt x="139" y="1314"/>
                  </a:lnTo>
                  <a:cubicBezTo>
                    <a:pt x="139" y="1314"/>
                    <a:pt x="139" y="1452"/>
                    <a:pt x="1" y="1591"/>
                  </a:cubicBezTo>
                  <a:lnTo>
                    <a:pt x="1" y="1729"/>
                  </a:lnTo>
                  <a:lnTo>
                    <a:pt x="1" y="1867"/>
                  </a:lnTo>
                  <a:cubicBezTo>
                    <a:pt x="139" y="2178"/>
                    <a:pt x="139" y="2317"/>
                    <a:pt x="277" y="2455"/>
                  </a:cubicBezTo>
                  <a:lnTo>
                    <a:pt x="415" y="2593"/>
                  </a:lnTo>
                  <a:cubicBezTo>
                    <a:pt x="730" y="2690"/>
                    <a:pt x="1028" y="2804"/>
                    <a:pt x="1381" y="2804"/>
                  </a:cubicBezTo>
                  <a:cubicBezTo>
                    <a:pt x="1531" y="2804"/>
                    <a:pt x="1691" y="2783"/>
                    <a:pt x="1867" y="2731"/>
                  </a:cubicBezTo>
                  <a:cubicBezTo>
                    <a:pt x="2282" y="2731"/>
                    <a:pt x="2593" y="2455"/>
                    <a:pt x="2870" y="2178"/>
                  </a:cubicBezTo>
                  <a:cubicBezTo>
                    <a:pt x="2870" y="2040"/>
                    <a:pt x="3008" y="2040"/>
                    <a:pt x="3008" y="1867"/>
                  </a:cubicBezTo>
                  <a:lnTo>
                    <a:pt x="3008" y="1591"/>
                  </a:lnTo>
                  <a:lnTo>
                    <a:pt x="3008" y="1452"/>
                  </a:lnTo>
                  <a:lnTo>
                    <a:pt x="3008" y="1314"/>
                  </a:lnTo>
                  <a:cubicBezTo>
                    <a:pt x="3146" y="1314"/>
                    <a:pt x="3146" y="1176"/>
                    <a:pt x="3146" y="1176"/>
                  </a:cubicBezTo>
                  <a:cubicBezTo>
                    <a:pt x="3146" y="1003"/>
                    <a:pt x="3146" y="865"/>
                    <a:pt x="3008" y="727"/>
                  </a:cubicBezTo>
                  <a:cubicBezTo>
                    <a:pt x="3008" y="588"/>
                    <a:pt x="3008" y="588"/>
                    <a:pt x="2870" y="450"/>
                  </a:cubicBezTo>
                  <a:cubicBezTo>
                    <a:pt x="2870" y="450"/>
                    <a:pt x="2870" y="312"/>
                    <a:pt x="2731" y="312"/>
                  </a:cubicBezTo>
                  <a:cubicBezTo>
                    <a:pt x="2593" y="139"/>
                    <a:pt x="2282" y="139"/>
                    <a:pt x="2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6122099" y="3777781"/>
              <a:ext cx="85082" cy="43609"/>
            </a:xfrm>
            <a:custGeom>
              <a:avLst/>
              <a:gdLst/>
              <a:ahLst/>
              <a:cxnLst/>
              <a:rect l="l" t="t" r="r" b="b"/>
              <a:pathLst>
                <a:path w="4183" h="2144" extrusionOk="0">
                  <a:moveTo>
                    <a:pt x="4183" y="0"/>
                  </a:moveTo>
                  <a:cubicBezTo>
                    <a:pt x="3906" y="139"/>
                    <a:pt x="3595" y="415"/>
                    <a:pt x="3457" y="588"/>
                  </a:cubicBezTo>
                  <a:lnTo>
                    <a:pt x="3319" y="726"/>
                  </a:lnTo>
                  <a:lnTo>
                    <a:pt x="3319" y="865"/>
                  </a:lnTo>
                  <a:lnTo>
                    <a:pt x="3180" y="1003"/>
                  </a:lnTo>
                  <a:cubicBezTo>
                    <a:pt x="3042" y="1141"/>
                    <a:pt x="3042" y="1141"/>
                    <a:pt x="2904" y="1279"/>
                  </a:cubicBezTo>
                  <a:cubicBezTo>
                    <a:pt x="2904" y="1279"/>
                    <a:pt x="2731" y="1452"/>
                    <a:pt x="2593" y="1452"/>
                  </a:cubicBezTo>
                  <a:cubicBezTo>
                    <a:pt x="2454" y="1590"/>
                    <a:pt x="2316" y="1590"/>
                    <a:pt x="2178" y="1590"/>
                  </a:cubicBezTo>
                  <a:lnTo>
                    <a:pt x="2040" y="1590"/>
                  </a:lnTo>
                  <a:cubicBezTo>
                    <a:pt x="1867" y="1590"/>
                    <a:pt x="1729" y="1590"/>
                    <a:pt x="1590" y="1452"/>
                  </a:cubicBezTo>
                  <a:cubicBezTo>
                    <a:pt x="1314" y="1452"/>
                    <a:pt x="1176" y="1279"/>
                    <a:pt x="864" y="1141"/>
                  </a:cubicBezTo>
                  <a:lnTo>
                    <a:pt x="726" y="1003"/>
                  </a:lnTo>
                  <a:cubicBezTo>
                    <a:pt x="450" y="865"/>
                    <a:pt x="311" y="588"/>
                    <a:pt x="139" y="277"/>
                  </a:cubicBezTo>
                  <a:cubicBezTo>
                    <a:pt x="139" y="588"/>
                    <a:pt x="0" y="726"/>
                    <a:pt x="0" y="865"/>
                  </a:cubicBezTo>
                  <a:cubicBezTo>
                    <a:pt x="0" y="1003"/>
                    <a:pt x="139" y="1141"/>
                    <a:pt x="311" y="1279"/>
                  </a:cubicBezTo>
                  <a:cubicBezTo>
                    <a:pt x="450" y="1590"/>
                    <a:pt x="726" y="1729"/>
                    <a:pt x="1003" y="1867"/>
                  </a:cubicBezTo>
                  <a:cubicBezTo>
                    <a:pt x="1314" y="2005"/>
                    <a:pt x="1452" y="2143"/>
                    <a:pt x="1729" y="2143"/>
                  </a:cubicBezTo>
                  <a:cubicBezTo>
                    <a:pt x="2040" y="2143"/>
                    <a:pt x="2316" y="2005"/>
                    <a:pt x="2593" y="2005"/>
                  </a:cubicBezTo>
                  <a:cubicBezTo>
                    <a:pt x="2904" y="1867"/>
                    <a:pt x="3180" y="1729"/>
                    <a:pt x="3319" y="1590"/>
                  </a:cubicBezTo>
                  <a:cubicBezTo>
                    <a:pt x="3595" y="1279"/>
                    <a:pt x="3768" y="1141"/>
                    <a:pt x="3906" y="865"/>
                  </a:cubicBezTo>
                  <a:cubicBezTo>
                    <a:pt x="3906" y="726"/>
                    <a:pt x="4044" y="588"/>
                    <a:pt x="4044" y="415"/>
                  </a:cubicBezTo>
                  <a:cubicBezTo>
                    <a:pt x="4044" y="277"/>
                    <a:pt x="4183" y="139"/>
                    <a:pt x="4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6116465" y="3733482"/>
              <a:ext cx="90716" cy="64702"/>
            </a:xfrm>
            <a:custGeom>
              <a:avLst/>
              <a:gdLst/>
              <a:ahLst/>
              <a:cxnLst/>
              <a:rect l="l" t="t" r="r" b="b"/>
              <a:pathLst>
                <a:path w="4460" h="3181" extrusionOk="0">
                  <a:moveTo>
                    <a:pt x="2593" y="1"/>
                  </a:moveTo>
                  <a:cubicBezTo>
                    <a:pt x="2144" y="1"/>
                    <a:pt x="1729" y="174"/>
                    <a:pt x="1453" y="450"/>
                  </a:cubicBezTo>
                  <a:cubicBezTo>
                    <a:pt x="588" y="865"/>
                    <a:pt x="1" y="1729"/>
                    <a:pt x="139" y="2766"/>
                  </a:cubicBezTo>
                  <a:cubicBezTo>
                    <a:pt x="277" y="2904"/>
                    <a:pt x="277" y="2904"/>
                    <a:pt x="277" y="3043"/>
                  </a:cubicBezTo>
                  <a:cubicBezTo>
                    <a:pt x="277" y="2904"/>
                    <a:pt x="416" y="2766"/>
                    <a:pt x="416" y="2455"/>
                  </a:cubicBezTo>
                  <a:cubicBezTo>
                    <a:pt x="588" y="2766"/>
                    <a:pt x="727" y="3043"/>
                    <a:pt x="1003" y="3181"/>
                  </a:cubicBezTo>
                  <a:cubicBezTo>
                    <a:pt x="865" y="3043"/>
                    <a:pt x="865" y="2904"/>
                    <a:pt x="727" y="2593"/>
                  </a:cubicBezTo>
                  <a:lnTo>
                    <a:pt x="727" y="2455"/>
                  </a:lnTo>
                  <a:lnTo>
                    <a:pt x="727" y="2317"/>
                  </a:lnTo>
                  <a:cubicBezTo>
                    <a:pt x="865" y="2178"/>
                    <a:pt x="865" y="2040"/>
                    <a:pt x="865" y="2040"/>
                  </a:cubicBezTo>
                  <a:lnTo>
                    <a:pt x="1280" y="1591"/>
                  </a:lnTo>
                  <a:cubicBezTo>
                    <a:pt x="1453" y="1453"/>
                    <a:pt x="1453" y="1314"/>
                    <a:pt x="1591" y="1176"/>
                  </a:cubicBezTo>
                  <a:cubicBezTo>
                    <a:pt x="2006" y="865"/>
                    <a:pt x="2317" y="727"/>
                    <a:pt x="2731" y="727"/>
                  </a:cubicBezTo>
                  <a:lnTo>
                    <a:pt x="2870" y="727"/>
                  </a:lnTo>
                  <a:cubicBezTo>
                    <a:pt x="3008" y="865"/>
                    <a:pt x="3319" y="865"/>
                    <a:pt x="3457" y="1038"/>
                  </a:cubicBezTo>
                  <a:cubicBezTo>
                    <a:pt x="3596" y="1038"/>
                    <a:pt x="3596" y="1176"/>
                    <a:pt x="3596" y="1176"/>
                  </a:cubicBezTo>
                  <a:cubicBezTo>
                    <a:pt x="3734" y="1314"/>
                    <a:pt x="3734" y="1314"/>
                    <a:pt x="3734" y="1453"/>
                  </a:cubicBezTo>
                  <a:cubicBezTo>
                    <a:pt x="3872" y="1591"/>
                    <a:pt x="3872" y="1729"/>
                    <a:pt x="3872" y="1902"/>
                  </a:cubicBezTo>
                  <a:cubicBezTo>
                    <a:pt x="3872" y="1902"/>
                    <a:pt x="3872" y="2040"/>
                    <a:pt x="3734" y="2040"/>
                  </a:cubicBezTo>
                  <a:lnTo>
                    <a:pt x="3734" y="2178"/>
                  </a:lnTo>
                  <a:lnTo>
                    <a:pt x="3734" y="2317"/>
                  </a:lnTo>
                  <a:lnTo>
                    <a:pt x="3734" y="2593"/>
                  </a:lnTo>
                  <a:cubicBezTo>
                    <a:pt x="3734" y="2766"/>
                    <a:pt x="3596" y="2766"/>
                    <a:pt x="3596" y="2904"/>
                  </a:cubicBezTo>
                  <a:lnTo>
                    <a:pt x="3734" y="2766"/>
                  </a:lnTo>
                  <a:cubicBezTo>
                    <a:pt x="3872" y="2593"/>
                    <a:pt x="4183" y="2317"/>
                    <a:pt x="4460" y="2178"/>
                  </a:cubicBezTo>
                  <a:lnTo>
                    <a:pt x="4460" y="2040"/>
                  </a:lnTo>
                  <a:cubicBezTo>
                    <a:pt x="4460" y="1729"/>
                    <a:pt x="4460" y="1314"/>
                    <a:pt x="4183" y="1038"/>
                  </a:cubicBezTo>
                  <a:lnTo>
                    <a:pt x="4183" y="865"/>
                  </a:lnTo>
                  <a:cubicBezTo>
                    <a:pt x="4045" y="727"/>
                    <a:pt x="3872" y="450"/>
                    <a:pt x="3596" y="312"/>
                  </a:cubicBezTo>
                  <a:cubicBezTo>
                    <a:pt x="3319" y="174"/>
                    <a:pt x="3181" y="174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6845519" y="3235730"/>
              <a:ext cx="56281" cy="55569"/>
            </a:xfrm>
            <a:custGeom>
              <a:avLst/>
              <a:gdLst/>
              <a:ahLst/>
              <a:cxnLst/>
              <a:rect l="l" t="t" r="r" b="b"/>
              <a:pathLst>
                <a:path w="2767" h="2732" extrusionOk="0">
                  <a:moveTo>
                    <a:pt x="1" y="1"/>
                  </a:moveTo>
                  <a:cubicBezTo>
                    <a:pt x="312" y="277"/>
                    <a:pt x="727" y="588"/>
                    <a:pt x="1038" y="1003"/>
                  </a:cubicBezTo>
                  <a:cubicBezTo>
                    <a:pt x="1591" y="1591"/>
                    <a:pt x="2178" y="2178"/>
                    <a:pt x="2766" y="2731"/>
                  </a:cubicBezTo>
                  <a:cubicBezTo>
                    <a:pt x="2040" y="1729"/>
                    <a:pt x="1176" y="865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385741" y="3203390"/>
              <a:ext cx="2827" cy="20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0" y="1"/>
                  </a:moveTo>
                  <a:lnTo>
                    <a:pt x="139" y="1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6919352" y="383332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6151632" y="3145036"/>
              <a:ext cx="808515" cy="711514"/>
            </a:xfrm>
            <a:custGeom>
              <a:avLst/>
              <a:gdLst/>
              <a:ahLst/>
              <a:cxnLst/>
              <a:rect l="l" t="t" r="r" b="b"/>
              <a:pathLst>
                <a:path w="39750" h="34981" extrusionOk="0">
                  <a:moveTo>
                    <a:pt x="38436" y="11373"/>
                  </a:moveTo>
                  <a:cubicBezTo>
                    <a:pt x="38347" y="11462"/>
                    <a:pt x="38258" y="11551"/>
                    <a:pt x="38169" y="11649"/>
                  </a:cubicBezTo>
                  <a:lnTo>
                    <a:pt x="38169" y="11649"/>
                  </a:lnTo>
                  <a:cubicBezTo>
                    <a:pt x="38298" y="11643"/>
                    <a:pt x="38301" y="11511"/>
                    <a:pt x="38436" y="11511"/>
                  </a:cubicBezTo>
                  <a:lnTo>
                    <a:pt x="38436" y="11373"/>
                  </a:lnTo>
                  <a:close/>
                  <a:moveTo>
                    <a:pt x="38169" y="11649"/>
                  </a:moveTo>
                  <a:cubicBezTo>
                    <a:pt x="38166" y="11649"/>
                    <a:pt x="38163" y="11649"/>
                    <a:pt x="38160" y="11649"/>
                  </a:cubicBezTo>
                  <a:cubicBezTo>
                    <a:pt x="38086" y="11741"/>
                    <a:pt x="38052" y="11784"/>
                    <a:pt x="38015" y="11826"/>
                  </a:cubicBezTo>
                  <a:lnTo>
                    <a:pt x="38015" y="11826"/>
                  </a:lnTo>
                  <a:cubicBezTo>
                    <a:pt x="38017" y="11824"/>
                    <a:pt x="38019" y="11823"/>
                    <a:pt x="38022" y="11822"/>
                  </a:cubicBezTo>
                  <a:cubicBezTo>
                    <a:pt x="38071" y="11761"/>
                    <a:pt x="38120" y="11703"/>
                    <a:pt x="38169" y="11649"/>
                  </a:cubicBezTo>
                  <a:close/>
                  <a:moveTo>
                    <a:pt x="20601" y="6776"/>
                  </a:moveTo>
                  <a:cubicBezTo>
                    <a:pt x="21603" y="6776"/>
                    <a:pt x="22744" y="6914"/>
                    <a:pt x="23746" y="7190"/>
                  </a:cubicBezTo>
                  <a:cubicBezTo>
                    <a:pt x="26062" y="7778"/>
                    <a:pt x="28240" y="8780"/>
                    <a:pt x="29968" y="10509"/>
                  </a:cubicBezTo>
                  <a:cubicBezTo>
                    <a:pt x="31696" y="12099"/>
                    <a:pt x="32975" y="14103"/>
                    <a:pt x="33701" y="16419"/>
                  </a:cubicBezTo>
                  <a:cubicBezTo>
                    <a:pt x="33978" y="17560"/>
                    <a:pt x="34289" y="18735"/>
                    <a:pt x="34289" y="20014"/>
                  </a:cubicBezTo>
                  <a:cubicBezTo>
                    <a:pt x="34289" y="21328"/>
                    <a:pt x="34116" y="22606"/>
                    <a:pt x="33839" y="23920"/>
                  </a:cubicBezTo>
                  <a:cubicBezTo>
                    <a:pt x="33701" y="24335"/>
                    <a:pt x="33252" y="24784"/>
                    <a:pt x="32837" y="25061"/>
                  </a:cubicBezTo>
                  <a:cubicBezTo>
                    <a:pt x="32612" y="25130"/>
                    <a:pt x="32362" y="25164"/>
                    <a:pt x="32111" y="25164"/>
                  </a:cubicBezTo>
                  <a:cubicBezTo>
                    <a:pt x="31860" y="25164"/>
                    <a:pt x="31610" y="25130"/>
                    <a:pt x="31385" y="25061"/>
                  </a:cubicBezTo>
                  <a:cubicBezTo>
                    <a:pt x="30832" y="24922"/>
                    <a:pt x="30521" y="24611"/>
                    <a:pt x="30245" y="24196"/>
                  </a:cubicBezTo>
                  <a:lnTo>
                    <a:pt x="30245" y="23920"/>
                  </a:lnTo>
                  <a:cubicBezTo>
                    <a:pt x="28931" y="22745"/>
                    <a:pt x="27652" y="21742"/>
                    <a:pt x="26339" y="20602"/>
                  </a:cubicBezTo>
                  <a:cubicBezTo>
                    <a:pt x="25060" y="19426"/>
                    <a:pt x="23746" y="18286"/>
                    <a:pt x="22467" y="17145"/>
                  </a:cubicBezTo>
                  <a:cubicBezTo>
                    <a:pt x="20463" y="15106"/>
                    <a:pt x="18423" y="13101"/>
                    <a:pt x="16280" y="11235"/>
                  </a:cubicBezTo>
                  <a:cubicBezTo>
                    <a:pt x="15969" y="11235"/>
                    <a:pt x="15693" y="11096"/>
                    <a:pt x="15554" y="10958"/>
                  </a:cubicBezTo>
                  <a:cubicBezTo>
                    <a:pt x="15105" y="10785"/>
                    <a:pt x="14829" y="10370"/>
                    <a:pt x="14690" y="10094"/>
                  </a:cubicBezTo>
                  <a:cubicBezTo>
                    <a:pt x="14552" y="9921"/>
                    <a:pt x="14552" y="9645"/>
                    <a:pt x="14690" y="9506"/>
                  </a:cubicBezTo>
                  <a:cubicBezTo>
                    <a:pt x="14690" y="9057"/>
                    <a:pt x="14690" y="8642"/>
                    <a:pt x="14967" y="8366"/>
                  </a:cubicBezTo>
                  <a:cubicBezTo>
                    <a:pt x="15278" y="7916"/>
                    <a:pt x="15693" y="7640"/>
                    <a:pt x="16142" y="7501"/>
                  </a:cubicBezTo>
                  <a:cubicBezTo>
                    <a:pt x="17559" y="7052"/>
                    <a:pt x="19011" y="6776"/>
                    <a:pt x="20601" y="6776"/>
                  </a:cubicBezTo>
                  <a:close/>
                  <a:moveTo>
                    <a:pt x="21016" y="1"/>
                  </a:moveTo>
                  <a:lnTo>
                    <a:pt x="21016" y="588"/>
                  </a:lnTo>
                  <a:cubicBezTo>
                    <a:pt x="21016" y="727"/>
                    <a:pt x="20877" y="1003"/>
                    <a:pt x="20601" y="1003"/>
                  </a:cubicBezTo>
                  <a:cubicBezTo>
                    <a:pt x="20290" y="1003"/>
                    <a:pt x="20152" y="727"/>
                    <a:pt x="20152" y="588"/>
                  </a:cubicBezTo>
                  <a:lnTo>
                    <a:pt x="20152" y="139"/>
                  </a:lnTo>
                  <a:lnTo>
                    <a:pt x="19598" y="139"/>
                  </a:lnTo>
                  <a:lnTo>
                    <a:pt x="19598" y="865"/>
                  </a:lnTo>
                  <a:cubicBezTo>
                    <a:pt x="19598" y="1142"/>
                    <a:pt x="19426" y="1280"/>
                    <a:pt x="19149" y="1280"/>
                  </a:cubicBezTo>
                  <a:cubicBezTo>
                    <a:pt x="18873" y="1280"/>
                    <a:pt x="18734" y="1142"/>
                    <a:pt x="18734" y="865"/>
                  </a:cubicBezTo>
                  <a:lnTo>
                    <a:pt x="18734" y="277"/>
                  </a:lnTo>
                  <a:lnTo>
                    <a:pt x="18423" y="277"/>
                  </a:lnTo>
                  <a:lnTo>
                    <a:pt x="18423" y="588"/>
                  </a:lnTo>
                  <a:lnTo>
                    <a:pt x="18423" y="1003"/>
                  </a:lnTo>
                  <a:cubicBezTo>
                    <a:pt x="18562" y="1003"/>
                    <a:pt x="18562" y="1142"/>
                    <a:pt x="18562" y="1280"/>
                  </a:cubicBezTo>
                  <a:lnTo>
                    <a:pt x="18562" y="1591"/>
                  </a:lnTo>
                  <a:cubicBezTo>
                    <a:pt x="18423" y="1729"/>
                    <a:pt x="18285" y="1729"/>
                    <a:pt x="18285" y="1867"/>
                  </a:cubicBezTo>
                  <a:cubicBezTo>
                    <a:pt x="18147" y="1867"/>
                    <a:pt x="18009" y="1867"/>
                    <a:pt x="17870" y="1729"/>
                  </a:cubicBezTo>
                  <a:cubicBezTo>
                    <a:pt x="17870" y="1729"/>
                    <a:pt x="17697" y="1591"/>
                    <a:pt x="17697" y="1453"/>
                  </a:cubicBezTo>
                  <a:cubicBezTo>
                    <a:pt x="17697" y="1142"/>
                    <a:pt x="17559" y="865"/>
                    <a:pt x="17559" y="588"/>
                  </a:cubicBezTo>
                  <a:lnTo>
                    <a:pt x="17559" y="416"/>
                  </a:lnTo>
                  <a:cubicBezTo>
                    <a:pt x="17421" y="416"/>
                    <a:pt x="17283" y="588"/>
                    <a:pt x="17283" y="588"/>
                  </a:cubicBezTo>
                  <a:cubicBezTo>
                    <a:pt x="17006" y="588"/>
                    <a:pt x="16833" y="588"/>
                    <a:pt x="16695" y="727"/>
                  </a:cubicBezTo>
                  <a:cubicBezTo>
                    <a:pt x="16695" y="1003"/>
                    <a:pt x="16695" y="1280"/>
                    <a:pt x="16833" y="1729"/>
                  </a:cubicBezTo>
                  <a:cubicBezTo>
                    <a:pt x="16833" y="2144"/>
                    <a:pt x="17006" y="2593"/>
                    <a:pt x="17006" y="3181"/>
                  </a:cubicBezTo>
                  <a:cubicBezTo>
                    <a:pt x="17144" y="3319"/>
                    <a:pt x="17006" y="3596"/>
                    <a:pt x="16695" y="3734"/>
                  </a:cubicBezTo>
                  <a:cubicBezTo>
                    <a:pt x="16557" y="3734"/>
                    <a:pt x="16280" y="3596"/>
                    <a:pt x="16280" y="3319"/>
                  </a:cubicBezTo>
                  <a:cubicBezTo>
                    <a:pt x="15969" y="2593"/>
                    <a:pt x="15969" y="1729"/>
                    <a:pt x="15831" y="865"/>
                  </a:cubicBezTo>
                  <a:cubicBezTo>
                    <a:pt x="15554" y="1003"/>
                    <a:pt x="15416" y="1003"/>
                    <a:pt x="15105" y="1142"/>
                  </a:cubicBezTo>
                  <a:cubicBezTo>
                    <a:pt x="15278" y="1280"/>
                    <a:pt x="15278" y="1591"/>
                    <a:pt x="15416" y="1729"/>
                  </a:cubicBezTo>
                  <a:lnTo>
                    <a:pt x="15416" y="2006"/>
                  </a:lnTo>
                  <a:cubicBezTo>
                    <a:pt x="15416" y="2144"/>
                    <a:pt x="15278" y="2317"/>
                    <a:pt x="15278" y="2317"/>
                  </a:cubicBezTo>
                  <a:cubicBezTo>
                    <a:pt x="15191" y="2386"/>
                    <a:pt x="15114" y="2420"/>
                    <a:pt x="15040" y="2420"/>
                  </a:cubicBezTo>
                  <a:cubicBezTo>
                    <a:pt x="14967" y="2420"/>
                    <a:pt x="14898" y="2386"/>
                    <a:pt x="14829" y="2317"/>
                  </a:cubicBezTo>
                  <a:cubicBezTo>
                    <a:pt x="14829" y="2317"/>
                    <a:pt x="14690" y="2317"/>
                    <a:pt x="14690" y="2144"/>
                  </a:cubicBezTo>
                  <a:cubicBezTo>
                    <a:pt x="14552" y="2006"/>
                    <a:pt x="14414" y="1729"/>
                    <a:pt x="14414" y="1591"/>
                  </a:cubicBezTo>
                  <a:cubicBezTo>
                    <a:pt x="14241" y="1591"/>
                    <a:pt x="14241" y="1453"/>
                    <a:pt x="14241" y="1453"/>
                  </a:cubicBezTo>
                  <a:cubicBezTo>
                    <a:pt x="14103" y="1591"/>
                    <a:pt x="13964" y="1591"/>
                    <a:pt x="13826" y="1729"/>
                  </a:cubicBezTo>
                  <a:cubicBezTo>
                    <a:pt x="13964" y="2006"/>
                    <a:pt x="14241" y="2317"/>
                    <a:pt x="14414" y="2732"/>
                  </a:cubicBezTo>
                  <a:cubicBezTo>
                    <a:pt x="14552" y="2870"/>
                    <a:pt x="14552" y="3181"/>
                    <a:pt x="14241" y="3319"/>
                  </a:cubicBezTo>
                  <a:lnTo>
                    <a:pt x="13964" y="3319"/>
                  </a:lnTo>
                  <a:cubicBezTo>
                    <a:pt x="13826" y="3319"/>
                    <a:pt x="13826" y="3181"/>
                    <a:pt x="13688" y="3181"/>
                  </a:cubicBezTo>
                  <a:cubicBezTo>
                    <a:pt x="13550" y="2732"/>
                    <a:pt x="13239" y="2455"/>
                    <a:pt x="12962" y="2144"/>
                  </a:cubicBezTo>
                  <a:lnTo>
                    <a:pt x="12962" y="2006"/>
                  </a:lnTo>
                  <a:cubicBezTo>
                    <a:pt x="12824" y="2144"/>
                    <a:pt x="12685" y="2144"/>
                    <a:pt x="12513" y="2317"/>
                  </a:cubicBezTo>
                  <a:cubicBezTo>
                    <a:pt x="12685" y="2593"/>
                    <a:pt x="12962" y="2732"/>
                    <a:pt x="12962" y="3008"/>
                  </a:cubicBezTo>
                  <a:cubicBezTo>
                    <a:pt x="13100" y="3181"/>
                    <a:pt x="13100" y="3319"/>
                    <a:pt x="13100" y="3319"/>
                  </a:cubicBezTo>
                  <a:cubicBezTo>
                    <a:pt x="12962" y="3457"/>
                    <a:pt x="12962" y="3596"/>
                    <a:pt x="12824" y="3596"/>
                  </a:cubicBezTo>
                  <a:cubicBezTo>
                    <a:pt x="12824" y="3734"/>
                    <a:pt x="12685" y="3734"/>
                    <a:pt x="12513" y="3734"/>
                  </a:cubicBezTo>
                  <a:cubicBezTo>
                    <a:pt x="12374" y="3596"/>
                    <a:pt x="12236" y="3596"/>
                    <a:pt x="12236" y="3457"/>
                  </a:cubicBezTo>
                  <a:cubicBezTo>
                    <a:pt x="12098" y="3319"/>
                    <a:pt x="11960" y="3008"/>
                    <a:pt x="11821" y="2870"/>
                  </a:cubicBezTo>
                  <a:lnTo>
                    <a:pt x="11821" y="2732"/>
                  </a:lnTo>
                  <a:lnTo>
                    <a:pt x="11649" y="2870"/>
                  </a:lnTo>
                  <a:cubicBezTo>
                    <a:pt x="11510" y="2870"/>
                    <a:pt x="11510" y="3008"/>
                    <a:pt x="11372" y="3008"/>
                  </a:cubicBezTo>
                  <a:cubicBezTo>
                    <a:pt x="11649" y="3596"/>
                    <a:pt x="11960" y="4183"/>
                    <a:pt x="12236" y="4736"/>
                  </a:cubicBezTo>
                  <a:cubicBezTo>
                    <a:pt x="12374" y="4909"/>
                    <a:pt x="12236" y="5186"/>
                    <a:pt x="12098" y="5324"/>
                  </a:cubicBezTo>
                  <a:cubicBezTo>
                    <a:pt x="12017" y="5364"/>
                    <a:pt x="11933" y="5381"/>
                    <a:pt x="11855" y="5381"/>
                  </a:cubicBezTo>
                  <a:cubicBezTo>
                    <a:pt x="11666" y="5381"/>
                    <a:pt x="11510" y="5283"/>
                    <a:pt x="11510" y="5186"/>
                  </a:cubicBezTo>
                  <a:cubicBezTo>
                    <a:pt x="11234" y="4598"/>
                    <a:pt x="10957" y="4183"/>
                    <a:pt x="10646" y="3596"/>
                  </a:cubicBezTo>
                  <a:cubicBezTo>
                    <a:pt x="10508" y="3872"/>
                    <a:pt x="10231" y="4045"/>
                    <a:pt x="10093" y="4322"/>
                  </a:cubicBezTo>
                  <a:cubicBezTo>
                    <a:pt x="10093" y="4322"/>
                    <a:pt x="9920" y="4322"/>
                    <a:pt x="9920" y="4460"/>
                  </a:cubicBezTo>
                  <a:lnTo>
                    <a:pt x="9782" y="4460"/>
                  </a:lnTo>
                  <a:cubicBezTo>
                    <a:pt x="9725" y="4517"/>
                    <a:pt x="9644" y="4551"/>
                    <a:pt x="9559" y="4551"/>
                  </a:cubicBezTo>
                  <a:cubicBezTo>
                    <a:pt x="9438" y="4551"/>
                    <a:pt x="9310" y="4484"/>
                    <a:pt x="9229" y="4322"/>
                  </a:cubicBezTo>
                  <a:cubicBezTo>
                    <a:pt x="9056" y="4183"/>
                    <a:pt x="8780" y="3872"/>
                    <a:pt x="8641" y="3734"/>
                  </a:cubicBezTo>
                  <a:cubicBezTo>
                    <a:pt x="7639" y="2732"/>
                    <a:pt x="6464" y="2006"/>
                    <a:pt x="5461" y="1142"/>
                  </a:cubicBezTo>
                  <a:lnTo>
                    <a:pt x="4908" y="1142"/>
                  </a:lnTo>
                  <a:cubicBezTo>
                    <a:pt x="3871" y="1453"/>
                    <a:pt x="3007" y="1867"/>
                    <a:pt x="2143" y="2455"/>
                  </a:cubicBezTo>
                  <a:cubicBezTo>
                    <a:pt x="1452" y="2870"/>
                    <a:pt x="726" y="3319"/>
                    <a:pt x="0" y="3734"/>
                  </a:cubicBezTo>
                  <a:cubicBezTo>
                    <a:pt x="588" y="3734"/>
                    <a:pt x="1141" y="4045"/>
                    <a:pt x="1590" y="4460"/>
                  </a:cubicBezTo>
                  <a:cubicBezTo>
                    <a:pt x="1728" y="4322"/>
                    <a:pt x="1867" y="4183"/>
                    <a:pt x="2005" y="4183"/>
                  </a:cubicBezTo>
                  <a:cubicBezTo>
                    <a:pt x="2005" y="4045"/>
                    <a:pt x="2143" y="4045"/>
                    <a:pt x="2316" y="4045"/>
                  </a:cubicBezTo>
                  <a:cubicBezTo>
                    <a:pt x="2454" y="4045"/>
                    <a:pt x="2592" y="4183"/>
                    <a:pt x="2592" y="4322"/>
                  </a:cubicBezTo>
                  <a:cubicBezTo>
                    <a:pt x="2731" y="4460"/>
                    <a:pt x="2731" y="4736"/>
                    <a:pt x="2454" y="4909"/>
                  </a:cubicBezTo>
                  <a:cubicBezTo>
                    <a:pt x="2316" y="5047"/>
                    <a:pt x="2143" y="5047"/>
                    <a:pt x="2005" y="5186"/>
                  </a:cubicBezTo>
                  <a:cubicBezTo>
                    <a:pt x="2454" y="6050"/>
                    <a:pt x="2869" y="6776"/>
                    <a:pt x="3318" y="7501"/>
                  </a:cubicBezTo>
                  <a:cubicBezTo>
                    <a:pt x="3457" y="7778"/>
                    <a:pt x="3733" y="7916"/>
                    <a:pt x="3871" y="8193"/>
                  </a:cubicBezTo>
                  <a:lnTo>
                    <a:pt x="4044" y="8193"/>
                  </a:lnTo>
                  <a:cubicBezTo>
                    <a:pt x="4044" y="8366"/>
                    <a:pt x="4182" y="8504"/>
                    <a:pt x="4182" y="8504"/>
                  </a:cubicBezTo>
                  <a:lnTo>
                    <a:pt x="4182" y="8642"/>
                  </a:lnTo>
                  <a:cubicBezTo>
                    <a:pt x="4321" y="8780"/>
                    <a:pt x="4459" y="8919"/>
                    <a:pt x="4459" y="9057"/>
                  </a:cubicBezTo>
                  <a:lnTo>
                    <a:pt x="4908" y="9057"/>
                  </a:lnTo>
                  <a:cubicBezTo>
                    <a:pt x="5047" y="9230"/>
                    <a:pt x="5047" y="9506"/>
                    <a:pt x="5047" y="9645"/>
                  </a:cubicBezTo>
                  <a:cubicBezTo>
                    <a:pt x="5185" y="9921"/>
                    <a:pt x="5323" y="10094"/>
                    <a:pt x="5600" y="10370"/>
                  </a:cubicBezTo>
                  <a:cubicBezTo>
                    <a:pt x="6049" y="9921"/>
                    <a:pt x="6637" y="9506"/>
                    <a:pt x="7051" y="9057"/>
                  </a:cubicBezTo>
                  <a:cubicBezTo>
                    <a:pt x="7190" y="8919"/>
                    <a:pt x="7328" y="8919"/>
                    <a:pt x="7328" y="8919"/>
                  </a:cubicBezTo>
                  <a:lnTo>
                    <a:pt x="7639" y="8919"/>
                  </a:lnTo>
                  <a:cubicBezTo>
                    <a:pt x="7915" y="9057"/>
                    <a:pt x="7915" y="9506"/>
                    <a:pt x="7777" y="9645"/>
                  </a:cubicBezTo>
                  <a:cubicBezTo>
                    <a:pt x="7190" y="10094"/>
                    <a:pt x="6775" y="10509"/>
                    <a:pt x="6187" y="10958"/>
                  </a:cubicBezTo>
                  <a:cubicBezTo>
                    <a:pt x="6325" y="11235"/>
                    <a:pt x="6464" y="11373"/>
                    <a:pt x="6775" y="11511"/>
                  </a:cubicBezTo>
                  <a:lnTo>
                    <a:pt x="7051" y="11511"/>
                  </a:lnTo>
                  <a:cubicBezTo>
                    <a:pt x="7190" y="11511"/>
                    <a:pt x="7190" y="11511"/>
                    <a:pt x="7328" y="11649"/>
                  </a:cubicBezTo>
                  <a:lnTo>
                    <a:pt x="7328" y="11960"/>
                  </a:lnTo>
                  <a:lnTo>
                    <a:pt x="7328" y="12099"/>
                  </a:lnTo>
                  <a:cubicBezTo>
                    <a:pt x="7328" y="12237"/>
                    <a:pt x="7328" y="12237"/>
                    <a:pt x="7501" y="12375"/>
                  </a:cubicBezTo>
                  <a:cubicBezTo>
                    <a:pt x="7501" y="12237"/>
                    <a:pt x="7639" y="12237"/>
                    <a:pt x="7777" y="12099"/>
                  </a:cubicBezTo>
                  <a:lnTo>
                    <a:pt x="8054" y="12099"/>
                  </a:lnTo>
                  <a:cubicBezTo>
                    <a:pt x="8192" y="12099"/>
                    <a:pt x="8192" y="12099"/>
                    <a:pt x="8365" y="12237"/>
                  </a:cubicBezTo>
                  <a:lnTo>
                    <a:pt x="8365" y="12513"/>
                  </a:lnTo>
                  <a:cubicBezTo>
                    <a:pt x="8365" y="12686"/>
                    <a:pt x="8365" y="12825"/>
                    <a:pt x="8192" y="12825"/>
                  </a:cubicBezTo>
                  <a:lnTo>
                    <a:pt x="8054" y="12963"/>
                  </a:lnTo>
                  <a:cubicBezTo>
                    <a:pt x="8192" y="13101"/>
                    <a:pt x="8503" y="13239"/>
                    <a:pt x="8641" y="13550"/>
                  </a:cubicBezTo>
                  <a:cubicBezTo>
                    <a:pt x="8780" y="13378"/>
                    <a:pt x="8780" y="13378"/>
                    <a:pt x="8918" y="13239"/>
                  </a:cubicBezTo>
                  <a:lnTo>
                    <a:pt x="9056" y="13239"/>
                  </a:lnTo>
                  <a:cubicBezTo>
                    <a:pt x="9229" y="13239"/>
                    <a:pt x="9367" y="13239"/>
                    <a:pt x="9505" y="13378"/>
                  </a:cubicBezTo>
                  <a:lnTo>
                    <a:pt x="9505" y="13827"/>
                  </a:lnTo>
                  <a:cubicBezTo>
                    <a:pt x="9505" y="13827"/>
                    <a:pt x="9505" y="13965"/>
                    <a:pt x="9367" y="14103"/>
                  </a:cubicBezTo>
                  <a:cubicBezTo>
                    <a:pt x="9367" y="14242"/>
                    <a:pt x="9505" y="14415"/>
                    <a:pt x="9644" y="14415"/>
                  </a:cubicBezTo>
                  <a:lnTo>
                    <a:pt x="9920" y="14415"/>
                  </a:lnTo>
                  <a:cubicBezTo>
                    <a:pt x="10093" y="14415"/>
                    <a:pt x="10231" y="14415"/>
                    <a:pt x="10231" y="14553"/>
                  </a:cubicBezTo>
                  <a:cubicBezTo>
                    <a:pt x="10370" y="14553"/>
                    <a:pt x="10370" y="14691"/>
                    <a:pt x="10370" y="14829"/>
                  </a:cubicBezTo>
                  <a:lnTo>
                    <a:pt x="10370" y="14968"/>
                  </a:lnTo>
                  <a:cubicBezTo>
                    <a:pt x="10508" y="15106"/>
                    <a:pt x="10508" y="15279"/>
                    <a:pt x="10646" y="15279"/>
                  </a:cubicBezTo>
                  <a:cubicBezTo>
                    <a:pt x="10784" y="15417"/>
                    <a:pt x="10784" y="15417"/>
                    <a:pt x="10784" y="15555"/>
                  </a:cubicBezTo>
                  <a:cubicBezTo>
                    <a:pt x="11372" y="15106"/>
                    <a:pt x="11821" y="14691"/>
                    <a:pt x="12236" y="14415"/>
                  </a:cubicBezTo>
                  <a:cubicBezTo>
                    <a:pt x="12374" y="14242"/>
                    <a:pt x="12374" y="14242"/>
                    <a:pt x="12513" y="14242"/>
                  </a:cubicBezTo>
                  <a:lnTo>
                    <a:pt x="12685" y="14242"/>
                  </a:lnTo>
                  <a:cubicBezTo>
                    <a:pt x="12685" y="14242"/>
                    <a:pt x="12824" y="14415"/>
                    <a:pt x="12824" y="14553"/>
                  </a:cubicBezTo>
                  <a:cubicBezTo>
                    <a:pt x="12962" y="14553"/>
                    <a:pt x="12962" y="14691"/>
                    <a:pt x="12962" y="14829"/>
                  </a:cubicBezTo>
                  <a:cubicBezTo>
                    <a:pt x="12962" y="14968"/>
                    <a:pt x="12824" y="14968"/>
                    <a:pt x="12685" y="15106"/>
                  </a:cubicBezTo>
                  <a:cubicBezTo>
                    <a:pt x="12374" y="15417"/>
                    <a:pt x="11960" y="15693"/>
                    <a:pt x="11510" y="15970"/>
                  </a:cubicBezTo>
                  <a:cubicBezTo>
                    <a:pt x="13100" y="17422"/>
                    <a:pt x="14829" y="18735"/>
                    <a:pt x="16419" y="20014"/>
                  </a:cubicBezTo>
                  <a:cubicBezTo>
                    <a:pt x="16833" y="19738"/>
                    <a:pt x="17283" y="19426"/>
                    <a:pt x="17559" y="19150"/>
                  </a:cubicBezTo>
                  <a:lnTo>
                    <a:pt x="18009" y="19150"/>
                  </a:lnTo>
                  <a:cubicBezTo>
                    <a:pt x="18147" y="19150"/>
                    <a:pt x="18147" y="19288"/>
                    <a:pt x="18285" y="19288"/>
                  </a:cubicBezTo>
                  <a:lnTo>
                    <a:pt x="18285" y="19738"/>
                  </a:lnTo>
                  <a:cubicBezTo>
                    <a:pt x="18285" y="19738"/>
                    <a:pt x="18147" y="19876"/>
                    <a:pt x="18147" y="20014"/>
                  </a:cubicBezTo>
                  <a:cubicBezTo>
                    <a:pt x="17870" y="20152"/>
                    <a:pt x="17421" y="20463"/>
                    <a:pt x="17144" y="20602"/>
                  </a:cubicBezTo>
                  <a:cubicBezTo>
                    <a:pt x="18562" y="21742"/>
                    <a:pt x="19875" y="22745"/>
                    <a:pt x="21154" y="23920"/>
                  </a:cubicBezTo>
                  <a:cubicBezTo>
                    <a:pt x="21603" y="24335"/>
                    <a:pt x="21880" y="24611"/>
                    <a:pt x="22329" y="24922"/>
                  </a:cubicBezTo>
                  <a:cubicBezTo>
                    <a:pt x="22329" y="24922"/>
                    <a:pt x="22329" y="24784"/>
                    <a:pt x="22467" y="24784"/>
                  </a:cubicBezTo>
                  <a:cubicBezTo>
                    <a:pt x="22606" y="24611"/>
                    <a:pt x="22744" y="24473"/>
                    <a:pt x="22882" y="24335"/>
                  </a:cubicBezTo>
                  <a:cubicBezTo>
                    <a:pt x="23055" y="24196"/>
                    <a:pt x="23193" y="24196"/>
                    <a:pt x="23193" y="24196"/>
                  </a:cubicBezTo>
                  <a:lnTo>
                    <a:pt x="23332" y="24196"/>
                  </a:lnTo>
                  <a:cubicBezTo>
                    <a:pt x="23332" y="24196"/>
                    <a:pt x="23470" y="24196"/>
                    <a:pt x="23608" y="24335"/>
                  </a:cubicBezTo>
                  <a:cubicBezTo>
                    <a:pt x="23608" y="24335"/>
                    <a:pt x="23746" y="24473"/>
                    <a:pt x="23746" y="24611"/>
                  </a:cubicBezTo>
                  <a:cubicBezTo>
                    <a:pt x="23746" y="24784"/>
                    <a:pt x="23608" y="24922"/>
                    <a:pt x="23608" y="24922"/>
                  </a:cubicBezTo>
                  <a:cubicBezTo>
                    <a:pt x="23332" y="25061"/>
                    <a:pt x="23193" y="25337"/>
                    <a:pt x="22882" y="25475"/>
                  </a:cubicBezTo>
                  <a:cubicBezTo>
                    <a:pt x="23193" y="25786"/>
                    <a:pt x="23470" y="25925"/>
                    <a:pt x="23608" y="26201"/>
                  </a:cubicBezTo>
                  <a:cubicBezTo>
                    <a:pt x="24472" y="27065"/>
                    <a:pt x="25198" y="27791"/>
                    <a:pt x="25924" y="28655"/>
                  </a:cubicBezTo>
                  <a:cubicBezTo>
                    <a:pt x="26339" y="29105"/>
                    <a:pt x="26788" y="29658"/>
                    <a:pt x="27376" y="30245"/>
                  </a:cubicBezTo>
                  <a:cubicBezTo>
                    <a:pt x="27652" y="29969"/>
                    <a:pt x="27929" y="29658"/>
                    <a:pt x="28240" y="29519"/>
                  </a:cubicBezTo>
                  <a:cubicBezTo>
                    <a:pt x="28516" y="29243"/>
                    <a:pt x="28793" y="29105"/>
                    <a:pt x="28931" y="28794"/>
                  </a:cubicBezTo>
                  <a:cubicBezTo>
                    <a:pt x="29104" y="28794"/>
                    <a:pt x="29242" y="28655"/>
                    <a:pt x="29242" y="28655"/>
                  </a:cubicBezTo>
                  <a:cubicBezTo>
                    <a:pt x="29380" y="28655"/>
                    <a:pt x="29519" y="28794"/>
                    <a:pt x="29519" y="28794"/>
                  </a:cubicBezTo>
                  <a:cubicBezTo>
                    <a:pt x="29795" y="28932"/>
                    <a:pt x="29795" y="29243"/>
                    <a:pt x="29657" y="29381"/>
                  </a:cubicBezTo>
                  <a:cubicBezTo>
                    <a:pt x="29104" y="29969"/>
                    <a:pt x="28516" y="30384"/>
                    <a:pt x="27929" y="30833"/>
                  </a:cubicBezTo>
                  <a:cubicBezTo>
                    <a:pt x="28378" y="31386"/>
                    <a:pt x="28931" y="31974"/>
                    <a:pt x="29519" y="32388"/>
                  </a:cubicBezTo>
                  <a:lnTo>
                    <a:pt x="29657" y="32388"/>
                  </a:lnTo>
                  <a:cubicBezTo>
                    <a:pt x="29795" y="32388"/>
                    <a:pt x="29968" y="32561"/>
                    <a:pt x="30106" y="32699"/>
                  </a:cubicBezTo>
                  <a:lnTo>
                    <a:pt x="30106" y="32976"/>
                  </a:lnTo>
                  <a:lnTo>
                    <a:pt x="30245" y="33114"/>
                  </a:lnTo>
                  <a:cubicBezTo>
                    <a:pt x="30383" y="33252"/>
                    <a:pt x="30659" y="33425"/>
                    <a:pt x="30832" y="33564"/>
                  </a:cubicBezTo>
                  <a:cubicBezTo>
                    <a:pt x="30832" y="33564"/>
                    <a:pt x="30970" y="33564"/>
                    <a:pt x="30970" y="33702"/>
                  </a:cubicBezTo>
                  <a:lnTo>
                    <a:pt x="31109" y="33702"/>
                  </a:lnTo>
                  <a:cubicBezTo>
                    <a:pt x="31385" y="34117"/>
                    <a:pt x="31835" y="34428"/>
                    <a:pt x="32388" y="34566"/>
                  </a:cubicBezTo>
                  <a:cubicBezTo>
                    <a:pt x="32560" y="34704"/>
                    <a:pt x="32837" y="34842"/>
                    <a:pt x="33113" y="34842"/>
                  </a:cubicBezTo>
                  <a:cubicBezTo>
                    <a:pt x="33425" y="34566"/>
                    <a:pt x="33839" y="34428"/>
                    <a:pt x="34289" y="34117"/>
                  </a:cubicBezTo>
                  <a:lnTo>
                    <a:pt x="34703" y="34117"/>
                  </a:lnTo>
                  <a:cubicBezTo>
                    <a:pt x="34703" y="34289"/>
                    <a:pt x="34842" y="34289"/>
                    <a:pt x="34842" y="34428"/>
                  </a:cubicBezTo>
                  <a:cubicBezTo>
                    <a:pt x="34980" y="34566"/>
                    <a:pt x="34842" y="34704"/>
                    <a:pt x="34842" y="34842"/>
                  </a:cubicBezTo>
                  <a:cubicBezTo>
                    <a:pt x="34842" y="34842"/>
                    <a:pt x="34703" y="34981"/>
                    <a:pt x="34565" y="34981"/>
                  </a:cubicBezTo>
                  <a:lnTo>
                    <a:pt x="35568" y="34981"/>
                  </a:lnTo>
                  <a:cubicBezTo>
                    <a:pt x="36017" y="34981"/>
                    <a:pt x="36293" y="34981"/>
                    <a:pt x="36570" y="34842"/>
                  </a:cubicBezTo>
                  <a:cubicBezTo>
                    <a:pt x="37019" y="34704"/>
                    <a:pt x="37296" y="34428"/>
                    <a:pt x="37572" y="34289"/>
                  </a:cubicBezTo>
                  <a:cubicBezTo>
                    <a:pt x="37572" y="34289"/>
                    <a:pt x="37572" y="34117"/>
                    <a:pt x="37434" y="34117"/>
                  </a:cubicBezTo>
                  <a:cubicBezTo>
                    <a:pt x="37158" y="34117"/>
                    <a:pt x="36881" y="33840"/>
                    <a:pt x="36708" y="33702"/>
                  </a:cubicBezTo>
                  <a:cubicBezTo>
                    <a:pt x="36570" y="33564"/>
                    <a:pt x="36570" y="33425"/>
                    <a:pt x="36432" y="33252"/>
                  </a:cubicBezTo>
                  <a:cubicBezTo>
                    <a:pt x="36155" y="32838"/>
                    <a:pt x="36155" y="32250"/>
                    <a:pt x="36293" y="31835"/>
                  </a:cubicBezTo>
                  <a:cubicBezTo>
                    <a:pt x="36432" y="31248"/>
                    <a:pt x="36881" y="30971"/>
                    <a:pt x="37158" y="30660"/>
                  </a:cubicBezTo>
                  <a:cubicBezTo>
                    <a:pt x="36708" y="30245"/>
                    <a:pt x="36293" y="29969"/>
                    <a:pt x="35844" y="29519"/>
                  </a:cubicBezTo>
                  <a:cubicBezTo>
                    <a:pt x="35706" y="29381"/>
                    <a:pt x="35706" y="29243"/>
                    <a:pt x="35706" y="29105"/>
                  </a:cubicBezTo>
                  <a:cubicBezTo>
                    <a:pt x="35706" y="29105"/>
                    <a:pt x="35844" y="28932"/>
                    <a:pt x="35844" y="28794"/>
                  </a:cubicBezTo>
                  <a:lnTo>
                    <a:pt x="36017" y="28794"/>
                  </a:lnTo>
                  <a:cubicBezTo>
                    <a:pt x="36017" y="28517"/>
                    <a:pt x="36155" y="28241"/>
                    <a:pt x="36293" y="28068"/>
                  </a:cubicBezTo>
                  <a:cubicBezTo>
                    <a:pt x="36432" y="27929"/>
                    <a:pt x="36570" y="27791"/>
                    <a:pt x="36708" y="27515"/>
                  </a:cubicBezTo>
                  <a:cubicBezTo>
                    <a:pt x="36017" y="26927"/>
                    <a:pt x="35153" y="26063"/>
                    <a:pt x="34703" y="25061"/>
                  </a:cubicBezTo>
                  <a:cubicBezTo>
                    <a:pt x="34565" y="24922"/>
                    <a:pt x="34565" y="24611"/>
                    <a:pt x="34842" y="24473"/>
                  </a:cubicBezTo>
                  <a:lnTo>
                    <a:pt x="34980" y="24473"/>
                  </a:lnTo>
                  <a:cubicBezTo>
                    <a:pt x="35153" y="24473"/>
                    <a:pt x="35291" y="24473"/>
                    <a:pt x="35429" y="24611"/>
                  </a:cubicBezTo>
                  <a:cubicBezTo>
                    <a:pt x="35568" y="24922"/>
                    <a:pt x="35706" y="25199"/>
                    <a:pt x="36017" y="25475"/>
                  </a:cubicBezTo>
                  <a:cubicBezTo>
                    <a:pt x="36293" y="25925"/>
                    <a:pt x="36881" y="26512"/>
                    <a:pt x="37296" y="26927"/>
                  </a:cubicBezTo>
                  <a:cubicBezTo>
                    <a:pt x="37434" y="26789"/>
                    <a:pt x="37572" y="26651"/>
                    <a:pt x="37572" y="26512"/>
                  </a:cubicBezTo>
                  <a:cubicBezTo>
                    <a:pt x="37434" y="26512"/>
                    <a:pt x="37296" y="26339"/>
                    <a:pt x="37296" y="26339"/>
                  </a:cubicBezTo>
                  <a:cubicBezTo>
                    <a:pt x="37019" y="26201"/>
                    <a:pt x="37019" y="25925"/>
                    <a:pt x="37158" y="25786"/>
                  </a:cubicBezTo>
                  <a:cubicBezTo>
                    <a:pt x="37158" y="25648"/>
                    <a:pt x="37296" y="25475"/>
                    <a:pt x="37434" y="25475"/>
                  </a:cubicBezTo>
                  <a:lnTo>
                    <a:pt x="37745" y="25475"/>
                  </a:lnTo>
                  <a:cubicBezTo>
                    <a:pt x="37883" y="25648"/>
                    <a:pt x="37883" y="25786"/>
                    <a:pt x="38022" y="25786"/>
                  </a:cubicBezTo>
                  <a:cubicBezTo>
                    <a:pt x="38160" y="25648"/>
                    <a:pt x="38160" y="25475"/>
                    <a:pt x="38298" y="25475"/>
                  </a:cubicBezTo>
                  <a:cubicBezTo>
                    <a:pt x="38160" y="25337"/>
                    <a:pt x="38022" y="25337"/>
                    <a:pt x="37883" y="25337"/>
                  </a:cubicBezTo>
                  <a:cubicBezTo>
                    <a:pt x="37745" y="25199"/>
                    <a:pt x="37572" y="25061"/>
                    <a:pt x="37572" y="24784"/>
                  </a:cubicBezTo>
                  <a:cubicBezTo>
                    <a:pt x="37572" y="24611"/>
                    <a:pt x="37883" y="24473"/>
                    <a:pt x="38022" y="24473"/>
                  </a:cubicBezTo>
                  <a:lnTo>
                    <a:pt x="38160" y="24473"/>
                  </a:lnTo>
                  <a:cubicBezTo>
                    <a:pt x="38298" y="24473"/>
                    <a:pt x="38436" y="24611"/>
                    <a:pt x="38748" y="24611"/>
                  </a:cubicBezTo>
                  <a:cubicBezTo>
                    <a:pt x="38748" y="24473"/>
                    <a:pt x="38886" y="24335"/>
                    <a:pt x="38886" y="24196"/>
                  </a:cubicBezTo>
                  <a:cubicBezTo>
                    <a:pt x="38748" y="24196"/>
                    <a:pt x="38436" y="24196"/>
                    <a:pt x="38298" y="24058"/>
                  </a:cubicBezTo>
                  <a:cubicBezTo>
                    <a:pt x="38022" y="24058"/>
                    <a:pt x="37883" y="23747"/>
                    <a:pt x="38022" y="23471"/>
                  </a:cubicBezTo>
                  <a:cubicBezTo>
                    <a:pt x="38022" y="23332"/>
                    <a:pt x="38160" y="23194"/>
                    <a:pt x="38436" y="23194"/>
                  </a:cubicBezTo>
                  <a:lnTo>
                    <a:pt x="38609" y="23194"/>
                  </a:lnTo>
                  <a:cubicBezTo>
                    <a:pt x="38748" y="23332"/>
                    <a:pt x="39024" y="23332"/>
                    <a:pt x="39162" y="23471"/>
                  </a:cubicBezTo>
                  <a:lnTo>
                    <a:pt x="39162" y="23332"/>
                  </a:lnTo>
                  <a:cubicBezTo>
                    <a:pt x="39301" y="23056"/>
                    <a:pt x="39301" y="22883"/>
                    <a:pt x="39473" y="22606"/>
                  </a:cubicBezTo>
                  <a:cubicBezTo>
                    <a:pt x="38886" y="22330"/>
                    <a:pt x="38436" y="22192"/>
                    <a:pt x="38022" y="21881"/>
                  </a:cubicBezTo>
                  <a:cubicBezTo>
                    <a:pt x="37434" y="21604"/>
                    <a:pt x="37019" y="21328"/>
                    <a:pt x="36570" y="21155"/>
                  </a:cubicBezTo>
                  <a:cubicBezTo>
                    <a:pt x="36293" y="21016"/>
                    <a:pt x="36293" y="20740"/>
                    <a:pt x="36432" y="20463"/>
                  </a:cubicBezTo>
                  <a:cubicBezTo>
                    <a:pt x="36432" y="20291"/>
                    <a:pt x="36570" y="20291"/>
                    <a:pt x="36708" y="20291"/>
                  </a:cubicBezTo>
                  <a:lnTo>
                    <a:pt x="37019" y="20291"/>
                  </a:lnTo>
                  <a:cubicBezTo>
                    <a:pt x="37883" y="20878"/>
                    <a:pt x="38748" y="21328"/>
                    <a:pt x="39612" y="21742"/>
                  </a:cubicBezTo>
                  <a:cubicBezTo>
                    <a:pt x="39612" y="21328"/>
                    <a:pt x="39612" y="20878"/>
                    <a:pt x="39750" y="20463"/>
                  </a:cubicBezTo>
                  <a:lnTo>
                    <a:pt x="39612" y="20463"/>
                  </a:lnTo>
                  <a:cubicBezTo>
                    <a:pt x="39473" y="20291"/>
                    <a:pt x="39473" y="20291"/>
                    <a:pt x="39301" y="20291"/>
                  </a:cubicBezTo>
                  <a:lnTo>
                    <a:pt x="39162" y="20291"/>
                  </a:lnTo>
                  <a:cubicBezTo>
                    <a:pt x="38886" y="20291"/>
                    <a:pt x="38609" y="20291"/>
                    <a:pt x="38609" y="20014"/>
                  </a:cubicBezTo>
                  <a:cubicBezTo>
                    <a:pt x="38436" y="19738"/>
                    <a:pt x="38609" y="19599"/>
                    <a:pt x="38886" y="19426"/>
                  </a:cubicBezTo>
                  <a:lnTo>
                    <a:pt x="39473" y="19426"/>
                  </a:lnTo>
                  <a:cubicBezTo>
                    <a:pt x="39612" y="19426"/>
                    <a:pt x="39612" y="19426"/>
                    <a:pt x="39750" y="19599"/>
                  </a:cubicBezTo>
                  <a:lnTo>
                    <a:pt x="39750" y="18735"/>
                  </a:lnTo>
                  <a:cubicBezTo>
                    <a:pt x="39612" y="18735"/>
                    <a:pt x="39473" y="18562"/>
                    <a:pt x="39473" y="18562"/>
                  </a:cubicBezTo>
                  <a:lnTo>
                    <a:pt x="39301" y="18562"/>
                  </a:lnTo>
                  <a:cubicBezTo>
                    <a:pt x="39162" y="18562"/>
                    <a:pt x="39024" y="18562"/>
                    <a:pt x="39024" y="18424"/>
                  </a:cubicBezTo>
                  <a:cubicBezTo>
                    <a:pt x="38886" y="18424"/>
                    <a:pt x="38886" y="18286"/>
                    <a:pt x="38886" y="18148"/>
                  </a:cubicBezTo>
                  <a:cubicBezTo>
                    <a:pt x="38886" y="18009"/>
                    <a:pt x="38886" y="17871"/>
                    <a:pt x="39024" y="17871"/>
                  </a:cubicBezTo>
                  <a:cubicBezTo>
                    <a:pt x="39024" y="17698"/>
                    <a:pt x="39162" y="17698"/>
                    <a:pt x="39301" y="17698"/>
                  </a:cubicBezTo>
                  <a:cubicBezTo>
                    <a:pt x="39473" y="17698"/>
                    <a:pt x="39612" y="17698"/>
                    <a:pt x="39750" y="17871"/>
                  </a:cubicBezTo>
                  <a:lnTo>
                    <a:pt x="39750" y="16834"/>
                  </a:lnTo>
                  <a:cubicBezTo>
                    <a:pt x="39612" y="17007"/>
                    <a:pt x="39301" y="17007"/>
                    <a:pt x="39162" y="17007"/>
                  </a:cubicBezTo>
                  <a:cubicBezTo>
                    <a:pt x="39024" y="17007"/>
                    <a:pt x="38748" y="16696"/>
                    <a:pt x="38748" y="16558"/>
                  </a:cubicBezTo>
                  <a:cubicBezTo>
                    <a:pt x="38748" y="16281"/>
                    <a:pt x="39024" y="16143"/>
                    <a:pt x="39162" y="16143"/>
                  </a:cubicBezTo>
                  <a:cubicBezTo>
                    <a:pt x="39301" y="16143"/>
                    <a:pt x="39473" y="15970"/>
                    <a:pt x="39612" y="15970"/>
                  </a:cubicBezTo>
                  <a:lnTo>
                    <a:pt x="39612" y="15417"/>
                  </a:lnTo>
                  <a:lnTo>
                    <a:pt x="39301" y="15417"/>
                  </a:lnTo>
                  <a:cubicBezTo>
                    <a:pt x="39162" y="15417"/>
                    <a:pt x="39024" y="15555"/>
                    <a:pt x="38748" y="15555"/>
                  </a:cubicBezTo>
                  <a:cubicBezTo>
                    <a:pt x="38609" y="15555"/>
                    <a:pt x="38298" y="15417"/>
                    <a:pt x="38298" y="15279"/>
                  </a:cubicBezTo>
                  <a:cubicBezTo>
                    <a:pt x="38160" y="14968"/>
                    <a:pt x="38298" y="14829"/>
                    <a:pt x="38609" y="14691"/>
                  </a:cubicBezTo>
                  <a:cubicBezTo>
                    <a:pt x="38886" y="14553"/>
                    <a:pt x="39162" y="14553"/>
                    <a:pt x="39473" y="14553"/>
                  </a:cubicBezTo>
                  <a:cubicBezTo>
                    <a:pt x="39473" y="14242"/>
                    <a:pt x="39301" y="13965"/>
                    <a:pt x="39301" y="13689"/>
                  </a:cubicBezTo>
                  <a:lnTo>
                    <a:pt x="39162" y="13689"/>
                  </a:lnTo>
                  <a:cubicBezTo>
                    <a:pt x="38609" y="13827"/>
                    <a:pt x="38022" y="13965"/>
                    <a:pt x="37434" y="14103"/>
                  </a:cubicBezTo>
                  <a:cubicBezTo>
                    <a:pt x="37158" y="14103"/>
                    <a:pt x="36881" y="13965"/>
                    <a:pt x="36881" y="13827"/>
                  </a:cubicBezTo>
                  <a:cubicBezTo>
                    <a:pt x="36881" y="13550"/>
                    <a:pt x="37019" y="13239"/>
                    <a:pt x="37158" y="13239"/>
                  </a:cubicBezTo>
                  <a:cubicBezTo>
                    <a:pt x="37745" y="13101"/>
                    <a:pt x="38436" y="12963"/>
                    <a:pt x="39024" y="12825"/>
                  </a:cubicBezTo>
                  <a:cubicBezTo>
                    <a:pt x="39024" y="12686"/>
                    <a:pt x="39024" y="12686"/>
                    <a:pt x="38886" y="12513"/>
                  </a:cubicBezTo>
                  <a:lnTo>
                    <a:pt x="38886" y="12237"/>
                  </a:lnTo>
                  <a:cubicBezTo>
                    <a:pt x="38748" y="12375"/>
                    <a:pt x="38609" y="12375"/>
                    <a:pt x="38609" y="12513"/>
                  </a:cubicBezTo>
                  <a:cubicBezTo>
                    <a:pt x="38516" y="12565"/>
                    <a:pt x="38426" y="12586"/>
                    <a:pt x="38346" y="12586"/>
                  </a:cubicBezTo>
                  <a:cubicBezTo>
                    <a:pt x="38158" y="12586"/>
                    <a:pt x="38022" y="12472"/>
                    <a:pt x="38022" y="12375"/>
                  </a:cubicBezTo>
                  <a:cubicBezTo>
                    <a:pt x="37883" y="12237"/>
                    <a:pt x="37883" y="12099"/>
                    <a:pt x="37883" y="11960"/>
                  </a:cubicBezTo>
                  <a:cubicBezTo>
                    <a:pt x="37948" y="11896"/>
                    <a:pt x="37982" y="11861"/>
                    <a:pt x="38015" y="11826"/>
                  </a:cubicBezTo>
                  <a:lnTo>
                    <a:pt x="38015" y="11826"/>
                  </a:lnTo>
                  <a:cubicBezTo>
                    <a:pt x="37938" y="11863"/>
                    <a:pt x="37859" y="11879"/>
                    <a:pt x="37781" y="11879"/>
                  </a:cubicBezTo>
                  <a:cubicBezTo>
                    <a:pt x="37582" y="11879"/>
                    <a:pt x="37395" y="11773"/>
                    <a:pt x="37296" y="11649"/>
                  </a:cubicBezTo>
                  <a:cubicBezTo>
                    <a:pt x="37158" y="11373"/>
                    <a:pt x="37296" y="11096"/>
                    <a:pt x="37434" y="10958"/>
                  </a:cubicBezTo>
                  <a:cubicBezTo>
                    <a:pt x="37745" y="10785"/>
                    <a:pt x="37883" y="10785"/>
                    <a:pt x="38022" y="10647"/>
                  </a:cubicBezTo>
                  <a:cubicBezTo>
                    <a:pt x="38022" y="10509"/>
                    <a:pt x="37883" y="10370"/>
                    <a:pt x="37883" y="10232"/>
                  </a:cubicBezTo>
                  <a:cubicBezTo>
                    <a:pt x="37745" y="10370"/>
                    <a:pt x="37434" y="10509"/>
                    <a:pt x="37296" y="10647"/>
                  </a:cubicBezTo>
                  <a:cubicBezTo>
                    <a:pt x="37255" y="10687"/>
                    <a:pt x="37203" y="10704"/>
                    <a:pt x="37145" y="10704"/>
                  </a:cubicBezTo>
                  <a:cubicBezTo>
                    <a:pt x="37005" y="10704"/>
                    <a:pt x="36830" y="10606"/>
                    <a:pt x="36708" y="10509"/>
                  </a:cubicBezTo>
                  <a:cubicBezTo>
                    <a:pt x="36570" y="10232"/>
                    <a:pt x="36708" y="9921"/>
                    <a:pt x="36881" y="9783"/>
                  </a:cubicBezTo>
                  <a:cubicBezTo>
                    <a:pt x="37019" y="9783"/>
                    <a:pt x="37296" y="9645"/>
                    <a:pt x="37434" y="9506"/>
                  </a:cubicBezTo>
                  <a:cubicBezTo>
                    <a:pt x="37296" y="9368"/>
                    <a:pt x="37296" y="9368"/>
                    <a:pt x="37158" y="9230"/>
                  </a:cubicBezTo>
                  <a:cubicBezTo>
                    <a:pt x="37019" y="9230"/>
                    <a:pt x="36881" y="9368"/>
                    <a:pt x="36708" y="9368"/>
                  </a:cubicBezTo>
                  <a:cubicBezTo>
                    <a:pt x="36570" y="9368"/>
                    <a:pt x="36570" y="9506"/>
                    <a:pt x="36570" y="9506"/>
                  </a:cubicBezTo>
                  <a:cubicBezTo>
                    <a:pt x="36293" y="9506"/>
                    <a:pt x="36017" y="9506"/>
                    <a:pt x="36017" y="9368"/>
                  </a:cubicBezTo>
                  <a:cubicBezTo>
                    <a:pt x="35844" y="9057"/>
                    <a:pt x="35844" y="8780"/>
                    <a:pt x="36155" y="8642"/>
                  </a:cubicBezTo>
                  <a:cubicBezTo>
                    <a:pt x="36293" y="8642"/>
                    <a:pt x="36432" y="8504"/>
                    <a:pt x="36708" y="8504"/>
                  </a:cubicBezTo>
                  <a:cubicBezTo>
                    <a:pt x="36570" y="8366"/>
                    <a:pt x="36432" y="8055"/>
                    <a:pt x="36293" y="7916"/>
                  </a:cubicBezTo>
                  <a:cubicBezTo>
                    <a:pt x="35568" y="8504"/>
                    <a:pt x="34980" y="9057"/>
                    <a:pt x="34427" y="9506"/>
                  </a:cubicBezTo>
                  <a:cubicBezTo>
                    <a:pt x="34289" y="9645"/>
                    <a:pt x="34116" y="9645"/>
                    <a:pt x="34116" y="9645"/>
                  </a:cubicBezTo>
                  <a:cubicBezTo>
                    <a:pt x="33978" y="9645"/>
                    <a:pt x="33839" y="9645"/>
                    <a:pt x="33701" y="9506"/>
                  </a:cubicBezTo>
                  <a:cubicBezTo>
                    <a:pt x="33563" y="9368"/>
                    <a:pt x="33563" y="9057"/>
                    <a:pt x="33701" y="8919"/>
                  </a:cubicBezTo>
                  <a:cubicBezTo>
                    <a:pt x="34427" y="8366"/>
                    <a:pt x="34980" y="7778"/>
                    <a:pt x="35706" y="7329"/>
                  </a:cubicBezTo>
                  <a:cubicBezTo>
                    <a:pt x="35568" y="7190"/>
                    <a:pt x="35429" y="6914"/>
                    <a:pt x="35291" y="6776"/>
                  </a:cubicBezTo>
                  <a:cubicBezTo>
                    <a:pt x="35153" y="6914"/>
                    <a:pt x="35153" y="7052"/>
                    <a:pt x="34980" y="7190"/>
                  </a:cubicBezTo>
                  <a:cubicBezTo>
                    <a:pt x="34901" y="7369"/>
                    <a:pt x="34776" y="7445"/>
                    <a:pt x="34658" y="7445"/>
                  </a:cubicBezTo>
                  <a:cubicBezTo>
                    <a:pt x="34570" y="7445"/>
                    <a:pt x="34486" y="7402"/>
                    <a:pt x="34427" y="7329"/>
                  </a:cubicBezTo>
                  <a:cubicBezTo>
                    <a:pt x="34116" y="7190"/>
                    <a:pt x="34116" y="6914"/>
                    <a:pt x="34289" y="6776"/>
                  </a:cubicBezTo>
                  <a:cubicBezTo>
                    <a:pt x="34289" y="6637"/>
                    <a:pt x="34427" y="6326"/>
                    <a:pt x="34565" y="6188"/>
                  </a:cubicBezTo>
                  <a:lnTo>
                    <a:pt x="34703" y="6188"/>
                  </a:lnTo>
                  <a:cubicBezTo>
                    <a:pt x="34565" y="6188"/>
                    <a:pt x="34565" y="6050"/>
                    <a:pt x="34565" y="6050"/>
                  </a:cubicBezTo>
                  <a:cubicBezTo>
                    <a:pt x="34427" y="6188"/>
                    <a:pt x="34289" y="6465"/>
                    <a:pt x="34116" y="6637"/>
                  </a:cubicBezTo>
                  <a:cubicBezTo>
                    <a:pt x="34116" y="6637"/>
                    <a:pt x="33978" y="6776"/>
                    <a:pt x="33839" y="6776"/>
                  </a:cubicBezTo>
                  <a:cubicBezTo>
                    <a:pt x="33701" y="6776"/>
                    <a:pt x="33701" y="6637"/>
                    <a:pt x="33563" y="6637"/>
                  </a:cubicBezTo>
                  <a:cubicBezTo>
                    <a:pt x="33425" y="6465"/>
                    <a:pt x="33425" y="6326"/>
                    <a:pt x="33425" y="6188"/>
                  </a:cubicBezTo>
                  <a:cubicBezTo>
                    <a:pt x="33425" y="6188"/>
                    <a:pt x="33563" y="6050"/>
                    <a:pt x="33563" y="5912"/>
                  </a:cubicBezTo>
                  <a:lnTo>
                    <a:pt x="33701" y="5912"/>
                  </a:lnTo>
                  <a:cubicBezTo>
                    <a:pt x="33701" y="5773"/>
                    <a:pt x="33839" y="5600"/>
                    <a:pt x="33839" y="5462"/>
                  </a:cubicBezTo>
                  <a:cubicBezTo>
                    <a:pt x="33839" y="5324"/>
                    <a:pt x="33701" y="5324"/>
                    <a:pt x="33563" y="5186"/>
                  </a:cubicBezTo>
                  <a:cubicBezTo>
                    <a:pt x="33425" y="5462"/>
                    <a:pt x="33113" y="5773"/>
                    <a:pt x="32837" y="6050"/>
                  </a:cubicBezTo>
                  <a:cubicBezTo>
                    <a:pt x="32768" y="6119"/>
                    <a:pt x="32655" y="6153"/>
                    <a:pt x="32543" y="6153"/>
                  </a:cubicBezTo>
                  <a:cubicBezTo>
                    <a:pt x="32431" y="6153"/>
                    <a:pt x="32318" y="6119"/>
                    <a:pt x="32249" y="6050"/>
                  </a:cubicBezTo>
                  <a:cubicBezTo>
                    <a:pt x="31973" y="5912"/>
                    <a:pt x="32111" y="5600"/>
                    <a:pt x="32249" y="5462"/>
                  </a:cubicBezTo>
                  <a:cubicBezTo>
                    <a:pt x="32388" y="5186"/>
                    <a:pt x="32699" y="4909"/>
                    <a:pt x="32975" y="4598"/>
                  </a:cubicBezTo>
                  <a:cubicBezTo>
                    <a:pt x="32837" y="4460"/>
                    <a:pt x="32699" y="4322"/>
                    <a:pt x="32388" y="4183"/>
                  </a:cubicBezTo>
                  <a:lnTo>
                    <a:pt x="32388" y="4322"/>
                  </a:lnTo>
                  <a:cubicBezTo>
                    <a:pt x="32249" y="4460"/>
                    <a:pt x="32111" y="4736"/>
                    <a:pt x="32111" y="4909"/>
                  </a:cubicBezTo>
                  <a:cubicBezTo>
                    <a:pt x="32013" y="5007"/>
                    <a:pt x="31846" y="5105"/>
                    <a:pt x="31696" y="5105"/>
                  </a:cubicBezTo>
                  <a:cubicBezTo>
                    <a:pt x="31634" y="5105"/>
                    <a:pt x="31574" y="5088"/>
                    <a:pt x="31523" y="5047"/>
                  </a:cubicBezTo>
                  <a:cubicBezTo>
                    <a:pt x="31247" y="4909"/>
                    <a:pt x="31247" y="4598"/>
                    <a:pt x="31247" y="4460"/>
                  </a:cubicBezTo>
                  <a:cubicBezTo>
                    <a:pt x="31385" y="4183"/>
                    <a:pt x="31523" y="4045"/>
                    <a:pt x="31696" y="3872"/>
                  </a:cubicBezTo>
                  <a:cubicBezTo>
                    <a:pt x="31696" y="3872"/>
                    <a:pt x="31696" y="3734"/>
                    <a:pt x="31835" y="3734"/>
                  </a:cubicBezTo>
                  <a:cubicBezTo>
                    <a:pt x="31385" y="3457"/>
                    <a:pt x="31109" y="3319"/>
                    <a:pt x="30659" y="3008"/>
                  </a:cubicBezTo>
                  <a:lnTo>
                    <a:pt x="30659" y="3008"/>
                  </a:lnTo>
                  <a:cubicBezTo>
                    <a:pt x="30832" y="3181"/>
                    <a:pt x="30659" y="3181"/>
                    <a:pt x="30659" y="3319"/>
                  </a:cubicBezTo>
                  <a:cubicBezTo>
                    <a:pt x="30245" y="4045"/>
                    <a:pt x="29657" y="4736"/>
                    <a:pt x="29242" y="5462"/>
                  </a:cubicBezTo>
                  <a:cubicBezTo>
                    <a:pt x="29163" y="5640"/>
                    <a:pt x="29027" y="5717"/>
                    <a:pt x="28899" y="5717"/>
                  </a:cubicBezTo>
                  <a:cubicBezTo>
                    <a:pt x="28804" y="5717"/>
                    <a:pt x="28714" y="5674"/>
                    <a:pt x="28655" y="5600"/>
                  </a:cubicBezTo>
                  <a:cubicBezTo>
                    <a:pt x="28378" y="5600"/>
                    <a:pt x="28378" y="5324"/>
                    <a:pt x="28378" y="5047"/>
                  </a:cubicBezTo>
                  <a:cubicBezTo>
                    <a:pt x="28931" y="4322"/>
                    <a:pt x="29380" y="3596"/>
                    <a:pt x="29968" y="2870"/>
                  </a:cubicBezTo>
                  <a:cubicBezTo>
                    <a:pt x="29968" y="2732"/>
                    <a:pt x="30106" y="2732"/>
                    <a:pt x="30106" y="2593"/>
                  </a:cubicBezTo>
                  <a:cubicBezTo>
                    <a:pt x="29795" y="2455"/>
                    <a:pt x="29519" y="2317"/>
                    <a:pt x="29242" y="2144"/>
                  </a:cubicBezTo>
                  <a:cubicBezTo>
                    <a:pt x="29104" y="2455"/>
                    <a:pt x="29104" y="2593"/>
                    <a:pt x="28931" y="2870"/>
                  </a:cubicBezTo>
                  <a:cubicBezTo>
                    <a:pt x="28931" y="3008"/>
                    <a:pt x="28655" y="3181"/>
                    <a:pt x="28378" y="3181"/>
                  </a:cubicBezTo>
                  <a:cubicBezTo>
                    <a:pt x="28240" y="3181"/>
                    <a:pt x="28067" y="2870"/>
                    <a:pt x="28067" y="2593"/>
                  </a:cubicBezTo>
                  <a:cubicBezTo>
                    <a:pt x="28067" y="2593"/>
                    <a:pt x="28067" y="2457"/>
                    <a:pt x="28237" y="2455"/>
                  </a:cubicBezTo>
                  <a:lnTo>
                    <a:pt x="28237" y="2455"/>
                  </a:lnTo>
                  <a:cubicBezTo>
                    <a:pt x="28067" y="2457"/>
                    <a:pt x="28066" y="2593"/>
                    <a:pt x="27929" y="2593"/>
                  </a:cubicBezTo>
                  <a:cubicBezTo>
                    <a:pt x="27929" y="2593"/>
                    <a:pt x="27790" y="2593"/>
                    <a:pt x="27652" y="2455"/>
                  </a:cubicBezTo>
                  <a:cubicBezTo>
                    <a:pt x="27514" y="2455"/>
                    <a:pt x="27514" y="2317"/>
                    <a:pt x="27514" y="2317"/>
                  </a:cubicBezTo>
                  <a:cubicBezTo>
                    <a:pt x="27376" y="2144"/>
                    <a:pt x="27514" y="2006"/>
                    <a:pt x="27514" y="1867"/>
                  </a:cubicBezTo>
                  <a:cubicBezTo>
                    <a:pt x="27514" y="1729"/>
                    <a:pt x="27652" y="1591"/>
                    <a:pt x="27652" y="1453"/>
                  </a:cubicBezTo>
                  <a:lnTo>
                    <a:pt x="27790" y="1453"/>
                  </a:lnTo>
                  <a:cubicBezTo>
                    <a:pt x="27652" y="1453"/>
                    <a:pt x="27514" y="1280"/>
                    <a:pt x="27514" y="1280"/>
                  </a:cubicBezTo>
                  <a:cubicBezTo>
                    <a:pt x="27376" y="1591"/>
                    <a:pt x="27203" y="1867"/>
                    <a:pt x="27065" y="2144"/>
                  </a:cubicBezTo>
                  <a:cubicBezTo>
                    <a:pt x="26982" y="2331"/>
                    <a:pt x="26849" y="2405"/>
                    <a:pt x="26726" y="2405"/>
                  </a:cubicBezTo>
                  <a:cubicBezTo>
                    <a:pt x="26644" y="2405"/>
                    <a:pt x="26567" y="2372"/>
                    <a:pt x="26512" y="2317"/>
                  </a:cubicBezTo>
                  <a:cubicBezTo>
                    <a:pt x="26200" y="2144"/>
                    <a:pt x="26200" y="2006"/>
                    <a:pt x="26339" y="1729"/>
                  </a:cubicBezTo>
                  <a:cubicBezTo>
                    <a:pt x="26339" y="1453"/>
                    <a:pt x="26512" y="1280"/>
                    <a:pt x="26650" y="1003"/>
                  </a:cubicBezTo>
                  <a:cubicBezTo>
                    <a:pt x="26512" y="1003"/>
                    <a:pt x="26339" y="865"/>
                    <a:pt x="26200" y="865"/>
                  </a:cubicBezTo>
                  <a:cubicBezTo>
                    <a:pt x="26062" y="1142"/>
                    <a:pt x="26062" y="1280"/>
                    <a:pt x="25924" y="1591"/>
                  </a:cubicBezTo>
                  <a:cubicBezTo>
                    <a:pt x="25924" y="1729"/>
                    <a:pt x="25647" y="1867"/>
                    <a:pt x="25475" y="1867"/>
                  </a:cubicBezTo>
                  <a:cubicBezTo>
                    <a:pt x="25198" y="1867"/>
                    <a:pt x="25060" y="1591"/>
                    <a:pt x="25198" y="1280"/>
                  </a:cubicBezTo>
                  <a:cubicBezTo>
                    <a:pt x="25198" y="1142"/>
                    <a:pt x="25336" y="865"/>
                    <a:pt x="25336" y="588"/>
                  </a:cubicBezTo>
                  <a:cubicBezTo>
                    <a:pt x="25060" y="588"/>
                    <a:pt x="24783" y="416"/>
                    <a:pt x="24472" y="416"/>
                  </a:cubicBezTo>
                  <a:cubicBezTo>
                    <a:pt x="24196" y="1280"/>
                    <a:pt x="24057" y="2006"/>
                    <a:pt x="23746" y="2870"/>
                  </a:cubicBezTo>
                  <a:cubicBezTo>
                    <a:pt x="23746" y="3099"/>
                    <a:pt x="23596" y="3234"/>
                    <a:pt x="23462" y="3234"/>
                  </a:cubicBezTo>
                  <a:cubicBezTo>
                    <a:pt x="23414" y="3234"/>
                    <a:pt x="23368" y="3217"/>
                    <a:pt x="23332" y="3181"/>
                  </a:cubicBezTo>
                  <a:cubicBezTo>
                    <a:pt x="23055" y="3181"/>
                    <a:pt x="22882" y="2870"/>
                    <a:pt x="23055" y="2732"/>
                  </a:cubicBezTo>
                  <a:cubicBezTo>
                    <a:pt x="23193" y="1867"/>
                    <a:pt x="23332" y="1003"/>
                    <a:pt x="23608" y="277"/>
                  </a:cubicBezTo>
                  <a:cubicBezTo>
                    <a:pt x="23193" y="139"/>
                    <a:pt x="22744" y="139"/>
                    <a:pt x="22191" y="139"/>
                  </a:cubicBezTo>
                  <a:lnTo>
                    <a:pt x="22191" y="727"/>
                  </a:lnTo>
                  <a:cubicBezTo>
                    <a:pt x="22191" y="1003"/>
                    <a:pt x="22018" y="1142"/>
                    <a:pt x="21742" y="1142"/>
                  </a:cubicBezTo>
                  <a:cubicBezTo>
                    <a:pt x="21465" y="1142"/>
                    <a:pt x="21327" y="1003"/>
                    <a:pt x="21327" y="727"/>
                  </a:cubicBezTo>
                  <a:lnTo>
                    <a:pt x="21327" y="13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6388548" y="320339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6948173" y="342344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6450421" y="3282837"/>
              <a:ext cx="398644" cy="374053"/>
            </a:xfrm>
            <a:custGeom>
              <a:avLst/>
              <a:gdLst/>
              <a:ahLst/>
              <a:cxnLst/>
              <a:rect l="l" t="t" r="r" b="b"/>
              <a:pathLst>
                <a:path w="19599" h="18390" extrusionOk="0">
                  <a:moveTo>
                    <a:pt x="1" y="2593"/>
                  </a:moveTo>
                  <a:lnTo>
                    <a:pt x="0" y="2593"/>
                  </a:lnTo>
                  <a:lnTo>
                    <a:pt x="0" y="2731"/>
                  </a:lnTo>
                  <a:cubicBezTo>
                    <a:pt x="0" y="2685"/>
                    <a:pt x="0" y="2638"/>
                    <a:pt x="1" y="2593"/>
                  </a:cubicBezTo>
                  <a:close/>
                  <a:moveTo>
                    <a:pt x="5911" y="1"/>
                  </a:moveTo>
                  <a:cubicBezTo>
                    <a:pt x="4321" y="1"/>
                    <a:pt x="2869" y="277"/>
                    <a:pt x="1452" y="726"/>
                  </a:cubicBezTo>
                  <a:cubicBezTo>
                    <a:pt x="1003" y="865"/>
                    <a:pt x="588" y="1141"/>
                    <a:pt x="277" y="1591"/>
                  </a:cubicBezTo>
                  <a:cubicBezTo>
                    <a:pt x="29" y="1838"/>
                    <a:pt x="3" y="2197"/>
                    <a:pt x="1" y="2593"/>
                  </a:cubicBezTo>
                  <a:lnTo>
                    <a:pt x="1" y="2593"/>
                  </a:lnTo>
                  <a:lnTo>
                    <a:pt x="139" y="2455"/>
                  </a:lnTo>
                  <a:lnTo>
                    <a:pt x="277" y="2282"/>
                  </a:lnTo>
                  <a:cubicBezTo>
                    <a:pt x="1590" y="1003"/>
                    <a:pt x="3457" y="554"/>
                    <a:pt x="5185" y="554"/>
                  </a:cubicBezTo>
                  <a:lnTo>
                    <a:pt x="5600" y="554"/>
                  </a:lnTo>
                  <a:cubicBezTo>
                    <a:pt x="6637" y="554"/>
                    <a:pt x="7501" y="865"/>
                    <a:pt x="8503" y="1003"/>
                  </a:cubicBezTo>
                  <a:cubicBezTo>
                    <a:pt x="9367" y="1280"/>
                    <a:pt x="10232" y="1591"/>
                    <a:pt x="11096" y="2005"/>
                  </a:cubicBezTo>
                  <a:cubicBezTo>
                    <a:pt x="11649" y="2282"/>
                    <a:pt x="12236" y="2731"/>
                    <a:pt x="12824" y="3146"/>
                  </a:cubicBezTo>
                  <a:cubicBezTo>
                    <a:pt x="13550" y="3457"/>
                    <a:pt x="14103" y="3872"/>
                    <a:pt x="14690" y="4460"/>
                  </a:cubicBezTo>
                  <a:cubicBezTo>
                    <a:pt x="15693" y="5462"/>
                    <a:pt x="16695" y="6603"/>
                    <a:pt x="17283" y="7916"/>
                  </a:cubicBezTo>
                  <a:cubicBezTo>
                    <a:pt x="17559" y="8780"/>
                    <a:pt x="17870" y="9506"/>
                    <a:pt x="18009" y="10232"/>
                  </a:cubicBezTo>
                  <a:cubicBezTo>
                    <a:pt x="18147" y="11096"/>
                    <a:pt x="18147" y="11787"/>
                    <a:pt x="18147" y="12651"/>
                  </a:cubicBezTo>
                  <a:cubicBezTo>
                    <a:pt x="18147" y="13377"/>
                    <a:pt x="18009" y="14241"/>
                    <a:pt x="17698" y="14967"/>
                  </a:cubicBezTo>
                  <a:cubicBezTo>
                    <a:pt x="17559" y="15417"/>
                    <a:pt x="17421" y="15693"/>
                    <a:pt x="17145" y="16108"/>
                  </a:cubicBezTo>
                  <a:cubicBezTo>
                    <a:pt x="17006" y="16419"/>
                    <a:pt x="16695" y="16834"/>
                    <a:pt x="16557" y="17145"/>
                  </a:cubicBezTo>
                  <a:cubicBezTo>
                    <a:pt x="16419" y="17283"/>
                    <a:pt x="16419" y="17283"/>
                    <a:pt x="16280" y="17283"/>
                  </a:cubicBezTo>
                  <a:cubicBezTo>
                    <a:pt x="16280" y="17421"/>
                    <a:pt x="16142" y="17421"/>
                    <a:pt x="15969" y="17421"/>
                  </a:cubicBezTo>
                  <a:lnTo>
                    <a:pt x="15693" y="17421"/>
                  </a:lnTo>
                  <a:cubicBezTo>
                    <a:pt x="15693" y="17283"/>
                    <a:pt x="15555" y="17283"/>
                    <a:pt x="15555" y="17145"/>
                  </a:cubicBezTo>
                  <a:lnTo>
                    <a:pt x="15555" y="17421"/>
                  </a:lnTo>
                  <a:cubicBezTo>
                    <a:pt x="15831" y="17836"/>
                    <a:pt x="16142" y="18147"/>
                    <a:pt x="16695" y="18286"/>
                  </a:cubicBezTo>
                  <a:cubicBezTo>
                    <a:pt x="16920" y="18355"/>
                    <a:pt x="17170" y="18389"/>
                    <a:pt x="17421" y="18389"/>
                  </a:cubicBezTo>
                  <a:cubicBezTo>
                    <a:pt x="17672" y="18389"/>
                    <a:pt x="17922" y="18355"/>
                    <a:pt x="18147" y="18286"/>
                  </a:cubicBezTo>
                  <a:cubicBezTo>
                    <a:pt x="18562" y="18009"/>
                    <a:pt x="19011" y="17560"/>
                    <a:pt x="19149" y="17145"/>
                  </a:cubicBezTo>
                  <a:cubicBezTo>
                    <a:pt x="19426" y="15831"/>
                    <a:pt x="19599" y="14553"/>
                    <a:pt x="19599" y="13239"/>
                  </a:cubicBezTo>
                  <a:cubicBezTo>
                    <a:pt x="19599" y="11960"/>
                    <a:pt x="19288" y="10785"/>
                    <a:pt x="19011" y="9644"/>
                  </a:cubicBezTo>
                  <a:cubicBezTo>
                    <a:pt x="18285" y="7328"/>
                    <a:pt x="17006" y="5324"/>
                    <a:pt x="15278" y="3734"/>
                  </a:cubicBezTo>
                  <a:cubicBezTo>
                    <a:pt x="13550" y="2005"/>
                    <a:pt x="11372" y="1003"/>
                    <a:pt x="9056" y="415"/>
                  </a:cubicBezTo>
                  <a:cubicBezTo>
                    <a:pt x="8054" y="139"/>
                    <a:pt x="6913" y="1"/>
                    <a:pt x="5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6450421" y="3350324"/>
              <a:ext cx="32361" cy="23228"/>
            </a:xfrm>
            <a:custGeom>
              <a:avLst/>
              <a:gdLst/>
              <a:ahLst/>
              <a:cxnLst/>
              <a:rect l="l" t="t" r="r" b="b"/>
              <a:pathLst>
                <a:path w="1591" h="1142" extrusionOk="0">
                  <a:moveTo>
                    <a:pt x="0" y="1"/>
                  </a:moveTo>
                  <a:cubicBezTo>
                    <a:pt x="139" y="277"/>
                    <a:pt x="415" y="692"/>
                    <a:pt x="864" y="865"/>
                  </a:cubicBezTo>
                  <a:cubicBezTo>
                    <a:pt x="1003" y="1003"/>
                    <a:pt x="1279" y="1142"/>
                    <a:pt x="1590" y="1142"/>
                  </a:cubicBezTo>
                  <a:cubicBezTo>
                    <a:pt x="1003" y="692"/>
                    <a:pt x="588" y="2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6122099" y="3220964"/>
              <a:ext cx="61895" cy="41514"/>
            </a:xfrm>
            <a:custGeom>
              <a:avLst/>
              <a:gdLst/>
              <a:ahLst/>
              <a:cxnLst/>
              <a:rect l="l" t="t" r="r" b="b"/>
              <a:pathLst>
                <a:path w="3043" h="2041" extrusionOk="0">
                  <a:moveTo>
                    <a:pt x="1452" y="1"/>
                  </a:moveTo>
                  <a:cubicBezTo>
                    <a:pt x="1003" y="312"/>
                    <a:pt x="450" y="589"/>
                    <a:pt x="0" y="865"/>
                  </a:cubicBezTo>
                  <a:cubicBezTo>
                    <a:pt x="450" y="1314"/>
                    <a:pt x="726" y="1729"/>
                    <a:pt x="1176" y="2040"/>
                  </a:cubicBezTo>
                  <a:cubicBezTo>
                    <a:pt x="1867" y="1591"/>
                    <a:pt x="2454" y="1176"/>
                    <a:pt x="3042" y="727"/>
                  </a:cubicBezTo>
                  <a:cubicBezTo>
                    <a:pt x="2593" y="312"/>
                    <a:pt x="2040" y="1"/>
                    <a:pt x="1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766784" y="3830502"/>
              <a:ext cx="58376" cy="47128"/>
            </a:xfrm>
            <a:custGeom>
              <a:avLst/>
              <a:gdLst/>
              <a:ahLst/>
              <a:cxnLst/>
              <a:rect l="l" t="t" r="r" b="b"/>
              <a:pathLst>
                <a:path w="2870" h="2317" extrusionOk="0">
                  <a:moveTo>
                    <a:pt x="865" y="1"/>
                  </a:moveTo>
                  <a:lnTo>
                    <a:pt x="865" y="277"/>
                  </a:lnTo>
                  <a:cubicBezTo>
                    <a:pt x="865" y="416"/>
                    <a:pt x="726" y="588"/>
                    <a:pt x="588" y="588"/>
                  </a:cubicBezTo>
                  <a:cubicBezTo>
                    <a:pt x="415" y="727"/>
                    <a:pt x="139" y="865"/>
                    <a:pt x="1" y="1003"/>
                  </a:cubicBezTo>
                  <a:cubicBezTo>
                    <a:pt x="139" y="1141"/>
                    <a:pt x="139" y="1280"/>
                    <a:pt x="277" y="1280"/>
                  </a:cubicBezTo>
                  <a:cubicBezTo>
                    <a:pt x="588" y="1141"/>
                    <a:pt x="865" y="1003"/>
                    <a:pt x="1141" y="727"/>
                  </a:cubicBezTo>
                  <a:lnTo>
                    <a:pt x="1279" y="727"/>
                  </a:lnTo>
                  <a:cubicBezTo>
                    <a:pt x="1452" y="727"/>
                    <a:pt x="1591" y="727"/>
                    <a:pt x="1729" y="865"/>
                  </a:cubicBezTo>
                  <a:cubicBezTo>
                    <a:pt x="1729" y="1003"/>
                    <a:pt x="1867" y="1141"/>
                    <a:pt x="1729" y="1141"/>
                  </a:cubicBezTo>
                  <a:cubicBezTo>
                    <a:pt x="1729" y="1280"/>
                    <a:pt x="1729" y="1453"/>
                    <a:pt x="1591" y="1453"/>
                  </a:cubicBezTo>
                  <a:cubicBezTo>
                    <a:pt x="1452" y="1591"/>
                    <a:pt x="1141" y="1867"/>
                    <a:pt x="865" y="2006"/>
                  </a:cubicBezTo>
                  <a:cubicBezTo>
                    <a:pt x="1003" y="2006"/>
                    <a:pt x="1141" y="2144"/>
                    <a:pt x="1279" y="2317"/>
                  </a:cubicBezTo>
                  <a:cubicBezTo>
                    <a:pt x="1729" y="1867"/>
                    <a:pt x="2144" y="1591"/>
                    <a:pt x="2593" y="1280"/>
                  </a:cubicBezTo>
                  <a:cubicBezTo>
                    <a:pt x="2593" y="1280"/>
                    <a:pt x="2731" y="1141"/>
                    <a:pt x="2869" y="1141"/>
                  </a:cubicBezTo>
                  <a:cubicBezTo>
                    <a:pt x="2593" y="1141"/>
                    <a:pt x="2316" y="1003"/>
                    <a:pt x="2144" y="865"/>
                  </a:cubicBezTo>
                  <a:cubicBezTo>
                    <a:pt x="1591" y="727"/>
                    <a:pt x="1141" y="416"/>
                    <a:pt x="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6347767" y="3449459"/>
              <a:ext cx="23228" cy="20401"/>
            </a:xfrm>
            <a:custGeom>
              <a:avLst/>
              <a:gdLst/>
              <a:ahLst/>
              <a:cxnLst/>
              <a:rect l="l" t="t" r="r" b="b"/>
              <a:pathLst>
                <a:path w="1142" h="1003" extrusionOk="0">
                  <a:moveTo>
                    <a:pt x="727" y="1"/>
                  </a:moveTo>
                  <a:cubicBezTo>
                    <a:pt x="727" y="139"/>
                    <a:pt x="727" y="139"/>
                    <a:pt x="588" y="139"/>
                  </a:cubicBezTo>
                  <a:cubicBezTo>
                    <a:pt x="450" y="312"/>
                    <a:pt x="277" y="450"/>
                    <a:pt x="1" y="588"/>
                  </a:cubicBezTo>
                  <a:cubicBezTo>
                    <a:pt x="139" y="726"/>
                    <a:pt x="277" y="865"/>
                    <a:pt x="588" y="1003"/>
                  </a:cubicBezTo>
                  <a:cubicBezTo>
                    <a:pt x="727" y="865"/>
                    <a:pt x="1003" y="726"/>
                    <a:pt x="1141" y="588"/>
                  </a:cubicBezTo>
                  <a:cubicBezTo>
                    <a:pt x="1141" y="450"/>
                    <a:pt x="1141" y="450"/>
                    <a:pt x="1003" y="312"/>
                  </a:cubicBezTo>
                  <a:cubicBezTo>
                    <a:pt x="865" y="312"/>
                    <a:pt x="865" y="139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136865" y="3280030"/>
              <a:ext cx="137804" cy="134305"/>
            </a:xfrm>
            <a:custGeom>
              <a:avLst/>
              <a:gdLst/>
              <a:ahLst/>
              <a:cxnLst/>
              <a:rect l="l" t="t" r="r" b="b"/>
              <a:pathLst>
                <a:path w="6775" h="6603" extrusionOk="0">
                  <a:moveTo>
                    <a:pt x="0" y="0"/>
                  </a:moveTo>
                  <a:cubicBezTo>
                    <a:pt x="1314" y="1418"/>
                    <a:pt x="2731" y="2869"/>
                    <a:pt x="4044" y="4010"/>
                  </a:cubicBezTo>
                  <a:cubicBezTo>
                    <a:pt x="4770" y="4736"/>
                    <a:pt x="5461" y="5323"/>
                    <a:pt x="6187" y="6049"/>
                  </a:cubicBezTo>
                  <a:cubicBezTo>
                    <a:pt x="6216" y="6062"/>
                    <a:pt x="6244" y="6076"/>
                    <a:pt x="6270" y="6091"/>
                  </a:cubicBezTo>
                  <a:lnTo>
                    <a:pt x="6270" y="6091"/>
                  </a:lnTo>
                  <a:cubicBezTo>
                    <a:pt x="5322" y="5123"/>
                    <a:pt x="4427" y="4166"/>
                    <a:pt x="3457" y="3284"/>
                  </a:cubicBezTo>
                  <a:cubicBezTo>
                    <a:pt x="3318" y="3284"/>
                    <a:pt x="3318" y="3146"/>
                    <a:pt x="3180" y="3146"/>
                  </a:cubicBezTo>
                  <a:cubicBezTo>
                    <a:pt x="3180" y="3146"/>
                    <a:pt x="3042" y="3008"/>
                    <a:pt x="3042" y="2869"/>
                  </a:cubicBezTo>
                  <a:cubicBezTo>
                    <a:pt x="2005" y="2005"/>
                    <a:pt x="1003" y="1003"/>
                    <a:pt x="0" y="0"/>
                  </a:cubicBezTo>
                  <a:close/>
                  <a:moveTo>
                    <a:pt x="6270" y="6091"/>
                  </a:moveTo>
                  <a:cubicBezTo>
                    <a:pt x="6436" y="6261"/>
                    <a:pt x="6604" y="6432"/>
                    <a:pt x="6775" y="6602"/>
                  </a:cubicBezTo>
                  <a:cubicBezTo>
                    <a:pt x="6650" y="6477"/>
                    <a:pt x="6524" y="6238"/>
                    <a:pt x="6270" y="60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6837098" y="3906430"/>
              <a:ext cx="2827" cy="20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0" y="1"/>
                  </a:moveTo>
                  <a:lnTo>
                    <a:pt x="13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327387" y="3431886"/>
              <a:ext cx="20401" cy="17594"/>
            </a:xfrm>
            <a:custGeom>
              <a:avLst/>
              <a:gdLst/>
              <a:ahLst/>
              <a:cxnLst/>
              <a:rect l="l" t="t" r="r" b="b"/>
              <a:pathLst>
                <a:path w="1003" h="865" extrusionOk="0">
                  <a:moveTo>
                    <a:pt x="726" y="0"/>
                  </a:moveTo>
                  <a:cubicBezTo>
                    <a:pt x="415" y="139"/>
                    <a:pt x="277" y="312"/>
                    <a:pt x="0" y="450"/>
                  </a:cubicBezTo>
                  <a:cubicBezTo>
                    <a:pt x="139" y="588"/>
                    <a:pt x="277" y="726"/>
                    <a:pt x="415" y="865"/>
                  </a:cubicBezTo>
                  <a:lnTo>
                    <a:pt x="415" y="726"/>
                  </a:lnTo>
                  <a:cubicBezTo>
                    <a:pt x="588" y="726"/>
                    <a:pt x="864" y="588"/>
                    <a:pt x="1003" y="450"/>
                  </a:cubicBezTo>
                  <a:lnTo>
                    <a:pt x="1003" y="312"/>
                  </a:lnTo>
                  <a:cubicBezTo>
                    <a:pt x="864" y="312"/>
                    <a:pt x="726" y="139"/>
                    <a:pt x="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6585395" y="3663188"/>
              <a:ext cx="123057" cy="111809"/>
            </a:xfrm>
            <a:custGeom>
              <a:avLst/>
              <a:gdLst/>
              <a:ahLst/>
              <a:cxnLst/>
              <a:rect l="l" t="t" r="r" b="b"/>
              <a:pathLst>
                <a:path w="6050" h="5497" extrusionOk="0">
                  <a:moveTo>
                    <a:pt x="1556" y="0"/>
                  </a:moveTo>
                  <a:cubicBezTo>
                    <a:pt x="1141" y="311"/>
                    <a:pt x="865" y="726"/>
                    <a:pt x="416" y="1037"/>
                  </a:cubicBezTo>
                  <a:cubicBezTo>
                    <a:pt x="277" y="1037"/>
                    <a:pt x="139" y="1176"/>
                    <a:pt x="1" y="1314"/>
                  </a:cubicBezTo>
                  <a:cubicBezTo>
                    <a:pt x="277" y="1590"/>
                    <a:pt x="554" y="1729"/>
                    <a:pt x="865" y="2040"/>
                  </a:cubicBezTo>
                  <a:cubicBezTo>
                    <a:pt x="1003" y="1729"/>
                    <a:pt x="1280" y="1590"/>
                    <a:pt x="1556" y="1452"/>
                  </a:cubicBezTo>
                  <a:cubicBezTo>
                    <a:pt x="1729" y="1314"/>
                    <a:pt x="1729" y="1314"/>
                    <a:pt x="1867" y="1314"/>
                  </a:cubicBezTo>
                  <a:cubicBezTo>
                    <a:pt x="2006" y="1314"/>
                    <a:pt x="2144" y="1452"/>
                    <a:pt x="2144" y="1590"/>
                  </a:cubicBezTo>
                  <a:cubicBezTo>
                    <a:pt x="2282" y="1729"/>
                    <a:pt x="2282" y="2040"/>
                    <a:pt x="2006" y="2178"/>
                  </a:cubicBezTo>
                  <a:cubicBezTo>
                    <a:pt x="1867" y="2316"/>
                    <a:pt x="1729" y="2454"/>
                    <a:pt x="1418" y="2593"/>
                  </a:cubicBezTo>
                  <a:cubicBezTo>
                    <a:pt x="1556" y="2593"/>
                    <a:pt x="1556" y="2766"/>
                    <a:pt x="1729" y="2766"/>
                  </a:cubicBezTo>
                  <a:cubicBezTo>
                    <a:pt x="2006" y="2593"/>
                    <a:pt x="2282" y="2316"/>
                    <a:pt x="2593" y="2178"/>
                  </a:cubicBezTo>
                  <a:lnTo>
                    <a:pt x="2731" y="2178"/>
                  </a:lnTo>
                  <a:cubicBezTo>
                    <a:pt x="2870" y="2178"/>
                    <a:pt x="3008" y="2178"/>
                    <a:pt x="3146" y="2316"/>
                  </a:cubicBezTo>
                  <a:cubicBezTo>
                    <a:pt x="3284" y="2593"/>
                    <a:pt x="3146" y="2766"/>
                    <a:pt x="3008" y="2904"/>
                  </a:cubicBezTo>
                  <a:cubicBezTo>
                    <a:pt x="2731" y="3042"/>
                    <a:pt x="2593" y="3180"/>
                    <a:pt x="2282" y="3457"/>
                  </a:cubicBezTo>
                  <a:lnTo>
                    <a:pt x="2420" y="3457"/>
                  </a:lnTo>
                  <a:cubicBezTo>
                    <a:pt x="2731" y="3319"/>
                    <a:pt x="3008" y="3042"/>
                    <a:pt x="3284" y="2904"/>
                  </a:cubicBezTo>
                  <a:lnTo>
                    <a:pt x="3457" y="2904"/>
                  </a:lnTo>
                  <a:cubicBezTo>
                    <a:pt x="3596" y="2904"/>
                    <a:pt x="3734" y="2904"/>
                    <a:pt x="3872" y="3042"/>
                  </a:cubicBezTo>
                  <a:cubicBezTo>
                    <a:pt x="4010" y="3319"/>
                    <a:pt x="3872" y="3457"/>
                    <a:pt x="3734" y="3630"/>
                  </a:cubicBezTo>
                  <a:cubicBezTo>
                    <a:pt x="3596" y="3768"/>
                    <a:pt x="3457" y="3906"/>
                    <a:pt x="3284" y="4044"/>
                  </a:cubicBezTo>
                  <a:lnTo>
                    <a:pt x="3146" y="4044"/>
                  </a:lnTo>
                  <a:cubicBezTo>
                    <a:pt x="3284" y="4183"/>
                    <a:pt x="3284" y="4321"/>
                    <a:pt x="3457" y="4321"/>
                  </a:cubicBezTo>
                  <a:cubicBezTo>
                    <a:pt x="3457" y="4494"/>
                    <a:pt x="3596" y="4494"/>
                    <a:pt x="3596" y="4494"/>
                  </a:cubicBezTo>
                  <a:lnTo>
                    <a:pt x="3734" y="4494"/>
                  </a:lnTo>
                  <a:cubicBezTo>
                    <a:pt x="3872" y="4321"/>
                    <a:pt x="4010" y="4183"/>
                    <a:pt x="4149" y="4044"/>
                  </a:cubicBezTo>
                  <a:cubicBezTo>
                    <a:pt x="4321" y="4044"/>
                    <a:pt x="4321" y="4044"/>
                    <a:pt x="4460" y="3906"/>
                  </a:cubicBezTo>
                  <a:cubicBezTo>
                    <a:pt x="4460" y="3906"/>
                    <a:pt x="4598" y="3768"/>
                    <a:pt x="4736" y="3768"/>
                  </a:cubicBezTo>
                  <a:cubicBezTo>
                    <a:pt x="4874" y="3768"/>
                    <a:pt x="4874" y="3768"/>
                    <a:pt x="5013" y="3906"/>
                  </a:cubicBezTo>
                  <a:cubicBezTo>
                    <a:pt x="5186" y="4044"/>
                    <a:pt x="5186" y="4321"/>
                    <a:pt x="5013" y="4494"/>
                  </a:cubicBezTo>
                  <a:lnTo>
                    <a:pt x="4321" y="5185"/>
                  </a:lnTo>
                  <a:cubicBezTo>
                    <a:pt x="4460" y="5185"/>
                    <a:pt x="4598" y="5358"/>
                    <a:pt x="4736" y="5496"/>
                  </a:cubicBezTo>
                  <a:cubicBezTo>
                    <a:pt x="5186" y="5358"/>
                    <a:pt x="5600" y="5047"/>
                    <a:pt x="6050" y="4770"/>
                  </a:cubicBezTo>
                  <a:cubicBezTo>
                    <a:pt x="5462" y="4183"/>
                    <a:pt x="5013" y="3630"/>
                    <a:pt x="4598" y="3180"/>
                  </a:cubicBezTo>
                  <a:cubicBezTo>
                    <a:pt x="3872" y="2316"/>
                    <a:pt x="3146" y="1590"/>
                    <a:pt x="2282" y="726"/>
                  </a:cubicBezTo>
                  <a:cubicBezTo>
                    <a:pt x="2144" y="450"/>
                    <a:pt x="1867" y="311"/>
                    <a:pt x="1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693663" y="3772147"/>
              <a:ext cx="58376" cy="46436"/>
            </a:xfrm>
            <a:custGeom>
              <a:avLst/>
              <a:gdLst/>
              <a:ahLst/>
              <a:cxnLst/>
              <a:rect l="l" t="t" r="r" b="b"/>
              <a:pathLst>
                <a:path w="2870" h="2283" extrusionOk="0">
                  <a:moveTo>
                    <a:pt x="1280" y="1"/>
                  </a:moveTo>
                  <a:cubicBezTo>
                    <a:pt x="865" y="277"/>
                    <a:pt x="416" y="554"/>
                    <a:pt x="1" y="865"/>
                  </a:cubicBezTo>
                  <a:cubicBezTo>
                    <a:pt x="416" y="1142"/>
                    <a:pt x="727" y="1418"/>
                    <a:pt x="1003" y="1729"/>
                  </a:cubicBezTo>
                  <a:cubicBezTo>
                    <a:pt x="1141" y="1729"/>
                    <a:pt x="1141" y="1556"/>
                    <a:pt x="1141" y="1556"/>
                  </a:cubicBezTo>
                  <a:cubicBezTo>
                    <a:pt x="1418" y="1418"/>
                    <a:pt x="1591" y="1280"/>
                    <a:pt x="1729" y="1142"/>
                  </a:cubicBezTo>
                  <a:lnTo>
                    <a:pt x="2144" y="1142"/>
                  </a:lnTo>
                  <a:cubicBezTo>
                    <a:pt x="2144" y="1142"/>
                    <a:pt x="2282" y="1142"/>
                    <a:pt x="2455" y="1280"/>
                  </a:cubicBezTo>
                  <a:lnTo>
                    <a:pt x="2455" y="1556"/>
                  </a:lnTo>
                  <a:cubicBezTo>
                    <a:pt x="2455" y="1729"/>
                    <a:pt x="2282" y="1867"/>
                    <a:pt x="2282" y="1867"/>
                  </a:cubicBezTo>
                  <a:cubicBezTo>
                    <a:pt x="2006" y="2006"/>
                    <a:pt x="1867" y="2144"/>
                    <a:pt x="1729" y="2282"/>
                  </a:cubicBezTo>
                  <a:lnTo>
                    <a:pt x="1867" y="2282"/>
                  </a:lnTo>
                  <a:cubicBezTo>
                    <a:pt x="2144" y="2144"/>
                    <a:pt x="2455" y="1867"/>
                    <a:pt x="2731" y="1729"/>
                  </a:cubicBezTo>
                  <a:cubicBezTo>
                    <a:pt x="2870" y="1729"/>
                    <a:pt x="2870" y="1729"/>
                    <a:pt x="2870" y="1556"/>
                  </a:cubicBezTo>
                  <a:cubicBezTo>
                    <a:pt x="2282" y="1142"/>
                    <a:pt x="1729" y="554"/>
                    <a:pt x="1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6467995" y="3564053"/>
              <a:ext cx="137824" cy="113924"/>
            </a:xfrm>
            <a:custGeom>
              <a:avLst/>
              <a:gdLst/>
              <a:ahLst/>
              <a:cxnLst/>
              <a:rect l="l" t="t" r="r" b="b"/>
              <a:pathLst>
                <a:path w="6776" h="5601" extrusionOk="0">
                  <a:moveTo>
                    <a:pt x="1590" y="1"/>
                  </a:moveTo>
                  <a:cubicBezTo>
                    <a:pt x="1279" y="277"/>
                    <a:pt x="1003" y="415"/>
                    <a:pt x="865" y="727"/>
                  </a:cubicBezTo>
                  <a:cubicBezTo>
                    <a:pt x="588" y="865"/>
                    <a:pt x="277" y="1141"/>
                    <a:pt x="0" y="1418"/>
                  </a:cubicBezTo>
                  <a:cubicBezTo>
                    <a:pt x="415" y="1591"/>
                    <a:pt x="726" y="1867"/>
                    <a:pt x="1003" y="2144"/>
                  </a:cubicBezTo>
                  <a:cubicBezTo>
                    <a:pt x="1141" y="2005"/>
                    <a:pt x="1279" y="1867"/>
                    <a:pt x="1452" y="1729"/>
                  </a:cubicBezTo>
                  <a:cubicBezTo>
                    <a:pt x="1590" y="1591"/>
                    <a:pt x="1590" y="1591"/>
                    <a:pt x="1729" y="1591"/>
                  </a:cubicBezTo>
                  <a:cubicBezTo>
                    <a:pt x="1867" y="1591"/>
                    <a:pt x="2005" y="1591"/>
                    <a:pt x="2005" y="1729"/>
                  </a:cubicBezTo>
                  <a:cubicBezTo>
                    <a:pt x="2316" y="1867"/>
                    <a:pt x="2316" y="2144"/>
                    <a:pt x="2143" y="2282"/>
                  </a:cubicBezTo>
                  <a:cubicBezTo>
                    <a:pt x="2005" y="2455"/>
                    <a:pt x="1867" y="2593"/>
                    <a:pt x="1590" y="2731"/>
                  </a:cubicBezTo>
                  <a:cubicBezTo>
                    <a:pt x="1729" y="2870"/>
                    <a:pt x="1867" y="3008"/>
                    <a:pt x="2005" y="3008"/>
                  </a:cubicBezTo>
                  <a:cubicBezTo>
                    <a:pt x="2143" y="2870"/>
                    <a:pt x="2316" y="2731"/>
                    <a:pt x="2455" y="2593"/>
                  </a:cubicBezTo>
                  <a:cubicBezTo>
                    <a:pt x="2593" y="2593"/>
                    <a:pt x="2731" y="2455"/>
                    <a:pt x="2869" y="2455"/>
                  </a:cubicBezTo>
                  <a:cubicBezTo>
                    <a:pt x="2869" y="2455"/>
                    <a:pt x="3008" y="2593"/>
                    <a:pt x="3180" y="2593"/>
                  </a:cubicBezTo>
                  <a:cubicBezTo>
                    <a:pt x="3319" y="2731"/>
                    <a:pt x="3319" y="3008"/>
                    <a:pt x="3180" y="3146"/>
                  </a:cubicBezTo>
                  <a:cubicBezTo>
                    <a:pt x="3008" y="3319"/>
                    <a:pt x="2869" y="3457"/>
                    <a:pt x="2731" y="3595"/>
                  </a:cubicBezTo>
                  <a:cubicBezTo>
                    <a:pt x="2731" y="3734"/>
                    <a:pt x="2869" y="3734"/>
                    <a:pt x="2869" y="3734"/>
                  </a:cubicBezTo>
                  <a:cubicBezTo>
                    <a:pt x="3180" y="3595"/>
                    <a:pt x="3319" y="3457"/>
                    <a:pt x="3595" y="3319"/>
                  </a:cubicBezTo>
                  <a:lnTo>
                    <a:pt x="3733" y="3146"/>
                  </a:lnTo>
                  <a:cubicBezTo>
                    <a:pt x="3872" y="3146"/>
                    <a:pt x="4044" y="3319"/>
                    <a:pt x="4183" y="3457"/>
                  </a:cubicBezTo>
                  <a:cubicBezTo>
                    <a:pt x="4321" y="3595"/>
                    <a:pt x="4183" y="3872"/>
                    <a:pt x="4044" y="4010"/>
                  </a:cubicBezTo>
                  <a:cubicBezTo>
                    <a:pt x="3872" y="4183"/>
                    <a:pt x="3733" y="4183"/>
                    <a:pt x="3595" y="4321"/>
                  </a:cubicBezTo>
                  <a:cubicBezTo>
                    <a:pt x="3733" y="4460"/>
                    <a:pt x="3733" y="4460"/>
                    <a:pt x="3872" y="4598"/>
                  </a:cubicBezTo>
                  <a:cubicBezTo>
                    <a:pt x="4183" y="4321"/>
                    <a:pt x="4321" y="4183"/>
                    <a:pt x="4598" y="3872"/>
                  </a:cubicBezTo>
                  <a:cubicBezTo>
                    <a:pt x="4736" y="3872"/>
                    <a:pt x="4736" y="3734"/>
                    <a:pt x="4909" y="3734"/>
                  </a:cubicBezTo>
                  <a:cubicBezTo>
                    <a:pt x="5047" y="3734"/>
                    <a:pt x="5185" y="3872"/>
                    <a:pt x="5185" y="3872"/>
                  </a:cubicBezTo>
                  <a:cubicBezTo>
                    <a:pt x="5323" y="4010"/>
                    <a:pt x="5462" y="4321"/>
                    <a:pt x="5185" y="4460"/>
                  </a:cubicBezTo>
                  <a:cubicBezTo>
                    <a:pt x="5047" y="4736"/>
                    <a:pt x="4736" y="4874"/>
                    <a:pt x="4598" y="5185"/>
                  </a:cubicBezTo>
                  <a:cubicBezTo>
                    <a:pt x="4736" y="5324"/>
                    <a:pt x="4909" y="5462"/>
                    <a:pt x="5185" y="5600"/>
                  </a:cubicBezTo>
                  <a:cubicBezTo>
                    <a:pt x="5600" y="5185"/>
                    <a:pt x="6188" y="4736"/>
                    <a:pt x="6775" y="4321"/>
                  </a:cubicBezTo>
                  <a:cubicBezTo>
                    <a:pt x="6326" y="4010"/>
                    <a:pt x="6049" y="3734"/>
                    <a:pt x="5600" y="3319"/>
                  </a:cubicBezTo>
                  <a:cubicBezTo>
                    <a:pt x="4321" y="2144"/>
                    <a:pt x="3008" y="1141"/>
                    <a:pt x="1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6804758" y="3853709"/>
              <a:ext cx="90696" cy="44321"/>
            </a:xfrm>
            <a:custGeom>
              <a:avLst/>
              <a:gdLst/>
              <a:ahLst/>
              <a:cxnLst/>
              <a:rect l="l" t="t" r="r" b="b"/>
              <a:pathLst>
                <a:path w="4459" h="2179" extrusionOk="0">
                  <a:moveTo>
                    <a:pt x="4459" y="0"/>
                  </a:moveTo>
                  <a:cubicBezTo>
                    <a:pt x="4182" y="139"/>
                    <a:pt x="3906" y="139"/>
                    <a:pt x="3457" y="139"/>
                  </a:cubicBezTo>
                  <a:lnTo>
                    <a:pt x="2454" y="139"/>
                  </a:lnTo>
                  <a:cubicBezTo>
                    <a:pt x="1590" y="588"/>
                    <a:pt x="864" y="1176"/>
                    <a:pt x="0" y="1729"/>
                  </a:cubicBezTo>
                  <a:cubicBezTo>
                    <a:pt x="138" y="1867"/>
                    <a:pt x="449" y="2040"/>
                    <a:pt x="588" y="2178"/>
                  </a:cubicBezTo>
                  <a:cubicBezTo>
                    <a:pt x="1452" y="1729"/>
                    <a:pt x="2316" y="1314"/>
                    <a:pt x="3042" y="865"/>
                  </a:cubicBezTo>
                  <a:cubicBezTo>
                    <a:pt x="3595" y="588"/>
                    <a:pt x="4044" y="312"/>
                    <a:pt x="4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6289413" y="3391105"/>
              <a:ext cx="14787" cy="14787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554" y="1"/>
                  </a:moveTo>
                  <a:lnTo>
                    <a:pt x="416" y="139"/>
                  </a:lnTo>
                  <a:lnTo>
                    <a:pt x="277" y="277"/>
                  </a:lnTo>
                  <a:cubicBezTo>
                    <a:pt x="139" y="415"/>
                    <a:pt x="1" y="415"/>
                    <a:pt x="1" y="588"/>
                  </a:cubicBezTo>
                  <a:cubicBezTo>
                    <a:pt x="1" y="588"/>
                    <a:pt x="139" y="588"/>
                    <a:pt x="139" y="727"/>
                  </a:cubicBezTo>
                  <a:cubicBezTo>
                    <a:pt x="277" y="588"/>
                    <a:pt x="416" y="415"/>
                    <a:pt x="727" y="277"/>
                  </a:cubicBezTo>
                  <a:cubicBezTo>
                    <a:pt x="554" y="139"/>
                    <a:pt x="554" y="139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6242306" y="3341191"/>
              <a:ext cx="23228" cy="26727"/>
            </a:xfrm>
            <a:custGeom>
              <a:avLst/>
              <a:gdLst/>
              <a:ahLst/>
              <a:cxnLst/>
              <a:rect l="l" t="t" r="r" b="b"/>
              <a:pathLst>
                <a:path w="1142" h="1314" extrusionOk="0">
                  <a:moveTo>
                    <a:pt x="589" y="1"/>
                  </a:moveTo>
                  <a:cubicBezTo>
                    <a:pt x="589" y="1"/>
                    <a:pt x="589" y="139"/>
                    <a:pt x="450" y="139"/>
                  </a:cubicBezTo>
                  <a:cubicBezTo>
                    <a:pt x="277" y="277"/>
                    <a:pt x="139" y="450"/>
                    <a:pt x="1" y="726"/>
                  </a:cubicBezTo>
                  <a:cubicBezTo>
                    <a:pt x="139" y="865"/>
                    <a:pt x="277" y="1003"/>
                    <a:pt x="450" y="1314"/>
                  </a:cubicBezTo>
                  <a:cubicBezTo>
                    <a:pt x="727" y="1003"/>
                    <a:pt x="865" y="865"/>
                    <a:pt x="1142" y="726"/>
                  </a:cubicBezTo>
                  <a:cubicBezTo>
                    <a:pt x="865" y="450"/>
                    <a:pt x="727" y="277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6370975" y="3469839"/>
              <a:ext cx="114616" cy="109002"/>
            </a:xfrm>
            <a:custGeom>
              <a:avLst/>
              <a:gdLst/>
              <a:ahLst/>
              <a:cxnLst/>
              <a:rect l="l" t="t" r="r" b="b"/>
              <a:pathLst>
                <a:path w="5635" h="5359" extrusionOk="0">
                  <a:moveTo>
                    <a:pt x="726" y="1"/>
                  </a:moveTo>
                  <a:lnTo>
                    <a:pt x="0" y="727"/>
                  </a:lnTo>
                  <a:cubicBezTo>
                    <a:pt x="173" y="1038"/>
                    <a:pt x="450" y="1176"/>
                    <a:pt x="726" y="1453"/>
                  </a:cubicBezTo>
                  <a:cubicBezTo>
                    <a:pt x="726" y="1314"/>
                    <a:pt x="865" y="1176"/>
                    <a:pt x="1037" y="1176"/>
                  </a:cubicBezTo>
                  <a:cubicBezTo>
                    <a:pt x="1176" y="1038"/>
                    <a:pt x="1314" y="1038"/>
                    <a:pt x="1452" y="1038"/>
                  </a:cubicBezTo>
                  <a:lnTo>
                    <a:pt x="1729" y="1038"/>
                  </a:lnTo>
                  <a:cubicBezTo>
                    <a:pt x="1729" y="1176"/>
                    <a:pt x="1901" y="1314"/>
                    <a:pt x="1901" y="1314"/>
                  </a:cubicBezTo>
                  <a:cubicBezTo>
                    <a:pt x="1901" y="1453"/>
                    <a:pt x="1729" y="1591"/>
                    <a:pt x="1729" y="1729"/>
                  </a:cubicBezTo>
                  <a:cubicBezTo>
                    <a:pt x="1590" y="1902"/>
                    <a:pt x="1452" y="2040"/>
                    <a:pt x="1314" y="2179"/>
                  </a:cubicBezTo>
                  <a:cubicBezTo>
                    <a:pt x="1314" y="2317"/>
                    <a:pt x="1452" y="2317"/>
                    <a:pt x="1452" y="2455"/>
                  </a:cubicBezTo>
                  <a:lnTo>
                    <a:pt x="1590" y="2317"/>
                  </a:lnTo>
                  <a:cubicBezTo>
                    <a:pt x="1729" y="2179"/>
                    <a:pt x="1901" y="2040"/>
                    <a:pt x="2040" y="1902"/>
                  </a:cubicBezTo>
                  <a:cubicBezTo>
                    <a:pt x="2178" y="1902"/>
                    <a:pt x="2178" y="1729"/>
                    <a:pt x="2316" y="1729"/>
                  </a:cubicBezTo>
                  <a:cubicBezTo>
                    <a:pt x="2455" y="1729"/>
                    <a:pt x="2593" y="1902"/>
                    <a:pt x="2593" y="1902"/>
                  </a:cubicBezTo>
                  <a:cubicBezTo>
                    <a:pt x="2904" y="2040"/>
                    <a:pt x="2904" y="2317"/>
                    <a:pt x="2766" y="2593"/>
                  </a:cubicBezTo>
                  <a:cubicBezTo>
                    <a:pt x="2455" y="2766"/>
                    <a:pt x="2316" y="2904"/>
                    <a:pt x="2040" y="3043"/>
                  </a:cubicBezTo>
                  <a:cubicBezTo>
                    <a:pt x="2178" y="3181"/>
                    <a:pt x="2316" y="3319"/>
                    <a:pt x="2316" y="3457"/>
                  </a:cubicBezTo>
                  <a:cubicBezTo>
                    <a:pt x="2593" y="3181"/>
                    <a:pt x="3042" y="2904"/>
                    <a:pt x="3319" y="2593"/>
                  </a:cubicBezTo>
                  <a:lnTo>
                    <a:pt x="3457" y="2593"/>
                  </a:lnTo>
                  <a:cubicBezTo>
                    <a:pt x="3630" y="2593"/>
                    <a:pt x="3768" y="2593"/>
                    <a:pt x="3906" y="2766"/>
                  </a:cubicBezTo>
                  <a:cubicBezTo>
                    <a:pt x="3906" y="2904"/>
                    <a:pt x="4045" y="3043"/>
                    <a:pt x="3906" y="3181"/>
                  </a:cubicBezTo>
                  <a:cubicBezTo>
                    <a:pt x="3906" y="3181"/>
                    <a:pt x="3906" y="3319"/>
                    <a:pt x="3768" y="3319"/>
                  </a:cubicBezTo>
                  <a:cubicBezTo>
                    <a:pt x="3630" y="3457"/>
                    <a:pt x="3630" y="3457"/>
                    <a:pt x="3457" y="3630"/>
                  </a:cubicBezTo>
                  <a:cubicBezTo>
                    <a:pt x="3319" y="3769"/>
                    <a:pt x="3180" y="3907"/>
                    <a:pt x="3042" y="4045"/>
                  </a:cubicBezTo>
                  <a:cubicBezTo>
                    <a:pt x="3042" y="4045"/>
                    <a:pt x="3042" y="4183"/>
                    <a:pt x="3180" y="4183"/>
                  </a:cubicBezTo>
                  <a:cubicBezTo>
                    <a:pt x="3457" y="3907"/>
                    <a:pt x="3768" y="3769"/>
                    <a:pt x="4045" y="3457"/>
                  </a:cubicBezTo>
                  <a:cubicBezTo>
                    <a:pt x="4045" y="3319"/>
                    <a:pt x="4183" y="3319"/>
                    <a:pt x="4321" y="3319"/>
                  </a:cubicBezTo>
                  <a:cubicBezTo>
                    <a:pt x="4494" y="3319"/>
                    <a:pt x="4632" y="3319"/>
                    <a:pt x="4632" y="3457"/>
                  </a:cubicBezTo>
                  <a:cubicBezTo>
                    <a:pt x="4770" y="3457"/>
                    <a:pt x="4770" y="3630"/>
                    <a:pt x="4770" y="3769"/>
                  </a:cubicBezTo>
                  <a:cubicBezTo>
                    <a:pt x="4770" y="3907"/>
                    <a:pt x="4770" y="4045"/>
                    <a:pt x="4632" y="4045"/>
                  </a:cubicBezTo>
                  <a:cubicBezTo>
                    <a:pt x="4321" y="4322"/>
                    <a:pt x="4045" y="4633"/>
                    <a:pt x="3768" y="4909"/>
                  </a:cubicBezTo>
                  <a:cubicBezTo>
                    <a:pt x="3906" y="5047"/>
                    <a:pt x="4045" y="5186"/>
                    <a:pt x="4183" y="5359"/>
                  </a:cubicBezTo>
                  <a:cubicBezTo>
                    <a:pt x="4632" y="4909"/>
                    <a:pt x="5185" y="4494"/>
                    <a:pt x="5635" y="4045"/>
                  </a:cubicBezTo>
                  <a:cubicBezTo>
                    <a:pt x="4045" y="2766"/>
                    <a:pt x="2316" y="1453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6265514" y="3367918"/>
              <a:ext cx="23920" cy="20401"/>
            </a:xfrm>
            <a:custGeom>
              <a:avLst/>
              <a:gdLst/>
              <a:ahLst/>
              <a:cxnLst/>
              <a:rect l="l" t="t" r="r" b="b"/>
              <a:pathLst>
                <a:path w="1176" h="1003" extrusionOk="0">
                  <a:moveTo>
                    <a:pt x="588" y="0"/>
                  </a:moveTo>
                  <a:lnTo>
                    <a:pt x="1" y="553"/>
                  </a:lnTo>
                  <a:cubicBezTo>
                    <a:pt x="173" y="691"/>
                    <a:pt x="312" y="864"/>
                    <a:pt x="450" y="1002"/>
                  </a:cubicBezTo>
                  <a:cubicBezTo>
                    <a:pt x="726" y="864"/>
                    <a:pt x="865" y="691"/>
                    <a:pt x="1038" y="553"/>
                  </a:cubicBezTo>
                  <a:lnTo>
                    <a:pt x="1176" y="553"/>
                  </a:lnTo>
                  <a:cubicBezTo>
                    <a:pt x="865" y="415"/>
                    <a:pt x="726" y="277"/>
                    <a:pt x="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6221926" y="3320811"/>
              <a:ext cx="20401" cy="23208"/>
            </a:xfrm>
            <a:custGeom>
              <a:avLst/>
              <a:gdLst/>
              <a:ahLst/>
              <a:cxnLst/>
              <a:rect l="l" t="t" r="r" b="b"/>
              <a:pathLst>
                <a:path w="1003" h="1141" extrusionOk="0">
                  <a:moveTo>
                    <a:pt x="726" y="0"/>
                  </a:moveTo>
                  <a:cubicBezTo>
                    <a:pt x="726" y="0"/>
                    <a:pt x="726" y="138"/>
                    <a:pt x="588" y="277"/>
                  </a:cubicBezTo>
                  <a:cubicBezTo>
                    <a:pt x="415" y="415"/>
                    <a:pt x="139" y="588"/>
                    <a:pt x="1" y="726"/>
                  </a:cubicBezTo>
                  <a:cubicBezTo>
                    <a:pt x="139" y="864"/>
                    <a:pt x="139" y="1003"/>
                    <a:pt x="277" y="1141"/>
                  </a:cubicBezTo>
                  <a:cubicBezTo>
                    <a:pt x="415" y="864"/>
                    <a:pt x="726" y="726"/>
                    <a:pt x="865" y="588"/>
                  </a:cubicBezTo>
                  <a:cubicBezTo>
                    <a:pt x="865" y="415"/>
                    <a:pt x="1003" y="415"/>
                    <a:pt x="1003" y="415"/>
                  </a:cubicBezTo>
                  <a:cubicBezTo>
                    <a:pt x="1003" y="277"/>
                    <a:pt x="865" y="138"/>
                    <a:pt x="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6304179" y="3408678"/>
              <a:ext cx="23228" cy="20421"/>
            </a:xfrm>
            <a:custGeom>
              <a:avLst/>
              <a:gdLst/>
              <a:ahLst/>
              <a:cxnLst/>
              <a:rect l="l" t="t" r="r" b="b"/>
              <a:pathLst>
                <a:path w="1142" h="1004" extrusionOk="0">
                  <a:moveTo>
                    <a:pt x="554" y="1"/>
                  </a:moveTo>
                  <a:cubicBezTo>
                    <a:pt x="415" y="139"/>
                    <a:pt x="277" y="277"/>
                    <a:pt x="1" y="416"/>
                  </a:cubicBezTo>
                  <a:cubicBezTo>
                    <a:pt x="139" y="588"/>
                    <a:pt x="415" y="727"/>
                    <a:pt x="554" y="1003"/>
                  </a:cubicBezTo>
                  <a:cubicBezTo>
                    <a:pt x="692" y="865"/>
                    <a:pt x="1003" y="727"/>
                    <a:pt x="1141" y="588"/>
                  </a:cubicBezTo>
                  <a:cubicBezTo>
                    <a:pt x="1003" y="277"/>
                    <a:pt x="692" y="139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6743577" y="3815735"/>
              <a:ext cx="35188" cy="23228"/>
            </a:xfrm>
            <a:custGeom>
              <a:avLst/>
              <a:gdLst/>
              <a:ahLst/>
              <a:cxnLst/>
              <a:rect l="l" t="t" r="r" b="b"/>
              <a:pathLst>
                <a:path w="1730" h="1142" extrusionOk="0">
                  <a:moveTo>
                    <a:pt x="1003" y="1"/>
                  </a:moveTo>
                  <a:cubicBezTo>
                    <a:pt x="1003" y="139"/>
                    <a:pt x="865" y="277"/>
                    <a:pt x="865" y="277"/>
                  </a:cubicBezTo>
                  <a:cubicBezTo>
                    <a:pt x="554" y="450"/>
                    <a:pt x="277" y="589"/>
                    <a:pt x="1" y="865"/>
                  </a:cubicBezTo>
                  <a:cubicBezTo>
                    <a:pt x="139" y="865"/>
                    <a:pt x="277" y="1003"/>
                    <a:pt x="416" y="1142"/>
                  </a:cubicBezTo>
                  <a:cubicBezTo>
                    <a:pt x="692" y="1003"/>
                    <a:pt x="1003" y="865"/>
                    <a:pt x="1280" y="589"/>
                  </a:cubicBezTo>
                  <a:lnTo>
                    <a:pt x="1729" y="589"/>
                  </a:lnTo>
                  <a:cubicBezTo>
                    <a:pt x="1556" y="450"/>
                    <a:pt x="1280" y="277"/>
                    <a:pt x="1142" y="139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6887012" y="3768649"/>
              <a:ext cx="63990" cy="73834"/>
            </a:xfrm>
            <a:custGeom>
              <a:avLst/>
              <a:gdLst/>
              <a:ahLst/>
              <a:cxnLst/>
              <a:rect l="l" t="t" r="r" b="b"/>
              <a:pathLst>
                <a:path w="3146" h="3630" extrusionOk="0">
                  <a:moveTo>
                    <a:pt x="1003" y="0"/>
                  </a:moveTo>
                  <a:cubicBezTo>
                    <a:pt x="726" y="311"/>
                    <a:pt x="277" y="588"/>
                    <a:pt x="138" y="1175"/>
                  </a:cubicBezTo>
                  <a:cubicBezTo>
                    <a:pt x="0" y="1590"/>
                    <a:pt x="0" y="2178"/>
                    <a:pt x="277" y="2592"/>
                  </a:cubicBezTo>
                  <a:cubicBezTo>
                    <a:pt x="415" y="2765"/>
                    <a:pt x="415" y="2904"/>
                    <a:pt x="553" y="3042"/>
                  </a:cubicBezTo>
                  <a:cubicBezTo>
                    <a:pt x="726" y="3180"/>
                    <a:pt x="1003" y="3457"/>
                    <a:pt x="1279" y="3457"/>
                  </a:cubicBezTo>
                  <a:cubicBezTo>
                    <a:pt x="1417" y="3457"/>
                    <a:pt x="1417" y="3629"/>
                    <a:pt x="1417" y="3629"/>
                  </a:cubicBezTo>
                  <a:cubicBezTo>
                    <a:pt x="1417" y="3457"/>
                    <a:pt x="1417" y="3457"/>
                    <a:pt x="1590" y="3457"/>
                  </a:cubicBezTo>
                  <a:cubicBezTo>
                    <a:pt x="2143" y="3042"/>
                    <a:pt x="2731" y="2592"/>
                    <a:pt x="3146" y="2178"/>
                  </a:cubicBezTo>
                  <a:lnTo>
                    <a:pt x="3146" y="2039"/>
                  </a:lnTo>
                  <a:lnTo>
                    <a:pt x="3146" y="1901"/>
                  </a:lnTo>
                  <a:cubicBezTo>
                    <a:pt x="3146" y="1728"/>
                    <a:pt x="3007" y="1728"/>
                    <a:pt x="3007" y="1590"/>
                  </a:cubicBezTo>
                  <a:cubicBezTo>
                    <a:pt x="2454" y="1175"/>
                    <a:pt x="1867" y="726"/>
                    <a:pt x="1279" y="311"/>
                  </a:cubicBezTo>
                  <a:cubicBezTo>
                    <a:pt x="1279" y="173"/>
                    <a:pt x="1141" y="173"/>
                    <a:pt x="10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6160053" y="3250497"/>
              <a:ext cx="70336" cy="73143"/>
            </a:xfrm>
            <a:custGeom>
              <a:avLst/>
              <a:gdLst/>
              <a:ahLst/>
              <a:cxnLst/>
              <a:rect l="l" t="t" r="r" b="b"/>
              <a:pathLst>
                <a:path w="3458" h="3596" extrusionOk="0">
                  <a:moveTo>
                    <a:pt x="1591" y="1"/>
                  </a:moveTo>
                  <a:cubicBezTo>
                    <a:pt x="1038" y="415"/>
                    <a:pt x="450" y="865"/>
                    <a:pt x="1" y="1280"/>
                  </a:cubicBezTo>
                  <a:cubicBezTo>
                    <a:pt x="174" y="1591"/>
                    <a:pt x="450" y="1729"/>
                    <a:pt x="727" y="2005"/>
                  </a:cubicBezTo>
                  <a:cubicBezTo>
                    <a:pt x="1038" y="1867"/>
                    <a:pt x="1176" y="1591"/>
                    <a:pt x="1314" y="1452"/>
                  </a:cubicBezTo>
                  <a:cubicBezTo>
                    <a:pt x="1453" y="1452"/>
                    <a:pt x="1591" y="1280"/>
                    <a:pt x="1591" y="1280"/>
                  </a:cubicBezTo>
                  <a:lnTo>
                    <a:pt x="1729" y="1280"/>
                  </a:lnTo>
                  <a:cubicBezTo>
                    <a:pt x="1729" y="1280"/>
                    <a:pt x="1902" y="1280"/>
                    <a:pt x="2040" y="1452"/>
                  </a:cubicBezTo>
                  <a:cubicBezTo>
                    <a:pt x="2178" y="1591"/>
                    <a:pt x="2178" y="1867"/>
                    <a:pt x="2040" y="2005"/>
                  </a:cubicBezTo>
                  <a:cubicBezTo>
                    <a:pt x="1729" y="2316"/>
                    <a:pt x="1591" y="2455"/>
                    <a:pt x="1453" y="2731"/>
                  </a:cubicBezTo>
                  <a:cubicBezTo>
                    <a:pt x="1453" y="2731"/>
                    <a:pt x="1591" y="2870"/>
                    <a:pt x="1729" y="2870"/>
                  </a:cubicBezTo>
                  <a:lnTo>
                    <a:pt x="2178" y="2455"/>
                  </a:lnTo>
                  <a:cubicBezTo>
                    <a:pt x="2317" y="2316"/>
                    <a:pt x="2455" y="2316"/>
                    <a:pt x="2455" y="2316"/>
                  </a:cubicBezTo>
                  <a:lnTo>
                    <a:pt x="2766" y="2316"/>
                  </a:lnTo>
                  <a:cubicBezTo>
                    <a:pt x="3043" y="2593"/>
                    <a:pt x="3043" y="2870"/>
                    <a:pt x="2904" y="3008"/>
                  </a:cubicBezTo>
                  <a:cubicBezTo>
                    <a:pt x="2593" y="3181"/>
                    <a:pt x="2455" y="3319"/>
                    <a:pt x="2317" y="3595"/>
                  </a:cubicBezTo>
                  <a:lnTo>
                    <a:pt x="2455" y="3595"/>
                  </a:lnTo>
                  <a:cubicBezTo>
                    <a:pt x="2593" y="3457"/>
                    <a:pt x="2766" y="3319"/>
                    <a:pt x="2904" y="3181"/>
                  </a:cubicBezTo>
                  <a:cubicBezTo>
                    <a:pt x="3043" y="3008"/>
                    <a:pt x="3181" y="3008"/>
                    <a:pt x="3319" y="3008"/>
                  </a:cubicBezTo>
                  <a:lnTo>
                    <a:pt x="3457" y="3008"/>
                  </a:lnTo>
                  <a:cubicBezTo>
                    <a:pt x="3319" y="2731"/>
                    <a:pt x="3043" y="2593"/>
                    <a:pt x="2904" y="2316"/>
                  </a:cubicBezTo>
                  <a:cubicBezTo>
                    <a:pt x="2455" y="1591"/>
                    <a:pt x="2040" y="865"/>
                    <a:pt x="1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6488375" y="3370724"/>
              <a:ext cx="275627" cy="257342"/>
            </a:xfrm>
            <a:custGeom>
              <a:avLst/>
              <a:gdLst/>
              <a:ahLst/>
              <a:cxnLst/>
              <a:rect l="l" t="t" r="r" b="b"/>
              <a:pathLst>
                <a:path w="13551" h="12652" extrusionOk="0">
                  <a:moveTo>
                    <a:pt x="865" y="0"/>
                  </a:moveTo>
                  <a:cubicBezTo>
                    <a:pt x="727" y="0"/>
                    <a:pt x="588" y="139"/>
                    <a:pt x="450" y="139"/>
                  </a:cubicBezTo>
                  <a:lnTo>
                    <a:pt x="1" y="139"/>
                  </a:lnTo>
                  <a:cubicBezTo>
                    <a:pt x="1" y="277"/>
                    <a:pt x="139" y="277"/>
                    <a:pt x="139" y="277"/>
                  </a:cubicBezTo>
                  <a:cubicBezTo>
                    <a:pt x="1453" y="1417"/>
                    <a:pt x="2731" y="2731"/>
                    <a:pt x="3907" y="3733"/>
                  </a:cubicBezTo>
                  <a:lnTo>
                    <a:pt x="4321" y="4183"/>
                  </a:lnTo>
                  <a:lnTo>
                    <a:pt x="6188" y="5911"/>
                  </a:lnTo>
                  <a:lnTo>
                    <a:pt x="7052" y="6602"/>
                  </a:lnTo>
                  <a:lnTo>
                    <a:pt x="8642" y="8054"/>
                  </a:lnTo>
                  <a:cubicBezTo>
                    <a:pt x="10232" y="9506"/>
                    <a:pt x="11822" y="10923"/>
                    <a:pt x="13550" y="12651"/>
                  </a:cubicBezTo>
                  <a:lnTo>
                    <a:pt x="13550" y="11649"/>
                  </a:lnTo>
                  <a:cubicBezTo>
                    <a:pt x="12548" y="10646"/>
                    <a:pt x="11373" y="9782"/>
                    <a:pt x="10370" y="8918"/>
                  </a:cubicBezTo>
                  <a:cubicBezTo>
                    <a:pt x="9091" y="7777"/>
                    <a:pt x="7778" y="6602"/>
                    <a:pt x="6499" y="5323"/>
                  </a:cubicBezTo>
                  <a:cubicBezTo>
                    <a:pt x="4598" y="3595"/>
                    <a:pt x="2731" y="1729"/>
                    <a:pt x="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6453228" y="3306044"/>
              <a:ext cx="357170" cy="328349"/>
            </a:xfrm>
            <a:custGeom>
              <a:avLst/>
              <a:gdLst/>
              <a:ahLst/>
              <a:cxnLst/>
              <a:rect l="l" t="t" r="r" b="b"/>
              <a:pathLst>
                <a:path w="17560" h="16143" extrusionOk="0">
                  <a:moveTo>
                    <a:pt x="5185" y="0"/>
                  </a:moveTo>
                  <a:cubicBezTo>
                    <a:pt x="4183" y="0"/>
                    <a:pt x="3181" y="139"/>
                    <a:pt x="2316" y="450"/>
                  </a:cubicBezTo>
                  <a:cubicBezTo>
                    <a:pt x="1729" y="588"/>
                    <a:pt x="1314" y="726"/>
                    <a:pt x="726" y="1003"/>
                  </a:cubicBezTo>
                  <a:cubicBezTo>
                    <a:pt x="450" y="1141"/>
                    <a:pt x="139" y="1452"/>
                    <a:pt x="1" y="1590"/>
                  </a:cubicBezTo>
                  <a:cubicBezTo>
                    <a:pt x="588" y="2178"/>
                    <a:pt x="1141" y="2731"/>
                    <a:pt x="1729" y="3319"/>
                  </a:cubicBezTo>
                  <a:lnTo>
                    <a:pt x="2178" y="3319"/>
                  </a:lnTo>
                  <a:cubicBezTo>
                    <a:pt x="2316" y="3319"/>
                    <a:pt x="2455" y="3180"/>
                    <a:pt x="2593" y="3180"/>
                  </a:cubicBezTo>
                  <a:cubicBezTo>
                    <a:pt x="2005" y="2731"/>
                    <a:pt x="1452" y="2178"/>
                    <a:pt x="865" y="1729"/>
                  </a:cubicBezTo>
                  <a:cubicBezTo>
                    <a:pt x="1141" y="1452"/>
                    <a:pt x="1452" y="1314"/>
                    <a:pt x="1729" y="1141"/>
                  </a:cubicBezTo>
                  <a:cubicBezTo>
                    <a:pt x="2178" y="864"/>
                    <a:pt x="2593" y="726"/>
                    <a:pt x="3042" y="588"/>
                  </a:cubicBezTo>
                  <a:cubicBezTo>
                    <a:pt x="3734" y="450"/>
                    <a:pt x="4321" y="277"/>
                    <a:pt x="5047" y="277"/>
                  </a:cubicBezTo>
                  <a:cubicBezTo>
                    <a:pt x="6049" y="277"/>
                    <a:pt x="7052" y="450"/>
                    <a:pt x="8054" y="726"/>
                  </a:cubicBezTo>
                  <a:cubicBezTo>
                    <a:pt x="9091" y="1003"/>
                    <a:pt x="10094" y="1452"/>
                    <a:pt x="11096" y="1867"/>
                  </a:cubicBezTo>
                  <a:cubicBezTo>
                    <a:pt x="12237" y="2593"/>
                    <a:pt x="13412" y="3457"/>
                    <a:pt x="14414" y="4459"/>
                  </a:cubicBezTo>
                  <a:cubicBezTo>
                    <a:pt x="14967" y="5047"/>
                    <a:pt x="15555" y="5634"/>
                    <a:pt x="16004" y="6326"/>
                  </a:cubicBezTo>
                  <a:cubicBezTo>
                    <a:pt x="16281" y="7052"/>
                    <a:pt x="16557" y="7777"/>
                    <a:pt x="16695" y="8503"/>
                  </a:cubicBezTo>
                  <a:cubicBezTo>
                    <a:pt x="17007" y="9367"/>
                    <a:pt x="17145" y="10232"/>
                    <a:pt x="17145" y="11096"/>
                  </a:cubicBezTo>
                  <a:cubicBezTo>
                    <a:pt x="17145" y="11822"/>
                    <a:pt x="17007" y="12375"/>
                    <a:pt x="16868" y="13100"/>
                  </a:cubicBezTo>
                  <a:cubicBezTo>
                    <a:pt x="16695" y="13550"/>
                    <a:pt x="16557" y="13965"/>
                    <a:pt x="16281" y="14552"/>
                  </a:cubicBezTo>
                  <a:cubicBezTo>
                    <a:pt x="16142" y="14690"/>
                    <a:pt x="16004" y="14967"/>
                    <a:pt x="15831" y="15278"/>
                  </a:cubicBezTo>
                  <a:cubicBezTo>
                    <a:pt x="15693" y="15140"/>
                    <a:pt x="15555" y="14967"/>
                    <a:pt x="15278" y="14829"/>
                  </a:cubicBezTo>
                  <a:lnTo>
                    <a:pt x="15278" y="15831"/>
                  </a:lnTo>
                  <a:cubicBezTo>
                    <a:pt x="15417" y="15831"/>
                    <a:pt x="15417" y="16004"/>
                    <a:pt x="15555" y="16142"/>
                  </a:cubicBezTo>
                  <a:cubicBezTo>
                    <a:pt x="15693" y="16004"/>
                    <a:pt x="15831" y="15831"/>
                    <a:pt x="16004" y="15693"/>
                  </a:cubicBezTo>
                  <a:cubicBezTo>
                    <a:pt x="16281" y="15416"/>
                    <a:pt x="16557" y="14967"/>
                    <a:pt x="16695" y="14690"/>
                  </a:cubicBezTo>
                  <a:cubicBezTo>
                    <a:pt x="17007" y="14276"/>
                    <a:pt x="17145" y="13688"/>
                    <a:pt x="17283" y="13239"/>
                  </a:cubicBezTo>
                  <a:cubicBezTo>
                    <a:pt x="17421" y="12686"/>
                    <a:pt x="17560" y="11960"/>
                    <a:pt x="17560" y="11234"/>
                  </a:cubicBezTo>
                  <a:cubicBezTo>
                    <a:pt x="17560" y="10370"/>
                    <a:pt x="17421" y="9506"/>
                    <a:pt x="17283" y="8780"/>
                  </a:cubicBezTo>
                  <a:cubicBezTo>
                    <a:pt x="17007" y="7916"/>
                    <a:pt x="16695" y="7190"/>
                    <a:pt x="16281" y="6499"/>
                  </a:cubicBezTo>
                  <a:cubicBezTo>
                    <a:pt x="15693" y="5634"/>
                    <a:pt x="14967" y="4770"/>
                    <a:pt x="14103" y="3906"/>
                  </a:cubicBezTo>
                  <a:cubicBezTo>
                    <a:pt x="13239" y="3042"/>
                    <a:pt x="12237" y="2178"/>
                    <a:pt x="11096" y="1590"/>
                  </a:cubicBezTo>
                  <a:cubicBezTo>
                    <a:pt x="10094" y="1003"/>
                    <a:pt x="9229" y="726"/>
                    <a:pt x="8365" y="450"/>
                  </a:cubicBezTo>
                  <a:cubicBezTo>
                    <a:pt x="7363" y="139"/>
                    <a:pt x="6188" y="0"/>
                    <a:pt x="5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6447594" y="3338384"/>
              <a:ext cx="2848" cy="11960"/>
            </a:xfrm>
            <a:custGeom>
              <a:avLst/>
              <a:gdLst/>
              <a:ahLst/>
              <a:cxnLst/>
              <a:rect l="l" t="t" r="r" b="b"/>
              <a:pathLst>
                <a:path w="140" h="588" extrusionOk="0">
                  <a:moveTo>
                    <a:pt x="139" y="0"/>
                  </a:moveTo>
                  <a:cubicBezTo>
                    <a:pt x="1" y="139"/>
                    <a:pt x="1" y="415"/>
                    <a:pt x="139" y="588"/>
                  </a:cubicBezTo>
                  <a:lnTo>
                    <a:pt x="139" y="277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6482761" y="3373531"/>
              <a:ext cx="284048" cy="258033"/>
            </a:xfrm>
            <a:custGeom>
              <a:avLst/>
              <a:gdLst/>
              <a:ahLst/>
              <a:cxnLst/>
              <a:rect l="l" t="t" r="r" b="b"/>
              <a:pathLst>
                <a:path w="13965" h="12686" extrusionOk="0">
                  <a:moveTo>
                    <a:pt x="0" y="1"/>
                  </a:moveTo>
                  <a:cubicBezTo>
                    <a:pt x="2143" y="1867"/>
                    <a:pt x="4183" y="3872"/>
                    <a:pt x="6187" y="5911"/>
                  </a:cubicBezTo>
                  <a:cubicBezTo>
                    <a:pt x="7466" y="7052"/>
                    <a:pt x="8780" y="8192"/>
                    <a:pt x="10059" y="9368"/>
                  </a:cubicBezTo>
                  <a:cubicBezTo>
                    <a:pt x="11329" y="10470"/>
                    <a:pt x="12566" y="11444"/>
                    <a:pt x="13834" y="12570"/>
                  </a:cubicBezTo>
                  <a:lnTo>
                    <a:pt x="13834" y="12570"/>
                  </a:lnTo>
                  <a:cubicBezTo>
                    <a:pt x="13826" y="12538"/>
                    <a:pt x="13826" y="12513"/>
                    <a:pt x="13826" y="12513"/>
                  </a:cubicBezTo>
                  <a:cubicBezTo>
                    <a:pt x="12098" y="10785"/>
                    <a:pt x="10508" y="9368"/>
                    <a:pt x="8918" y="7916"/>
                  </a:cubicBezTo>
                  <a:lnTo>
                    <a:pt x="7328" y="6464"/>
                  </a:lnTo>
                  <a:lnTo>
                    <a:pt x="6464" y="5773"/>
                  </a:lnTo>
                  <a:lnTo>
                    <a:pt x="4597" y="4045"/>
                  </a:lnTo>
                  <a:lnTo>
                    <a:pt x="4183" y="3595"/>
                  </a:lnTo>
                  <a:cubicBezTo>
                    <a:pt x="3007" y="2593"/>
                    <a:pt x="1729" y="1279"/>
                    <a:pt x="415" y="139"/>
                  </a:cubicBezTo>
                  <a:cubicBezTo>
                    <a:pt x="415" y="139"/>
                    <a:pt x="277" y="139"/>
                    <a:pt x="277" y="1"/>
                  </a:cubicBezTo>
                  <a:close/>
                  <a:moveTo>
                    <a:pt x="13834" y="12570"/>
                  </a:moveTo>
                  <a:cubicBezTo>
                    <a:pt x="13847" y="12620"/>
                    <a:pt x="13879" y="12686"/>
                    <a:pt x="13965" y="12686"/>
                  </a:cubicBezTo>
                  <a:cubicBezTo>
                    <a:pt x="13921" y="12647"/>
                    <a:pt x="13878" y="12608"/>
                    <a:pt x="13834" y="12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6450421" y="3294085"/>
              <a:ext cx="369110" cy="343115"/>
            </a:xfrm>
            <a:custGeom>
              <a:avLst/>
              <a:gdLst/>
              <a:ahLst/>
              <a:cxnLst/>
              <a:rect l="l" t="t" r="r" b="b"/>
              <a:pathLst>
                <a:path w="18147" h="16869" extrusionOk="0">
                  <a:moveTo>
                    <a:pt x="5185" y="1"/>
                  </a:moveTo>
                  <a:cubicBezTo>
                    <a:pt x="3457" y="1"/>
                    <a:pt x="1590" y="450"/>
                    <a:pt x="277" y="1729"/>
                  </a:cubicBezTo>
                  <a:lnTo>
                    <a:pt x="139" y="1902"/>
                  </a:lnTo>
                  <a:lnTo>
                    <a:pt x="0" y="2040"/>
                  </a:lnTo>
                  <a:lnTo>
                    <a:pt x="0" y="2178"/>
                  </a:lnTo>
                  <a:lnTo>
                    <a:pt x="0" y="2455"/>
                  </a:lnTo>
                  <a:lnTo>
                    <a:pt x="0" y="2766"/>
                  </a:lnTo>
                  <a:cubicBezTo>
                    <a:pt x="588" y="3042"/>
                    <a:pt x="1003" y="3457"/>
                    <a:pt x="1590" y="3907"/>
                  </a:cubicBezTo>
                  <a:lnTo>
                    <a:pt x="1867" y="3907"/>
                  </a:lnTo>
                  <a:cubicBezTo>
                    <a:pt x="1279" y="3319"/>
                    <a:pt x="726" y="2766"/>
                    <a:pt x="139" y="2178"/>
                  </a:cubicBezTo>
                  <a:cubicBezTo>
                    <a:pt x="277" y="2040"/>
                    <a:pt x="588" y="1729"/>
                    <a:pt x="864" y="1591"/>
                  </a:cubicBezTo>
                  <a:cubicBezTo>
                    <a:pt x="1452" y="1314"/>
                    <a:pt x="1867" y="1176"/>
                    <a:pt x="2454" y="1038"/>
                  </a:cubicBezTo>
                  <a:cubicBezTo>
                    <a:pt x="3319" y="727"/>
                    <a:pt x="4321" y="588"/>
                    <a:pt x="5323" y="588"/>
                  </a:cubicBezTo>
                  <a:cubicBezTo>
                    <a:pt x="6326" y="588"/>
                    <a:pt x="7501" y="727"/>
                    <a:pt x="8503" y="1038"/>
                  </a:cubicBezTo>
                  <a:cubicBezTo>
                    <a:pt x="9367" y="1314"/>
                    <a:pt x="10232" y="1591"/>
                    <a:pt x="11234" y="2178"/>
                  </a:cubicBezTo>
                  <a:cubicBezTo>
                    <a:pt x="12375" y="2766"/>
                    <a:pt x="13377" y="3630"/>
                    <a:pt x="14241" y="4494"/>
                  </a:cubicBezTo>
                  <a:cubicBezTo>
                    <a:pt x="15105" y="5358"/>
                    <a:pt x="15831" y="6222"/>
                    <a:pt x="16419" y="7087"/>
                  </a:cubicBezTo>
                  <a:cubicBezTo>
                    <a:pt x="16833" y="7778"/>
                    <a:pt x="17145" y="8504"/>
                    <a:pt x="17421" y="9368"/>
                  </a:cubicBezTo>
                  <a:cubicBezTo>
                    <a:pt x="17559" y="10094"/>
                    <a:pt x="17698" y="10958"/>
                    <a:pt x="17698" y="11822"/>
                  </a:cubicBezTo>
                  <a:cubicBezTo>
                    <a:pt x="17698" y="12548"/>
                    <a:pt x="17559" y="13274"/>
                    <a:pt x="17421" y="13827"/>
                  </a:cubicBezTo>
                  <a:cubicBezTo>
                    <a:pt x="17283" y="14276"/>
                    <a:pt x="17145" y="14864"/>
                    <a:pt x="16833" y="15278"/>
                  </a:cubicBezTo>
                  <a:cubicBezTo>
                    <a:pt x="16695" y="15555"/>
                    <a:pt x="16419" y="16004"/>
                    <a:pt x="16142" y="16281"/>
                  </a:cubicBezTo>
                  <a:cubicBezTo>
                    <a:pt x="15969" y="16419"/>
                    <a:pt x="15831" y="16592"/>
                    <a:pt x="15693" y="16730"/>
                  </a:cubicBezTo>
                  <a:cubicBezTo>
                    <a:pt x="15555" y="16592"/>
                    <a:pt x="15555" y="16419"/>
                    <a:pt x="15416" y="16419"/>
                  </a:cubicBezTo>
                  <a:cubicBezTo>
                    <a:pt x="15416" y="16419"/>
                    <a:pt x="15416" y="16592"/>
                    <a:pt x="15555" y="16592"/>
                  </a:cubicBezTo>
                  <a:cubicBezTo>
                    <a:pt x="15555" y="16730"/>
                    <a:pt x="15693" y="16730"/>
                    <a:pt x="15693" y="16868"/>
                  </a:cubicBezTo>
                  <a:lnTo>
                    <a:pt x="15969" y="16868"/>
                  </a:lnTo>
                  <a:cubicBezTo>
                    <a:pt x="16142" y="16868"/>
                    <a:pt x="16280" y="16868"/>
                    <a:pt x="16280" y="16730"/>
                  </a:cubicBezTo>
                  <a:cubicBezTo>
                    <a:pt x="16419" y="16730"/>
                    <a:pt x="16419" y="16730"/>
                    <a:pt x="16557" y="16592"/>
                  </a:cubicBezTo>
                  <a:cubicBezTo>
                    <a:pt x="16695" y="16281"/>
                    <a:pt x="17006" y="15866"/>
                    <a:pt x="17145" y="15555"/>
                  </a:cubicBezTo>
                  <a:cubicBezTo>
                    <a:pt x="17421" y="15140"/>
                    <a:pt x="17559" y="14864"/>
                    <a:pt x="17698" y="14414"/>
                  </a:cubicBezTo>
                  <a:cubicBezTo>
                    <a:pt x="18009" y="13688"/>
                    <a:pt x="18147" y="12824"/>
                    <a:pt x="18147" y="12098"/>
                  </a:cubicBezTo>
                  <a:cubicBezTo>
                    <a:pt x="18147" y="11234"/>
                    <a:pt x="18147" y="10543"/>
                    <a:pt x="18009" y="9679"/>
                  </a:cubicBezTo>
                  <a:cubicBezTo>
                    <a:pt x="17870" y="8953"/>
                    <a:pt x="17559" y="8227"/>
                    <a:pt x="17283" y="7363"/>
                  </a:cubicBezTo>
                  <a:cubicBezTo>
                    <a:pt x="16695" y="6050"/>
                    <a:pt x="15693" y="4909"/>
                    <a:pt x="14690" y="3907"/>
                  </a:cubicBezTo>
                  <a:cubicBezTo>
                    <a:pt x="14103" y="3319"/>
                    <a:pt x="13550" y="2904"/>
                    <a:pt x="12824" y="2593"/>
                  </a:cubicBezTo>
                  <a:cubicBezTo>
                    <a:pt x="12236" y="2178"/>
                    <a:pt x="11649" y="1729"/>
                    <a:pt x="11096" y="1452"/>
                  </a:cubicBezTo>
                  <a:cubicBezTo>
                    <a:pt x="10232" y="1038"/>
                    <a:pt x="9367" y="727"/>
                    <a:pt x="8503" y="450"/>
                  </a:cubicBezTo>
                  <a:cubicBezTo>
                    <a:pt x="7501" y="312"/>
                    <a:pt x="6637" y="1"/>
                    <a:pt x="5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6388548" y="320339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6295047" y="339673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6098891" y="3127462"/>
              <a:ext cx="746661" cy="128691"/>
            </a:xfrm>
            <a:custGeom>
              <a:avLst/>
              <a:gdLst/>
              <a:ahLst/>
              <a:cxnLst/>
              <a:rect l="l" t="t" r="r" b="b"/>
              <a:pathLst>
                <a:path w="36709" h="6327" extrusionOk="0">
                  <a:moveTo>
                    <a:pt x="23920" y="1"/>
                  </a:moveTo>
                  <a:cubicBezTo>
                    <a:pt x="22745" y="1"/>
                    <a:pt x="21604" y="139"/>
                    <a:pt x="20602" y="277"/>
                  </a:cubicBezTo>
                  <a:cubicBezTo>
                    <a:pt x="19426" y="588"/>
                    <a:pt x="18424" y="865"/>
                    <a:pt x="17422" y="1141"/>
                  </a:cubicBezTo>
                  <a:cubicBezTo>
                    <a:pt x="16419" y="1591"/>
                    <a:pt x="15417" y="2006"/>
                    <a:pt x="14414" y="2593"/>
                  </a:cubicBezTo>
                  <a:cubicBezTo>
                    <a:pt x="13965" y="2870"/>
                    <a:pt x="13550" y="3181"/>
                    <a:pt x="13101" y="3457"/>
                  </a:cubicBezTo>
                  <a:cubicBezTo>
                    <a:pt x="12686" y="3734"/>
                    <a:pt x="12513" y="4045"/>
                    <a:pt x="12237" y="4321"/>
                  </a:cubicBezTo>
                  <a:cubicBezTo>
                    <a:pt x="11649" y="3734"/>
                    <a:pt x="11096" y="3319"/>
                    <a:pt x="10508" y="2870"/>
                  </a:cubicBezTo>
                  <a:cubicBezTo>
                    <a:pt x="9783" y="2144"/>
                    <a:pt x="9057" y="1729"/>
                    <a:pt x="8365" y="1003"/>
                  </a:cubicBezTo>
                  <a:lnTo>
                    <a:pt x="8054" y="1003"/>
                  </a:lnTo>
                  <a:cubicBezTo>
                    <a:pt x="7916" y="1003"/>
                    <a:pt x="7778" y="1003"/>
                    <a:pt x="7778" y="1141"/>
                  </a:cubicBezTo>
                  <a:cubicBezTo>
                    <a:pt x="6326" y="1280"/>
                    <a:pt x="5185" y="2006"/>
                    <a:pt x="4045" y="2731"/>
                  </a:cubicBezTo>
                  <a:cubicBezTo>
                    <a:pt x="2731" y="3457"/>
                    <a:pt x="1452" y="4321"/>
                    <a:pt x="139" y="5047"/>
                  </a:cubicBezTo>
                  <a:cubicBezTo>
                    <a:pt x="139" y="5047"/>
                    <a:pt x="1" y="5186"/>
                    <a:pt x="1" y="5324"/>
                  </a:cubicBezTo>
                  <a:cubicBezTo>
                    <a:pt x="1" y="5462"/>
                    <a:pt x="1" y="5600"/>
                    <a:pt x="139" y="5600"/>
                  </a:cubicBezTo>
                  <a:cubicBezTo>
                    <a:pt x="139" y="5773"/>
                    <a:pt x="139" y="5773"/>
                    <a:pt x="277" y="5773"/>
                  </a:cubicBezTo>
                  <a:lnTo>
                    <a:pt x="277" y="5911"/>
                  </a:lnTo>
                  <a:lnTo>
                    <a:pt x="727" y="6326"/>
                  </a:lnTo>
                  <a:lnTo>
                    <a:pt x="727" y="6050"/>
                  </a:lnTo>
                  <a:cubicBezTo>
                    <a:pt x="588" y="5773"/>
                    <a:pt x="588" y="5462"/>
                    <a:pt x="727" y="5186"/>
                  </a:cubicBezTo>
                  <a:cubicBezTo>
                    <a:pt x="727" y="5047"/>
                    <a:pt x="865" y="4909"/>
                    <a:pt x="1003" y="4736"/>
                  </a:cubicBezTo>
                  <a:cubicBezTo>
                    <a:pt x="2317" y="3872"/>
                    <a:pt x="3734" y="3181"/>
                    <a:pt x="5047" y="2593"/>
                  </a:cubicBezTo>
                  <a:lnTo>
                    <a:pt x="5185" y="2455"/>
                  </a:lnTo>
                  <a:cubicBezTo>
                    <a:pt x="5773" y="2144"/>
                    <a:pt x="6464" y="1867"/>
                    <a:pt x="7052" y="1591"/>
                  </a:cubicBezTo>
                  <a:cubicBezTo>
                    <a:pt x="7190" y="1452"/>
                    <a:pt x="7328" y="1452"/>
                    <a:pt x="7328" y="1452"/>
                  </a:cubicBezTo>
                  <a:lnTo>
                    <a:pt x="7916" y="1452"/>
                  </a:lnTo>
                  <a:cubicBezTo>
                    <a:pt x="8193" y="1452"/>
                    <a:pt x="8365" y="1452"/>
                    <a:pt x="8504" y="1591"/>
                  </a:cubicBezTo>
                  <a:cubicBezTo>
                    <a:pt x="9644" y="2593"/>
                    <a:pt x="10785" y="3596"/>
                    <a:pt x="12098" y="5047"/>
                  </a:cubicBezTo>
                  <a:cubicBezTo>
                    <a:pt x="13550" y="3734"/>
                    <a:pt x="15106" y="2731"/>
                    <a:pt x="16696" y="2006"/>
                  </a:cubicBezTo>
                  <a:cubicBezTo>
                    <a:pt x="18735" y="1141"/>
                    <a:pt x="20878" y="588"/>
                    <a:pt x="23056" y="416"/>
                  </a:cubicBezTo>
                  <a:lnTo>
                    <a:pt x="24196" y="416"/>
                  </a:lnTo>
                  <a:cubicBezTo>
                    <a:pt x="26063" y="416"/>
                    <a:pt x="27791" y="727"/>
                    <a:pt x="29519" y="1141"/>
                  </a:cubicBezTo>
                  <a:cubicBezTo>
                    <a:pt x="29658" y="1141"/>
                    <a:pt x="29969" y="1280"/>
                    <a:pt x="30245" y="1452"/>
                  </a:cubicBezTo>
                  <a:lnTo>
                    <a:pt x="30383" y="1452"/>
                  </a:lnTo>
                  <a:cubicBezTo>
                    <a:pt x="30383" y="1591"/>
                    <a:pt x="30383" y="1591"/>
                    <a:pt x="30522" y="1729"/>
                  </a:cubicBezTo>
                  <a:cubicBezTo>
                    <a:pt x="31248" y="2144"/>
                    <a:pt x="32112" y="2593"/>
                    <a:pt x="32976" y="3008"/>
                  </a:cubicBezTo>
                  <a:cubicBezTo>
                    <a:pt x="34116" y="3734"/>
                    <a:pt x="35430" y="4598"/>
                    <a:pt x="36709" y="5324"/>
                  </a:cubicBezTo>
                  <a:cubicBezTo>
                    <a:pt x="35845" y="4598"/>
                    <a:pt x="34981" y="3872"/>
                    <a:pt x="33978" y="3319"/>
                  </a:cubicBezTo>
                  <a:cubicBezTo>
                    <a:pt x="32699" y="2455"/>
                    <a:pt x="31248" y="1729"/>
                    <a:pt x="29658" y="1141"/>
                  </a:cubicBezTo>
                  <a:cubicBezTo>
                    <a:pt x="28068" y="416"/>
                    <a:pt x="26339" y="139"/>
                    <a:pt x="24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6884185" y="3291278"/>
              <a:ext cx="96351" cy="474573"/>
            </a:xfrm>
            <a:custGeom>
              <a:avLst/>
              <a:gdLst/>
              <a:ahLst/>
              <a:cxnLst/>
              <a:rect l="l" t="t" r="r" b="b"/>
              <a:pathLst>
                <a:path w="4737" h="23332" extrusionOk="0">
                  <a:moveTo>
                    <a:pt x="865" y="0"/>
                  </a:moveTo>
                  <a:lnTo>
                    <a:pt x="865" y="0"/>
                  </a:lnTo>
                  <a:cubicBezTo>
                    <a:pt x="1003" y="311"/>
                    <a:pt x="1142" y="450"/>
                    <a:pt x="1280" y="726"/>
                  </a:cubicBezTo>
                  <a:cubicBezTo>
                    <a:pt x="2420" y="2455"/>
                    <a:pt x="3285" y="4459"/>
                    <a:pt x="3872" y="6637"/>
                  </a:cubicBezTo>
                  <a:cubicBezTo>
                    <a:pt x="4460" y="8642"/>
                    <a:pt x="4598" y="10819"/>
                    <a:pt x="4322" y="12824"/>
                  </a:cubicBezTo>
                  <a:cubicBezTo>
                    <a:pt x="4149" y="15002"/>
                    <a:pt x="3457" y="17145"/>
                    <a:pt x="2282" y="19011"/>
                  </a:cubicBezTo>
                  <a:cubicBezTo>
                    <a:pt x="1867" y="19737"/>
                    <a:pt x="1280" y="20601"/>
                    <a:pt x="554" y="21327"/>
                  </a:cubicBezTo>
                  <a:cubicBezTo>
                    <a:pt x="416" y="21465"/>
                    <a:pt x="277" y="21742"/>
                    <a:pt x="1" y="21915"/>
                  </a:cubicBezTo>
                  <a:cubicBezTo>
                    <a:pt x="554" y="22329"/>
                    <a:pt x="1142" y="22917"/>
                    <a:pt x="1556" y="23332"/>
                  </a:cubicBezTo>
                  <a:cubicBezTo>
                    <a:pt x="1764" y="23332"/>
                    <a:pt x="1956" y="23270"/>
                    <a:pt x="2102" y="23270"/>
                  </a:cubicBezTo>
                  <a:cubicBezTo>
                    <a:pt x="2175" y="23270"/>
                    <a:pt x="2236" y="23286"/>
                    <a:pt x="2282" y="23332"/>
                  </a:cubicBezTo>
                  <a:cubicBezTo>
                    <a:pt x="1867" y="22917"/>
                    <a:pt x="1280" y="22468"/>
                    <a:pt x="692" y="21915"/>
                  </a:cubicBezTo>
                  <a:cubicBezTo>
                    <a:pt x="692" y="21915"/>
                    <a:pt x="865" y="21915"/>
                    <a:pt x="865" y="21742"/>
                  </a:cubicBezTo>
                  <a:cubicBezTo>
                    <a:pt x="1003" y="21465"/>
                    <a:pt x="1142" y="21327"/>
                    <a:pt x="1280" y="21189"/>
                  </a:cubicBezTo>
                  <a:cubicBezTo>
                    <a:pt x="1418" y="20878"/>
                    <a:pt x="1729" y="20601"/>
                    <a:pt x="1867" y="20325"/>
                  </a:cubicBezTo>
                  <a:cubicBezTo>
                    <a:pt x="2144" y="20014"/>
                    <a:pt x="2420" y="19737"/>
                    <a:pt x="2593" y="19322"/>
                  </a:cubicBezTo>
                  <a:cubicBezTo>
                    <a:pt x="3146" y="18596"/>
                    <a:pt x="3457" y="17871"/>
                    <a:pt x="3872" y="17006"/>
                  </a:cubicBezTo>
                  <a:cubicBezTo>
                    <a:pt x="4010" y="16730"/>
                    <a:pt x="4010" y="16281"/>
                    <a:pt x="4149" y="15866"/>
                  </a:cubicBezTo>
                  <a:cubicBezTo>
                    <a:pt x="4322" y="15416"/>
                    <a:pt x="4322" y="15002"/>
                    <a:pt x="4460" y="14552"/>
                  </a:cubicBezTo>
                  <a:cubicBezTo>
                    <a:pt x="4598" y="13688"/>
                    <a:pt x="4598" y="12824"/>
                    <a:pt x="4598" y="11960"/>
                  </a:cubicBezTo>
                  <a:cubicBezTo>
                    <a:pt x="4736" y="10232"/>
                    <a:pt x="4598" y="8503"/>
                    <a:pt x="4322" y="6775"/>
                  </a:cubicBezTo>
                  <a:cubicBezTo>
                    <a:pt x="4149" y="6637"/>
                    <a:pt x="4149" y="6360"/>
                    <a:pt x="4010" y="6049"/>
                  </a:cubicBezTo>
                  <a:lnTo>
                    <a:pt x="4149" y="6049"/>
                  </a:lnTo>
                  <a:cubicBezTo>
                    <a:pt x="4149" y="5911"/>
                    <a:pt x="4010" y="5773"/>
                    <a:pt x="4010" y="5635"/>
                  </a:cubicBezTo>
                  <a:cubicBezTo>
                    <a:pt x="3596" y="4459"/>
                    <a:pt x="3008" y="3319"/>
                    <a:pt x="2282" y="2178"/>
                  </a:cubicBezTo>
                  <a:cubicBezTo>
                    <a:pt x="1867" y="1452"/>
                    <a:pt x="1418" y="726"/>
                    <a:pt x="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6274646" y="3414312"/>
              <a:ext cx="562482" cy="503395"/>
            </a:xfrm>
            <a:custGeom>
              <a:avLst/>
              <a:gdLst/>
              <a:ahLst/>
              <a:cxnLst/>
              <a:rect l="l" t="t" r="r" b="b"/>
              <a:pathLst>
                <a:path w="27654" h="24749" extrusionOk="0">
                  <a:moveTo>
                    <a:pt x="1" y="0"/>
                  </a:moveTo>
                  <a:cubicBezTo>
                    <a:pt x="47" y="34"/>
                    <a:pt x="93" y="68"/>
                    <a:pt x="139" y="102"/>
                  </a:cubicBezTo>
                  <a:lnTo>
                    <a:pt x="139" y="102"/>
                  </a:lnTo>
                  <a:cubicBezTo>
                    <a:pt x="138" y="0"/>
                    <a:pt x="126" y="0"/>
                    <a:pt x="1" y="0"/>
                  </a:cubicBezTo>
                  <a:close/>
                  <a:moveTo>
                    <a:pt x="27653" y="24196"/>
                  </a:moveTo>
                  <a:lnTo>
                    <a:pt x="27653" y="24196"/>
                  </a:lnTo>
                  <a:cubicBezTo>
                    <a:pt x="27567" y="24239"/>
                    <a:pt x="27477" y="24285"/>
                    <a:pt x="27391" y="24333"/>
                  </a:cubicBezTo>
                  <a:lnTo>
                    <a:pt x="27391" y="24333"/>
                  </a:lnTo>
                  <a:cubicBezTo>
                    <a:pt x="27429" y="24329"/>
                    <a:pt x="27541" y="24308"/>
                    <a:pt x="27653" y="24196"/>
                  </a:cubicBezTo>
                  <a:close/>
                  <a:moveTo>
                    <a:pt x="139" y="102"/>
                  </a:moveTo>
                  <a:cubicBezTo>
                    <a:pt x="139" y="113"/>
                    <a:pt x="139" y="125"/>
                    <a:pt x="139" y="139"/>
                  </a:cubicBezTo>
                  <a:cubicBezTo>
                    <a:pt x="1453" y="1452"/>
                    <a:pt x="2870" y="2731"/>
                    <a:pt x="4045" y="4044"/>
                  </a:cubicBezTo>
                  <a:cubicBezTo>
                    <a:pt x="5186" y="5323"/>
                    <a:pt x="6326" y="6637"/>
                    <a:pt x="7502" y="7777"/>
                  </a:cubicBezTo>
                  <a:cubicBezTo>
                    <a:pt x="8055" y="8503"/>
                    <a:pt x="8642" y="9091"/>
                    <a:pt x="9230" y="9644"/>
                  </a:cubicBezTo>
                  <a:cubicBezTo>
                    <a:pt x="9921" y="10232"/>
                    <a:pt x="10509" y="10819"/>
                    <a:pt x="11235" y="11234"/>
                  </a:cubicBezTo>
                  <a:cubicBezTo>
                    <a:pt x="12686" y="12409"/>
                    <a:pt x="14104" y="13550"/>
                    <a:pt x="15417" y="14829"/>
                  </a:cubicBezTo>
                  <a:cubicBezTo>
                    <a:pt x="17284" y="16419"/>
                    <a:pt x="19012" y="18147"/>
                    <a:pt x="20878" y="19737"/>
                  </a:cubicBezTo>
                  <a:cubicBezTo>
                    <a:pt x="21742" y="20601"/>
                    <a:pt x="22745" y="21327"/>
                    <a:pt x="23609" y="22191"/>
                  </a:cubicBezTo>
                  <a:cubicBezTo>
                    <a:pt x="24473" y="23055"/>
                    <a:pt x="25337" y="23919"/>
                    <a:pt x="26340" y="24645"/>
                  </a:cubicBezTo>
                  <a:cubicBezTo>
                    <a:pt x="26426" y="24714"/>
                    <a:pt x="26538" y="24749"/>
                    <a:pt x="26646" y="24749"/>
                  </a:cubicBezTo>
                  <a:cubicBezTo>
                    <a:pt x="26754" y="24749"/>
                    <a:pt x="26858" y="24714"/>
                    <a:pt x="26927" y="24645"/>
                  </a:cubicBezTo>
                  <a:cubicBezTo>
                    <a:pt x="27022" y="24550"/>
                    <a:pt x="27199" y="24438"/>
                    <a:pt x="27391" y="24333"/>
                  </a:cubicBezTo>
                  <a:lnTo>
                    <a:pt x="27391" y="24333"/>
                  </a:lnTo>
                  <a:cubicBezTo>
                    <a:pt x="27382" y="24334"/>
                    <a:pt x="27377" y="24334"/>
                    <a:pt x="27377" y="24334"/>
                  </a:cubicBezTo>
                  <a:cubicBezTo>
                    <a:pt x="27204" y="24334"/>
                    <a:pt x="27204" y="24334"/>
                    <a:pt x="27065" y="24507"/>
                  </a:cubicBezTo>
                  <a:lnTo>
                    <a:pt x="26927" y="24507"/>
                  </a:lnTo>
                  <a:cubicBezTo>
                    <a:pt x="26789" y="24507"/>
                    <a:pt x="26512" y="24334"/>
                    <a:pt x="26340" y="24196"/>
                  </a:cubicBezTo>
                  <a:cubicBezTo>
                    <a:pt x="24611" y="22606"/>
                    <a:pt x="22883" y="21050"/>
                    <a:pt x="21017" y="19460"/>
                  </a:cubicBezTo>
                  <a:lnTo>
                    <a:pt x="21017" y="19322"/>
                  </a:lnTo>
                  <a:lnTo>
                    <a:pt x="20464" y="18873"/>
                  </a:lnTo>
                  <a:cubicBezTo>
                    <a:pt x="19427" y="18009"/>
                    <a:pt x="18424" y="17145"/>
                    <a:pt x="17422" y="16280"/>
                  </a:cubicBezTo>
                  <a:cubicBezTo>
                    <a:pt x="16558" y="15416"/>
                    <a:pt x="15555" y="14552"/>
                    <a:pt x="14691" y="13688"/>
                  </a:cubicBezTo>
                  <a:lnTo>
                    <a:pt x="14553" y="13688"/>
                  </a:lnTo>
                  <a:cubicBezTo>
                    <a:pt x="12963" y="11960"/>
                    <a:pt x="11235" y="10370"/>
                    <a:pt x="9506" y="8780"/>
                  </a:cubicBezTo>
                  <a:cubicBezTo>
                    <a:pt x="7502" y="6913"/>
                    <a:pt x="5324" y="5047"/>
                    <a:pt x="3319" y="3042"/>
                  </a:cubicBezTo>
                  <a:lnTo>
                    <a:pt x="3319" y="2904"/>
                  </a:lnTo>
                  <a:lnTo>
                    <a:pt x="2732" y="2454"/>
                  </a:lnTo>
                  <a:lnTo>
                    <a:pt x="2593" y="2316"/>
                  </a:lnTo>
                  <a:cubicBezTo>
                    <a:pt x="1901" y="1624"/>
                    <a:pt x="1083" y="806"/>
                    <a:pt x="139" y="1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6113658" y="3250497"/>
              <a:ext cx="23228" cy="29554"/>
            </a:xfrm>
            <a:custGeom>
              <a:avLst/>
              <a:gdLst/>
              <a:ahLst/>
              <a:cxnLst/>
              <a:rect l="l" t="t" r="r" b="b"/>
              <a:pathLst>
                <a:path w="1142" h="1453" extrusionOk="0">
                  <a:moveTo>
                    <a:pt x="1" y="1"/>
                  </a:moveTo>
                  <a:lnTo>
                    <a:pt x="1" y="277"/>
                  </a:lnTo>
                  <a:cubicBezTo>
                    <a:pt x="415" y="727"/>
                    <a:pt x="865" y="1003"/>
                    <a:pt x="1141" y="1452"/>
                  </a:cubicBezTo>
                  <a:cubicBezTo>
                    <a:pt x="865" y="1003"/>
                    <a:pt x="415" y="588"/>
                    <a:pt x="139" y="139"/>
                  </a:cubicBezTo>
                  <a:cubicBezTo>
                    <a:pt x="139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6839905" y="3764581"/>
              <a:ext cx="134997" cy="141871"/>
            </a:xfrm>
            <a:custGeom>
              <a:avLst/>
              <a:gdLst/>
              <a:ahLst/>
              <a:cxnLst/>
              <a:rect l="l" t="t" r="r" b="b"/>
              <a:pathLst>
                <a:path w="6637" h="6975" extrusionOk="0">
                  <a:moveTo>
                    <a:pt x="4279" y="0"/>
                  </a:moveTo>
                  <a:cubicBezTo>
                    <a:pt x="4133" y="0"/>
                    <a:pt x="3941" y="62"/>
                    <a:pt x="3733" y="62"/>
                  </a:cubicBezTo>
                  <a:cubicBezTo>
                    <a:pt x="4321" y="511"/>
                    <a:pt x="4909" y="1064"/>
                    <a:pt x="5323" y="1514"/>
                  </a:cubicBezTo>
                  <a:cubicBezTo>
                    <a:pt x="5462" y="1652"/>
                    <a:pt x="5462" y="1928"/>
                    <a:pt x="5462" y="2101"/>
                  </a:cubicBezTo>
                  <a:cubicBezTo>
                    <a:pt x="5634" y="2101"/>
                    <a:pt x="5634" y="2239"/>
                    <a:pt x="5634" y="2239"/>
                  </a:cubicBezTo>
                  <a:lnTo>
                    <a:pt x="5462" y="2378"/>
                  </a:lnTo>
                  <a:cubicBezTo>
                    <a:pt x="5634" y="2654"/>
                    <a:pt x="5634" y="3104"/>
                    <a:pt x="5323" y="3380"/>
                  </a:cubicBezTo>
                  <a:cubicBezTo>
                    <a:pt x="3457" y="4832"/>
                    <a:pt x="1729" y="5972"/>
                    <a:pt x="0" y="6975"/>
                  </a:cubicBezTo>
                  <a:cubicBezTo>
                    <a:pt x="1003" y="6422"/>
                    <a:pt x="2005" y="5972"/>
                    <a:pt x="2869" y="5385"/>
                  </a:cubicBezTo>
                  <a:cubicBezTo>
                    <a:pt x="4183" y="4521"/>
                    <a:pt x="5323" y="3829"/>
                    <a:pt x="6326" y="2792"/>
                  </a:cubicBezTo>
                  <a:cubicBezTo>
                    <a:pt x="6499" y="2654"/>
                    <a:pt x="6499" y="2516"/>
                    <a:pt x="6637" y="2516"/>
                  </a:cubicBezTo>
                  <a:lnTo>
                    <a:pt x="6637" y="2378"/>
                  </a:lnTo>
                  <a:cubicBezTo>
                    <a:pt x="6637" y="2239"/>
                    <a:pt x="6637" y="2101"/>
                    <a:pt x="6499" y="1928"/>
                  </a:cubicBezTo>
                  <a:cubicBezTo>
                    <a:pt x="6049" y="1237"/>
                    <a:pt x="5323" y="649"/>
                    <a:pt x="4597" y="200"/>
                  </a:cubicBezTo>
                  <a:cubicBezTo>
                    <a:pt x="4597" y="62"/>
                    <a:pt x="4597" y="62"/>
                    <a:pt x="4459" y="62"/>
                  </a:cubicBezTo>
                  <a:cubicBezTo>
                    <a:pt x="4413" y="16"/>
                    <a:pt x="4352" y="0"/>
                    <a:pt x="4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6242306" y="3329232"/>
              <a:ext cx="11980" cy="11980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1" y="1"/>
                  </a:moveTo>
                  <a:cubicBezTo>
                    <a:pt x="277" y="174"/>
                    <a:pt x="450" y="450"/>
                    <a:pt x="589" y="589"/>
                  </a:cubicBezTo>
                  <a:cubicBezTo>
                    <a:pt x="589" y="450"/>
                    <a:pt x="589" y="174"/>
                    <a:pt x="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6778744" y="3827695"/>
              <a:ext cx="5634" cy="2827"/>
            </a:xfrm>
            <a:custGeom>
              <a:avLst/>
              <a:gdLst/>
              <a:ahLst/>
              <a:cxnLst/>
              <a:rect l="l" t="t" r="r" b="b"/>
              <a:pathLst>
                <a:path w="277" h="139" extrusionOk="0">
                  <a:moveTo>
                    <a:pt x="0" y="1"/>
                  </a:moveTo>
                  <a:cubicBezTo>
                    <a:pt x="0" y="1"/>
                    <a:pt x="57" y="57"/>
                    <a:pt x="134" y="98"/>
                  </a:cubicBezTo>
                  <a:lnTo>
                    <a:pt x="134" y="98"/>
                  </a:lnTo>
                  <a:cubicBezTo>
                    <a:pt x="110" y="1"/>
                    <a:pt x="0" y="1"/>
                    <a:pt x="0" y="1"/>
                  </a:cubicBezTo>
                  <a:close/>
                  <a:moveTo>
                    <a:pt x="134" y="98"/>
                  </a:moveTo>
                  <a:cubicBezTo>
                    <a:pt x="137" y="110"/>
                    <a:pt x="138" y="124"/>
                    <a:pt x="138" y="139"/>
                  </a:cubicBezTo>
                  <a:lnTo>
                    <a:pt x="277" y="139"/>
                  </a:lnTo>
                  <a:cubicBezTo>
                    <a:pt x="227" y="139"/>
                    <a:pt x="177" y="121"/>
                    <a:pt x="134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6752018" y="3803796"/>
              <a:ext cx="11980" cy="11960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1" y="0"/>
                  </a:moveTo>
                  <a:cubicBezTo>
                    <a:pt x="139" y="311"/>
                    <a:pt x="450" y="450"/>
                    <a:pt x="588" y="588"/>
                  </a:cubicBezTo>
                  <a:lnTo>
                    <a:pt x="588" y="311"/>
                  </a:lnTo>
                  <a:cubicBezTo>
                    <a:pt x="450" y="173"/>
                    <a:pt x="277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6265514" y="3326425"/>
              <a:ext cx="47128" cy="41494"/>
            </a:xfrm>
            <a:custGeom>
              <a:avLst/>
              <a:gdLst/>
              <a:ahLst/>
              <a:cxnLst/>
              <a:rect l="l" t="t" r="r" b="b"/>
              <a:pathLst>
                <a:path w="2317" h="2040" extrusionOk="0">
                  <a:moveTo>
                    <a:pt x="1729" y="1"/>
                  </a:moveTo>
                  <a:cubicBezTo>
                    <a:pt x="1729" y="1"/>
                    <a:pt x="1591" y="1"/>
                    <a:pt x="1452" y="139"/>
                  </a:cubicBezTo>
                  <a:cubicBezTo>
                    <a:pt x="1038" y="588"/>
                    <a:pt x="450" y="1003"/>
                    <a:pt x="1" y="1452"/>
                  </a:cubicBezTo>
                  <a:lnTo>
                    <a:pt x="588" y="2040"/>
                  </a:lnTo>
                  <a:cubicBezTo>
                    <a:pt x="1176" y="1591"/>
                    <a:pt x="1591" y="1176"/>
                    <a:pt x="2178" y="727"/>
                  </a:cubicBezTo>
                  <a:cubicBezTo>
                    <a:pt x="2316" y="588"/>
                    <a:pt x="2316" y="139"/>
                    <a:pt x="2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6230367" y="3311658"/>
              <a:ext cx="6346" cy="9173"/>
            </a:xfrm>
            <a:custGeom>
              <a:avLst/>
              <a:gdLst/>
              <a:ahLst/>
              <a:cxnLst/>
              <a:rect l="l" t="t" r="r" b="b"/>
              <a:pathLst>
                <a:path w="312" h="451" extrusionOk="0">
                  <a:moveTo>
                    <a:pt x="0" y="1"/>
                  </a:moveTo>
                  <a:cubicBezTo>
                    <a:pt x="0" y="174"/>
                    <a:pt x="173" y="312"/>
                    <a:pt x="311" y="450"/>
                  </a:cubicBezTo>
                  <a:lnTo>
                    <a:pt x="311" y="312"/>
                  </a:lnTo>
                  <a:cubicBezTo>
                    <a:pt x="311" y="312"/>
                    <a:pt x="173" y="174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6895433" y="3842462"/>
              <a:ext cx="20421" cy="11268"/>
            </a:xfrm>
            <a:custGeom>
              <a:avLst/>
              <a:gdLst/>
              <a:ahLst/>
              <a:cxnLst/>
              <a:rect l="l" t="t" r="r" b="b"/>
              <a:pathLst>
                <a:path w="1004" h="554" extrusionOk="0">
                  <a:moveTo>
                    <a:pt x="1003" y="0"/>
                  </a:moveTo>
                  <a:cubicBezTo>
                    <a:pt x="802" y="101"/>
                    <a:pt x="601" y="274"/>
                    <a:pt x="334" y="415"/>
                  </a:cubicBezTo>
                  <a:lnTo>
                    <a:pt x="334" y="415"/>
                  </a:lnTo>
                  <a:cubicBezTo>
                    <a:pt x="596" y="408"/>
                    <a:pt x="731" y="277"/>
                    <a:pt x="865" y="277"/>
                  </a:cubicBezTo>
                  <a:cubicBezTo>
                    <a:pt x="865" y="277"/>
                    <a:pt x="865" y="139"/>
                    <a:pt x="1003" y="139"/>
                  </a:cubicBezTo>
                  <a:lnTo>
                    <a:pt x="1003" y="0"/>
                  </a:lnTo>
                  <a:close/>
                  <a:moveTo>
                    <a:pt x="334" y="415"/>
                  </a:moveTo>
                  <a:lnTo>
                    <a:pt x="334" y="415"/>
                  </a:lnTo>
                  <a:cubicBezTo>
                    <a:pt x="327" y="415"/>
                    <a:pt x="319" y="415"/>
                    <a:pt x="312" y="415"/>
                  </a:cubicBezTo>
                  <a:cubicBezTo>
                    <a:pt x="312" y="419"/>
                    <a:pt x="312" y="423"/>
                    <a:pt x="312" y="426"/>
                  </a:cubicBezTo>
                  <a:lnTo>
                    <a:pt x="312" y="426"/>
                  </a:lnTo>
                  <a:cubicBezTo>
                    <a:pt x="319" y="423"/>
                    <a:pt x="327" y="419"/>
                    <a:pt x="334" y="415"/>
                  </a:cubicBezTo>
                  <a:close/>
                  <a:moveTo>
                    <a:pt x="312" y="426"/>
                  </a:moveTo>
                  <a:cubicBezTo>
                    <a:pt x="217" y="475"/>
                    <a:pt x="115" y="518"/>
                    <a:pt x="1" y="553"/>
                  </a:cubicBezTo>
                  <a:cubicBezTo>
                    <a:pt x="135" y="553"/>
                    <a:pt x="302" y="553"/>
                    <a:pt x="312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6183972" y="3227289"/>
              <a:ext cx="23208" cy="23228"/>
            </a:xfrm>
            <a:custGeom>
              <a:avLst/>
              <a:gdLst/>
              <a:ahLst/>
              <a:cxnLst/>
              <a:rect l="l" t="t" r="r" b="b"/>
              <a:pathLst>
                <a:path w="1141" h="1142" extrusionOk="0">
                  <a:moveTo>
                    <a:pt x="726" y="1"/>
                  </a:moveTo>
                  <a:cubicBezTo>
                    <a:pt x="553" y="1"/>
                    <a:pt x="415" y="1"/>
                    <a:pt x="415" y="139"/>
                  </a:cubicBezTo>
                  <a:cubicBezTo>
                    <a:pt x="277" y="139"/>
                    <a:pt x="138" y="278"/>
                    <a:pt x="0" y="416"/>
                  </a:cubicBezTo>
                  <a:cubicBezTo>
                    <a:pt x="0" y="554"/>
                    <a:pt x="138" y="554"/>
                    <a:pt x="138" y="692"/>
                  </a:cubicBezTo>
                  <a:cubicBezTo>
                    <a:pt x="277" y="865"/>
                    <a:pt x="277" y="1003"/>
                    <a:pt x="415" y="1142"/>
                  </a:cubicBezTo>
                  <a:cubicBezTo>
                    <a:pt x="553" y="1003"/>
                    <a:pt x="726" y="1003"/>
                    <a:pt x="864" y="865"/>
                  </a:cubicBezTo>
                  <a:cubicBezTo>
                    <a:pt x="1141" y="692"/>
                    <a:pt x="1141" y="416"/>
                    <a:pt x="1002" y="278"/>
                  </a:cubicBezTo>
                  <a:cubicBezTo>
                    <a:pt x="1002" y="139"/>
                    <a:pt x="864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6289413" y="3379165"/>
              <a:ext cx="11268" cy="11960"/>
            </a:xfrm>
            <a:custGeom>
              <a:avLst/>
              <a:gdLst/>
              <a:ahLst/>
              <a:cxnLst/>
              <a:rect l="l" t="t" r="r" b="b"/>
              <a:pathLst>
                <a:path w="554" h="588" extrusionOk="0">
                  <a:moveTo>
                    <a:pt x="1" y="0"/>
                  </a:moveTo>
                  <a:cubicBezTo>
                    <a:pt x="139" y="311"/>
                    <a:pt x="277" y="449"/>
                    <a:pt x="554" y="588"/>
                  </a:cubicBezTo>
                  <a:lnTo>
                    <a:pt x="554" y="449"/>
                  </a:lnTo>
                  <a:lnTo>
                    <a:pt x="554" y="138"/>
                  </a:lnTo>
                  <a:cubicBezTo>
                    <a:pt x="416" y="0"/>
                    <a:pt x="41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6605796" y="3637174"/>
              <a:ext cx="28842" cy="26035"/>
            </a:xfrm>
            <a:custGeom>
              <a:avLst/>
              <a:gdLst/>
              <a:ahLst/>
              <a:cxnLst/>
              <a:rect l="l" t="t" r="r" b="b"/>
              <a:pathLst>
                <a:path w="1418" h="1280" extrusionOk="0">
                  <a:moveTo>
                    <a:pt x="864" y="0"/>
                  </a:moveTo>
                  <a:cubicBezTo>
                    <a:pt x="864" y="0"/>
                    <a:pt x="726" y="0"/>
                    <a:pt x="553" y="139"/>
                  </a:cubicBezTo>
                  <a:cubicBezTo>
                    <a:pt x="415" y="277"/>
                    <a:pt x="277" y="415"/>
                    <a:pt x="138" y="588"/>
                  </a:cubicBezTo>
                  <a:cubicBezTo>
                    <a:pt x="0" y="588"/>
                    <a:pt x="0" y="726"/>
                    <a:pt x="0" y="726"/>
                  </a:cubicBezTo>
                  <a:lnTo>
                    <a:pt x="553" y="1279"/>
                  </a:lnTo>
                  <a:cubicBezTo>
                    <a:pt x="864" y="1141"/>
                    <a:pt x="1003" y="865"/>
                    <a:pt x="1279" y="726"/>
                  </a:cubicBezTo>
                  <a:cubicBezTo>
                    <a:pt x="1279" y="726"/>
                    <a:pt x="1417" y="588"/>
                    <a:pt x="1417" y="415"/>
                  </a:cubicBezTo>
                  <a:cubicBezTo>
                    <a:pt x="1417" y="277"/>
                    <a:pt x="1279" y="139"/>
                    <a:pt x="1279" y="139"/>
                  </a:cubicBezTo>
                  <a:cubicBezTo>
                    <a:pt x="1141" y="0"/>
                    <a:pt x="1003" y="0"/>
                    <a:pt x="1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6304179" y="3391105"/>
              <a:ext cx="17594" cy="17594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277" y="1"/>
                  </a:moveTo>
                  <a:cubicBezTo>
                    <a:pt x="139" y="139"/>
                    <a:pt x="1" y="139"/>
                    <a:pt x="1" y="277"/>
                  </a:cubicBezTo>
                  <a:cubicBezTo>
                    <a:pt x="139" y="415"/>
                    <a:pt x="415" y="588"/>
                    <a:pt x="554" y="865"/>
                  </a:cubicBezTo>
                  <a:lnTo>
                    <a:pt x="692" y="727"/>
                  </a:lnTo>
                  <a:cubicBezTo>
                    <a:pt x="865" y="727"/>
                    <a:pt x="865" y="588"/>
                    <a:pt x="865" y="415"/>
                  </a:cubicBezTo>
                  <a:lnTo>
                    <a:pt x="865" y="139"/>
                  </a:lnTo>
                  <a:cubicBezTo>
                    <a:pt x="692" y="1"/>
                    <a:pt x="692" y="1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6708430" y="3727868"/>
              <a:ext cx="49243" cy="44301"/>
            </a:xfrm>
            <a:custGeom>
              <a:avLst/>
              <a:gdLst/>
              <a:ahLst/>
              <a:cxnLst/>
              <a:rect l="l" t="t" r="r" b="b"/>
              <a:pathLst>
                <a:path w="2421" h="2178" extrusionOk="0">
                  <a:moveTo>
                    <a:pt x="1867" y="0"/>
                  </a:moveTo>
                  <a:cubicBezTo>
                    <a:pt x="1867" y="0"/>
                    <a:pt x="1729" y="139"/>
                    <a:pt x="1556" y="139"/>
                  </a:cubicBezTo>
                  <a:cubicBezTo>
                    <a:pt x="1418" y="450"/>
                    <a:pt x="1141" y="588"/>
                    <a:pt x="865" y="864"/>
                  </a:cubicBezTo>
                  <a:cubicBezTo>
                    <a:pt x="554" y="1003"/>
                    <a:pt x="277" y="1314"/>
                    <a:pt x="1" y="1590"/>
                  </a:cubicBezTo>
                  <a:cubicBezTo>
                    <a:pt x="139" y="1729"/>
                    <a:pt x="277" y="2005"/>
                    <a:pt x="554" y="2178"/>
                  </a:cubicBezTo>
                  <a:cubicBezTo>
                    <a:pt x="1141" y="1729"/>
                    <a:pt x="1729" y="1314"/>
                    <a:pt x="2282" y="726"/>
                  </a:cubicBezTo>
                  <a:cubicBezTo>
                    <a:pt x="2420" y="588"/>
                    <a:pt x="2420" y="277"/>
                    <a:pt x="2144" y="139"/>
                  </a:cubicBezTo>
                  <a:cubicBezTo>
                    <a:pt x="2144" y="139"/>
                    <a:pt x="2005" y="0"/>
                    <a:pt x="1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6485568" y="3534519"/>
              <a:ext cx="37995" cy="29554"/>
            </a:xfrm>
            <a:custGeom>
              <a:avLst/>
              <a:gdLst/>
              <a:ahLst/>
              <a:cxnLst/>
              <a:rect l="l" t="t" r="r" b="b"/>
              <a:pathLst>
                <a:path w="1868" h="1453" extrusionOk="0">
                  <a:moveTo>
                    <a:pt x="1141" y="1"/>
                  </a:moveTo>
                  <a:cubicBezTo>
                    <a:pt x="865" y="277"/>
                    <a:pt x="415" y="589"/>
                    <a:pt x="1" y="865"/>
                  </a:cubicBezTo>
                  <a:cubicBezTo>
                    <a:pt x="277" y="1142"/>
                    <a:pt x="588" y="1314"/>
                    <a:pt x="726" y="1453"/>
                  </a:cubicBezTo>
                  <a:cubicBezTo>
                    <a:pt x="1003" y="1314"/>
                    <a:pt x="1452" y="1003"/>
                    <a:pt x="1729" y="865"/>
                  </a:cubicBezTo>
                  <a:cubicBezTo>
                    <a:pt x="1729" y="727"/>
                    <a:pt x="1867" y="589"/>
                    <a:pt x="1867" y="589"/>
                  </a:cubicBezTo>
                  <a:lnTo>
                    <a:pt x="1867" y="139"/>
                  </a:lnTo>
                  <a:cubicBezTo>
                    <a:pt x="1729" y="139"/>
                    <a:pt x="1729" y="1"/>
                    <a:pt x="1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6327387" y="3414312"/>
              <a:ext cx="17594" cy="17594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277" y="0"/>
                  </a:moveTo>
                  <a:cubicBezTo>
                    <a:pt x="139" y="139"/>
                    <a:pt x="139" y="139"/>
                    <a:pt x="0" y="311"/>
                  </a:cubicBezTo>
                  <a:cubicBezTo>
                    <a:pt x="139" y="450"/>
                    <a:pt x="415" y="588"/>
                    <a:pt x="726" y="864"/>
                  </a:cubicBezTo>
                  <a:cubicBezTo>
                    <a:pt x="864" y="726"/>
                    <a:pt x="864" y="588"/>
                    <a:pt x="864" y="588"/>
                  </a:cubicBezTo>
                  <a:lnTo>
                    <a:pt x="864" y="139"/>
                  </a:lnTo>
                  <a:cubicBezTo>
                    <a:pt x="726" y="0"/>
                    <a:pt x="588" y="0"/>
                    <a:pt x="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6347767" y="3438211"/>
              <a:ext cx="14787" cy="11268"/>
            </a:xfrm>
            <a:custGeom>
              <a:avLst/>
              <a:gdLst/>
              <a:ahLst/>
              <a:cxnLst/>
              <a:rect l="l" t="t" r="r" b="b"/>
              <a:pathLst>
                <a:path w="727" h="554" extrusionOk="0">
                  <a:moveTo>
                    <a:pt x="1" y="1"/>
                  </a:moveTo>
                  <a:cubicBezTo>
                    <a:pt x="277" y="277"/>
                    <a:pt x="450" y="415"/>
                    <a:pt x="727" y="554"/>
                  </a:cubicBezTo>
                  <a:lnTo>
                    <a:pt x="727" y="415"/>
                  </a:lnTo>
                  <a:cubicBezTo>
                    <a:pt x="727" y="277"/>
                    <a:pt x="727" y="139"/>
                    <a:pt x="588" y="139"/>
                  </a:cubicBezTo>
                  <a:cubicBezTo>
                    <a:pt x="588" y="1"/>
                    <a:pt x="450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6370975" y="3434693"/>
              <a:ext cx="44301" cy="35168"/>
            </a:xfrm>
            <a:custGeom>
              <a:avLst/>
              <a:gdLst/>
              <a:ahLst/>
              <a:cxnLst/>
              <a:rect l="l" t="t" r="r" b="b"/>
              <a:pathLst>
                <a:path w="2178" h="1729" extrusionOk="0">
                  <a:moveTo>
                    <a:pt x="1729" y="1"/>
                  </a:moveTo>
                  <a:cubicBezTo>
                    <a:pt x="1590" y="1"/>
                    <a:pt x="1590" y="1"/>
                    <a:pt x="1452" y="174"/>
                  </a:cubicBezTo>
                  <a:cubicBezTo>
                    <a:pt x="1037" y="450"/>
                    <a:pt x="588" y="865"/>
                    <a:pt x="0" y="1314"/>
                  </a:cubicBezTo>
                  <a:cubicBezTo>
                    <a:pt x="311" y="1452"/>
                    <a:pt x="588" y="1591"/>
                    <a:pt x="726" y="1729"/>
                  </a:cubicBezTo>
                  <a:cubicBezTo>
                    <a:pt x="1176" y="1452"/>
                    <a:pt x="1590" y="1176"/>
                    <a:pt x="1901" y="865"/>
                  </a:cubicBezTo>
                  <a:cubicBezTo>
                    <a:pt x="2040" y="727"/>
                    <a:pt x="2178" y="727"/>
                    <a:pt x="2178" y="588"/>
                  </a:cubicBezTo>
                  <a:cubicBezTo>
                    <a:pt x="2178" y="450"/>
                    <a:pt x="2178" y="312"/>
                    <a:pt x="2040" y="312"/>
                  </a:cubicBezTo>
                  <a:cubicBezTo>
                    <a:pt x="2040" y="174"/>
                    <a:pt x="1901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6825139" y="3838943"/>
              <a:ext cx="37975" cy="17594"/>
            </a:xfrm>
            <a:custGeom>
              <a:avLst/>
              <a:gdLst/>
              <a:ahLst/>
              <a:cxnLst/>
              <a:rect l="l" t="t" r="r" b="b"/>
              <a:pathLst>
                <a:path w="1867" h="865" extrusionOk="0">
                  <a:moveTo>
                    <a:pt x="1176" y="1"/>
                  </a:moveTo>
                  <a:cubicBezTo>
                    <a:pt x="726" y="312"/>
                    <a:pt x="312" y="450"/>
                    <a:pt x="0" y="726"/>
                  </a:cubicBezTo>
                  <a:lnTo>
                    <a:pt x="139" y="726"/>
                  </a:lnTo>
                  <a:cubicBezTo>
                    <a:pt x="588" y="865"/>
                    <a:pt x="1003" y="865"/>
                    <a:pt x="1452" y="865"/>
                  </a:cubicBezTo>
                  <a:cubicBezTo>
                    <a:pt x="1590" y="865"/>
                    <a:pt x="1729" y="726"/>
                    <a:pt x="1729" y="726"/>
                  </a:cubicBezTo>
                  <a:cubicBezTo>
                    <a:pt x="1729" y="588"/>
                    <a:pt x="1867" y="450"/>
                    <a:pt x="1729" y="312"/>
                  </a:cubicBezTo>
                  <a:cubicBezTo>
                    <a:pt x="1729" y="173"/>
                    <a:pt x="1590" y="173"/>
                    <a:pt x="1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6110851" y="3135903"/>
              <a:ext cx="866891" cy="632777"/>
            </a:xfrm>
            <a:custGeom>
              <a:avLst/>
              <a:gdLst/>
              <a:ahLst/>
              <a:cxnLst/>
              <a:rect l="l" t="t" r="r" b="b"/>
              <a:pathLst>
                <a:path w="42620" h="31110" extrusionOk="0">
                  <a:moveTo>
                    <a:pt x="40441" y="11822"/>
                  </a:moveTo>
                  <a:lnTo>
                    <a:pt x="40441" y="11960"/>
                  </a:lnTo>
                  <a:cubicBezTo>
                    <a:pt x="40306" y="11960"/>
                    <a:pt x="40303" y="12092"/>
                    <a:pt x="40174" y="12098"/>
                  </a:cubicBezTo>
                  <a:lnTo>
                    <a:pt x="40174" y="12098"/>
                  </a:lnTo>
                  <a:cubicBezTo>
                    <a:pt x="40263" y="12000"/>
                    <a:pt x="40352" y="11911"/>
                    <a:pt x="40441" y="11822"/>
                  </a:cubicBezTo>
                  <a:close/>
                  <a:moveTo>
                    <a:pt x="22468" y="1"/>
                  </a:moveTo>
                  <a:cubicBezTo>
                    <a:pt x="20290" y="173"/>
                    <a:pt x="18147" y="726"/>
                    <a:pt x="16108" y="1591"/>
                  </a:cubicBezTo>
                  <a:cubicBezTo>
                    <a:pt x="14518" y="2316"/>
                    <a:pt x="12962" y="3319"/>
                    <a:pt x="11510" y="4632"/>
                  </a:cubicBezTo>
                  <a:cubicBezTo>
                    <a:pt x="10197" y="3181"/>
                    <a:pt x="9056" y="2178"/>
                    <a:pt x="7916" y="1176"/>
                  </a:cubicBezTo>
                  <a:cubicBezTo>
                    <a:pt x="7777" y="1037"/>
                    <a:pt x="7605" y="1037"/>
                    <a:pt x="7328" y="1037"/>
                  </a:cubicBezTo>
                  <a:lnTo>
                    <a:pt x="6740" y="1037"/>
                  </a:lnTo>
                  <a:cubicBezTo>
                    <a:pt x="6740" y="1037"/>
                    <a:pt x="6602" y="1037"/>
                    <a:pt x="6464" y="1176"/>
                  </a:cubicBezTo>
                  <a:cubicBezTo>
                    <a:pt x="5876" y="1452"/>
                    <a:pt x="5185" y="1729"/>
                    <a:pt x="4597" y="2040"/>
                  </a:cubicBezTo>
                  <a:lnTo>
                    <a:pt x="4459" y="2178"/>
                  </a:lnTo>
                  <a:cubicBezTo>
                    <a:pt x="3146" y="2766"/>
                    <a:pt x="1729" y="3457"/>
                    <a:pt x="415" y="4321"/>
                  </a:cubicBezTo>
                  <a:cubicBezTo>
                    <a:pt x="277" y="4494"/>
                    <a:pt x="139" y="4632"/>
                    <a:pt x="139" y="4771"/>
                  </a:cubicBezTo>
                  <a:cubicBezTo>
                    <a:pt x="0" y="5047"/>
                    <a:pt x="0" y="5358"/>
                    <a:pt x="139" y="5635"/>
                  </a:cubicBezTo>
                  <a:cubicBezTo>
                    <a:pt x="277" y="5047"/>
                    <a:pt x="692" y="4632"/>
                    <a:pt x="1141" y="4321"/>
                  </a:cubicBezTo>
                  <a:cubicBezTo>
                    <a:pt x="1417" y="4183"/>
                    <a:pt x="1729" y="4183"/>
                    <a:pt x="2005" y="4183"/>
                  </a:cubicBezTo>
                  <a:cubicBezTo>
                    <a:pt x="2731" y="3768"/>
                    <a:pt x="3457" y="3319"/>
                    <a:pt x="4148" y="2904"/>
                  </a:cubicBezTo>
                  <a:cubicBezTo>
                    <a:pt x="5012" y="2316"/>
                    <a:pt x="5876" y="1902"/>
                    <a:pt x="6913" y="1591"/>
                  </a:cubicBezTo>
                  <a:lnTo>
                    <a:pt x="7466" y="1591"/>
                  </a:lnTo>
                  <a:cubicBezTo>
                    <a:pt x="8469" y="2455"/>
                    <a:pt x="9644" y="3181"/>
                    <a:pt x="10646" y="4183"/>
                  </a:cubicBezTo>
                  <a:cubicBezTo>
                    <a:pt x="10785" y="4321"/>
                    <a:pt x="11061" y="4632"/>
                    <a:pt x="11234" y="4771"/>
                  </a:cubicBezTo>
                  <a:cubicBezTo>
                    <a:pt x="11315" y="4933"/>
                    <a:pt x="11443" y="5000"/>
                    <a:pt x="11564" y="5000"/>
                  </a:cubicBezTo>
                  <a:cubicBezTo>
                    <a:pt x="11649" y="5000"/>
                    <a:pt x="11730" y="4966"/>
                    <a:pt x="11787" y="4909"/>
                  </a:cubicBezTo>
                  <a:lnTo>
                    <a:pt x="11925" y="4909"/>
                  </a:lnTo>
                  <a:cubicBezTo>
                    <a:pt x="11925" y="4771"/>
                    <a:pt x="12098" y="4771"/>
                    <a:pt x="12098" y="4771"/>
                  </a:cubicBezTo>
                  <a:cubicBezTo>
                    <a:pt x="12236" y="4494"/>
                    <a:pt x="12513" y="4321"/>
                    <a:pt x="12651" y="4045"/>
                  </a:cubicBezTo>
                  <a:cubicBezTo>
                    <a:pt x="12962" y="4632"/>
                    <a:pt x="13239" y="5047"/>
                    <a:pt x="13515" y="5635"/>
                  </a:cubicBezTo>
                  <a:cubicBezTo>
                    <a:pt x="13515" y="5732"/>
                    <a:pt x="13671" y="5830"/>
                    <a:pt x="13860" y="5830"/>
                  </a:cubicBezTo>
                  <a:cubicBezTo>
                    <a:pt x="13938" y="5830"/>
                    <a:pt x="14022" y="5813"/>
                    <a:pt x="14103" y="5773"/>
                  </a:cubicBezTo>
                  <a:cubicBezTo>
                    <a:pt x="14241" y="5635"/>
                    <a:pt x="14379" y="5358"/>
                    <a:pt x="14241" y="5185"/>
                  </a:cubicBezTo>
                  <a:cubicBezTo>
                    <a:pt x="13965" y="4632"/>
                    <a:pt x="13654" y="4045"/>
                    <a:pt x="13377" y="3457"/>
                  </a:cubicBezTo>
                  <a:cubicBezTo>
                    <a:pt x="13515" y="3457"/>
                    <a:pt x="13515" y="3319"/>
                    <a:pt x="13654" y="3319"/>
                  </a:cubicBezTo>
                  <a:lnTo>
                    <a:pt x="13826" y="3181"/>
                  </a:lnTo>
                  <a:lnTo>
                    <a:pt x="13826" y="3319"/>
                  </a:lnTo>
                  <a:cubicBezTo>
                    <a:pt x="13965" y="3457"/>
                    <a:pt x="14103" y="3768"/>
                    <a:pt x="14241" y="3906"/>
                  </a:cubicBezTo>
                  <a:cubicBezTo>
                    <a:pt x="14241" y="4045"/>
                    <a:pt x="14379" y="4045"/>
                    <a:pt x="14518" y="4183"/>
                  </a:cubicBezTo>
                  <a:cubicBezTo>
                    <a:pt x="14690" y="4183"/>
                    <a:pt x="14829" y="4183"/>
                    <a:pt x="14829" y="4045"/>
                  </a:cubicBezTo>
                  <a:cubicBezTo>
                    <a:pt x="14967" y="4045"/>
                    <a:pt x="14967" y="3906"/>
                    <a:pt x="15105" y="3768"/>
                  </a:cubicBezTo>
                  <a:cubicBezTo>
                    <a:pt x="15105" y="3768"/>
                    <a:pt x="15105" y="3630"/>
                    <a:pt x="14967" y="3457"/>
                  </a:cubicBezTo>
                  <a:cubicBezTo>
                    <a:pt x="14967" y="3181"/>
                    <a:pt x="14690" y="3042"/>
                    <a:pt x="14518" y="2766"/>
                  </a:cubicBezTo>
                  <a:cubicBezTo>
                    <a:pt x="14690" y="2593"/>
                    <a:pt x="14829" y="2593"/>
                    <a:pt x="14967" y="2455"/>
                  </a:cubicBezTo>
                  <a:lnTo>
                    <a:pt x="14967" y="2593"/>
                  </a:lnTo>
                  <a:cubicBezTo>
                    <a:pt x="15244" y="2904"/>
                    <a:pt x="15555" y="3181"/>
                    <a:pt x="15693" y="3630"/>
                  </a:cubicBezTo>
                  <a:cubicBezTo>
                    <a:pt x="15831" y="3630"/>
                    <a:pt x="15831" y="3768"/>
                    <a:pt x="15969" y="3768"/>
                  </a:cubicBezTo>
                  <a:lnTo>
                    <a:pt x="16246" y="3768"/>
                  </a:lnTo>
                  <a:cubicBezTo>
                    <a:pt x="16557" y="3630"/>
                    <a:pt x="16557" y="3319"/>
                    <a:pt x="16419" y="3181"/>
                  </a:cubicBezTo>
                  <a:cubicBezTo>
                    <a:pt x="16246" y="2766"/>
                    <a:pt x="15969" y="2455"/>
                    <a:pt x="15831" y="2178"/>
                  </a:cubicBezTo>
                  <a:cubicBezTo>
                    <a:pt x="15969" y="2040"/>
                    <a:pt x="16108" y="2040"/>
                    <a:pt x="16246" y="1902"/>
                  </a:cubicBezTo>
                  <a:cubicBezTo>
                    <a:pt x="16246" y="1902"/>
                    <a:pt x="16246" y="2040"/>
                    <a:pt x="16419" y="2040"/>
                  </a:cubicBezTo>
                  <a:cubicBezTo>
                    <a:pt x="16419" y="2178"/>
                    <a:pt x="16557" y="2455"/>
                    <a:pt x="16695" y="2593"/>
                  </a:cubicBezTo>
                  <a:cubicBezTo>
                    <a:pt x="16695" y="2766"/>
                    <a:pt x="16834" y="2766"/>
                    <a:pt x="16834" y="2766"/>
                  </a:cubicBezTo>
                  <a:cubicBezTo>
                    <a:pt x="16903" y="2835"/>
                    <a:pt x="16972" y="2869"/>
                    <a:pt x="17045" y="2869"/>
                  </a:cubicBezTo>
                  <a:cubicBezTo>
                    <a:pt x="17119" y="2869"/>
                    <a:pt x="17196" y="2835"/>
                    <a:pt x="17283" y="2766"/>
                  </a:cubicBezTo>
                  <a:cubicBezTo>
                    <a:pt x="17283" y="2766"/>
                    <a:pt x="17421" y="2593"/>
                    <a:pt x="17421" y="2455"/>
                  </a:cubicBezTo>
                  <a:lnTo>
                    <a:pt x="17421" y="2178"/>
                  </a:lnTo>
                  <a:cubicBezTo>
                    <a:pt x="17283" y="2040"/>
                    <a:pt x="17283" y="1729"/>
                    <a:pt x="17110" y="1591"/>
                  </a:cubicBezTo>
                  <a:cubicBezTo>
                    <a:pt x="17421" y="1452"/>
                    <a:pt x="17559" y="1452"/>
                    <a:pt x="17836" y="1314"/>
                  </a:cubicBezTo>
                  <a:cubicBezTo>
                    <a:pt x="17974" y="2178"/>
                    <a:pt x="17974" y="3042"/>
                    <a:pt x="18285" y="3768"/>
                  </a:cubicBezTo>
                  <a:cubicBezTo>
                    <a:pt x="18285" y="4045"/>
                    <a:pt x="18562" y="4183"/>
                    <a:pt x="18700" y="4183"/>
                  </a:cubicBezTo>
                  <a:cubicBezTo>
                    <a:pt x="19011" y="4045"/>
                    <a:pt x="19149" y="3768"/>
                    <a:pt x="19011" y="3630"/>
                  </a:cubicBezTo>
                  <a:cubicBezTo>
                    <a:pt x="19011" y="3042"/>
                    <a:pt x="18838" y="2593"/>
                    <a:pt x="18838" y="2178"/>
                  </a:cubicBezTo>
                  <a:cubicBezTo>
                    <a:pt x="18700" y="1729"/>
                    <a:pt x="18700" y="1452"/>
                    <a:pt x="18700" y="1176"/>
                  </a:cubicBezTo>
                  <a:cubicBezTo>
                    <a:pt x="18838" y="1037"/>
                    <a:pt x="19011" y="1037"/>
                    <a:pt x="19288" y="1037"/>
                  </a:cubicBezTo>
                  <a:cubicBezTo>
                    <a:pt x="19288" y="1037"/>
                    <a:pt x="19426" y="865"/>
                    <a:pt x="19564" y="865"/>
                  </a:cubicBezTo>
                  <a:lnTo>
                    <a:pt x="19564" y="1037"/>
                  </a:lnTo>
                  <a:cubicBezTo>
                    <a:pt x="19564" y="1314"/>
                    <a:pt x="19702" y="1591"/>
                    <a:pt x="19702" y="1902"/>
                  </a:cubicBezTo>
                  <a:cubicBezTo>
                    <a:pt x="19702" y="2040"/>
                    <a:pt x="19875" y="2178"/>
                    <a:pt x="19875" y="2178"/>
                  </a:cubicBezTo>
                  <a:cubicBezTo>
                    <a:pt x="20014" y="2316"/>
                    <a:pt x="20152" y="2316"/>
                    <a:pt x="20290" y="2316"/>
                  </a:cubicBezTo>
                  <a:cubicBezTo>
                    <a:pt x="20290" y="2178"/>
                    <a:pt x="20428" y="2178"/>
                    <a:pt x="20567" y="2040"/>
                  </a:cubicBezTo>
                  <a:lnTo>
                    <a:pt x="20567" y="1729"/>
                  </a:lnTo>
                  <a:cubicBezTo>
                    <a:pt x="20567" y="1591"/>
                    <a:pt x="20567" y="1452"/>
                    <a:pt x="20428" y="1452"/>
                  </a:cubicBezTo>
                  <a:lnTo>
                    <a:pt x="20428" y="1037"/>
                  </a:lnTo>
                  <a:lnTo>
                    <a:pt x="20428" y="726"/>
                  </a:lnTo>
                  <a:lnTo>
                    <a:pt x="20739" y="726"/>
                  </a:lnTo>
                  <a:lnTo>
                    <a:pt x="20739" y="1314"/>
                  </a:lnTo>
                  <a:cubicBezTo>
                    <a:pt x="20739" y="1591"/>
                    <a:pt x="20878" y="1729"/>
                    <a:pt x="21154" y="1729"/>
                  </a:cubicBezTo>
                  <a:cubicBezTo>
                    <a:pt x="21431" y="1729"/>
                    <a:pt x="21603" y="1591"/>
                    <a:pt x="21603" y="1314"/>
                  </a:cubicBezTo>
                  <a:lnTo>
                    <a:pt x="21603" y="588"/>
                  </a:lnTo>
                  <a:lnTo>
                    <a:pt x="22157" y="588"/>
                  </a:lnTo>
                  <a:lnTo>
                    <a:pt x="22157" y="1037"/>
                  </a:lnTo>
                  <a:cubicBezTo>
                    <a:pt x="22157" y="1176"/>
                    <a:pt x="22295" y="1452"/>
                    <a:pt x="22606" y="1452"/>
                  </a:cubicBezTo>
                  <a:cubicBezTo>
                    <a:pt x="22882" y="1452"/>
                    <a:pt x="23021" y="1176"/>
                    <a:pt x="23021" y="1037"/>
                  </a:cubicBezTo>
                  <a:lnTo>
                    <a:pt x="23021" y="450"/>
                  </a:lnTo>
                  <a:lnTo>
                    <a:pt x="23332" y="450"/>
                  </a:lnTo>
                  <a:lnTo>
                    <a:pt x="23332" y="588"/>
                  </a:lnTo>
                  <a:lnTo>
                    <a:pt x="23332" y="1176"/>
                  </a:lnTo>
                  <a:cubicBezTo>
                    <a:pt x="23332" y="1452"/>
                    <a:pt x="23470" y="1591"/>
                    <a:pt x="23747" y="1591"/>
                  </a:cubicBezTo>
                  <a:cubicBezTo>
                    <a:pt x="24023" y="1591"/>
                    <a:pt x="24196" y="1452"/>
                    <a:pt x="24196" y="1176"/>
                  </a:cubicBezTo>
                  <a:lnTo>
                    <a:pt x="24196" y="588"/>
                  </a:lnTo>
                  <a:cubicBezTo>
                    <a:pt x="24749" y="588"/>
                    <a:pt x="25198" y="588"/>
                    <a:pt x="25613" y="726"/>
                  </a:cubicBezTo>
                  <a:cubicBezTo>
                    <a:pt x="25337" y="1452"/>
                    <a:pt x="25198" y="2316"/>
                    <a:pt x="25060" y="3181"/>
                  </a:cubicBezTo>
                  <a:cubicBezTo>
                    <a:pt x="24887" y="3319"/>
                    <a:pt x="25060" y="3630"/>
                    <a:pt x="25337" y="3630"/>
                  </a:cubicBezTo>
                  <a:cubicBezTo>
                    <a:pt x="25373" y="3666"/>
                    <a:pt x="25419" y="3683"/>
                    <a:pt x="25467" y="3683"/>
                  </a:cubicBezTo>
                  <a:cubicBezTo>
                    <a:pt x="25601" y="3683"/>
                    <a:pt x="25751" y="3548"/>
                    <a:pt x="25751" y="3319"/>
                  </a:cubicBezTo>
                  <a:cubicBezTo>
                    <a:pt x="26062" y="2455"/>
                    <a:pt x="26201" y="1729"/>
                    <a:pt x="26477" y="865"/>
                  </a:cubicBezTo>
                  <a:cubicBezTo>
                    <a:pt x="26788" y="865"/>
                    <a:pt x="27065" y="1037"/>
                    <a:pt x="27341" y="1037"/>
                  </a:cubicBezTo>
                  <a:cubicBezTo>
                    <a:pt x="27341" y="1314"/>
                    <a:pt x="27203" y="1591"/>
                    <a:pt x="27203" y="1729"/>
                  </a:cubicBezTo>
                  <a:cubicBezTo>
                    <a:pt x="27065" y="2040"/>
                    <a:pt x="27203" y="2316"/>
                    <a:pt x="27480" y="2316"/>
                  </a:cubicBezTo>
                  <a:cubicBezTo>
                    <a:pt x="27652" y="2316"/>
                    <a:pt x="27929" y="2178"/>
                    <a:pt x="27929" y="2040"/>
                  </a:cubicBezTo>
                  <a:cubicBezTo>
                    <a:pt x="28067" y="1729"/>
                    <a:pt x="28067" y="1591"/>
                    <a:pt x="28205" y="1314"/>
                  </a:cubicBezTo>
                  <a:cubicBezTo>
                    <a:pt x="28344" y="1314"/>
                    <a:pt x="28517" y="1452"/>
                    <a:pt x="28655" y="1452"/>
                  </a:cubicBezTo>
                  <a:cubicBezTo>
                    <a:pt x="28517" y="1729"/>
                    <a:pt x="28344" y="1902"/>
                    <a:pt x="28344" y="2178"/>
                  </a:cubicBezTo>
                  <a:cubicBezTo>
                    <a:pt x="28205" y="2455"/>
                    <a:pt x="28205" y="2593"/>
                    <a:pt x="28517" y="2766"/>
                  </a:cubicBezTo>
                  <a:cubicBezTo>
                    <a:pt x="28572" y="2821"/>
                    <a:pt x="28649" y="2854"/>
                    <a:pt x="28731" y="2854"/>
                  </a:cubicBezTo>
                  <a:cubicBezTo>
                    <a:pt x="28854" y="2854"/>
                    <a:pt x="28987" y="2780"/>
                    <a:pt x="29070" y="2593"/>
                  </a:cubicBezTo>
                  <a:cubicBezTo>
                    <a:pt x="29208" y="2316"/>
                    <a:pt x="29381" y="2040"/>
                    <a:pt x="29519" y="1729"/>
                  </a:cubicBezTo>
                  <a:cubicBezTo>
                    <a:pt x="29519" y="1729"/>
                    <a:pt x="29657" y="1902"/>
                    <a:pt x="29795" y="1902"/>
                  </a:cubicBezTo>
                  <a:lnTo>
                    <a:pt x="29657" y="1902"/>
                  </a:lnTo>
                  <a:cubicBezTo>
                    <a:pt x="29657" y="2040"/>
                    <a:pt x="29519" y="2178"/>
                    <a:pt x="29519" y="2316"/>
                  </a:cubicBezTo>
                  <a:cubicBezTo>
                    <a:pt x="29519" y="2455"/>
                    <a:pt x="29381" y="2593"/>
                    <a:pt x="29519" y="2766"/>
                  </a:cubicBezTo>
                  <a:cubicBezTo>
                    <a:pt x="29519" y="2766"/>
                    <a:pt x="29519" y="2904"/>
                    <a:pt x="29657" y="2904"/>
                  </a:cubicBezTo>
                  <a:cubicBezTo>
                    <a:pt x="29795" y="3042"/>
                    <a:pt x="29934" y="3042"/>
                    <a:pt x="29934" y="3042"/>
                  </a:cubicBezTo>
                  <a:cubicBezTo>
                    <a:pt x="30071" y="3042"/>
                    <a:pt x="30072" y="2906"/>
                    <a:pt x="30242" y="2904"/>
                  </a:cubicBezTo>
                  <a:lnTo>
                    <a:pt x="30242" y="2904"/>
                  </a:lnTo>
                  <a:cubicBezTo>
                    <a:pt x="30072" y="2906"/>
                    <a:pt x="30072" y="3042"/>
                    <a:pt x="30072" y="3042"/>
                  </a:cubicBezTo>
                  <a:cubicBezTo>
                    <a:pt x="30072" y="3319"/>
                    <a:pt x="30245" y="3630"/>
                    <a:pt x="30383" y="3630"/>
                  </a:cubicBezTo>
                  <a:cubicBezTo>
                    <a:pt x="30660" y="3630"/>
                    <a:pt x="30936" y="3457"/>
                    <a:pt x="30936" y="3319"/>
                  </a:cubicBezTo>
                  <a:cubicBezTo>
                    <a:pt x="31109" y="3042"/>
                    <a:pt x="31109" y="2904"/>
                    <a:pt x="31247" y="2593"/>
                  </a:cubicBezTo>
                  <a:cubicBezTo>
                    <a:pt x="31524" y="2766"/>
                    <a:pt x="31800" y="2904"/>
                    <a:pt x="32111" y="3042"/>
                  </a:cubicBezTo>
                  <a:cubicBezTo>
                    <a:pt x="32111" y="3181"/>
                    <a:pt x="31973" y="3181"/>
                    <a:pt x="31973" y="3319"/>
                  </a:cubicBezTo>
                  <a:cubicBezTo>
                    <a:pt x="31385" y="4045"/>
                    <a:pt x="30936" y="4771"/>
                    <a:pt x="30383" y="5496"/>
                  </a:cubicBezTo>
                  <a:cubicBezTo>
                    <a:pt x="30383" y="5773"/>
                    <a:pt x="30383" y="6049"/>
                    <a:pt x="30660" y="6049"/>
                  </a:cubicBezTo>
                  <a:cubicBezTo>
                    <a:pt x="30719" y="6123"/>
                    <a:pt x="30809" y="6166"/>
                    <a:pt x="30904" y="6166"/>
                  </a:cubicBezTo>
                  <a:cubicBezTo>
                    <a:pt x="31032" y="6166"/>
                    <a:pt x="31168" y="6089"/>
                    <a:pt x="31247" y="5911"/>
                  </a:cubicBezTo>
                  <a:cubicBezTo>
                    <a:pt x="31662" y="5185"/>
                    <a:pt x="32250" y="4494"/>
                    <a:pt x="32664" y="3768"/>
                  </a:cubicBezTo>
                  <a:cubicBezTo>
                    <a:pt x="32664" y="3630"/>
                    <a:pt x="32837" y="3630"/>
                    <a:pt x="32664" y="3457"/>
                  </a:cubicBezTo>
                  <a:lnTo>
                    <a:pt x="32664" y="3457"/>
                  </a:lnTo>
                  <a:cubicBezTo>
                    <a:pt x="33114" y="3768"/>
                    <a:pt x="33390" y="3906"/>
                    <a:pt x="33840" y="4183"/>
                  </a:cubicBezTo>
                  <a:cubicBezTo>
                    <a:pt x="33701" y="4183"/>
                    <a:pt x="33701" y="4321"/>
                    <a:pt x="33701" y="4321"/>
                  </a:cubicBezTo>
                  <a:cubicBezTo>
                    <a:pt x="33528" y="4494"/>
                    <a:pt x="33390" y="4632"/>
                    <a:pt x="33252" y="4909"/>
                  </a:cubicBezTo>
                  <a:cubicBezTo>
                    <a:pt x="33252" y="5047"/>
                    <a:pt x="33252" y="5358"/>
                    <a:pt x="33528" y="5496"/>
                  </a:cubicBezTo>
                  <a:cubicBezTo>
                    <a:pt x="33579" y="5537"/>
                    <a:pt x="33639" y="5554"/>
                    <a:pt x="33701" y="5554"/>
                  </a:cubicBezTo>
                  <a:cubicBezTo>
                    <a:pt x="33851" y="5554"/>
                    <a:pt x="34018" y="5456"/>
                    <a:pt x="34116" y="5358"/>
                  </a:cubicBezTo>
                  <a:cubicBezTo>
                    <a:pt x="34116" y="5185"/>
                    <a:pt x="34254" y="4909"/>
                    <a:pt x="34393" y="4771"/>
                  </a:cubicBezTo>
                  <a:lnTo>
                    <a:pt x="34393" y="4632"/>
                  </a:lnTo>
                  <a:cubicBezTo>
                    <a:pt x="34704" y="4771"/>
                    <a:pt x="34842" y="4909"/>
                    <a:pt x="34980" y="5047"/>
                  </a:cubicBezTo>
                  <a:cubicBezTo>
                    <a:pt x="34704" y="5358"/>
                    <a:pt x="34393" y="5635"/>
                    <a:pt x="34254" y="5911"/>
                  </a:cubicBezTo>
                  <a:cubicBezTo>
                    <a:pt x="34116" y="6049"/>
                    <a:pt x="33978" y="6361"/>
                    <a:pt x="34254" y="6499"/>
                  </a:cubicBezTo>
                  <a:cubicBezTo>
                    <a:pt x="34323" y="6568"/>
                    <a:pt x="34436" y="6602"/>
                    <a:pt x="34548" y="6602"/>
                  </a:cubicBezTo>
                  <a:cubicBezTo>
                    <a:pt x="34660" y="6602"/>
                    <a:pt x="34773" y="6568"/>
                    <a:pt x="34842" y="6499"/>
                  </a:cubicBezTo>
                  <a:cubicBezTo>
                    <a:pt x="35118" y="6222"/>
                    <a:pt x="35430" y="5911"/>
                    <a:pt x="35568" y="5635"/>
                  </a:cubicBezTo>
                  <a:cubicBezTo>
                    <a:pt x="35706" y="5773"/>
                    <a:pt x="35844" y="5773"/>
                    <a:pt x="35844" y="5911"/>
                  </a:cubicBezTo>
                  <a:cubicBezTo>
                    <a:pt x="35844" y="6049"/>
                    <a:pt x="35706" y="6222"/>
                    <a:pt x="35706" y="6361"/>
                  </a:cubicBezTo>
                  <a:lnTo>
                    <a:pt x="35568" y="6361"/>
                  </a:lnTo>
                  <a:cubicBezTo>
                    <a:pt x="35568" y="6499"/>
                    <a:pt x="35430" y="6637"/>
                    <a:pt x="35430" y="6637"/>
                  </a:cubicBezTo>
                  <a:cubicBezTo>
                    <a:pt x="35430" y="6775"/>
                    <a:pt x="35430" y="6914"/>
                    <a:pt x="35568" y="7086"/>
                  </a:cubicBezTo>
                  <a:cubicBezTo>
                    <a:pt x="35706" y="7086"/>
                    <a:pt x="35706" y="7225"/>
                    <a:pt x="35844" y="7225"/>
                  </a:cubicBezTo>
                  <a:cubicBezTo>
                    <a:pt x="35983" y="7225"/>
                    <a:pt x="36121" y="7086"/>
                    <a:pt x="36121" y="7086"/>
                  </a:cubicBezTo>
                  <a:cubicBezTo>
                    <a:pt x="36294" y="6914"/>
                    <a:pt x="36432" y="6637"/>
                    <a:pt x="36570" y="6499"/>
                  </a:cubicBezTo>
                  <a:cubicBezTo>
                    <a:pt x="36570" y="6499"/>
                    <a:pt x="36570" y="6637"/>
                    <a:pt x="36708" y="6637"/>
                  </a:cubicBezTo>
                  <a:lnTo>
                    <a:pt x="36570" y="6637"/>
                  </a:lnTo>
                  <a:cubicBezTo>
                    <a:pt x="36432" y="6775"/>
                    <a:pt x="36294" y="7086"/>
                    <a:pt x="36294" y="7225"/>
                  </a:cubicBezTo>
                  <a:cubicBezTo>
                    <a:pt x="36121" y="7363"/>
                    <a:pt x="36121" y="7639"/>
                    <a:pt x="36432" y="7778"/>
                  </a:cubicBezTo>
                  <a:cubicBezTo>
                    <a:pt x="36491" y="7851"/>
                    <a:pt x="36575" y="7894"/>
                    <a:pt x="36663" y="7894"/>
                  </a:cubicBezTo>
                  <a:cubicBezTo>
                    <a:pt x="36781" y="7894"/>
                    <a:pt x="36906" y="7818"/>
                    <a:pt x="36985" y="7639"/>
                  </a:cubicBezTo>
                  <a:cubicBezTo>
                    <a:pt x="37158" y="7501"/>
                    <a:pt x="37158" y="7363"/>
                    <a:pt x="37296" y="7225"/>
                  </a:cubicBezTo>
                  <a:cubicBezTo>
                    <a:pt x="37434" y="7363"/>
                    <a:pt x="37573" y="7639"/>
                    <a:pt x="37711" y="7778"/>
                  </a:cubicBezTo>
                  <a:cubicBezTo>
                    <a:pt x="36985" y="8227"/>
                    <a:pt x="36432" y="8815"/>
                    <a:pt x="35706" y="9368"/>
                  </a:cubicBezTo>
                  <a:cubicBezTo>
                    <a:pt x="35568" y="9506"/>
                    <a:pt x="35568" y="9817"/>
                    <a:pt x="35706" y="9955"/>
                  </a:cubicBezTo>
                  <a:cubicBezTo>
                    <a:pt x="35844" y="10094"/>
                    <a:pt x="35983" y="10094"/>
                    <a:pt x="36121" y="10094"/>
                  </a:cubicBezTo>
                  <a:cubicBezTo>
                    <a:pt x="36121" y="10094"/>
                    <a:pt x="36294" y="10094"/>
                    <a:pt x="36432" y="9955"/>
                  </a:cubicBezTo>
                  <a:cubicBezTo>
                    <a:pt x="36985" y="9506"/>
                    <a:pt x="37573" y="8953"/>
                    <a:pt x="38298" y="8365"/>
                  </a:cubicBezTo>
                  <a:cubicBezTo>
                    <a:pt x="38437" y="8504"/>
                    <a:pt x="38575" y="8815"/>
                    <a:pt x="38713" y="8953"/>
                  </a:cubicBezTo>
                  <a:cubicBezTo>
                    <a:pt x="38437" y="8953"/>
                    <a:pt x="38298" y="9091"/>
                    <a:pt x="38160" y="9091"/>
                  </a:cubicBezTo>
                  <a:cubicBezTo>
                    <a:pt x="37849" y="9229"/>
                    <a:pt x="37849" y="9506"/>
                    <a:pt x="38022" y="9817"/>
                  </a:cubicBezTo>
                  <a:cubicBezTo>
                    <a:pt x="38022" y="9955"/>
                    <a:pt x="38298" y="9955"/>
                    <a:pt x="38575" y="9955"/>
                  </a:cubicBezTo>
                  <a:cubicBezTo>
                    <a:pt x="38575" y="9955"/>
                    <a:pt x="38575" y="9817"/>
                    <a:pt x="38713" y="9817"/>
                  </a:cubicBezTo>
                  <a:cubicBezTo>
                    <a:pt x="38886" y="9817"/>
                    <a:pt x="39024" y="9679"/>
                    <a:pt x="39163" y="9679"/>
                  </a:cubicBezTo>
                  <a:cubicBezTo>
                    <a:pt x="39301" y="9817"/>
                    <a:pt x="39301" y="9817"/>
                    <a:pt x="39439" y="9955"/>
                  </a:cubicBezTo>
                  <a:cubicBezTo>
                    <a:pt x="39301" y="10094"/>
                    <a:pt x="39024" y="10232"/>
                    <a:pt x="38886" y="10232"/>
                  </a:cubicBezTo>
                  <a:cubicBezTo>
                    <a:pt x="38713" y="10370"/>
                    <a:pt x="38575" y="10681"/>
                    <a:pt x="38713" y="10958"/>
                  </a:cubicBezTo>
                  <a:cubicBezTo>
                    <a:pt x="38835" y="11055"/>
                    <a:pt x="39010" y="11153"/>
                    <a:pt x="39150" y="11153"/>
                  </a:cubicBezTo>
                  <a:cubicBezTo>
                    <a:pt x="39208" y="11153"/>
                    <a:pt x="39260" y="11136"/>
                    <a:pt x="39301" y="11096"/>
                  </a:cubicBezTo>
                  <a:cubicBezTo>
                    <a:pt x="39439" y="10958"/>
                    <a:pt x="39750" y="10819"/>
                    <a:pt x="39888" y="10681"/>
                  </a:cubicBezTo>
                  <a:cubicBezTo>
                    <a:pt x="39888" y="10819"/>
                    <a:pt x="40027" y="10958"/>
                    <a:pt x="40027" y="11096"/>
                  </a:cubicBezTo>
                  <a:cubicBezTo>
                    <a:pt x="39888" y="11234"/>
                    <a:pt x="39750" y="11234"/>
                    <a:pt x="39439" y="11407"/>
                  </a:cubicBezTo>
                  <a:cubicBezTo>
                    <a:pt x="39301" y="11545"/>
                    <a:pt x="39163" y="11822"/>
                    <a:pt x="39301" y="12098"/>
                  </a:cubicBezTo>
                  <a:cubicBezTo>
                    <a:pt x="39400" y="12222"/>
                    <a:pt x="39587" y="12328"/>
                    <a:pt x="39786" y="12328"/>
                  </a:cubicBezTo>
                  <a:cubicBezTo>
                    <a:pt x="39864" y="12328"/>
                    <a:pt x="39943" y="12312"/>
                    <a:pt x="40020" y="12275"/>
                  </a:cubicBezTo>
                  <a:lnTo>
                    <a:pt x="40020" y="12275"/>
                  </a:lnTo>
                  <a:cubicBezTo>
                    <a:pt x="39987" y="12310"/>
                    <a:pt x="39953" y="12345"/>
                    <a:pt x="39888" y="12409"/>
                  </a:cubicBezTo>
                  <a:cubicBezTo>
                    <a:pt x="39888" y="12548"/>
                    <a:pt x="39888" y="12686"/>
                    <a:pt x="40027" y="12824"/>
                  </a:cubicBezTo>
                  <a:cubicBezTo>
                    <a:pt x="40027" y="12921"/>
                    <a:pt x="40163" y="13035"/>
                    <a:pt x="40351" y="13035"/>
                  </a:cubicBezTo>
                  <a:cubicBezTo>
                    <a:pt x="40431" y="13035"/>
                    <a:pt x="40521" y="13014"/>
                    <a:pt x="40614" y="12962"/>
                  </a:cubicBezTo>
                  <a:cubicBezTo>
                    <a:pt x="40614" y="12824"/>
                    <a:pt x="40753" y="12824"/>
                    <a:pt x="40891" y="12686"/>
                  </a:cubicBezTo>
                  <a:lnTo>
                    <a:pt x="40891" y="12962"/>
                  </a:lnTo>
                  <a:cubicBezTo>
                    <a:pt x="41029" y="13135"/>
                    <a:pt x="41029" y="13135"/>
                    <a:pt x="41029" y="13274"/>
                  </a:cubicBezTo>
                  <a:cubicBezTo>
                    <a:pt x="40441" y="13412"/>
                    <a:pt x="39750" y="13550"/>
                    <a:pt x="39163" y="13688"/>
                  </a:cubicBezTo>
                  <a:cubicBezTo>
                    <a:pt x="39024" y="13688"/>
                    <a:pt x="38886" y="13999"/>
                    <a:pt x="38886" y="14276"/>
                  </a:cubicBezTo>
                  <a:cubicBezTo>
                    <a:pt x="38886" y="14414"/>
                    <a:pt x="39163" y="14552"/>
                    <a:pt x="39439" y="14552"/>
                  </a:cubicBezTo>
                  <a:cubicBezTo>
                    <a:pt x="40027" y="14414"/>
                    <a:pt x="40614" y="14276"/>
                    <a:pt x="41167" y="14138"/>
                  </a:cubicBezTo>
                  <a:lnTo>
                    <a:pt x="41306" y="14138"/>
                  </a:lnTo>
                  <a:cubicBezTo>
                    <a:pt x="41306" y="14414"/>
                    <a:pt x="41478" y="14691"/>
                    <a:pt x="41478" y="15002"/>
                  </a:cubicBezTo>
                  <a:cubicBezTo>
                    <a:pt x="41167" y="15002"/>
                    <a:pt x="40891" y="15002"/>
                    <a:pt x="40614" y="15140"/>
                  </a:cubicBezTo>
                  <a:cubicBezTo>
                    <a:pt x="40303" y="15278"/>
                    <a:pt x="40165" y="15417"/>
                    <a:pt x="40303" y="15728"/>
                  </a:cubicBezTo>
                  <a:cubicBezTo>
                    <a:pt x="40303" y="15866"/>
                    <a:pt x="40614" y="16004"/>
                    <a:pt x="40753" y="16004"/>
                  </a:cubicBezTo>
                  <a:cubicBezTo>
                    <a:pt x="41029" y="16004"/>
                    <a:pt x="41167" y="15866"/>
                    <a:pt x="41306" y="15866"/>
                  </a:cubicBezTo>
                  <a:lnTo>
                    <a:pt x="41617" y="15866"/>
                  </a:lnTo>
                  <a:lnTo>
                    <a:pt x="41617" y="16419"/>
                  </a:lnTo>
                  <a:cubicBezTo>
                    <a:pt x="41478" y="16419"/>
                    <a:pt x="41306" y="16592"/>
                    <a:pt x="41167" y="16592"/>
                  </a:cubicBezTo>
                  <a:cubicBezTo>
                    <a:pt x="41029" y="16592"/>
                    <a:pt x="40753" y="16730"/>
                    <a:pt x="40753" y="17007"/>
                  </a:cubicBezTo>
                  <a:cubicBezTo>
                    <a:pt x="40753" y="17145"/>
                    <a:pt x="41029" y="17456"/>
                    <a:pt x="41167" y="17456"/>
                  </a:cubicBezTo>
                  <a:cubicBezTo>
                    <a:pt x="41306" y="17456"/>
                    <a:pt x="41617" y="17456"/>
                    <a:pt x="41755" y="17283"/>
                  </a:cubicBezTo>
                  <a:lnTo>
                    <a:pt x="41755" y="18320"/>
                  </a:lnTo>
                  <a:cubicBezTo>
                    <a:pt x="41617" y="18147"/>
                    <a:pt x="41478" y="18147"/>
                    <a:pt x="41306" y="18147"/>
                  </a:cubicBezTo>
                  <a:cubicBezTo>
                    <a:pt x="41167" y="18147"/>
                    <a:pt x="41029" y="18147"/>
                    <a:pt x="41029" y="18320"/>
                  </a:cubicBezTo>
                  <a:cubicBezTo>
                    <a:pt x="40891" y="18320"/>
                    <a:pt x="40891" y="18458"/>
                    <a:pt x="40891" y="18597"/>
                  </a:cubicBezTo>
                  <a:cubicBezTo>
                    <a:pt x="40891" y="18735"/>
                    <a:pt x="40891" y="18873"/>
                    <a:pt x="41029" y="18873"/>
                  </a:cubicBezTo>
                  <a:cubicBezTo>
                    <a:pt x="41029" y="19011"/>
                    <a:pt x="41167" y="19011"/>
                    <a:pt x="41306" y="19011"/>
                  </a:cubicBezTo>
                  <a:lnTo>
                    <a:pt x="41478" y="19011"/>
                  </a:lnTo>
                  <a:cubicBezTo>
                    <a:pt x="41478" y="19011"/>
                    <a:pt x="41617" y="19184"/>
                    <a:pt x="41755" y="19184"/>
                  </a:cubicBezTo>
                  <a:lnTo>
                    <a:pt x="41755" y="20048"/>
                  </a:lnTo>
                  <a:cubicBezTo>
                    <a:pt x="41617" y="19875"/>
                    <a:pt x="41617" y="19875"/>
                    <a:pt x="41478" y="19875"/>
                  </a:cubicBezTo>
                  <a:lnTo>
                    <a:pt x="40891" y="19875"/>
                  </a:lnTo>
                  <a:cubicBezTo>
                    <a:pt x="40614" y="20048"/>
                    <a:pt x="40441" y="20187"/>
                    <a:pt x="40614" y="20463"/>
                  </a:cubicBezTo>
                  <a:cubicBezTo>
                    <a:pt x="40614" y="20740"/>
                    <a:pt x="40891" y="20740"/>
                    <a:pt x="41167" y="20740"/>
                  </a:cubicBezTo>
                  <a:lnTo>
                    <a:pt x="41306" y="20740"/>
                  </a:lnTo>
                  <a:cubicBezTo>
                    <a:pt x="41478" y="20740"/>
                    <a:pt x="41478" y="20740"/>
                    <a:pt x="41617" y="20912"/>
                  </a:cubicBezTo>
                  <a:lnTo>
                    <a:pt x="41755" y="20912"/>
                  </a:lnTo>
                  <a:cubicBezTo>
                    <a:pt x="41617" y="21327"/>
                    <a:pt x="41617" y="21777"/>
                    <a:pt x="41617" y="22191"/>
                  </a:cubicBezTo>
                  <a:cubicBezTo>
                    <a:pt x="40753" y="21777"/>
                    <a:pt x="39888" y="21327"/>
                    <a:pt x="39024" y="20740"/>
                  </a:cubicBezTo>
                  <a:lnTo>
                    <a:pt x="38713" y="20740"/>
                  </a:lnTo>
                  <a:cubicBezTo>
                    <a:pt x="38575" y="20740"/>
                    <a:pt x="38437" y="20740"/>
                    <a:pt x="38437" y="20912"/>
                  </a:cubicBezTo>
                  <a:cubicBezTo>
                    <a:pt x="38298" y="21189"/>
                    <a:pt x="38298" y="21465"/>
                    <a:pt x="38575" y="21604"/>
                  </a:cubicBezTo>
                  <a:cubicBezTo>
                    <a:pt x="39024" y="21777"/>
                    <a:pt x="39439" y="22053"/>
                    <a:pt x="40027" y="22330"/>
                  </a:cubicBezTo>
                  <a:cubicBezTo>
                    <a:pt x="40441" y="22641"/>
                    <a:pt x="40891" y="22779"/>
                    <a:pt x="41478" y="23055"/>
                  </a:cubicBezTo>
                  <a:cubicBezTo>
                    <a:pt x="41306" y="23332"/>
                    <a:pt x="41306" y="23505"/>
                    <a:pt x="41167" y="23781"/>
                  </a:cubicBezTo>
                  <a:lnTo>
                    <a:pt x="41167" y="23920"/>
                  </a:lnTo>
                  <a:cubicBezTo>
                    <a:pt x="41029" y="23781"/>
                    <a:pt x="40753" y="23781"/>
                    <a:pt x="40614" y="23643"/>
                  </a:cubicBezTo>
                  <a:lnTo>
                    <a:pt x="40441" y="23643"/>
                  </a:lnTo>
                  <a:cubicBezTo>
                    <a:pt x="40165" y="23643"/>
                    <a:pt x="40027" y="23781"/>
                    <a:pt x="40027" y="23920"/>
                  </a:cubicBezTo>
                  <a:cubicBezTo>
                    <a:pt x="39888" y="24196"/>
                    <a:pt x="40027" y="24507"/>
                    <a:pt x="40303" y="24507"/>
                  </a:cubicBezTo>
                  <a:cubicBezTo>
                    <a:pt x="40441" y="24645"/>
                    <a:pt x="40753" y="24645"/>
                    <a:pt x="40891" y="24645"/>
                  </a:cubicBezTo>
                  <a:cubicBezTo>
                    <a:pt x="40891" y="24784"/>
                    <a:pt x="40753" y="24922"/>
                    <a:pt x="40753" y="25060"/>
                  </a:cubicBezTo>
                  <a:cubicBezTo>
                    <a:pt x="40441" y="25060"/>
                    <a:pt x="40303" y="24922"/>
                    <a:pt x="40165" y="24922"/>
                  </a:cubicBezTo>
                  <a:lnTo>
                    <a:pt x="40027" y="24922"/>
                  </a:lnTo>
                  <a:cubicBezTo>
                    <a:pt x="39888" y="24922"/>
                    <a:pt x="39577" y="25060"/>
                    <a:pt x="39577" y="25233"/>
                  </a:cubicBezTo>
                  <a:cubicBezTo>
                    <a:pt x="39577" y="25510"/>
                    <a:pt x="39750" y="25648"/>
                    <a:pt x="39888" y="25786"/>
                  </a:cubicBezTo>
                  <a:cubicBezTo>
                    <a:pt x="40027" y="25786"/>
                    <a:pt x="40165" y="25786"/>
                    <a:pt x="40303" y="25924"/>
                  </a:cubicBezTo>
                  <a:cubicBezTo>
                    <a:pt x="40165" y="25924"/>
                    <a:pt x="40165" y="26097"/>
                    <a:pt x="40027" y="26235"/>
                  </a:cubicBezTo>
                  <a:cubicBezTo>
                    <a:pt x="39888" y="26235"/>
                    <a:pt x="39888" y="26097"/>
                    <a:pt x="39750" y="25924"/>
                  </a:cubicBezTo>
                  <a:lnTo>
                    <a:pt x="39439" y="25924"/>
                  </a:lnTo>
                  <a:cubicBezTo>
                    <a:pt x="39301" y="25924"/>
                    <a:pt x="39163" y="26097"/>
                    <a:pt x="39163" y="26235"/>
                  </a:cubicBezTo>
                  <a:cubicBezTo>
                    <a:pt x="39024" y="26374"/>
                    <a:pt x="39024" y="26650"/>
                    <a:pt x="39301" y="26788"/>
                  </a:cubicBezTo>
                  <a:cubicBezTo>
                    <a:pt x="39301" y="26788"/>
                    <a:pt x="39439" y="26961"/>
                    <a:pt x="39577" y="26961"/>
                  </a:cubicBezTo>
                  <a:cubicBezTo>
                    <a:pt x="39577" y="27100"/>
                    <a:pt x="39439" y="27238"/>
                    <a:pt x="39301" y="27376"/>
                  </a:cubicBezTo>
                  <a:cubicBezTo>
                    <a:pt x="38886" y="26961"/>
                    <a:pt x="38298" y="26374"/>
                    <a:pt x="38022" y="25924"/>
                  </a:cubicBezTo>
                  <a:cubicBezTo>
                    <a:pt x="37711" y="25648"/>
                    <a:pt x="37573" y="25371"/>
                    <a:pt x="37434" y="25060"/>
                  </a:cubicBezTo>
                  <a:cubicBezTo>
                    <a:pt x="37296" y="24922"/>
                    <a:pt x="37158" y="24922"/>
                    <a:pt x="36985" y="24922"/>
                  </a:cubicBezTo>
                  <a:lnTo>
                    <a:pt x="36847" y="24922"/>
                  </a:lnTo>
                  <a:cubicBezTo>
                    <a:pt x="36570" y="25060"/>
                    <a:pt x="36570" y="25371"/>
                    <a:pt x="36708" y="25510"/>
                  </a:cubicBezTo>
                  <a:cubicBezTo>
                    <a:pt x="37158" y="26512"/>
                    <a:pt x="38022" y="27376"/>
                    <a:pt x="38713" y="27964"/>
                  </a:cubicBezTo>
                  <a:cubicBezTo>
                    <a:pt x="38575" y="28240"/>
                    <a:pt x="38437" y="28378"/>
                    <a:pt x="38298" y="28517"/>
                  </a:cubicBezTo>
                  <a:cubicBezTo>
                    <a:pt x="38160" y="28690"/>
                    <a:pt x="38022" y="28966"/>
                    <a:pt x="38022" y="29243"/>
                  </a:cubicBezTo>
                  <a:lnTo>
                    <a:pt x="37849" y="29243"/>
                  </a:lnTo>
                  <a:cubicBezTo>
                    <a:pt x="37849" y="29381"/>
                    <a:pt x="37711" y="29554"/>
                    <a:pt x="37711" y="29554"/>
                  </a:cubicBezTo>
                  <a:cubicBezTo>
                    <a:pt x="37711" y="29692"/>
                    <a:pt x="37711" y="29830"/>
                    <a:pt x="37849" y="29968"/>
                  </a:cubicBezTo>
                  <a:cubicBezTo>
                    <a:pt x="38298" y="30418"/>
                    <a:pt x="38713" y="30694"/>
                    <a:pt x="39163" y="31109"/>
                  </a:cubicBezTo>
                  <a:lnTo>
                    <a:pt x="39301" y="31109"/>
                  </a:lnTo>
                  <a:cubicBezTo>
                    <a:pt x="39301" y="31109"/>
                    <a:pt x="39439" y="30971"/>
                    <a:pt x="39577" y="30971"/>
                  </a:cubicBezTo>
                  <a:cubicBezTo>
                    <a:pt x="39163" y="30556"/>
                    <a:pt x="38575" y="29968"/>
                    <a:pt x="38022" y="29554"/>
                  </a:cubicBezTo>
                  <a:cubicBezTo>
                    <a:pt x="38298" y="29381"/>
                    <a:pt x="38437" y="29104"/>
                    <a:pt x="38575" y="28966"/>
                  </a:cubicBezTo>
                  <a:cubicBezTo>
                    <a:pt x="39301" y="28240"/>
                    <a:pt x="39888" y="27376"/>
                    <a:pt x="40303" y="26650"/>
                  </a:cubicBezTo>
                  <a:cubicBezTo>
                    <a:pt x="41478" y="24784"/>
                    <a:pt x="42170" y="22641"/>
                    <a:pt x="42343" y="20463"/>
                  </a:cubicBezTo>
                  <a:cubicBezTo>
                    <a:pt x="42619" y="18458"/>
                    <a:pt x="42481" y="16281"/>
                    <a:pt x="41893" y="14276"/>
                  </a:cubicBezTo>
                  <a:cubicBezTo>
                    <a:pt x="41306" y="12098"/>
                    <a:pt x="40441" y="10094"/>
                    <a:pt x="39301" y="8365"/>
                  </a:cubicBezTo>
                  <a:cubicBezTo>
                    <a:pt x="39163" y="8089"/>
                    <a:pt x="39024" y="7950"/>
                    <a:pt x="38886" y="7639"/>
                  </a:cubicBezTo>
                  <a:cubicBezTo>
                    <a:pt x="38298" y="7086"/>
                    <a:pt x="37711" y="6499"/>
                    <a:pt x="37158" y="5911"/>
                  </a:cubicBezTo>
                  <a:cubicBezTo>
                    <a:pt x="36847" y="5496"/>
                    <a:pt x="36432" y="5185"/>
                    <a:pt x="36121" y="4909"/>
                  </a:cubicBezTo>
                  <a:cubicBezTo>
                    <a:pt x="34842" y="4183"/>
                    <a:pt x="33528" y="3319"/>
                    <a:pt x="32388" y="2593"/>
                  </a:cubicBezTo>
                  <a:cubicBezTo>
                    <a:pt x="31524" y="2178"/>
                    <a:pt x="30660" y="1729"/>
                    <a:pt x="29934" y="1314"/>
                  </a:cubicBezTo>
                  <a:cubicBezTo>
                    <a:pt x="29795" y="1176"/>
                    <a:pt x="29795" y="1176"/>
                    <a:pt x="29795" y="1037"/>
                  </a:cubicBezTo>
                  <a:lnTo>
                    <a:pt x="29657" y="1037"/>
                  </a:lnTo>
                  <a:cubicBezTo>
                    <a:pt x="29381" y="865"/>
                    <a:pt x="29070" y="726"/>
                    <a:pt x="28931" y="726"/>
                  </a:cubicBezTo>
                  <a:cubicBezTo>
                    <a:pt x="27203" y="312"/>
                    <a:pt x="25475" y="1"/>
                    <a:pt x="23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6907392" y="3765822"/>
              <a:ext cx="43609" cy="41514"/>
            </a:xfrm>
            <a:custGeom>
              <a:avLst/>
              <a:gdLst/>
              <a:ahLst/>
              <a:cxnLst/>
              <a:rect l="l" t="t" r="r" b="b"/>
              <a:pathLst>
                <a:path w="2144" h="2041" extrusionOk="0">
                  <a:moveTo>
                    <a:pt x="415" y="1"/>
                  </a:moveTo>
                  <a:cubicBezTo>
                    <a:pt x="277" y="1"/>
                    <a:pt x="139" y="139"/>
                    <a:pt x="139" y="139"/>
                  </a:cubicBezTo>
                  <a:lnTo>
                    <a:pt x="1" y="139"/>
                  </a:lnTo>
                  <a:cubicBezTo>
                    <a:pt x="139" y="312"/>
                    <a:pt x="277" y="312"/>
                    <a:pt x="277" y="450"/>
                  </a:cubicBezTo>
                  <a:cubicBezTo>
                    <a:pt x="865" y="865"/>
                    <a:pt x="1452" y="1314"/>
                    <a:pt x="2005" y="1729"/>
                  </a:cubicBezTo>
                  <a:cubicBezTo>
                    <a:pt x="2005" y="1867"/>
                    <a:pt x="2144" y="1867"/>
                    <a:pt x="2144" y="2040"/>
                  </a:cubicBezTo>
                  <a:cubicBezTo>
                    <a:pt x="2144" y="1867"/>
                    <a:pt x="2144" y="1591"/>
                    <a:pt x="2005" y="1453"/>
                  </a:cubicBezTo>
                  <a:cubicBezTo>
                    <a:pt x="1591" y="1003"/>
                    <a:pt x="1003" y="450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6113658" y="3220964"/>
              <a:ext cx="840876" cy="691824"/>
            </a:xfrm>
            <a:custGeom>
              <a:avLst/>
              <a:gdLst/>
              <a:ahLst/>
              <a:cxnLst/>
              <a:rect l="l" t="t" r="r" b="b"/>
              <a:pathLst>
                <a:path w="41341" h="34013" extrusionOk="0">
                  <a:moveTo>
                    <a:pt x="1867" y="1"/>
                  </a:moveTo>
                  <a:cubicBezTo>
                    <a:pt x="1591" y="1"/>
                    <a:pt x="1279" y="1"/>
                    <a:pt x="1003" y="139"/>
                  </a:cubicBezTo>
                  <a:cubicBezTo>
                    <a:pt x="554" y="450"/>
                    <a:pt x="139" y="865"/>
                    <a:pt x="1" y="1453"/>
                  </a:cubicBezTo>
                  <a:cubicBezTo>
                    <a:pt x="1" y="1453"/>
                    <a:pt x="139" y="1453"/>
                    <a:pt x="139" y="1591"/>
                  </a:cubicBezTo>
                  <a:cubicBezTo>
                    <a:pt x="415" y="2040"/>
                    <a:pt x="865" y="2455"/>
                    <a:pt x="1141" y="2904"/>
                  </a:cubicBezTo>
                  <a:cubicBezTo>
                    <a:pt x="2144" y="3907"/>
                    <a:pt x="3146" y="4909"/>
                    <a:pt x="4183" y="5773"/>
                  </a:cubicBezTo>
                  <a:cubicBezTo>
                    <a:pt x="4183" y="5912"/>
                    <a:pt x="4321" y="6050"/>
                    <a:pt x="4321" y="6050"/>
                  </a:cubicBezTo>
                  <a:cubicBezTo>
                    <a:pt x="4459" y="6050"/>
                    <a:pt x="4459" y="6188"/>
                    <a:pt x="4598" y="6188"/>
                  </a:cubicBezTo>
                  <a:cubicBezTo>
                    <a:pt x="5738" y="7225"/>
                    <a:pt x="6775" y="8366"/>
                    <a:pt x="7916" y="9506"/>
                  </a:cubicBezTo>
                  <a:cubicBezTo>
                    <a:pt x="8918" y="10232"/>
                    <a:pt x="9782" y="11096"/>
                    <a:pt x="10508" y="11822"/>
                  </a:cubicBezTo>
                  <a:lnTo>
                    <a:pt x="10647" y="11960"/>
                  </a:lnTo>
                  <a:lnTo>
                    <a:pt x="11234" y="12410"/>
                  </a:lnTo>
                  <a:lnTo>
                    <a:pt x="11234" y="12548"/>
                  </a:lnTo>
                  <a:cubicBezTo>
                    <a:pt x="13239" y="14553"/>
                    <a:pt x="15417" y="16419"/>
                    <a:pt x="17421" y="18286"/>
                  </a:cubicBezTo>
                  <a:cubicBezTo>
                    <a:pt x="17698" y="18009"/>
                    <a:pt x="18009" y="17733"/>
                    <a:pt x="18286" y="17595"/>
                  </a:cubicBezTo>
                  <a:cubicBezTo>
                    <a:pt x="18424" y="17283"/>
                    <a:pt x="18700" y="17145"/>
                    <a:pt x="19011" y="16869"/>
                  </a:cubicBezTo>
                  <a:cubicBezTo>
                    <a:pt x="18873" y="16730"/>
                    <a:pt x="18562" y="16558"/>
                    <a:pt x="18286" y="16281"/>
                  </a:cubicBezTo>
                  <a:cubicBezTo>
                    <a:pt x="17836" y="16730"/>
                    <a:pt x="17283" y="17145"/>
                    <a:pt x="16834" y="17595"/>
                  </a:cubicBezTo>
                  <a:cubicBezTo>
                    <a:pt x="16696" y="17422"/>
                    <a:pt x="16557" y="17283"/>
                    <a:pt x="16419" y="17145"/>
                  </a:cubicBezTo>
                  <a:cubicBezTo>
                    <a:pt x="16696" y="16869"/>
                    <a:pt x="16972" y="16558"/>
                    <a:pt x="17283" y="16281"/>
                  </a:cubicBezTo>
                  <a:cubicBezTo>
                    <a:pt x="17421" y="16281"/>
                    <a:pt x="17421" y="16143"/>
                    <a:pt x="17421" y="16005"/>
                  </a:cubicBezTo>
                  <a:cubicBezTo>
                    <a:pt x="17421" y="15866"/>
                    <a:pt x="17421" y="15693"/>
                    <a:pt x="17283" y="15693"/>
                  </a:cubicBezTo>
                  <a:cubicBezTo>
                    <a:pt x="17283" y="15555"/>
                    <a:pt x="17145" y="15555"/>
                    <a:pt x="16972" y="15555"/>
                  </a:cubicBezTo>
                  <a:cubicBezTo>
                    <a:pt x="16834" y="15555"/>
                    <a:pt x="16696" y="15555"/>
                    <a:pt x="16696" y="15693"/>
                  </a:cubicBezTo>
                  <a:cubicBezTo>
                    <a:pt x="16419" y="16005"/>
                    <a:pt x="16108" y="16143"/>
                    <a:pt x="15831" y="16419"/>
                  </a:cubicBezTo>
                  <a:cubicBezTo>
                    <a:pt x="15693" y="16419"/>
                    <a:pt x="15693" y="16281"/>
                    <a:pt x="15693" y="16281"/>
                  </a:cubicBezTo>
                  <a:cubicBezTo>
                    <a:pt x="15831" y="16143"/>
                    <a:pt x="15970" y="16005"/>
                    <a:pt x="16108" y="15866"/>
                  </a:cubicBezTo>
                  <a:cubicBezTo>
                    <a:pt x="16281" y="15693"/>
                    <a:pt x="16281" y="15693"/>
                    <a:pt x="16419" y="15555"/>
                  </a:cubicBezTo>
                  <a:cubicBezTo>
                    <a:pt x="16557" y="15555"/>
                    <a:pt x="16557" y="15417"/>
                    <a:pt x="16557" y="15417"/>
                  </a:cubicBezTo>
                  <a:cubicBezTo>
                    <a:pt x="16696" y="15279"/>
                    <a:pt x="16557" y="15140"/>
                    <a:pt x="16557" y="15002"/>
                  </a:cubicBezTo>
                  <a:cubicBezTo>
                    <a:pt x="16419" y="14829"/>
                    <a:pt x="16281" y="14829"/>
                    <a:pt x="16108" y="14829"/>
                  </a:cubicBezTo>
                  <a:lnTo>
                    <a:pt x="15970" y="14829"/>
                  </a:lnTo>
                  <a:cubicBezTo>
                    <a:pt x="15693" y="15140"/>
                    <a:pt x="15244" y="15417"/>
                    <a:pt x="14967" y="15693"/>
                  </a:cubicBezTo>
                  <a:cubicBezTo>
                    <a:pt x="14967" y="15555"/>
                    <a:pt x="14829" y="15417"/>
                    <a:pt x="14691" y="15279"/>
                  </a:cubicBezTo>
                  <a:cubicBezTo>
                    <a:pt x="14967" y="15140"/>
                    <a:pt x="15106" y="15002"/>
                    <a:pt x="15417" y="14829"/>
                  </a:cubicBezTo>
                  <a:cubicBezTo>
                    <a:pt x="15555" y="14553"/>
                    <a:pt x="15555" y="14276"/>
                    <a:pt x="15244" y="14138"/>
                  </a:cubicBezTo>
                  <a:cubicBezTo>
                    <a:pt x="15244" y="14138"/>
                    <a:pt x="15106" y="13965"/>
                    <a:pt x="14967" y="13965"/>
                  </a:cubicBezTo>
                  <a:cubicBezTo>
                    <a:pt x="14829" y="13965"/>
                    <a:pt x="14829" y="14138"/>
                    <a:pt x="14691" y="14138"/>
                  </a:cubicBezTo>
                  <a:cubicBezTo>
                    <a:pt x="14552" y="14276"/>
                    <a:pt x="14380" y="14415"/>
                    <a:pt x="14241" y="14553"/>
                  </a:cubicBezTo>
                  <a:lnTo>
                    <a:pt x="14103" y="14691"/>
                  </a:lnTo>
                  <a:cubicBezTo>
                    <a:pt x="14103" y="14553"/>
                    <a:pt x="13965" y="14553"/>
                    <a:pt x="13965" y="14415"/>
                  </a:cubicBezTo>
                  <a:cubicBezTo>
                    <a:pt x="14103" y="14276"/>
                    <a:pt x="14241" y="14138"/>
                    <a:pt x="14380" y="13965"/>
                  </a:cubicBezTo>
                  <a:cubicBezTo>
                    <a:pt x="14380" y="13827"/>
                    <a:pt x="14552" y="13689"/>
                    <a:pt x="14552" y="13550"/>
                  </a:cubicBezTo>
                  <a:cubicBezTo>
                    <a:pt x="14552" y="13550"/>
                    <a:pt x="14380" y="13412"/>
                    <a:pt x="14380" y="13274"/>
                  </a:cubicBezTo>
                  <a:lnTo>
                    <a:pt x="14103" y="13274"/>
                  </a:lnTo>
                  <a:cubicBezTo>
                    <a:pt x="13965" y="13274"/>
                    <a:pt x="13827" y="13274"/>
                    <a:pt x="13688" y="13412"/>
                  </a:cubicBezTo>
                  <a:cubicBezTo>
                    <a:pt x="13516" y="13412"/>
                    <a:pt x="13377" y="13550"/>
                    <a:pt x="13377" y="13689"/>
                  </a:cubicBezTo>
                  <a:cubicBezTo>
                    <a:pt x="13101" y="13412"/>
                    <a:pt x="12824" y="13274"/>
                    <a:pt x="12651" y="12963"/>
                  </a:cubicBezTo>
                  <a:lnTo>
                    <a:pt x="13377" y="12237"/>
                  </a:lnTo>
                  <a:cubicBezTo>
                    <a:pt x="13239" y="12099"/>
                    <a:pt x="12962" y="11960"/>
                    <a:pt x="12651" y="11822"/>
                  </a:cubicBezTo>
                  <a:cubicBezTo>
                    <a:pt x="12513" y="11960"/>
                    <a:pt x="12237" y="12099"/>
                    <a:pt x="12098" y="12237"/>
                  </a:cubicBezTo>
                  <a:cubicBezTo>
                    <a:pt x="11787" y="12099"/>
                    <a:pt x="11649" y="11960"/>
                    <a:pt x="11511" y="11822"/>
                  </a:cubicBezTo>
                  <a:cubicBezTo>
                    <a:pt x="11787" y="11684"/>
                    <a:pt x="11960" y="11546"/>
                    <a:pt x="12098" y="11373"/>
                  </a:cubicBezTo>
                  <a:cubicBezTo>
                    <a:pt x="12237" y="11373"/>
                    <a:pt x="12237" y="11373"/>
                    <a:pt x="12237" y="11235"/>
                  </a:cubicBezTo>
                  <a:cubicBezTo>
                    <a:pt x="11960" y="11096"/>
                    <a:pt x="11787" y="10958"/>
                    <a:pt x="11511" y="10682"/>
                  </a:cubicBezTo>
                  <a:lnTo>
                    <a:pt x="11511" y="10820"/>
                  </a:lnTo>
                  <a:cubicBezTo>
                    <a:pt x="11372" y="10958"/>
                    <a:pt x="11096" y="11096"/>
                    <a:pt x="10923" y="11096"/>
                  </a:cubicBezTo>
                  <a:lnTo>
                    <a:pt x="10923" y="11235"/>
                  </a:lnTo>
                  <a:cubicBezTo>
                    <a:pt x="10785" y="11096"/>
                    <a:pt x="10647" y="10958"/>
                    <a:pt x="10508" y="10820"/>
                  </a:cubicBezTo>
                  <a:cubicBezTo>
                    <a:pt x="10785" y="10682"/>
                    <a:pt x="10923" y="10509"/>
                    <a:pt x="11234" y="10370"/>
                  </a:cubicBezTo>
                  <a:cubicBezTo>
                    <a:pt x="10923" y="10094"/>
                    <a:pt x="10647" y="9956"/>
                    <a:pt x="10508" y="9817"/>
                  </a:cubicBezTo>
                  <a:cubicBezTo>
                    <a:pt x="10370" y="9956"/>
                    <a:pt x="10059" y="10094"/>
                    <a:pt x="9921" y="10232"/>
                  </a:cubicBezTo>
                  <a:cubicBezTo>
                    <a:pt x="9782" y="9956"/>
                    <a:pt x="9506" y="9817"/>
                    <a:pt x="9368" y="9645"/>
                  </a:cubicBezTo>
                  <a:cubicBezTo>
                    <a:pt x="9644" y="9506"/>
                    <a:pt x="9782" y="9368"/>
                    <a:pt x="9921" y="9230"/>
                  </a:cubicBezTo>
                  <a:cubicBezTo>
                    <a:pt x="9782" y="8953"/>
                    <a:pt x="9506" y="8780"/>
                    <a:pt x="9368" y="8642"/>
                  </a:cubicBezTo>
                  <a:cubicBezTo>
                    <a:pt x="9057" y="8780"/>
                    <a:pt x="8918" y="8953"/>
                    <a:pt x="8780" y="9092"/>
                  </a:cubicBezTo>
                  <a:cubicBezTo>
                    <a:pt x="8780" y="8953"/>
                    <a:pt x="8642" y="8953"/>
                    <a:pt x="8642" y="8953"/>
                  </a:cubicBezTo>
                  <a:cubicBezTo>
                    <a:pt x="8642" y="8780"/>
                    <a:pt x="8780" y="8780"/>
                    <a:pt x="8918" y="8642"/>
                  </a:cubicBezTo>
                  <a:lnTo>
                    <a:pt x="9057" y="8504"/>
                  </a:lnTo>
                  <a:lnTo>
                    <a:pt x="9195" y="8366"/>
                  </a:lnTo>
                  <a:cubicBezTo>
                    <a:pt x="8918" y="8227"/>
                    <a:pt x="8780" y="8089"/>
                    <a:pt x="8642" y="7778"/>
                  </a:cubicBezTo>
                  <a:lnTo>
                    <a:pt x="8504" y="7778"/>
                  </a:lnTo>
                  <a:cubicBezTo>
                    <a:pt x="8331" y="7916"/>
                    <a:pt x="8192" y="8089"/>
                    <a:pt x="7916" y="8227"/>
                  </a:cubicBezTo>
                  <a:cubicBezTo>
                    <a:pt x="7778" y="8089"/>
                    <a:pt x="7639" y="7916"/>
                    <a:pt x="7467" y="7778"/>
                  </a:cubicBezTo>
                  <a:lnTo>
                    <a:pt x="8054" y="7225"/>
                  </a:lnTo>
                  <a:lnTo>
                    <a:pt x="7467" y="6637"/>
                  </a:lnTo>
                  <a:cubicBezTo>
                    <a:pt x="7190" y="6776"/>
                    <a:pt x="7052" y="6914"/>
                    <a:pt x="6775" y="7225"/>
                  </a:cubicBezTo>
                  <a:cubicBezTo>
                    <a:pt x="6602" y="6914"/>
                    <a:pt x="6464" y="6776"/>
                    <a:pt x="6326" y="6637"/>
                  </a:cubicBezTo>
                  <a:cubicBezTo>
                    <a:pt x="6464" y="6361"/>
                    <a:pt x="6602" y="6188"/>
                    <a:pt x="6775" y="6050"/>
                  </a:cubicBezTo>
                  <a:cubicBezTo>
                    <a:pt x="6914" y="6050"/>
                    <a:pt x="6914" y="5912"/>
                    <a:pt x="6914" y="5912"/>
                  </a:cubicBezTo>
                  <a:cubicBezTo>
                    <a:pt x="6775" y="5773"/>
                    <a:pt x="6602" y="5497"/>
                    <a:pt x="6326" y="5324"/>
                  </a:cubicBezTo>
                  <a:cubicBezTo>
                    <a:pt x="6326" y="5324"/>
                    <a:pt x="6188" y="5324"/>
                    <a:pt x="6188" y="5497"/>
                  </a:cubicBezTo>
                  <a:cubicBezTo>
                    <a:pt x="6049" y="5635"/>
                    <a:pt x="5738" y="5773"/>
                    <a:pt x="5600" y="6050"/>
                  </a:cubicBezTo>
                  <a:cubicBezTo>
                    <a:pt x="5462" y="5912"/>
                    <a:pt x="5462" y="5773"/>
                    <a:pt x="5324" y="5635"/>
                  </a:cubicBezTo>
                  <a:cubicBezTo>
                    <a:pt x="5462" y="5497"/>
                    <a:pt x="5738" y="5324"/>
                    <a:pt x="5911" y="5186"/>
                  </a:cubicBezTo>
                  <a:cubicBezTo>
                    <a:pt x="6049" y="5047"/>
                    <a:pt x="6049" y="4909"/>
                    <a:pt x="6049" y="4909"/>
                  </a:cubicBezTo>
                  <a:cubicBezTo>
                    <a:pt x="5911" y="4771"/>
                    <a:pt x="5738" y="4633"/>
                    <a:pt x="5738" y="4460"/>
                  </a:cubicBezTo>
                  <a:lnTo>
                    <a:pt x="5600" y="4460"/>
                  </a:lnTo>
                  <a:cubicBezTo>
                    <a:pt x="5462" y="4460"/>
                    <a:pt x="5324" y="4460"/>
                    <a:pt x="5185" y="4633"/>
                  </a:cubicBezTo>
                  <a:cubicBezTo>
                    <a:pt x="5047" y="4771"/>
                    <a:pt x="4874" y="4909"/>
                    <a:pt x="4736" y="5047"/>
                  </a:cubicBezTo>
                  <a:lnTo>
                    <a:pt x="4598" y="5047"/>
                  </a:lnTo>
                  <a:cubicBezTo>
                    <a:pt x="4736" y="4771"/>
                    <a:pt x="4874" y="4633"/>
                    <a:pt x="5185" y="4460"/>
                  </a:cubicBezTo>
                  <a:cubicBezTo>
                    <a:pt x="5324" y="4322"/>
                    <a:pt x="5324" y="4045"/>
                    <a:pt x="5047" y="3768"/>
                  </a:cubicBezTo>
                  <a:lnTo>
                    <a:pt x="4736" y="3768"/>
                  </a:lnTo>
                  <a:cubicBezTo>
                    <a:pt x="4736" y="3768"/>
                    <a:pt x="4598" y="3768"/>
                    <a:pt x="4459" y="3907"/>
                  </a:cubicBezTo>
                  <a:lnTo>
                    <a:pt x="4010" y="4322"/>
                  </a:lnTo>
                  <a:cubicBezTo>
                    <a:pt x="3872" y="4322"/>
                    <a:pt x="3734" y="4183"/>
                    <a:pt x="3734" y="4183"/>
                  </a:cubicBezTo>
                  <a:cubicBezTo>
                    <a:pt x="3872" y="3907"/>
                    <a:pt x="4010" y="3768"/>
                    <a:pt x="4321" y="3457"/>
                  </a:cubicBezTo>
                  <a:cubicBezTo>
                    <a:pt x="4459" y="3319"/>
                    <a:pt x="4459" y="3043"/>
                    <a:pt x="4321" y="2904"/>
                  </a:cubicBezTo>
                  <a:cubicBezTo>
                    <a:pt x="4183" y="2732"/>
                    <a:pt x="4010" y="2732"/>
                    <a:pt x="4010" y="2732"/>
                  </a:cubicBezTo>
                  <a:lnTo>
                    <a:pt x="3872" y="2732"/>
                  </a:lnTo>
                  <a:cubicBezTo>
                    <a:pt x="3872" y="2732"/>
                    <a:pt x="3734" y="2904"/>
                    <a:pt x="3595" y="2904"/>
                  </a:cubicBezTo>
                  <a:cubicBezTo>
                    <a:pt x="3457" y="3043"/>
                    <a:pt x="3319" y="3319"/>
                    <a:pt x="3008" y="3457"/>
                  </a:cubicBezTo>
                  <a:cubicBezTo>
                    <a:pt x="2731" y="3181"/>
                    <a:pt x="2455" y="3043"/>
                    <a:pt x="2282" y="2732"/>
                  </a:cubicBezTo>
                  <a:cubicBezTo>
                    <a:pt x="2731" y="2317"/>
                    <a:pt x="3319" y="1867"/>
                    <a:pt x="3872" y="1453"/>
                  </a:cubicBezTo>
                  <a:cubicBezTo>
                    <a:pt x="3734" y="1314"/>
                    <a:pt x="3734" y="1176"/>
                    <a:pt x="3595" y="1003"/>
                  </a:cubicBezTo>
                  <a:cubicBezTo>
                    <a:pt x="3595" y="865"/>
                    <a:pt x="3457" y="865"/>
                    <a:pt x="3457" y="727"/>
                  </a:cubicBezTo>
                  <a:cubicBezTo>
                    <a:pt x="2869" y="1176"/>
                    <a:pt x="2282" y="1591"/>
                    <a:pt x="1591" y="2040"/>
                  </a:cubicBezTo>
                  <a:cubicBezTo>
                    <a:pt x="1141" y="1729"/>
                    <a:pt x="865" y="1314"/>
                    <a:pt x="415" y="865"/>
                  </a:cubicBezTo>
                  <a:cubicBezTo>
                    <a:pt x="865" y="589"/>
                    <a:pt x="1418" y="312"/>
                    <a:pt x="1867" y="1"/>
                  </a:cubicBezTo>
                  <a:close/>
                  <a:moveTo>
                    <a:pt x="17421" y="18286"/>
                  </a:moveTo>
                  <a:cubicBezTo>
                    <a:pt x="19150" y="19876"/>
                    <a:pt x="20878" y="21466"/>
                    <a:pt x="22468" y="23194"/>
                  </a:cubicBezTo>
                  <a:lnTo>
                    <a:pt x="22606" y="23194"/>
                  </a:lnTo>
                  <a:cubicBezTo>
                    <a:pt x="23470" y="24058"/>
                    <a:pt x="24473" y="24922"/>
                    <a:pt x="25337" y="25786"/>
                  </a:cubicBezTo>
                  <a:cubicBezTo>
                    <a:pt x="26339" y="26651"/>
                    <a:pt x="27342" y="27515"/>
                    <a:pt x="28379" y="28379"/>
                  </a:cubicBezTo>
                  <a:lnTo>
                    <a:pt x="28932" y="28828"/>
                  </a:lnTo>
                  <a:lnTo>
                    <a:pt x="28932" y="28966"/>
                  </a:lnTo>
                  <a:cubicBezTo>
                    <a:pt x="30798" y="30556"/>
                    <a:pt x="32526" y="32112"/>
                    <a:pt x="34255" y="33702"/>
                  </a:cubicBezTo>
                  <a:cubicBezTo>
                    <a:pt x="34427" y="33840"/>
                    <a:pt x="34704" y="34013"/>
                    <a:pt x="34842" y="34013"/>
                  </a:cubicBezTo>
                  <a:lnTo>
                    <a:pt x="34980" y="34013"/>
                  </a:lnTo>
                  <a:cubicBezTo>
                    <a:pt x="35119" y="33840"/>
                    <a:pt x="35119" y="33840"/>
                    <a:pt x="35292" y="33840"/>
                  </a:cubicBezTo>
                  <a:cubicBezTo>
                    <a:pt x="35292" y="33840"/>
                    <a:pt x="35430" y="33840"/>
                    <a:pt x="35568" y="33702"/>
                  </a:cubicBezTo>
                  <a:lnTo>
                    <a:pt x="35706" y="33702"/>
                  </a:lnTo>
                  <a:cubicBezTo>
                    <a:pt x="37435" y="32699"/>
                    <a:pt x="39163" y="31559"/>
                    <a:pt x="41029" y="30107"/>
                  </a:cubicBezTo>
                  <a:cubicBezTo>
                    <a:pt x="41340" y="29831"/>
                    <a:pt x="41340" y="29381"/>
                    <a:pt x="41168" y="29105"/>
                  </a:cubicBezTo>
                  <a:lnTo>
                    <a:pt x="41168" y="29105"/>
                  </a:lnTo>
                  <a:cubicBezTo>
                    <a:pt x="40753" y="29519"/>
                    <a:pt x="40165" y="29969"/>
                    <a:pt x="39612" y="30384"/>
                  </a:cubicBezTo>
                  <a:cubicBezTo>
                    <a:pt x="39439" y="30384"/>
                    <a:pt x="39439" y="30384"/>
                    <a:pt x="39439" y="30556"/>
                  </a:cubicBezTo>
                  <a:lnTo>
                    <a:pt x="39439" y="30695"/>
                  </a:lnTo>
                  <a:cubicBezTo>
                    <a:pt x="39301" y="30695"/>
                    <a:pt x="39301" y="30833"/>
                    <a:pt x="39301" y="30833"/>
                  </a:cubicBezTo>
                  <a:cubicBezTo>
                    <a:pt x="39163" y="30833"/>
                    <a:pt x="39025" y="30971"/>
                    <a:pt x="38748" y="30971"/>
                  </a:cubicBezTo>
                  <a:cubicBezTo>
                    <a:pt x="38748" y="31109"/>
                    <a:pt x="38575" y="31109"/>
                    <a:pt x="38437" y="31109"/>
                  </a:cubicBezTo>
                  <a:cubicBezTo>
                    <a:pt x="38022" y="31421"/>
                    <a:pt x="37573" y="31697"/>
                    <a:pt x="37020" y="31974"/>
                  </a:cubicBezTo>
                  <a:cubicBezTo>
                    <a:pt x="36294" y="32423"/>
                    <a:pt x="35430" y="32838"/>
                    <a:pt x="34566" y="33287"/>
                  </a:cubicBezTo>
                  <a:cubicBezTo>
                    <a:pt x="34427" y="33149"/>
                    <a:pt x="34116" y="32976"/>
                    <a:pt x="33978" y="32838"/>
                  </a:cubicBezTo>
                  <a:cubicBezTo>
                    <a:pt x="34842" y="32285"/>
                    <a:pt x="35568" y="31697"/>
                    <a:pt x="36432" y="31248"/>
                  </a:cubicBezTo>
                  <a:cubicBezTo>
                    <a:pt x="35983" y="31248"/>
                    <a:pt x="35568" y="31248"/>
                    <a:pt x="35119" y="31109"/>
                  </a:cubicBezTo>
                  <a:lnTo>
                    <a:pt x="34980" y="31109"/>
                  </a:lnTo>
                  <a:cubicBezTo>
                    <a:pt x="34842" y="31109"/>
                    <a:pt x="34704" y="31248"/>
                    <a:pt x="34704" y="31248"/>
                  </a:cubicBezTo>
                  <a:cubicBezTo>
                    <a:pt x="34255" y="31559"/>
                    <a:pt x="33840" y="31835"/>
                    <a:pt x="33390" y="32285"/>
                  </a:cubicBezTo>
                  <a:cubicBezTo>
                    <a:pt x="33252" y="32112"/>
                    <a:pt x="33114" y="31974"/>
                    <a:pt x="32976" y="31974"/>
                  </a:cubicBezTo>
                  <a:cubicBezTo>
                    <a:pt x="33252" y="31835"/>
                    <a:pt x="33563" y="31559"/>
                    <a:pt x="33702" y="31421"/>
                  </a:cubicBezTo>
                  <a:cubicBezTo>
                    <a:pt x="33840" y="31421"/>
                    <a:pt x="33840" y="31248"/>
                    <a:pt x="33840" y="31109"/>
                  </a:cubicBezTo>
                  <a:cubicBezTo>
                    <a:pt x="33978" y="31109"/>
                    <a:pt x="33840" y="30971"/>
                    <a:pt x="33840" y="30833"/>
                  </a:cubicBezTo>
                  <a:cubicBezTo>
                    <a:pt x="33702" y="30695"/>
                    <a:pt x="33563" y="30695"/>
                    <a:pt x="33390" y="30695"/>
                  </a:cubicBezTo>
                  <a:lnTo>
                    <a:pt x="33252" y="30695"/>
                  </a:lnTo>
                  <a:cubicBezTo>
                    <a:pt x="32976" y="30971"/>
                    <a:pt x="32699" y="31109"/>
                    <a:pt x="32388" y="31248"/>
                  </a:cubicBezTo>
                  <a:cubicBezTo>
                    <a:pt x="32250" y="31248"/>
                    <a:pt x="32250" y="31109"/>
                    <a:pt x="32112" y="30971"/>
                  </a:cubicBezTo>
                  <a:cubicBezTo>
                    <a:pt x="32250" y="30833"/>
                    <a:pt x="32526" y="30695"/>
                    <a:pt x="32699" y="30556"/>
                  </a:cubicBezTo>
                  <a:cubicBezTo>
                    <a:pt x="32837" y="30556"/>
                    <a:pt x="32976" y="30384"/>
                    <a:pt x="32976" y="30245"/>
                  </a:cubicBezTo>
                  <a:lnTo>
                    <a:pt x="32976" y="29969"/>
                  </a:lnTo>
                  <a:cubicBezTo>
                    <a:pt x="32837" y="29969"/>
                    <a:pt x="32699" y="29831"/>
                    <a:pt x="32699" y="29831"/>
                  </a:cubicBezTo>
                  <a:lnTo>
                    <a:pt x="32250" y="29831"/>
                  </a:lnTo>
                  <a:cubicBezTo>
                    <a:pt x="31973" y="30107"/>
                    <a:pt x="31662" y="30245"/>
                    <a:pt x="31386" y="30384"/>
                  </a:cubicBezTo>
                  <a:cubicBezTo>
                    <a:pt x="31247" y="30245"/>
                    <a:pt x="31109" y="30107"/>
                    <a:pt x="30971" y="30107"/>
                  </a:cubicBezTo>
                  <a:cubicBezTo>
                    <a:pt x="31247" y="29831"/>
                    <a:pt x="31524" y="29692"/>
                    <a:pt x="31835" y="29519"/>
                  </a:cubicBezTo>
                  <a:cubicBezTo>
                    <a:pt x="31835" y="29519"/>
                    <a:pt x="31973" y="29381"/>
                    <a:pt x="31973" y="29243"/>
                  </a:cubicBezTo>
                  <a:cubicBezTo>
                    <a:pt x="31835" y="29105"/>
                    <a:pt x="31524" y="28966"/>
                    <a:pt x="31386" y="28655"/>
                  </a:cubicBezTo>
                  <a:cubicBezTo>
                    <a:pt x="31386" y="28828"/>
                    <a:pt x="31386" y="28828"/>
                    <a:pt x="31247" y="28828"/>
                  </a:cubicBezTo>
                  <a:cubicBezTo>
                    <a:pt x="30971" y="28966"/>
                    <a:pt x="30660" y="29243"/>
                    <a:pt x="30383" y="29381"/>
                  </a:cubicBezTo>
                  <a:lnTo>
                    <a:pt x="30245" y="29381"/>
                  </a:lnTo>
                  <a:cubicBezTo>
                    <a:pt x="30383" y="29243"/>
                    <a:pt x="30522" y="29105"/>
                    <a:pt x="30798" y="28966"/>
                  </a:cubicBezTo>
                  <a:cubicBezTo>
                    <a:pt x="30798" y="28966"/>
                    <a:pt x="30971" y="28828"/>
                    <a:pt x="30971" y="28655"/>
                  </a:cubicBezTo>
                  <a:lnTo>
                    <a:pt x="30971" y="28379"/>
                  </a:lnTo>
                  <a:cubicBezTo>
                    <a:pt x="30798" y="28241"/>
                    <a:pt x="30660" y="28241"/>
                    <a:pt x="30660" y="28241"/>
                  </a:cubicBezTo>
                  <a:lnTo>
                    <a:pt x="30245" y="28241"/>
                  </a:lnTo>
                  <a:cubicBezTo>
                    <a:pt x="30107" y="28379"/>
                    <a:pt x="29934" y="28517"/>
                    <a:pt x="29657" y="28655"/>
                  </a:cubicBezTo>
                  <a:cubicBezTo>
                    <a:pt x="29657" y="28655"/>
                    <a:pt x="29657" y="28828"/>
                    <a:pt x="29519" y="28828"/>
                  </a:cubicBezTo>
                  <a:cubicBezTo>
                    <a:pt x="29243" y="28517"/>
                    <a:pt x="28932" y="28241"/>
                    <a:pt x="28517" y="27964"/>
                  </a:cubicBezTo>
                  <a:cubicBezTo>
                    <a:pt x="28932" y="27653"/>
                    <a:pt x="29381" y="27376"/>
                    <a:pt x="29796" y="27100"/>
                  </a:cubicBezTo>
                  <a:cubicBezTo>
                    <a:pt x="29519" y="26927"/>
                    <a:pt x="29381" y="26651"/>
                    <a:pt x="29243" y="26512"/>
                  </a:cubicBezTo>
                  <a:cubicBezTo>
                    <a:pt x="28793" y="26789"/>
                    <a:pt x="28379" y="27100"/>
                    <a:pt x="27929" y="27238"/>
                  </a:cubicBezTo>
                  <a:cubicBezTo>
                    <a:pt x="27791" y="27100"/>
                    <a:pt x="27653" y="26927"/>
                    <a:pt x="27514" y="26927"/>
                  </a:cubicBezTo>
                  <a:lnTo>
                    <a:pt x="28206" y="26236"/>
                  </a:lnTo>
                  <a:cubicBezTo>
                    <a:pt x="28379" y="26063"/>
                    <a:pt x="28379" y="25786"/>
                    <a:pt x="28206" y="25648"/>
                  </a:cubicBezTo>
                  <a:cubicBezTo>
                    <a:pt x="28067" y="25510"/>
                    <a:pt x="28067" y="25510"/>
                    <a:pt x="27929" y="25510"/>
                  </a:cubicBezTo>
                  <a:cubicBezTo>
                    <a:pt x="27791" y="25510"/>
                    <a:pt x="27653" y="25648"/>
                    <a:pt x="27653" y="25648"/>
                  </a:cubicBezTo>
                  <a:cubicBezTo>
                    <a:pt x="27514" y="25786"/>
                    <a:pt x="27514" y="25786"/>
                    <a:pt x="27342" y="25786"/>
                  </a:cubicBezTo>
                  <a:cubicBezTo>
                    <a:pt x="27203" y="25925"/>
                    <a:pt x="27065" y="26063"/>
                    <a:pt x="26927" y="26236"/>
                  </a:cubicBezTo>
                  <a:lnTo>
                    <a:pt x="26789" y="26236"/>
                  </a:lnTo>
                  <a:cubicBezTo>
                    <a:pt x="26789" y="26236"/>
                    <a:pt x="26650" y="26236"/>
                    <a:pt x="26650" y="26063"/>
                  </a:cubicBezTo>
                  <a:cubicBezTo>
                    <a:pt x="26477" y="26063"/>
                    <a:pt x="26477" y="25925"/>
                    <a:pt x="26339" y="25786"/>
                  </a:cubicBezTo>
                  <a:lnTo>
                    <a:pt x="26477" y="25786"/>
                  </a:lnTo>
                  <a:cubicBezTo>
                    <a:pt x="26650" y="25648"/>
                    <a:pt x="26789" y="25510"/>
                    <a:pt x="26927" y="25372"/>
                  </a:cubicBezTo>
                  <a:cubicBezTo>
                    <a:pt x="27065" y="25199"/>
                    <a:pt x="27203" y="25061"/>
                    <a:pt x="27065" y="24784"/>
                  </a:cubicBezTo>
                  <a:cubicBezTo>
                    <a:pt x="26927" y="24646"/>
                    <a:pt x="26789" y="24646"/>
                    <a:pt x="26650" y="24646"/>
                  </a:cubicBezTo>
                  <a:lnTo>
                    <a:pt x="26477" y="24646"/>
                  </a:lnTo>
                  <a:cubicBezTo>
                    <a:pt x="26201" y="24784"/>
                    <a:pt x="25924" y="25061"/>
                    <a:pt x="25613" y="25199"/>
                  </a:cubicBezTo>
                  <a:lnTo>
                    <a:pt x="25475" y="25199"/>
                  </a:lnTo>
                  <a:cubicBezTo>
                    <a:pt x="25786" y="24922"/>
                    <a:pt x="25924" y="24784"/>
                    <a:pt x="26201" y="24646"/>
                  </a:cubicBezTo>
                  <a:cubicBezTo>
                    <a:pt x="26339" y="24508"/>
                    <a:pt x="26477" y="24335"/>
                    <a:pt x="26339" y="24058"/>
                  </a:cubicBezTo>
                  <a:cubicBezTo>
                    <a:pt x="26201" y="23920"/>
                    <a:pt x="26063" y="23920"/>
                    <a:pt x="25924" y="23920"/>
                  </a:cubicBezTo>
                  <a:lnTo>
                    <a:pt x="25786" y="23920"/>
                  </a:lnTo>
                  <a:cubicBezTo>
                    <a:pt x="25475" y="24058"/>
                    <a:pt x="25199" y="24335"/>
                    <a:pt x="24922" y="24508"/>
                  </a:cubicBezTo>
                  <a:cubicBezTo>
                    <a:pt x="24749" y="24508"/>
                    <a:pt x="24749" y="24335"/>
                    <a:pt x="24611" y="24335"/>
                  </a:cubicBezTo>
                  <a:cubicBezTo>
                    <a:pt x="24922" y="24196"/>
                    <a:pt x="25060" y="24058"/>
                    <a:pt x="25199" y="23920"/>
                  </a:cubicBezTo>
                  <a:cubicBezTo>
                    <a:pt x="25475" y="23782"/>
                    <a:pt x="25475" y="23471"/>
                    <a:pt x="25337" y="23332"/>
                  </a:cubicBezTo>
                  <a:cubicBezTo>
                    <a:pt x="25337" y="23194"/>
                    <a:pt x="25199" y="23056"/>
                    <a:pt x="25060" y="23056"/>
                  </a:cubicBezTo>
                  <a:cubicBezTo>
                    <a:pt x="24922" y="23056"/>
                    <a:pt x="24922" y="23056"/>
                    <a:pt x="24749" y="23194"/>
                  </a:cubicBezTo>
                  <a:cubicBezTo>
                    <a:pt x="24473" y="23332"/>
                    <a:pt x="24196" y="23471"/>
                    <a:pt x="24058" y="23782"/>
                  </a:cubicBezTo>
                  <a:cubicBezTo>
                    <a:pt x="23747" y="23471"/>
                    <a:pt x="23470" y="23332"/>
                    <a:pt x="23194" y="23056"/>
                  </a:cubicBezTo>
                  <a:cubicBezTo>
                    <a:pt x="23332" y="22918"/>
                    <a:pt x="23470" y="22779"/>
                    <a:pt x="23609" y="22779"/>
                  </a:cubicBezTo>
                  <a:cubicBezTo>
                    <a:pt x="24058" y="22468"/>
                    <a:pt x="24334" y="22053"/>
                    <a:pt x="24749" y="21742"/>
                  </a:cubicBezTo>
                  <a:lnTo>
                    <a:pt x="24196" y="21189"/>
                  </a:lnTo>
                  <a:cubicBezTo>
                    <a:pt x="23609" y="21604"/>
                    <a:pt x="23021" y="22053"/>
                    <a:pt x="22606" y="22468"/>
                  </a:cubicBezTo>
                  <a:cubicBezTo>
                    <a:pt x="22330" y="22330"/>
                    <a:pt x="22157" y="22192"/>
                    <a:pt x="22019" y="22053"/>
                  </a:cubicBezTo>
                  <a:cubicBezTo>
                    <a:pt x="22157" y="21742"/>
                    <a:pt x="22468" y="21604"/>
                    <a:pt x="22606" y="21328"/>
                  </a:cubicBezTo>
                  <a:cubicBezTo>
                    <a:pt x="22883" y="21189"/>
                    <a:pt x="22744" y="20878"/>
                    <a:pt x="22606" y="20740"/>
                  </a:cubicBezTo>
                  <a:cubicBezTo>
                    <a:pt x="22606" y="20740"/>
                    <a:pt x="22468" y="20602"/>
                    <a:pt x="22330" y="20602"/>
                  </a:cubicBezTo>
                  <a:cubicBezTo>
                    <a:pt x="22157" y="20602"/>
                    <a:pt x="22157" y="20740"/>
                    <a:pt x="22019" y="20740"/>
                  </a:cubicBezTo>
                  <a:cubicBezTo>
                    <a:pt x="21742" y="21051"/>
                    <a:pt x="21604" y="21189"/>
                    <a:pt x="21293" y="21466"/>
                  </a:cubicBezTo>
                  <a:cubicBezTo>
                    <a:pt x="21154" y="21328"/>
                    <a:pt x="21154" y="21328"/>
                    <a:pt x="21016" y="21189"/>
                  </a:cubicBezTo>
                  <a:cubicBezTo>
                    <a:pt x="21154" y="21051"/>
                    <a:pt x="21293" y="21051"/>
                    <a:pt x="21465" y="20878"/>
                  </a:cubicBezTo>
                  <a:cubicBezTo>
                    <a:pt x="21604" y="20740"/>
                    <a:pt x="21742" y="20463"/>
                    <a:pt x="21604" y="20325"/>
                  </a:cubicBezTo>
                  <a:cubicBezTo>
                    <a:pt x="21465" y="20187"/>
                    <a:pt x="21293" y="20014"/>
                    <a:pt x="21154" y="20014"/>
                  </a:cubicBezTo>
                  <a:lnTo>
                    <a:pt x="21016" y="20187"/>
                  </a:lnTo>
                  <a:cubicBezTo>
                    <a:pt x="20740" y="20325"/>
                    <a:pt x="20601" y="20463"/>
                    <a:pt x="20290" y="20602"/>
                  </a:cubicBezTo>
                  <a:cubicBezTo>
                    <a:pt x="20290" y="20602"/>
                    <a:pt x="20152" y="20602"/>
                    <a:pt x="20152" y="20463"/>
                  </a:cubicBezTo>
                  <a:cubicBezTo>
                    <a:pt x="20290" y="20325"/>
                    <a:pt x="20429" y="20187"/>
                    <a:pt x="20601" y="20014"/>
                  </a:cubicBezTo>
                  <a:cubicBezTo>
                    <a:pt x="20740" y="19876"/>
                    <a:pt x="20740" y="19599"/>
                    <a:pt x="20601" y="19461"/>
                  </a:cubicBezTo>
                  <a:cubicBezTo>
                    <a:pt x="20429" y="19461"/>
                    <a:pt x="20290" y="19323"/>
                    <a:pt x="20290" y="19323"/>
                  </a:cubicBezTo>
                  <a:cubicBezTo>
                    <a:pt x="20152" y="19323"/>
                    <a:pt x="20014" y="19461"/>
                    <a:pt x="19876" y="19461"/>
                  </a:cubicBezTo>
                  <a:cubicBezTo>
                    <a:pt x="19737" y="19599"/>
                    <a:pt x="19564" y="19738"/>
                    <a:pt x="19426" y="19876"/>
                  </a:cubicBezTo>
                  <a:cubicBezTo>
                    <a:pt x="19288" y="19876"/>
                    <a:pt x="19150" y="19738"/>
                    <a:pt x="19011" y="19599"/>
                  </a:cubicBezTo>
                  <a:cubicBezTo>
                    <a:pt x="19288" y="19461"/>
                    <a:pt x="19426" y="19323"/>
                    <a:pt x="19564" y="19150"/>
                  </a:cubicBezTo>
                  <a:cubicBezTo>
                    <a:pt x="19737" y="19012"/>
                    <a:pt x="19737" y="18735"/>
                    <a:pt x="19426" y="18597"/>
                  </a:cubicBezTo>
                  <a:cubicBezTo>
                    <a:pt x="19426" y="18459"/>
                    <a:pt x="19288" y="18459"/>
                    <a:pt x="19150" y="18459"/>
                  </a:cubicBezTo>
                  <a:cubicBezTo>
                    <a:pt x="19011" y="18459"/>
                    <a:pt x="19011" y="18459"/>
                    <a:pt x="18873" y="18597"/>
                  </a:cubicBezTo>
                  <a:cubicBezTo>
                    <a:pt x="18700" y="18735"/>
                    <a:pt x="18562" y="18873"/>
                    <a:pt x="18424" y="19012"/>
                  </a:cubicBezTo>
                  <a:cubicBezTo>
                    <a:pt x="18147" y="18735"/>
                    <a:pt x="17836" y="18459"/>
                    <a:pt x="17421" y="18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6948173" y="342344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948173" y="342344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7079241" y="2570666"/>
            <a:ext cx="1002753" cy="1511381"/>
            <a:chOff x="6456089" y="2552414"/>
            <a:chExt cx="672943" cy="1014758"/>
          </a:xfrm>
        </p:grpSpPr>
        <p:sp>
          <p:nvSpPr>
            <p:cNvPr id="1265" name="Google Shape;1265;p8"/>
            <p:cNvSpPr/>
            <p:nvPr/>
          </p:nvSpPr>
          <p:spPr>
            <a:xfrm>
              <a:off x="6492709" y="2899437"/>
              <a:ext cx="25467" cy="36028"/>
            </a:xfrm>
            <a:custGeom>
              <a:avLst/>
              <a:gdLst/>
              <a:ahLst/>
              <a:cxnLst/>
              <a:rect l="l" t="t" r="r" b="b"/>
              <a:pathLst>
                <a:path w="1418" h="2006" extrusionOk="0">
                  <a:moveTo>
                    <a:pt x="554" y="1"/>
                  </a:moveTo>
                  <a:cubicBezTo>
                    <a:pt x="415" y="139"/>
                    <a:pt x="277" y="277"/>
                    <a:pt x="277" y="554"/>
                  </a:cubicBezTo>
                  <a:cubicBezTo>
                    <a:pt x="139" y="727"/>
                    <a:pt x="139" y="865"/>
                    <a:pt x="1" y="1141"/>
                  </a:cubicBezTo>
                  <a:cubicBezTo>
                    <a:pt x="139" y="1141"/>
                    <a:pt x="277" y="1280"/>
                    <a:pt x="277" y="1280"/>
                  </a:cubicBezTo>
                  <a:lnTo>
                    <a:pt x="415" y="1418"/>
                  </a:lnTo>
                  <a:cubicBezTo>
                    <a:pt x="726" y="1591"/>
                    <a:pt x="1003" y="1867"/>
                    <a:pt x="1418" y="2006"/>
                  </a:cubicBezTo>
                  <a:cubicBezTo>
                    <a:pt x="1003" y="1418"/>
                    <a:pt x="865" y="727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6510723" y="2886398"/>
              <a:ext cx="28556" cy="54042"/>
            </a:xfrm>
            <a:custGeom>
              <a:avLst/>
              <a:gdLst/>
              <a:ahLst/>
              <a:cxnLst/>
              <a:rect l="l" t="t" r="r" b="b"/>
              <a:pathLst>
                <a:path w="1590" h="3009" extrusionOk="0">
                  <a:moveTo>
                    <a:pt x="277" y="1"/>
                  </a:moveTo>
                  <a:cubicBezTo>
                    <a:pt x="138" y="1"/>
                    <a:pt x="138" y="139"/>
                    <a:pt x="0" y="277"/>
                  </a:cubicBezTo>
                  <a:cubicBezTo>
                    <a:pt x="0" y="277"/>
                    <a:pt x="0" y="416"/>
                    <a:pt x="138" y="416"/>
                  </a:cubicBezTo>
                  <a:cubicBezTo>
                    <a:pt x="277" y="1003"/>
                    <a:pt x="415" y="1453"/>
                    <a:pt x="588" y="1867"/>
                  </a:cubicBezTo>
                  <a:cubicBezTo>
                    <a:pt x="726" y="2317"/>
                    <a:pt x="1002" y="2732"/>
                    <a:pt x="1279" y="3008"/>
                  </a:cubicBezTo>
                  <a:cubicBezTo>
                    <a:pt x="1279" y="3008"/>
                    <a:pt x="1452" y="2870"/>
                    <a:pt x="1590" y="2732"/>
                  </a:cubicBezTo>
                  <a:cubicBezTo>
                    <a:pt x="1141" y="1867"/>
                    <a:pt x="726" y="865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6521266" y="291992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6521266" y="291992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6479670" y="3343929"/>
              <a:ext cx="7471" cy="21121"/>
            </a:xfrm>
            <a:custGeom>
              <a:avLst/>
              <a:gdLst/>
              <a:ahLst/>
              <a:cxnLst/>
              <a:rect l="l" t="t" r="r" b="b"/>
              <a:pathLst>
                <a:path w="416" h="1176" extrusionOk="0">
                  <a:moveTo>
                    <a:pt x="1" y="0"/>
                  </a:moveTo>
                  <a:lnTo>
                    <a:pt x="1" y="1176"/>
                  </a:lnTo>
                  <a:lnTo>
                    <a:pt x="139" y="1176"/>
                  </a:lnTo>
                  <a:cubicBezTo>
                    <a:pt x="139" y="864"/>
                    <a:pt x="277" y="726"/>
                    <a:pt x="416" y="726"/>
                  </a:cubicBezTo>
                  <a:cubicBezTo>
                    <a:pt x="277" y="450"/>
                    <a:pt x="139" y="31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6492709" y="3427120"/>
              <a:ext cx="40985" cy="38506"/>
            </a:xfrm>
            <a:custGeom>
              <a:avLst/>
              <a:gdLst/>
              <a:ahLst/>
              <a:cxnLst/>
              <a:rect l="l" t="t" r="r" b="b"/>
              <a:pathLst>
                <a:path w="2282" h="2144" extrusionOk="0">
                  <a:moveTo>
                    <a:pt x="1" y="0"/>
                  </a:moveTo>
                  <a:lnTo>
                    <a:pt x="1" y="0"/>
                  </a:lnTo>
                  <a:cubicBezTo>
                    <a:pt x="277" y="277"/>
                    <a:pt x="416" y="553"/>
                    <a:pt x="865" y="1002"/>
                  </a:cubicBezTo>
                  <a:cubicBezTo>
                    <a:pt x="1141" y="1279"/>
                    <a:pt x="1729" y="1728"/>
                    <a:pt x="2282" y="2143"/>
                  </a:cubicBezTo>
                  <a:cubicBezTo>
                    <a:pt x="1418" y="1417"/>
                    <a:pt x="727" y="7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6487124" y="3348545"/>
              <a:ext cx="57131" cy="50037"/>
            </a:xfrm>
            <a:custGeom>
              <a:avLst/>
              <a:gdLst/>
              <a:ahLst/>
              <a:cxnLst/>
              <a:rect l="l" t="t" r="r" b="b"/>
              <a:pathLst>
                <a:path w="3181" h="2786" extrusionOk="0">
                  <a:moveTo>
                    <a:pt x="1250" y="0"/>
                  </a:moveTo>
                  <a:cubicBezTo>
                    <a:pt x="1115" y="0"/>
                    <a:pt x="985" y="17"/>
                    <a:pt x="865" y="54"/>
                  </a:cubicBezTo>
                  <a:cubicBezTo>
                    <a:pt x="588" y="54"/>
                    <a:pt x="312" y="193"/>
                    <a:pt x="1" y="469"/>
                  </a:cubicBezTo>
                  <a:cubicBezTo>
                    <a:pt x="450" y="919"/>
                    <a:pt x="1037" y="1333"/>
                    <a:pt x="1452" y="1783"/>
                  </a:cubicBezTo>
                  <a:cubicBezTo>
                    <a:pt x="1902" y="2197"/>
                    <a:pt x="2455" y="2509"/>
                    <a:pt x="2904" y="2785"/>
                  </a:cubicBezTo>
                  <a:cubicBezTo>
                    <a:pt x="3181" y="2509"/>
                    <a:pt x="3181" y="1921"/>
                    <a:pt x="3181" y="1472"/>
                  </a:cubicBezTo>
                  <a:cubicBezTo>
                    <a:pt x="3042" y="1057"/>
                    <a:pt x="2766" y="607"/>
                    <a:pt x="2316" y="331"/>
                  </a:cubicBezTo>
                  <a:cubicBezTo>
                    <a:pt x="2013" y="128"/>
                    <a:pt x="1616" y="0"/>
                    <a:pt x="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521266" y="291992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3" name="Google Shape;1273;p8"/>
            <p:cNvGrpSpPr/>
            <p:nvPr/>
          </p:nvGrpSpPr>
          <p:grpSpPr>
            <a:xfrm>
              <a:off x="6456089" y="2552414"/>
              <a:ext cx="672943" cy="1014758"/>
              <a:chOff x="6456089" y="2552414"/>
              <a:chExt cx="672943" cy="1014758"/>
            </a:xfrm>
          </p:grpSpPr>
          <p:sp>
            <p:nvSpPr>
              <p:cNvPr id="1274" name="Google Shape;1274;p8"/>
              <p:cNvSpPr/>
              <p:nvPr/>
            </p:nvSpPr>
            <p:spPr>
              <a:xfrm>
                <a:off x="6456089" y="3372486"/>
                <a:ext cx="527683" cy="194686"/>
              </a:xfrm>
              <a:custGeom>
                <a:avLst/>
                <a:gdLst/>
                <a:ahLst/>
                <a:cxnLst/>
                <a:rect l="l" t="t" r="r" b="b"/>
                <a:pathLst>
                  <a:path w="29381" h="10840" extrusionOk="0">
                    <a:moveTo>
                      <a:pt x="27099" y="0"/>
                    </a:moveTo>
                    <a:cubicBezTo>
                      <a:pt x="26961" y="0"/>
                      <a:pt x="26961" y="0"/>
                      <a:pt x="26961" y="139"/>
                    </a:cubicBezTo>
                    <a:lnTo>
                      <a:pt x="26961" y="3042"/>
                    </a:lnTo>
                    <a:cubicBezTo>
                      <a:pt x="26961" y="3042"/>
                      <a:pt x="26961" y="3180"/>
                      <a:pt x="26788" y="3180"/>
                    </a:cubicBezTo>
                    <a:lnTo>
                      <a:pt x="26788" y="3457"/>
                    </a:lnTo>
                    <a:cubicBezTo>
                      <a:pt x="25924" y="4770"/>
                      <a:pt x="24783" y="5911"/>
                      <a:pt x="23332" y="6913"/>
                    </a:cubicBezTo>
                    <a:cubicBezTo>
                      <a:pt x="22779" y="7363"/>
                      <a:pt x="22053" y="7639"/>
                      <a:pt x="21327" y="7916"/>
                    </a:cubicBezTo>
                    <a:cubicBezTo>
                      <a:pt x="20463" y="8227"/>
                      <a:pt x="19599" y="8503"/>
                      <a:pt x="18873" y="8642"/>
                    </a:cubicBezTo>
                    <a:cubicBezTo>
                      <a:pt x="17732" y="8780"/>
                      <a:pt x="16730" y="8953"/>
                      <a:pt x="15555" y="8953"/>
                    </a:cubicBezTo>
                    <a:cubicBezTo>
                      <a:pt x="14863" y="8953"/>
                      <a:pt x="14276" y="8953"/>
                      <a:pt x="13550" y="8780"/>
                    </a:cubicBezTo>
                    <a:cubicBezTo>
                      <a:pt x="11822" y="8642"/>
                      <a:pt x="10093" y="8227"/>
                      <a:pt x="8503" y="7639"/>
                    </a:cubicBezTo>
                    <a:cubicBezTo>
                      <a:pt x="7086" y="6913"/>
                      <a:pt x="5634" y="6187"/>
                      <a:pt x="4321" y="5185"/>
                    </a:cubicBezTo>
                    <a:cubicBezTo>
                      <a:pt x="3768" y="4770"/>
                      <a:pt x="3180" y="4321"/>
                      <a:pt x="2904" y="4044"/>
                    </a:cubicBezTo>
                    <a:cubicBezTo>
                      <a:pt x="2454" y="3595"/>
                      <a:pt x="2316" y="3319"/>
                      <a:pt x="2040" y="3042"/>
                    </a:cubicBezTo>
                    <a:cubicBezTo>
                      <a:pt x="1590" y="2593"/>
                      <a:pt x="1314" y="2178"/>
                      <a:pt x="864" y="1729"/>
                    </a:cubicBezTo>
                    <a:lnTo>
                      <a:pt x="864" y="1590"/>
                    </a:lnTo>
                    <a:cubicBezTo>
                      <a:pt x="726" y="1590"/>
                      <a:pt x="726" y="1452"/>
                      <a:pt x="726" y="1314"/>
                    </a:cubicBezTo>
                    <a:cubicBezTo>
                      <a:pt x="726" y="1176"/>
                      <a:pt x="588" y="864"/>
                      <a:pt x="588" y="726"/>
                    </a:cubicBezTo>
                    <a:cubicBezTo>
                      <a:pt x="173" y="1590"/>
                      <a:pt x="0" y="2593"/>
                      <a:pt x="311" y="3595"/>
                    </a:cubicBezTo>
                    <a:cubicBezTo>
                      <a:pt x="588" y="4909"/>
                      <a:pt x="1590" y="6049"/>
                      <a:pt x="2765" y="6775"/>
                    </a:cubicBezTo>
                    <a:cubicBezTo>
                      <a:pt x="3319" y="7224"/>
                      <a:pt x="4044" y="7501"/>
                      <a:pt x="4770" y="7777"/>
                    </a:cubicBezTo>
                    <a:cubicBezTo>
                      <a:pt x="5358" y="8227"/>
                      <a:pt x="6049" y="8503"/>
                      <a:pt x="6775" y="8642"/>
                    </a:cubicBezTo>
                    <a:cubicBezTo>
                      <a:pt x="8227" y="9229"/>
                      <a:pt x="9679" y="9506"/>
                      <a:pt x="11096" y="9817"/>
                    </a:cubicBezTo>
                    <a:cubicBezTo>
                      <a:pt x="13552" y="10314"/>
                      <a:pt x="16036" y="10840"/>
                      <a:pt x="18498" y="10840"/>
                    </a:cubicBezTo>
                    <a:cubicBezTo>
                      <a:pt x="18773" y="10840"/>
                      <a:pt x="19048" y="10833"/>
                      <a:pt x="19322" y="10819"/>
                    </a:cubicBezTo>
                    <a:cubicBezTo>
                      <a:pt x="21327" y="10681"/>
                      <a:pt x="23193" y="10232"/>
                      <a:pt x="24922" y="9091"/>
                    </a:cubicBezTo>
                    <a:cubicBezTo>
                      <a:pt x="25786" y="8503"/>
                      <a:pt x="26650" y="7916"/>
                      <a:pt x="27238" y="7052"/>
                    </a:cubicBezTo>
                    <a:cubicBezTo>
                      <a:pt x="27963" y="6360"/>
                      <a:pt x="28378" y="5496"/>
                      <a:pt x="28689" y="4459"/>
                    </a:cubicBezTo>
                    <a:cubicBezTo>
                      <a:pt x="29104" y="3768"/>
                      <a:pt x="29242" y="2904"/>
                      <a:pt x="29242" y="2040"/>
                    </a:cubicBezTo>
                    <a:cubicBezTo>
                      <a:pt x="29242" y="1729"/>
                      <a:pt x="29381" y="1452"/>
                      <a:pt x="29381" y="1314"/>
                    </a:cubicBezTo>
                    <a:cubicBezTo>
                      <a:pt x="29104" y="1176"/>
                      <a:pt x="28966" y="1176"/>
                      <a:pt x="28828" y="1176"/>
                    </a:cubicBezTo>
                    <a:cubicBezTo>
                      <a:pt x="28240" y="864"/>
                      <a:pt x="27825" y="726"/>
                      <a:pt x="27376" y="311"/>
                    </a:cubicBezTo>
                    <a:cubicBezTo>
                      <a:pt x="27238" y="139"/>
                      <a:pt x="27099" y="139"/>
                      <a:pt x="270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6942787" y="3343929"/>
                <a:ext cx="18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74" extrusionOk="0">
                    <a:moveTo>
                      <a:pt x="0" y="173"/>
                    </a:move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6546715" y="2883920"/>
                <a:ext cx="334002" cy="90662"/>
              </a:xfrm>
              <a:custGeom>
                <a:avLst/>
                <a:gdLst/>
                <a:ahLst/>
                <a:cxnLst/>
                <a:rect l="l" t="t" r="r" b="b"/>
                <a:pathLst>
                  <a:path w="18597" h="5048" extrusionOk="0">
                    <a:moveTo>
                      <a:pt x="10509" y="1"/>
                    </a:moveTo>
                    <a:cubicBezTo>
                      <a:pt x="10094" y="1"/>
                      <a:pt x="9506" y="1"/>
                      <a:pt x="9091" y="139"/>
                    </a:cubicBezTo>
                    <a:lnTo>
                      <a:pt x="8504" y="139"/>
                    </a:lnTo>
                    <a:cubicBezTo>
                      <a:pt x="8504" y="277"/>
                      <a:pt x="8366" y="415"/>
                      <a:pt x="8366" y="554"/>
                    </a:cubicBezTo>
                    <a:lnTo>
                      <a:pt x="8227" y="865"/>
                    </a:lnTo>
                    <a:cubicBezTo>
                      <a:pt x="8089" y="1141"/>
                      <a:pt x="7916" y="1418"/>
                      <a:pt x="7778" y="1729"/>
                    </a:cubicBezTo>
                    <a:cubicBezTo>
                      <a:pt x="7640" y="2005"/>
                      <a:pt x="7640" y="2455"/>
                      <a:pt x="7501" y="2731"/>
                    </a:cubicBezTo>
                    <a:lnTo>
                      <a:pt x="7501" y="3146"/>
                    </a:lnTo>
                    <a:cubicBezTo>
                      <a:pt x="7501" y="3457"/>
                      <a:pt x="7225" y="3595"/>
                      <a:pt x="7052" y="3595"/>
                    </a:cubicBezTo>
                    <a:cubicBezTo>
                      <a:pt x="6914" y="3595"/>
                      <a:pt x="6776" y="3595"/>
                      <a:pt x="6637" y="3457"/>
                    </a:cubicBezTo>
                    <a:cubicBezTo>
                      <a:pt x="6637" y="3319"/>
                      <a:pt x="6499" y="3319"/>
                      <a:pt x="6637" y="3146"/>
                    </a:cubicBezTo>
                    <a:cubicBezTo>
                      <a:pt x="6637" y="2731"/>
                      <a:pt x="6637" y="2282"/>
                      <a:pt x="6776" y="1867"/>
                    </a:cubicBezTo>
                    <a:cubicBezTo>
                      <a:pt x="6914" y="1591"/>
                      <a:pt x="7052" y="1280"/>
                      <a:pt x="7225" y="865"/>
                    </a:cubicBezTo>
                    <a:lnTo>
                      <a:pt x="7363" y="726"/>
                    </a:lnTo>
                    <a:lnTo>
                      <a:pt x="7501" y="277"/>
                    </a:lnTo>
                    <a:lnTo>
                      <a:pt x="7501" y="277"/>
                    </a:lnTo>
                    <a:cubicBezTo>
                      <a:pt x="6188" y="415"/>
                      <a:pt x="5047" y="726"/>
                      <a:pt x="4045" y="1141"/>
                    </a:cubicBezTo>
                    <a:cubicBezTo>
                      <a:pt x="3043" y="1418"/>
                      <a:pt x="2317" y="1867"/>
                      <a:pt x="1453" y="2455"/>
                    </a:cubicBezTo>
                    <a:cubicBezTo>
                      <a:pt x="865" y="2870"/>
                      <a:pt x="450" y="3319"/>
                      <a:pt x="1" y="3734"/>
                    </a:cubicBezTo>
                    <a:cubicBezTo>
                      <a:pt x="865" y="4010"/>
                      <a:pt x="1867" y="4183"/>
                      <a:pt x="3043" y="4460"/>
                    </a:cubicBezTo>
                    <a:cubicBezTo>
                      <a:pt x="4460" y="4736"/>
                      <a:pt x="5911" y="4874"/>
                      <a:pt x="7640" y="5047"/>
                    </a:cubicBezTo>
                    <a:lnTo>
                      <a:pt x="12099" y="5047"/>
                    </a:lnTo>
                    <a:cubicBezTo>
                      <a:pt x="14138" y="4874"/>
                      <a:pt x="16143" y="4321"/>
                      <a:pt x="18147" y="3595"/>
                    </a:cubicBezTo>
                    <a:cubicBezTo>
                      <a:pt x="18286" y="3595"/>
                      <a:pt x="18459" y="3457"/>
                      <a:pt x="18597" y="3457"/>
                    </a:cubicBezTo>
                    <a:lnTo>
                      <a:pt x="18597" y="3319"/>
                    </a:lnTo>
                    <a:lnTo>
                      <a:pt x="18597" y="3146"/>
                    </a:lnTo>
                    <a:lnTo>
                      <a:pt x="18597" y="3008"/>
                    </a:lnTo>
                    <a:cubicBezTo>
                      <a:pt x="18459" y="2870"/>
                      <a:pt x="18459" y="2731"/>
                      <a:pt x="18286" y="2593"/>
                    </a:cubicBezTo>
                    <a:cubicBezTo>
                      <a:pt x="18147" y="2282"/>
                      <a:pt x="17871" y="2144"/>
                      <a:pt x="17733" y="1867"/>
                    </a:cubicBezTo>
                    <a:cubicBezTo>
                      <a:pt x="17422" y="1591"/>
                      <a:pt x="17007" y="1418"/>
                      <a:pt x="16419" y="1141"/>
                    </a:cubicBezTo>
                    <a:cubicBezTo>
                      <a:pt x="15693" y="726"/>
                      <a:pt x="14829" y="554"/>
                      <a:pt x="13827" y="277"/>
                    </a:cubicBezTo>
                    <a:cubicBezTo>
                      <a:pt x="13101" y="139"/>
                      <a:pt x="12410" y="139"/>
                      <a:pt x="11684" y="1"/>
                    </a:cubicBezTo>
                    <a:lnTo>
                      <a:pt x="11684" y="1"/>
                    </a:lnTo>
                    <a:cubicBezTo>
                      <a:pt x="11822" y="726"/>
                      <a:pt x="11960" y="1141"/>
                      <a:pt x="12099" y="1729"/>
                    </a:cubicBezTo>
                    <a:lnTo>
                      <a:pt x="12099" y="1867"/>
                    </a:lnTo>
                    <a:cubicBezTo>
                      <a:pt x="12237" y="2005"/>
                      <a:pt x="12237" y="2144"/>
                      <a:pt x="12099" y="2282"/>
                    </a:cubicBezTo>
                    <a:cubicBezTo>
                      <a:pt x="12099" y="2282"/>
                      <a:pt x="12099" y="2455"/>
                      <a:pt x="11960" y="2455"/>
                    </a:cubicBezTo>
                    <a:cubicBezTo>
                      <a:pt x="11822" y="2593"/>
                      <a:pt x="11822" y="2593"/>
                      <a:pt x="11684" y="2593"/>
                    </a:cubicBezTo>
                    <a:cubicBezTo>
                      <a:pt x="11546" y="2593"/>
                      <a:pt x="11373" y="2455"/>
                      <a:pt x="11373" y="2282"/>
                    </a:cubicBezTo>
                    <a:cubicBezTo>
                      <a:pt x="11096" y="1867"/>
                      <a:pt x="11096" y="1418"/>
                      <a:pt x="10958" y="1141"/>
                    </a:cubicBezTo>
                    <a:cubicBezTo>
                      <a:pt x="10820" y="726"/>
                      <a:pt x="10820" y="415"/>
                      <a:pt x="10820" y="1"/>
                    </a:cubicBezTo>
                    <a:close/>
                  </a:path>
                </a:pathLst>
              </a:custGeom>
              <a:solidFill>
                <a:srgbClr val="7535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6792552" y="2844821"/>
                <a:ext cx="39135" cy="3663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040" extrusionOk="0">
                    <a:moveTo>
                      <a:pt x="1" y="0"/>
                    </a:moveTo>
                    <a:cubicBezTo>
                      <a:pt x="277" y="449"/>
                      <a:pt x="726" y="864"/>
                      <a:pt x="1003" y="1314"/>
                    </a:cubicBezTo>
                    <a:cubicBezTo>
                      <a:pt x="1141" y="1452"/>
                      <a:pt x="1314" y="1728"/>
                      <a:pt x="1452" y="1867"/>
                    </a:cubicBezTo>
                    <a:cubicBezTo>
                      <a:pt x="1729" y="1867"/>
                      <a:pt x="1867" y="2039"/>
                      <a:pt x="2178" y="2039"/>
                    </a:cubicBezTo>
                    <a:cubicBezTo>
                      <a:pt x="1729" y="1452"/>
                      <a:pt x="1314" y="726"/>
                      <a:pt x="10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6727985" y="2839846"/>
                <a:ext cx="13057" cy="1305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1" y="1"/>
                    </a:moveTo>
                    <a:cubicBezTo>
                      <a:pt x="139" y="277"/>
                      <a:pt x="416" y="415"/>
                      <a:pt x="727" y="726"/>
                    </a:cubicBez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6637359" y="2839846"/>
                <a:ext cx="39117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2006" extrusionOk="0">
                    <a:moveTo>
                      <a:pt x="864" y="1"/>
                    </a:moveTo>
                    <a:cubicBezTo>
                      <a:pt x="588" y="1"/>
                      <a:pt x="277" y="1"/>
                      <a:pt x="0" y="139"/>
                    </a:cubicBezTo>
                    <a:cubicBezTo>
                      <a:pt x="450" y="588"/>
                      <a:pt x="864" y="1279"/>
                      <a:pt x="1314" y="1867"/>
                    </a:cubicBezTo>
                    <a:cubicBezTo>
                      <a:pt x="1314" y="1867"/>
                      <a:pt x="1314" y="2005"/>
                      <a:pt x="1452" y="2005"/>
                    </a:cubicBezTo>
                    <a:cubicBezTo>
                      <a:pt x="1729" y="2005"/>
                      <a:pt x="1867" y="1867"/>
                      <a:pt x="2178" y="1867"/>
                    </a:cubicBezTo>
                    <a:cubicBezTo>
                      <a:pt x="2005" y="1591"/>
                      <a:pt x="1867" y="1452"/>
                      <a:pt x="1729" y="1141"/>
                    </a:cubicBezTo>
                    <a:cubicBezTo>
                      <a:pt x="1452" y="865"/>
                      <a:pt x="1314" y="415"/>
                      <a:pt x="10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6707511" y="2862817"/>
                <a:ext cx="249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" extrusionOk="0">
                    <a:moveTo>
                      <a:pt x="138" y="0"/>
                    </a:moveTo>
                    <a:lnTo>
                      <a:pt x="1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6707511" y="2862817"/>
                <a:ext cx="18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6707511" y="2837367"/>
                <a:ext cx="33531" cy="31053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729" extrusionOk="0">
                    <a:moveTo>
                      <a:pt x="0" y="0"/>
                    </a:moveTo>
                    <a:cubicBezTo>
                      <a:pt x="0" y="277"/>
                      <a:pt x="138" y="415"/>
                      <a:pt x="138" y="726"/>
                    </a:cubicBezTo>
                    <a:cubicBezTo>
                      <a:pt x="0" y="864"/>
                      <a:pt x="0" y="1141"/>
                      <a:pt x="0" y="1279"/>
                    </a:cubicBezTo>
                    <a:lnTo>
                      <a:pt x="0" y="1417"/>
                    </a:lnTo>
                    <a:lnTo>
                      <a:pt x="138" y="1417"/>
                    </a:lnTo>
                    <a:lnTo>
                      <a:pt x="138" y="1590"/>
                    </a:lnTo>
                    <a:cubicBezTo>
                      <a:pt x="277" y="1590"/>
                      <a:pt x="277" y="1729"/>
                      <a:pt x="277" y="1729"/>
                    </a:cubicBezTo>
                    <a:lnTo>
                      <a:pt x="1867" y="1729"/>
                    </a:lnTo>
                    <a:lnTo>
                      <a:pt x="1141" y="1003"/>
                    </a:lnTo>
                    <a:cubicBezTo>
                      <a:pt x="864" y="726"/>
                      <a:pt x="553" y="415"/>
                      <a:pt x="4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6761517" y="2839846"/>
                <a:ext cx="41613" cy="33549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18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0" y="588"/>
                      <a:pt x="864" y="1141"/>
                      <a:pt x="1452" y="1729"/>
                    </a:cubicBezTo>
                    <a:cubicBezTo>
                      <a:pt x="1729" y="1867"/>
                      <a:pt x="2005" y="1867"/>
                      <a:pt x="2316" y="1867"/>
                    </a:cubicBezTo>
                    <a:cubicBezTo>
                      <a:pt x="1867" y="1452"/>
                      <a:pt x="1452" y="865"/>
                      <a:pt x="1003" y="277"/>
                    </a:cubicBezTo>
                    <a:lnTo>
                      <a:pt x="1003" y="139"/>
                    </a:lnTo>
                    <a:lnTo>
                      <a:pt x="864" y="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6665916" y="2837367"/>
                <a:ext cx="26078" cy="33531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867" extrusionOk="0">
                    <a:moveTo>
                      <a:pt x="0" y="0"/>
                    </a:moveTo>
                    <a:cubicBezTo>
                      <a:pt x="277" y="553"/>
                      <a:pt x="588" y="1003"/>
                      <a:pt x="1003" y="1417"/>
                    </a:cubicBezTo>
                    <a:cubicBezTo>
                      <a:pt x="1003" y="1590"/>
                      <a:pt x="1141" y="1729"/>
                      <a:pt x="1279" y="1867"/>
                    </a:cubicBezTo>
                    <a:cubicBezTo>
                      <a:pt x="1279" y="1590"/>
                      <a:pt x="1452" y="1417"/>
                      <a:pt x="1452" y="1141"/>
                    </a:cubicBezTo>
                    <a:cubicBezTo>
                      <a:pt x="1452" y="1003"/>
                      <a:pt x="1452" y="1003"/>
                      <a:pt x="1279" y="1003"/>
                    </a:cubicBezTo>
                    <a:cubicBezTo>
                      <a:pt x="1141" y="726"/>
                      <a:pt x="1003" y="415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6756542" y="2852885"/>
                <a:ext cx="15535" cy="1801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003" extrusionOk="0">
                    <a:moveTo>
                      <a:pt x="1" y="0"/>
                    </a:moveTo>
                    <a:lnTo>
                      <a:pt x="1" y="865"/>
                    </a:lnTo>
                    <a:cubicBezTo>
                      <a:pt x="277" y="865"/>
                      <a:pt x="554" y="1003"/>
                      <a:pt x="865" y="1003"/>
                    </a:cubicBezTo>
                    <a:cubicBezTo>
                      <a:pt x="554" y="553"/>
                      <a:pt x="277" y="27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6614388" y="2842324"/>
                <a:ext cx="36028" cy="3913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2179" extrusionOk="0">
                    <a:moveTo>
                      <a:pt x="692" y="1"/>
                    </a:moveTo>
                    <a:cubicBezTo>
                      <a:pt x="415" y="1"/>
                      <a:pt x="277" y="139"/>
                      <a:pt x="0" y="139"/>
                    </a:cubicBezTo>
                    <a:cubicBezTo>
                      <a:pt x="415" y="865"/>
                      <a:pt x="865" y="1453"/>
                      <a:pt x="1279" y="2178"/>
                    </a:cubicBezTo>
                    <a:cubicBezTo>
                      <a:pt x="1556" y="2178"/>
                      <a:pt x="1867" y="2006"/>
                      <a:pt x="2005" y="2006"/>
                    </a:cubicBezTo>
                    <a:cubicBezTo>
                      <a:pt x="1867" y="1729"/>
                      <a:pt x="1729" y="1453"/>
                      <a:pt x="1556" y="1314"/>
                    </a:cubicBezTo>
                    <a:cubicBezTo>
                      <a:pt x="1279" y="865"/>
                      <a:pt x="1003" y="450"/>
                      <a:pt x="692" y="139"/>
                    </a:cubicBez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6567836" y="2852885"/>
                <a:ext cx="36010" cy="49067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732" extrusionOk="0">
                    <a:moveTo>
                      <a:pt x="691" y="0"/>
                    </a:moveTo>
                    <a:cubicBezTo>
                      <a:pt x="553" y="139"/>
                      <a:pt x="277" y="139"/>
                      <a:pt x="0" y="277"/>
                    </a:cubicBezTo>
                    <a:cubicBezTo>
                      <a:pt x="277" y="1003"/>
                      <a:pt x="415" y="1729"/>
                      <a:pt x="691" y="2282"/>
                    </a:cubicBezTo>
                    <a:cubicBezTo>
                      <a:pt x="864" y="2454"/>
                      <a:pt x="864" y="2593"/>
                      <a:pt x="1002" y="2731"/>
                    </a:cubicBezTo>
                    <a:cubicBezTo>
                      <a:pt x="1141" y="2593"/>
                      <a:pt x="1417" y="2454"/>
                      <a:pt x="1728" y="2454"/>
                    </a:cubicBezTo>
                    <a:cubicBezTo>
                      <a:pt x="1728" y="2282"/>
                      <a:pt x="1867" y="2282"/>
                      <a:pt x="2005" y="2282"/>
                    </a:cubicBezTo>
                    <a:cubicBezTo>
                      <a:pt x="1555" y="1590"/>
                      <a:pt x="1141" y="726"/>
                      <a:pt x="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6526241" y="2870881"/>
                <a:ext cx="28574" cy="5713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3181" extrusionOk="0">
                    <a:moveTo>
                      <a:pt x="726" y="1"/>
                    </a:moveTo>
                    <a:cubicBezTo>
                      <a:pt x="415" y="139"/>
                      <a:pt x="138" y="277"/>
                      <a:pt x="0" y="416"/>
                    </a:cubicBezTo>
                    <a:cubicBezTo>
                      <a:pt x="138" y="865"/>
                      <a:pt x="277" y="1141"/>
                      <a:pt x="415" y="1591"/>
                    </a:cubicBezTo>
                    <a:cubicBezTo>
                      <a:pt x="588" y="2144"/>
                      <a:pt x="864" y="2593"/>
                      <a:pt x="1141" y="3181"/>
                    </a:cubicBezTo>
                    <a:cubicBezTo>
                      <a:pt x="1279" y="3008"/>
                      <a:pt x="1452" y="2870"/>
                      <a:pt x="1590" y="2731"/>
                    </a:cubicBezTo>
                    <a:cubicBezTo>
                      <a:pt x="1141" y="1867"/>
                      <a:pt x="864" y="1003"/>
                      <a:pt x="7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6546715" y="2860338"/>
                <a:ext cx="28574" cy="54634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3042" extrusionOk="0">
                    <a:moveTo>
                      <a:pt x="727" y="0"/>
                    </a:moveTo>
                    <a:cubicBezTo>
                      <a:pt x="450" y="138"/>
                      <a:pt x="312" y="311"/>
                      <a:pt x="1" y="311"/>
                    </a:cubicBezTo>
                    <a:cubicBezTo>
                      <a:pt x="312" y="1175"/>
                      <a:pt x="450" y="1867"/>
                      <a:pt x="727" y="2593"/>
                    </a:cubicBezTo>
                    <a:cubicBezTo>
                      <a:pt x="865" y="2731"/>
                      <a:pt x="865" y="2904"/>
                      <a:pt x="1003" y="3042"/>
                    </a:cubicBezTo>
                    <a:cubicBezTo>
                      <a:pt x="1176" y="2904"/>
                      <a:pt x="1453" y="2731"/>
                      <a:pt x="1591" y="2593"/>
                    </a:cubicBezTo>
                    <a:cubicBezTo>
                      <a:pt x="1453" y="2178"/>
                      <a:pt x="1176" y="1728"/>
                      <a:pt x="1003" y="1175"/>
                    </a:cubicBezTo>
                    <a:cubicBezTo>
                      <a:pt x="865" y="864"/>
                      <a:pt x="865" y="45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6847186" y="2839846"/>
                <a:ext cx="90033" cy="100594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5601" extrusionOk="0">
                    <a:moveTo>
                      <a:pt x="1211" y="415"/>
                    </a:moveTo>
                    <a:cubicBezTo>
                      <a:pt x="1524" y="543"/>
                      <a:pt x="1824" y="672"/>
                      <a:pt x="2111" y="800"/>
                    </a:cubicBezTo>
                    <a:lnTo>
                      <a:pt x="2111" y="800"/>
                    </a:lnTo>
                    <a:cubicBezTo>
                      <a:pt x="1846" y="671"/>
                      <a:pt x="1568" y="545"/>
                      <a:pt x="1279" y="415"/>
                    </a:cubicBezTo>
                    <a:close/>
                    <a:moveTo>
                      <a:pt x="2111" y="800"/>
                    </a:moveTo>
                    <a:lnTo>
                      <a:pt x="2111" y="800"/>
                    </a:lnTo>
                    <a:cubicBezTo>
                      <a:pt x="2768" y="1118"/>
                      <a:pt x="3355" y="1449"/>
                      <a:pt x="3872" y="1867"/>
                    </a:cubicBezTo>
                    <a:cubicBezTo>
                      <a:pt x="4321" y="2144"/>
                      <a:pt x="4597" y="2455"/>
                      <a:pt x="5012" y="2731"/>
                    </a:cubicBezTo>
                    <a:cubicBezTo>
                      <a:pt x="4874" y="2593"/>
                      <a:pt x="4736" y="2455"/>
                      <a:pt x="4597" y="2316"/>
                    </a:cubicBezTo>
                    <a:cubicBezTo>
                      <a:pt x="4148" y="2005"/>
                      <a:pt x="3733" y="1729"/>
                      <a:pt x="3146" y="1279"/>
                    </a:cubicBezTo>
                    <a:cubicBezTo>
                      <a:pt x="2821" y="1123"/>
                      <a:pt x="2476" y="962"/>
                      <a:pt x="2111" y="800"/>
                    </a:cubicBezTo>
                    <a:close/>
                    <a:moveTo>
                      <a:pt x="0" y="1"/>
                    </a:moveTo>
                    <a:lnTo>
                      <a:pt x="0" y="277"/>
                    </a:lnTo>
                    <a:cubicBezTo>
                      <a:pt x="553" y="1279"/>
                      <a:pt x="1279" y="2316"/>
                      <a:pt x="1867" y="3457"/>
                    </a:cubicBezTo>
                    <a:lnTo>
                      <a:pt x="1867" y="3734"/>
                    </a:lnTo>
                    <a:lnTo>
                      <a:pt x="1729" y="3872"/>
                    </a:lnTo>
                    <a:cubicBezTo>
                      <a:pt x="1867" y="3872"/>
                      <a:pt x="1867" y="4045"/>
                      <a:pt x="2005" y="4045"/>
                    </a:cubicBezTo>
                    <a:cubicBezTo>
                      <a:pt x="2143" y="4321"/>
                      <a:pt x="2282" y="4598"/>
                      <a:pt x="2420" y="4736"/>
                    </a:cubicBezTo>
                    <a:cubicBezTo>
                      <a:pt x="2593" y="4909"/>
                      <a:pt x="2593" y="4909"/>
                      <a:pt x="2593" y="5047"/>
                    </a:cubicBezTo>
                    <a:lnTo>
                      <a:pt x="2593" y="5185"/>
                    </a:lnTo>
                    <a:cubicBezTo>
                      <a:pt x="2731" y="5185"/>
                      <a:pt x="2731" y="5185"/>
                      <a:pt x="2731" y="5324"/>
                    </a:cubicBezTo>
                    <a:lnTo>
                      <a:pt x="2731" y="5600"/>
                    </a:lnTo>
                    <a:cubicBezTo>
                      <a:pt x="2869" y="5462"/>
                      <a:pt x="3007" y="5462"/>
                      <a:pt x="3146" y="5324"/>
                    </a:cubicBezTo>
                    <a:cubicBezTo>
                      <a:pt x="2282" y="4183"/>
                      <a:pt x="1729" y="2869"/>
                      <a:pt x="1141" y="1591"/>
                    </a:cubicBezTo>
                    <a:cubicBezTo>
                      <a:pt x="1003" y="1591"/>
                      <a:pt x="1003" y="1452"/>
                      <a:pt x="1003" y="1452"/>
                    </a:cubicBezTo>
                    <a:lnTo>
                      <a:pt x="1003" y="1279"/>
                    </a:lnTo>
                    <a:cubicBezTo>
                      <a:pt x="692" y="1279"/>
                      <a:pt x="553" y="1003"/>
                      <a:pt x="692" y="726"/>
                    </a:cubicBezTo>
                    <a:cubicBezTo>
                      <a:pt x="692" y="588"/>
                      <a:pt x="864" y="415"/>
                      <a:pt x="1141" y="415"/>
                    </a:cubicBezTo>
                    <a:lnTo>
                      <a:pt x="1211" y="415"/>
                    </a:lnTo>
                    <a:cubicBezTo>
                      <a:pt x="868" y="275"/>
                      <a:pt x="511" y="136"/>
                      <a:pt x="1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6916709" y="2893852"/>
                <a:ext cx="20510" cy="28574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591" extrusionOk="0">
                    <a:moveTo>
                      <a:pt x="139" y="1"/>
                    </a:moveTo>
                    <a:lnTo>
                      <a:pt x="139" y="173"/>
                    </a:lnTo>
                    <a:lnTo>
                      <a:pt x="1" y="1"/>
                    </a:lnTo>
                    <a:lnTo>
                      <a:pt x="1" y="1"/>
                    </a:lnTo>
                    <a:cubicBezTo>
                      <a:pt x="277" y="588"/>
                      <a:pt x="588" y="1038"/>
                      <a:pt x="865" y="1591"/>
                    </a:cubicBezTo>
                    <a:cubicBezTo>
                      <a:pt x="1003" y="1591"/>
                      <a:pt x="1003" y="1452"/>
                      <a:pt x="1141" y="1452"/>
                    </a:cubicBezTo>
                    <a:cubicBezTo>
                      <a:pt x="1141" y="1314"/>
                      <a:pt x="1003" y="1176"/>
                      <a:pt x="1003" y="1038"/>
                    </a:cubicBezTo>
                    <a:cubicBezTo>
                      <a:pt x="726" y="727"/>
                      <a:pt x="450" y="450"/>
                      <a:pt x="1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6880699" y="2870881"/>
                <a:ext cx="41003" cy="59609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31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4" y="1141"/>
                      <a:pt x="1141" y="2317"/>
                      <a:pt x="1867" y="3319"/>
                    </a:cubicBezTo>
                    <a:cubicBezTo>
                      <a:pt x="2006" y="3319"/>
                      <a:pt x="2144" y="3181"/>
                      <a:pt x="2282" y="3181"/>
                    </a:cubicBezTo>
                    <a:cubicBezTo>
                      <a:pt x="2144" y="2731"/>
                      <a:pt x="1867" y="2317"/>
                      <a:pt x="1591" y="1867"/>
                    </a:cubicBezTo>
                    <a:cubicBezTo>
                      <a:pt x="1418" y="1452"/>
                      <a:pt x="1141" y="1003"/>
                      <a:pt x="1003" y="588"/>
                    </a:cubicBezTo>
                    <a:cubicBezTo>
                      <a:pt x="727" y="416"/>
                      <a:pt x="277" y="13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6823586" y="2847299"/>
                <a:ext cx="41613" cy="52156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904" extrusionOk="0">
                    <a:moveTo>
                      <a:pt x="1" y="0"/>
                    </a:moveTo>
                    <a:cubicBezTo>
                      <a:pt x="450" y="726"/>
                      <a:pt x="865" y="1452"/>
                      <a:pt x="1314" y="2316"/>
                    </a:cubicBezTo>
                    <a:cubicBezTo>
                      <a:pt x="1591" y="2454"/>
                      <a:pt x="1867" y="2454"/>
                      <a:pt x="2006" y="2765"/>
                    </a:cubicBezTo>
                    <a:cubicBezTo>
                      <a:pt x="2119" y="2765"/>
                      <a:pt x="2217" y="2765"/>
                      <a:pt x="2272" y="2804"/>
                    </a:cubicBezTo>
                    <a:lnTo>
                      <a:pt x="2272" y="2804"/>
                    </a:lnTo>
                    <a:cubicBezTo>
                      <a:pt x="1831" y="1844"/>
                      <a:pt x="1295" y="1009"/>
                      <a:pt x="727" y="173"/>
                    </a:cubicBezTo>
                    <a:cubicBezTo>
                      <a:pt x="588" y="0"/>
                      <a:pt x="450" y="0"/>
                      <a:pt x="277" y="0"/>
                    </a:cubicBezTo>
                    <a:close/>
                    <a:moveTo>
                      <a:pt x="2272" y="2804"/>
                    </a:moveTo>
                    <a:cubicBezTo>
                      <a:pt x="2287" y="2837"/>
                      <a:pt x="2302" y="2870"/>
                      <a:pt x="2317" y="2904"/>
                    </a:cubicBezTo>
                    <a:cubicBezTo>
                      <a:pt x="2317" y="2856"/>
                      <a:pt x="2300" y="2825"/>
                      <a:pt x="2272" y="28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6590789" y="2847299"/>
                <a:ext cx="36028" cy="4161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2317" extrusionOk="0">
                    <a:moveTo>
                      <a:pt x="727" y="0"/>
                    </a:moveTo>
                    <a:cubicBezTo>
                      <a:pt x="450" y="0"/>
                      <a:pt x="277" y="173"/>
                      <a:pt x="1" y="173"/>
                    </a:cubicBezTo>
                    <a:cubicBezTo>
                      <a:pt x="450" y="864"/>
                      <a:pt x="865" y="1590"/>
                      <a:pt x="1142" y="2316"/>
                    </a:cubicBezTo>
                    <a:cubicBezTo>
                      <a:pt x="1453" y="2316"/>
                      <a:pt x="1729" y="2178"/>
                      <a:pt x="2006" y="2040"/>
                    </a:cubicBezTo>
                    <a:cubicBezTo>
                      <a:pt x="1591" y="1452"/>
                      <a:pt x="1142" y="726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6968236" y="3010556"/>
                <a:ext cx="142800" cy="103701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5774" extrusionOk="0">
                    <a:moveTo>
                      <a:pt x="726" y="1"/>
                    </a:moveTo>
                    <a:cubicBezTo>
                      <a:pt x="588" y="1"/>
                      <a:pt x="450" y="1"/>
                      <a:pt x="450" y="139"/>
                    </a:cubicBezTo>
                    <a:cubicBezTo>
                      <a:pt x="312" y="277"/>
                      <a:pt x="173" y="277"/>
                      <a:pt x="1" y="416"/>
                    </a:cubicBezTo>
                    <a:cubicBezTo>
                      <a:pt x="450" y="865"/>
                      <a:pt x="865" y="1280"/>
                      <a:pt x="1452" y="1729"/>
                    </a:cubicBezTo>
                    <a:cubicBezTo>
                      <a:pt x="2455" y="2455"/>
                      <a:pt x="3768" y="3181"/>
                      <a:pt x="4909" y="3872"/>
                    </a:cubicBezTo>
                    <a:cubicBezTo>
                      <a:pt x="5911" y="4460"/>
                      <a:pt x="6914" y="5047"/>
                      <a:pt x="7950" y="5773"/>
                    </a:cubicBezTo>
                    <a:cubicBezTo>
                      <a:pt x="7950" y="5462"/>
                      <a:pt x="7950" y="5186"/>
                      <a:pt x="7778" y="4909"/>
                    </a:cubicBezTo>
                    <a:cubicBezTo>
                      <a:pt x="7639" y="4598"/>
                      <a:pt x="7501" y="4460"/>
                      <a:pt x="7225" y="4322"/>
                    </a:cubicBezTo>
                    <a:cubicBezTo>
                      <a:pt x="6222" y="3596"/>
                      <a:pt x="5047" y="2870"/>
                      <a:pt x="4045" y="2144"/>
                    </a:cubicBezTo>
                    <a:cubicBezTo>
                      <a:pt x="2904" y="1453"/>
                      <a:pt x="1729" y="865"/>
                      <a:pt x="7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6989339" y="3002492"/>
                <a:ext cx="18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74" extrusionOk="0">
                    <a:moveTo>
                      <a:pt x="1" y="173"/>
                    </a:moveTo>
                    <a:lnTo>
                      <a:pt x="1" y="1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6989339" y="3002492"/>
                <a:ext cx="18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7017896" y="2995038"/>
                <a:ext cx="74516" cy="49067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732" extrusionOk="0">
                    <a:moveTo>
                      <a:pt x="1" y="1"/>
                    </a:moveTo>
                    <a:cubicBezTo>
                      <a:pt x="1418" y="727"/>
                      <a:pt x="2870" y="1729"/>
                      <a:pt x="4149" y="2731"/>
                    </a:cubicBezTo>
                    <a:cubicBezTo>
                      <a:pt x="3872" y="2317"/>
                      <a:pt x="3734" y="2006"/>
                      <a:pt x="3457" y="1729"/>
                    </a:cubicBezTo>
                    <a:cubicBezTo>
                      <a:pt x="3146" y="1280"/>
                      <a:pt x="2870" y="1003"/>
                      <a:pt x="2593" y="727"/>
                    </a:cubicBezTo>
                    <a:cubicBezTo>
                      <a:pt x="2282" y="416"/>
                      <a:pt x="2006" y="277"/>
                      <a:pt x="1556" y="139"/>
                    </a:cubicBezTo>
                    <a:cubicBezTo>
                      <a:pt x="1418" y="139"/>
                      <a:pt x="1141" y="1"/>
                      <a:pt x="8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6994314" y="3305441"/>
                <a:ext cx="72648" cy="67063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3734" extrusionOk="0">
                    <a:moveTo>
                      <a:pt x="1003" y="0"/>
                    </a:moveTo>
                    <a:cubicBezTo>
                      <a:pt x="864" y="0"/>
                      <a:pt x="864" y="139"/>
                      <a:pt x="726" y="139"/>
                    </a:cubicBezTo>
                    <a:cubicBezTo>
                      <a:pt x="588" y="139"/>
                      <a:pt x="450" y="277"/>
                      <a:pt x="277" y="277"/>
                    </a:cubicBezTo>
                    <a:lnTo>
                      <a:pt x="0" y="277"/>
                    </a:lnTo>
                    <a:cubicBezTo>
                      <a:pt x="1003" y="1452"/>
                      <a:pt x="2005" y="2731"/>
                      <a:pt x="3319" y="3733"/>
                    </a:cubicBezTo>
                    <a:lnTo>
                      <a:pt x="3595" y="3457"/>
                    </a:lnTo>
                    <a:cubicBezTo>
                      <a:pt x="3733" y="3457"/>
                      <a:pt x="3906" y="3319"/>
                      <a:pt x="4044" y="3180"/>
                    </a:cubicBezTo>
                    <a:cubicBezTo>
                      <a:pt x="3457" y="2593"/>
                      <a:pt x="2869" y="2005"/>
                      <a:pt x="2454" y="1590"/>
                    </a:cubicBezTo>
                    <a:cubicBezTo>
                      <a:pt x="1867" y="1003"/>
                      <a:pt x="1452" y="588"/>
                      <a:pt x="10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6968236" y="3356968"/>
                <a:ext cx="18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7058880" y="3137210"/>
                <a:ext cx="54634" cy="70152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3906" extrusionOk="0">
                    <a:moveTo>
                      <a:pt x="0" y="0"/>
                    </a:moveTo>
                    <a:lnTo>
                      <a:pt x="0" y="1141"/>
                    </a:lnTo>
                    <a:cubicBezTo>
                      <a:pt x="1002" y="2178"/>
                      <a:pt x="2039" y="3042"/>
                      <a:pt x="2903" y="3906"/>
                    </a:cubicBezTo>
                    <a:cubicBezTo>
                      <a:pt x="2903" y="3457"/>
                      <a:pt x="3042" y="2869"/>
                      <a:pt x="3042" y="2454"/>
                    </a:cubicBezTo>
                    <a:lnTo>
                      <a:pt x="2903" y="2454"/>
                    </a:lnTo>
                    <a:cubicBezTo>
                      <a:pt x="2039" y="1590"/>
                      <a:pt x="1002" y="864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6989339" y="2997535"/>
                <a:ext cx="116111" cy="82580"/>
              </a:xfrm>
              <a:custGeom>
                <a:avLst/>
                <a:gdLst/>
                <a:ahLst/>
                <a:cxnLst/>
                <a:rect l="l" t="t" r="r" b="b"/>
                <a:pathLst>
                  <a:path w="6465" h="4598" extrusionOk="0">
                    <a:moveTo>
                      <a:pt x="865" y="0"/>
                    </a:moveTo>
                    <a:cubicBezTo>
                      <a:pt x="727" y="0"/>
                      <a:pt x="554" y="0"/>
                      <a:pt x="554" y="138"/>
                    </a:cubicBezTo>
                    <a:cubicBezTo>
                      <a:pt x="277" y="138"/>
                      <a:pt x="139" y="277"/>
                      <a:pt x="1" y="277"/>
                    </a:cubicBezTo>
                    <a:lnTo>
                      <a:pt x="1" y="449"/>
                    </a:lnTo>
                    <a:cubicBezTo>
                      <a:pt x="1141" y="1313"/>
                      <a:pt x="2455" y="2005"/>
                      <a:pt x="3596" y="2731"/>
                    </a:cubicBezTo>
                    <a:cubicBezTo>
                      <a:pt x="4598" y="3318"/>
                      <a:pt x="5600" y="3906"/>
                      <a:pt x="6464" y="4597"/>
                    </a:cubicBezTo>
                    <a:cubicBezTo>
                      <a:pt x="6464" y="4321"/>
                      <a:pt x="6326" y="3906"/>
                      <a:pt x="6188" y="3595"/>
                    </a:cubicBezTo>
                    <a:lnTo>
                      <a:pt x="6050" y="3595"/>
                    </a:lnTo>
                    <a:cubicBezTo>
                      <a:pt x="4460" y="2316"/>
                      <a:pt x="2731" y="1002"/>
                      <a:pt x="865" y="138"/>
                    </a:cubicBezTo>
                    <a:lnTo>
                      <a:pt x="8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6968236" y="3356968"/>
                <a:ext cx="18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6945265" y="3305441"/>
                <a:ext cx="67063" cy="77605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4321" extrusionOk="0">
                    <a:moveTo>
                      <a:pt x="1" y="0"/>
                    </a:moveTo>
                    <a:lnTo>
                      <a:pt x="1" y="415"/>
                    </a:lnTo>
                    <a:lnTo>
                      <a:pt x="1" y="864"/>
                    </a:lnTo>
                    <a:cubicBezTo>
                      <a:pt x="139" y="1003"/>
                      <a:pt x="139" y="1141"/>
                      <a:pt x="277" y="1279"/>
                    </a:cubicBezTo>
                    <a:cubicBezTo>
                      <a:pt x="588" y="1279"/>
                      <a:pt x="865" y="1452"/>
                      <a:pt x="1141" y="1590"/>
                    </a:cubicBezTo>
                    <a:cubicBezTo>
                      <a:pt x="1212" y="1634"/>
                      <a:pt x="1282" y="1682"/>
                      <a:pt x="1349" y="1733"/>
                    </a:cubicBezTo>
                    <a:lnTo>
                      <a:pt x="1349" y="1733"/>
                    </a:lnTo>
                    <a:cubicBezTo>
                      <a:pt x="916" y="1177"/>
                      <a:pt x="384" y="544"/>
                      <a:pt x="1" y="0"/>
                    </a:cubicBezTo>
                    <a:close/>
                    <a:moveTo>
                      <a:pt x="1349" y="1733"/>
                    </a:moveTo>
                    <a:cubicBezTo>
                      <a:pt x="1384" y="1778"/>
                      <a:pt x="1419" y="1823"/>
                      <a:pt x="1452" y="1867"/>
                    </a:cubicBezTo>
                    <a:cubicBezTo>
                      <a:pt x="1593" y="2043"/>
                      <a:pt x="1742" y="2214"/>
                      <a:pt x="1894" y="2381"/>
                    </a:cubicBezTo>
                    <a:lnTo>
                      <a:pt x="1894" y="2381"/>
                    </a:lnTo>
                    <a:cubicBezTo>
                      <a:pt x="1776" y="2127"/>
                      <a:pt x="1576" y="1907"/>
                      <a:pt x="1349" y="1733"/>
                    </a:cubicBezTo>
                    <a:close/>
                    <a:moveTo>
                      <a:pt x="1894" y="2381"/>
                    </a:moveTo>
                    <a:cubicBezTo>
                      <a:pt x="1964" y="2532"/>
                      <a:pt x="2005" y="2695"/>
                      <a:pt x="2005" y="2869"/>
                    </a:cubicBezTo>
                    <a:lnTo>
                      <a:pt x="2005" y="3595"/>
                    </a:lnTo>
                    <a:cubicBezTo>
                      <a:pt x="2144" y="3733"/>
                      <a:pt x="2144" y="3733"/>
                      <a:pt x="2316" y="3872"/>
                    </a:cubicBezTo>
                    <a:lnTo>
                      <a:pt x="2455" y="4044"/>
                    </a:lnTo>
                    <a:lnTo>
                      <a:pt x="2455" y="4183"/>
                    </a:lnTo>
                    <a:lnTo>
                      <a:pt x="2870" y="4183"/>
                    </a:lnTo>
                    <a:cubicBezTo>
                      <a:pt x="3181" y="4321"/>
                      <a:pt x="3457" y="4321"/>
                      <a:pt x="3595" y="4321"/>
                    </a:cubicBezTo>
                    <a:lnTo>
                      <a:pt x="3734" y="4321"/>
                    </a:lnTo>
                    <a:cubicBezTo>
                      <a:pt x="3156" y="3633"/>
                      <a:pt x="2490" y="3033"/>
                      <a:pt x="1894" y="23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6950240" y="3328412"/>
                <a:ext cx="31053" cy="41613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2317" extrusionOk="0">
                    <a:moveTo>
                      <a:pt x="0" y="0"/>
                    </a:moveTo>
                    <a:cubicBezTo>
                      <a:pt x="311" y="588"/>
                      <a:pt x="588" y="1037"/>
                      <a:pt x="1003" y="1590"/>
                    </a:cubicBezTo>
                    <a:cubicBezTo>
                      <a:pt x="1314" y="1901"/>
                      <a:pt x="1590" y="2178"/>
                      <a:pt x="1728" y="2316"/>
                    </a:cubicBezTo>
                    <a:lnTo>
                      <a:pt x="1728" y="1590"/>
                    </a:lnTo>
                    <a:cubicBezTo>
                      <a:pt x="1728" y="1037"/>
                      <a:pt x="1314" y="588"/>
                      <a:pt x="864" y="311"/>
                    </a:cubicBezTo>
                    <a:cubicBezTo>
                      <a:pt x="588" y="173"/>
                      <a:pt x="31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6947744" y="3274406"/>
                <a:ext cx="93141" cy="106162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5911" extrusionOk="0">
                    <a:moveTo>
                      <a:pt x="1" y="0"/>
                    </a:moveTo>
                    <a:lnTo>
                      <a:pt x="1" y="864"/>
                    </a:lnTo>
                    <a:cubicBezTo>
                      <a:pt x="277" y="1141"/>
                      <a:pt x="450" y="1590"/>
                      <a:pt x="727" y="2005"/>
                    </a:cubicBezTo>
                    <a:cubicBezTo>
                      <a:pt x="1867" y="3318"/>
                      <a:pt x="3043" y="4459"/>
                      <a:pt x="4183" y="5600"/>
                    </a:cubicBezTo>
                    <a:cubicBezTo>
                      <a:pt x="4183" y="5772"/>
                      <a:pt x="4322" y="5911"/>
                      <a:pt x="4183" y="5911"/>
                    </a:cubicBezTo>
                    <a:lnTo>
                      <a:pt x="4322" y="5911"/>
                    </a:lnTo>
                    <a:cubicBezTo>
                      <a:pt x="4598" y="5911"/>
                      <a:pt x="4909" y="5772"/>
                      <a:pt x="5186" y="5772"/>
                    </a:cubicBezTo>
                    <a:cubicBezTo>
                      <a:pt x="3907" y="4459"/>
                      <a:pt x="2732" y="2869"/>
                      <a:pt x="1453" y="1590"/>
                    </a:cubicBezTo>
                    <a:lnTo>
                      <a:pt x="1003" y="1141"/>
                    </a:lnTo>
                    <a:cubicBezTo>
                      <a:pt x="588" y="864"/>
                      <a:pt x="277" y="41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7051427" y="3196801"/>
                <a:ext cx="56502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4045" extrusionOk="0">
                    <a:moveTo>
                      <a:pt x="139" y="0"/>
                    </a:moveTo>
                    <a:cubicBezTo>
                      <a:pt x="139" y="277"/>
                      <a:pt x="0" y="588"/>
                      <a:pt x="0" y="865"/>
                    </a:cubicBezTo>
                    <a:cubicBezTo>
                      <a:pt x="415" y="1590"/>
                      <a:pt x="1003" y="2143"/>
                      <a:pt x="1590" y="2731"/>
                    </a:cubicBezTo>
                    <a:cubicBezTo>
                      <a:pt x="2005" y="3180"/>
                      <a:pt x="2454" y="3595"/>
                      <a:pt x="3007" y="4044"/>
                    </a:cubicBezTo>
                    <a:cubicBezTo>
                      <a:pt x="3007" y="3733"/>
                      <a:pt x="3007" y="3457"/>
                      <a:pt x="3146" y="3008"/>
                    </a:cubicBezTo>
                    <a:lnTo>
                      <a:pt x="3146" y="2869"/>
                    </a:lnTo>
                    <a:cubicBezTo>
                      <a:pt x="3146" y="2731"/>
                      <a:pt x="3146" y="2731"/>
                      <a:pt x="3007" y="2731"/>
                    </a:cubicBezTo>
                    <a:cubicBezTo>
                      <a:pt x="2143" y="1729"/>
                      <a:pt x="1141" y="1003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6958304" y="3026091"/>
                <a:ext cx="152732" cy="113615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6326" extrusionOk="0">
                    <a:moveTo>
                      <a:pt x="0" y="0"/>
                    </a:moveTo>
                    <a:lnTo>
                      <a:pt x="0" y="864"/>
                    </a:lnTo>
                    <a:cubicBezTo>
                      <a:pt x="415" y="1141"/>
                      <a:pt x="865" y="1590"/>
                      <a:pt x="1279" y="1867"/>
                    </a:cubicBezTo>
                    <a:cubicBezTo>
                      <a:pt x="1590" y="2143"/>
                      <a:pt x="2005" y="2454"/>
                      <a:pt x="2282" y="2731"/>
                    </a:cubicBezTo>
                    <a:cubicBezTo>
                      <a:pt x="2455" y="2731"/>
                      <a:pt x="2455" y="2731"/>
                      <a:pt x="2455" y="2869"/>
                    </a:cubicBezTo>
                    <a:cubicBezTo>
                      <a:pt x="2593" y="2731"/>
                      <a:pt x="2731" y="2731"/>
                      <a:pt x="3008" y="2731"/>
                    </a:cubicBezTo>
                    <a:lnTo>
                      <a:pt x="3146" y="2731"/>
                    </a:lnTo>
                    <a:cubicBezTo>
                      <a:pt x="3457" y="2731"/>
                      <a:pt x="3734" y="2869"/>
                      <a:pt x="4010" y="3007"/>
                    </a:cubicBezTo>
                    <a:cubicBezTo>
                      <a:pt x="4321" y="3180"/>
                      <a:pt x="4459" y="3318"/>
                      <a:pt x="4598" y="3457"/>
                    </a:cubicBezTo>
                    <a:cubicBezTo>
                      <a:pt x="4736" y="3457"/>
                      <a:pt x="4874" y="3595"/>
                      <a:pt x="5047" y="3733"/>
                    </a:cubicBezTo>
                    <a:lnTo>
                      <a:pt x="5047" y="3871"/>
                    </a:lnTo>
                    <a:cubicBezTo>
                      <a:pt x="5185" y="4044"/>
                      <a:pt x="5462" y="4182"/>
                      <a:pt x="5600" y="4459"/>
                    </a:cubicBezTo>
                    <a:cubicBezTo>
                      <a:pt x="6188" y="4908"/>
                      <a:pt x="6775" y="5185"/>
                      <a:pt x="7328" y="5461"/>
                    </a:cubicBezTo>
                    <a:cubicBezTo>
                      <a:pt x="7778" y="5772"/>
                      <a:pt x="8192" y="6049"/>
                      <a:pt x="8503" y="6325"/>
                    </a:cubicBezTo>
                    <a:lnTo>
                      <a:pt x="8503" y="5772"/>
                    </a:lnTo>
                    <a:lnTo>
                      <a:pt x="8503" y="5600"/>
                    </a:lnTo>
                    <a:cubicBezTo>
                      <a:pt x="8331" y="5461"/>
                      <a:pt x="8192" y="5461"/>
                      <a:pt x="8054" y="5323"/>
                    </a:cubicBezTo>
                    <a:cubicBezTo>
                      <a:pt x="5600" y="3457"/>
                      <a:pt x="2282" y="2316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7020374" y="3281841"/>
                <a:ext cx="6458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4045" extrusionOk="0">
                    <a:moveTo>
                      <a:pt x="727" y="1"/>
                    </a:moveTo>
                    <a:cubicBezTo>
                      <a:pt x="727" y="174"/>
                      <a:pt x="554" y="312"/>
                      <a:pt x="554" y="450"/>
                    </a:cubicBezTo>
                    <a:cubicBezTo>
                      <a:pt x="416" y="588"/>
                      <a:pt x="278" y="865"/>
                      <a:pt x="1" y="1038"/>
                    </a:cubicBezTo>
                    <a:lnTo>
                      <a:pt x="139" y="1038"/>
                    </a:lnTo>
                    <a:cubicBezTo>
                      <a:pt x="554" y="1729"/>
                      <a:pt x="1142" y="2178"/>
                      <a:pt x="1729" y="2766"/>
                    </a:cubicBezTo>
                    <a:cubicBezTo>
                      <a:pt x="1868" y="3043"/>
                      <a:pt x="2144" y="3181"/>
                      <a:pt x="2455" y="3457"/>
                    </a:cubicBezTo>
                    <a:cubicBezTo>
                      <a:pt x="2593" y="3630"/>
                      <a:pt x="2732" y="3907"/>
                      <a:pt x="2870" y="4045"/>
                    </a:cubicBezTo>
                    <a:cubicBezTo>
                      <a:pt x="3146" y="3768"/>
                      <a:pt x="3319" y="3319"/>
                      <a:pt x="3596" y="3043"/>
                    </a:cubicBezTo>
                    <a:cubicBezTo>
                      <a:pt x="2593" y="2040"/>
                      <a:pt x="1729" y="865"/>
                      <a:pt x="7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7038388" y="3256392"/>
                <a:ext cx="57131" cy="69541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872" extrusionOk="0">
                    <a:moveTo>
                      <a:pt x="277" y="1"/>
                    </a:moveTo>
                    <a:cubicBezTo>
                      <a:pt x="139" y="277"/>
                      <a:pt x="139" y="554"/>
                      <a:pt x="0" y="865"/>
                    </a:cubicBezTo>
                    <a:cubicBezTo>
                      <a:pt x="1003" y="1729"/>
                      <a:pt x="1867" y="2870"/>
                      <a:pt x="2869" y="3872"/>
                    </a:cubicBezTo>
                    <a:cubicBezTo>
                      <a:pt x="2869" y="3595"/>
                      <a:pt x="3008" y="3319"/>
                      <a:pt x="3180" y="3008"/>
                    </a:cubicBezTo>
                    <a:lnTo>
                      <a:pt x="3008" y="3008"/>
                    </a:lnTo>
                    <a:cubicBezTo>
                      <a:pt x="2143" y="2005"/>
                      <a:pt x="1141" y="1003"/>
                      <a:pt x="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7056384" y="3173201"/>
                <a:ext cx="54652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3458" extrusionOk="0">
                    <a:moveTo>
                      <a:pt x="139" y="1"/>
                    </a:moveTo>
                    <a:cubicBezTo>
                      <a:pt x="1" y="174"/>
                      <a:pt x="1" y="450"/>
                      <a:pt x="1" y="589"/>
                    </a:cubicBezTo>
                    <a:cubicBezTo>
                      <a:pt x="865" y="1591"/>
                      <a:pt x="2006" y="2455"/>
                      <a:pt x="3042" y="3457"/>
                    </a:cubicBezTo>
                    <a:lnTo>
                      <a:pt x="3042" y="2593"/>
                    </a:lnTo>
                    <a:cubicBezTo>
                      <a:pt x="2006" y="1729"/>
                      <a:pt x="1003" y="865"/>
                      <a:pt x="1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6942787" y="3338954"/>
                <a:ext cx="25467" cy="3354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868" extrusionOk="0">
                    <a:moveTo>
                      <a:pt x="139" y="1"/>
                    </a:moveTo>
                    <a:cubicBezTo>
                      <a:pt x="139" y="139"/>
                      <a:pt x="0" y="139"/>
                      <a:pt x="0" y="277"/>
                    </a:cubicBezTo>
                    <a:lnTo>
                      <a:pt x="0" y="450"/>
                    </a:lnTo>
                    <a:lnTo>
                      <a:pt x="139" y="450"/>
                    </a:lnTo>
                    <a:cubicBezTo>
                      <a:pt x="139" y="727"/>
                      <a:pt x="277" y="865"/>
                      <a:pt x="415" y="1003"/>
                    </a:cubicBezTo>
                    <a:cubicBezTo>
                      <a:pt x="553" y="1314"/>
                      <a:pt x="726" y="1453"/>
                      <a:pt x="1003" y="1591"/>
                    </a:cubicBezTo>
                    <a:cubicBezTo>
                      <a:pt x="1141" y="1729"/>
                      <a:pt x="1279" y="1729"/>
                      <a:pt x="1418" y="1867"/>
                    </a:cubicBezTo>
                    <a:cubicBezTo>
                      <a:pt x="1141" y="1591"/>
                      <a:pt x="864" y="1141"/>
                      <a:pt x="553" y="865"/>
                    </a:cubicBezTo>
                    <a:cubicBezTo>
                      <a:pt x="415" y="588"/>
                      <a:pt x="277" y="277"/>
                      <a:pt x="1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7056384" y="3116717"/>
                <a:ext cx="57131" cy="51545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2870" extrusionOk="0">
                    <a:moveTo>
                      <a:pt x="1" y="1"/>
                    </a:moveTo>
                    <a:lnTo>
                      <a:pt x="1" y="139"/>
                    </a:lnTo>
                    <a:cubicBezTo>
                      <a:pt x="1003" y="1141"/>
                      <a:pt x="2178" y="1867"/>
                      <a:pt x="3181" y="2869"/>
                    </a:cubicBezTo>
                    <a:lnTo>
                      <a:pt x="3181" y="2005"/>
                    </a:lnTo>
                    <a:cubicBezTo>
                      <a:pt x="3042" y="2005"/>
                      <a:pt x="3042" y="2005"/>
                      <a:pt x="3042" y="1867"/>
                    </a:cubicBezTo>
                    <a:cubicBezTo>
                      <a:pt x="2178" y="1141"/>
                      <a:pt x="1003" y="726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6955826" y="3083186"/>
                <a:ext cx="18014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730" extrusionOk="0">
                    <a:moveTo>
                      <a:pt x="0" y="1"/>
                    </a:moveTo>
                    <a:lnTo>
                      <a:pt x="0" y="1729"/>
                    </a:lnTo>
                    <a:cubicBezTo>
                      <a:pt x="277" y="1280"/>
                      <a:pt x="553" y="1003"/>
                      <a:pt x="1003" y="554"/>
                    </a:cubicBezTo>
                    <a:cubicBezTo>
                      <a:pt x="692" y="416"/>
                      <a:pt x="415" y="139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6958304" y="3054647"/>
                <a:ext cx="33531" cy="31053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729" extrusionOk="0">
                    <a:moveTo>
                      <a:pt x="0" y="0"/>
                    </a:moveTo>
                    <a:lnTo>
                      <a:pt x="0" y="864"/>
                    </a:lnTo>
                    <a:cubicBezTo>
                      <a:pt x="415" y="1141"/>
                      <a:pt x="865" y="1417"/>
                      <a:pt x="1279" y="1728"/>
                    </a:cubicBezTo>
                    <a:lnTo>
                      <a:pt x="1418" y="1728"/>
                    </a:lnTo>
                    <a:cubicBezTo>
                      <a:pt x="1590" y="1590"/>
                      <a:pt x="1729" y="1417"/>
                      <a:pt x="1867" y="1417"/>
                    </a:cubicBezTo>
                    <a:cubicBezTo>
                      <a:pt x="1141" y="1002"/>
                      <a:pt x="554" y="415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7045841" y="3225357"/>
                <a:ext cx="57131" cy="75127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4183" extrusionOk="0">
                    <a:moveTo>
                      <a:pt x="173" y="0"/>
                    </a:moveTo>
                    <a:lnTo>
                      <a:pt x="173" y="139"/>
                    </a:lnTo>
                    <a:lnTo>
                      <a:pt x="0" y="1003"/>
                    </a:lnTo>
                    <a:cubicBezTo>
                      <a:pt x="864" y="2005"/>
                      <a:pt x="1901" y="3146"/>
                      <a:pt x="2904" y="4183"/>
                    </a:cubicBezTo>
                    <a:cubicBezTo>
                      <a:pt x="3042" y="3872"/>
                      <a:pt x="3042" y="3457"/>
                      <a:pt x="3180" y="3146"/>
                    </a:cubicBezTo>
                    <a:cubicBezTo>
                      <a:pt x="2593" y="2593"/>
                      <a:pt x="1901" y="2005"/>
                      <a:pt x="1452" y="1418"/>
                    </a:cubicBezTo>
                    <a:cubicBezTo>
                      <a:pt x="1037" y="1003"/>
                      <a:pt x="588" y="553"/>
                      <a:pt x="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6945265" y="3178805"/>
                <a:ext cx="4993" cy="56502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146" extrusionOk="0">
                    <a:moveTo>
                      <a:pt x="277" y="1"/>
                    </a:moveTo>
                    <a:cubicBezTo>
                      <a:pt x="277" y="726"/>
                      <a:pt x="139" y="1417"/>
                      <a:pt x="139" y="2143"/>
                    </a:cubicBezTo>
                    <a:lnTo>
                      <a:pt x="139" y="2592"/>
                    </a:lnTo>
                    <a:lnTo>
                      <a:pt x="1" y="3007"/>
                    </a:lnTo>
                    <a:cubicBezTo>
                      <a:pt x="139" y="3007"/>
                      <a:pt x="139" y="3145"/>
                      <a:pt x="139" y="3145"/>
                    </a:cubicBezTo>
                    <a:cubicBezTo>
                      <a:pt x="277" y="2143"/>
                      <a:pt x="277" y="1141"/>
                      <a:pt x="2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6942787" y="3300466"/>
                <a:ext cx="2496" cy="2051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42" extrusionOk="0">
                    <a:moveTo>
                      <a:pt x="0" y="1"/>
                    </a:moveTo>
                    <a:lnTo>
                      <a:pt x="0" y="865"/>
                    </a:lnTo>
                    <a:cubicBezTo>
                      <a:pt x="0" y="1003"/>
                      <a:pt x="139" y="1141"/>
                      <a:pt x="139" y="1141"/>
                    </a:cubicBezTo>
                    <a:lnTo>
                      <a:pt x="139" y="692"/>
                    </a:lnTo>
                    <a:lnTo>
                      <a:pt x="139" y="277"/>
                    </a:lnTo>
                    <a:cubicBezTo>
                      <a:pt x="139" y="139"/>
                      <a:pt x="139" y="13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6477192" y="3018009"/>
                <a:ext cx="465613" cy="338977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18874" extrusionOk="0">
                    <a:moveTo>
                      <a:pt x="25924" y="1"/>
                    </a:moveTo>
                    <a:lnTo>
                      <a:pt x="25924" y="1"/>
                    </a:lnTo>
                    <a:cubicBezTo>
                      <a:pt x="25786" y="173"/>
                      <a:pt x="25475" y="450"/>
                      <a:pt x="25198" y="588"/>
                    </a:cubicBezTo>
                    <a:cubicBezTo>
                      <a:pt x="24611" y="865"/>
                      <a:pt x="23885" y="1038"/>
                      <a:pt x="23332" y="1314"/>
                    </a:cubicBezTo>
                    <a:lnTo>
                      <a:pt x="22744" y="1591"/>
                    </a:lnTo>
                    <a:cubicBezTo>
                      <a:pt x="22157" y="1729"/>
                      <a:pt x="21604" y="2040"/>
                      <a:pt x="21016" y="2178"/>
                    </a:cubicBezTo>
                    <a:cubicBezTo>
                      <a:pt x="20014" y="2593"/>
                      <a:pt x="19150" y="2904"/>
                      <a:pt x="18285" y="3181"/>
                    </a:cubicBezTo>
                    <a:cubicBezTo>
                      <a:pt x="17283" y="3457"/>
                      <a:pt x="16419" y="3630"/>
                      <a:pt x="15555" y="3768"/>
                    </a:cubicBezTo>
                    <a:cubicBezTo>
                      <a:pt x="14691" y="3907"/>
                      <a:pt x="13827" y="4045"/>
                      <a:pt x="12962" y="4183"/>
                    </a:cubicBezTo>
                    <a:lnTo>
                      <a:pt x="11649" y="4183"/>
                    </a:lnTo>
                    <a:cubicBezTo>
                      <a:pt x="10232" y="4183"/>
                      <a:pt x="8780" y="4045"/>
                      <a:pt x="7467" y="3768"/>
                    </a:cubicBezTo>
                    <a:cubicBezTo>
                      <a:pt x="6775" y="3630"/>
                      <a:pt x="5911" y="3457"/>
                      <a:pt x="5047" y="3319"/>
                    </a:cubicBezTo>
                    <a:cubicBezTo>
                      <a:pt x="4321" y="3042"/>
                      <a:pt x="3595" y="2766"/>
                      <a:pt x="2869" y="2317"/>
                    </a:cubicBezTo>
                    <a:cubicBezTo>
                      <a:pt x="2005" y="1902"/>
                      <a:pt x="1003" y="1176"/>
                      <a:pt x="0" y="312"/>
                    </a:cubicBezTo>
                    <a:lnTo>
                      <a:pt x="0" y="7640"/>
                    </a:lnTo>
                    <a:lnTo>
                      <a:pt x="0" y="7778"/>
                    </a:lnTo>
                    <a:lnTo>
                      <a:pt x="0" y="9091"/>
                    </a:lnTo>
                    <a:lnTo>
                      <a:pt x="0" y="11684"/>
                    </a:lnTo>
                    <a:lnTo>
                      <a:pt x="0" y="12963"/>
                    </a:lnTo>
                    <a:cubicBezTo>
                      <a:pt x="0" y="12963"/>
                      <a:pt x="139" y="12963"/>
                      <a:pt x="139" y="13135"/>
                    </a:cubicBezTo>
                    <a:cubicBezTo>
                      <a:pt x="277" y="13412"/>
                      <a:pt x="415" y="13688"/>
                      <a:pt x="554" y="13827"/>
                    </a:cubicBezTo>
                    <a:cubicBezTo>
                      <a:pt x="1141" y="14553"/>
                      <a:pt x="1590" y="15140"/>
                      <a:pt x="2144" y="15728"/>
                    </a:cubicBezTo>
                    <a:cubicBezTo>
                      <a:pt x="2869" y="16281"/>
                      <a:pt x="3734" y="16868"/>
                      <a:pt x="4598" y="17283"/>
                    </a:cubicBezTo>
                    <a:cubicBezTo>
                      <a:pt x="5600" y="17733"/>
                      <a:pt x="6914" y="18147"/>
                      <a:pt x="8192" y="18458"/>
                    </a:cubicBezTo>
                    <a:cubicBezTo>
                      <a:pt x="9644" y="18735"/>
                      <a:pt x="11096" y="18873"/>
                      <a:pt x="12513" y="18873"/>
                    </a:cubicBezTo>
                    <a:lnTo>
                      <a:pt x="14103" y="18873"/>
                    </a:lnTo>
                    <a:cubicBezTo>
                      <a:pt x="15417" y="18735"/>
                      <a:pt x="16557" y="18597"/>
                      <a:pt x="17836" y="18320"/>
                    </a:cubicBezTo>
                    <a:cubicBezTo>
                      <a:pt x="18873" y="18147"/>
                      <a:pt x="20014" y="17871"/>
                      <a:pt x="21154" y="17456"/>
                    </a:cubicBezTo>
                    <a:cubicBezTo>
                      <a:pt x="22157" y="17145"/>
                      <a:pt x="23194" y="16730"/>
                      <a:pt x="24196" y="16143"/>
                    </a:cubicBezTo>
                    <a:cubicBezTo>
                      <a:pt x="24473" y="15866"/>
                      <a:pt x="24749" y="15728"/>
                      <a:pt x="24922" y="15555"/>
                    </a:cubicBezTo>
                    <a:cubicBezTo>
                      <a:pt x="24922" y="15417"/>
                      <a:pt x="25060" y="15417"/>
                      <a:pt x="25060" y="15417"/>
                    </a:cubicBezTo>
                    <a:cubicBezTo>
                      <a:pt x="25060" y="14414"/>
                      <a:pt x="25198" y="13274"/>
                      <a:pt x="25198" y="12271"/>
                    </a:cubicBezTo>
                    <a:cubicBezTo>
                      <a:pt x="25337" y="10820"/>
                      <a:pt x="25337" y="9368"/>
                      <a:pt x="25475" y="8089"/>
                    </a:cubicBezTo>
                    <a:lnTo>
                      <a:pt x="25613" y="6361"/>
                    </a:lnTo>
                    <a:cubicBezTo>
                      <a:pt x="25786" y="4494"/>
                      <a:pt x="25924" y="2317"/>
                      <a:pt x="259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6484645" y="2935447"/>
                <a:ext cx="460638" cy="85687"/>
              </a:xfrm>
              <a:custGeom>
                <a:avLst/>
                <a:gdLst/>
                <a:ahLst/>
                <a:cxnLst/>
                <a:rect l="l" t="t" r="r" b="b"/>
                <a:pathLst>
                  <a:path w="25648" h="4771" extrusionOk="0">
                    <a:moveTo>
                      <a:pt x="139" y="1"/>
                    </a:moveTo>
                    <a:cubicBezTo>
                      <a:pt x="139" y="277"/>
                      <a:pt x="139" y="588"/>
                      <a:pt x="0" y="865"/>
                    </a:cubicBezTo>
                    <a:lnTo>
                      <a:pt x="0" y="1003"/>
                    </a:lnTo>
                    <a:lnTo>
                      <a:pt x="139" y="1003"/>
                    </a:lnTo>
                    <a:cubicBezTo>
                      <a:pt x="311" y="1314"/>
                      <a:pt x="588" y="1452"/>
                      <a:pt x="726" y="1729"/>
                    </a:cubicBezTo>
                    <a:lnTo>
                      <a:pt x="864" y="1729"/>
                    </a:lnTo>
                    <a:cubicBezTo>
                      <a:pt x="1452" y="2316"/>
                      <a:pt x="2178" y="2731"/>
                      <a:pt x="3042" y="3181"/>
                    </a:cubicBezTo>
                    <a:cubicBezTo>
                      <a:pt x="4044" y="3734"/>
                      <a:pt x="5047" y="4045"/>
                      <a:pt x="6360" y="4321"/>
                    </a:cubicBezTo>
                    <a:cubicBezTo>
                      <a:pt x="7639" y="4598"/>
                      <a:pt x="8953" y="4770"/>
                      <a:pt x="10370" y="4770"/>
                    </a:cubicBezTo>
                    <a:lnTo>
                      <a:pt x="12098" y="4770"/>
                    </a:lnTo>
                    <a:lnTo>
                      <a:pt x="11960" y="4598"/>
                    </a:lnTo>
                    <a:cubicBezTo>
                      <a:pt x="13550" y="4598"/>
                      <a:pt x="15278" y="4321"/>
                      <a:pt x="17006" y="3906"/>
                    </a:cubicBezTo>
                    <a:cubicBezTo>
                      <a:pt x="17870" y="3734"/>
                      <a:pt x="18735" y="3595"/>
                      <a:pt x="19599" y="3319"/>
                    </a:cubicBezTo>
                    <a:cubicBezTo>
                      <a:pt x="20601" y="3042"/>
                      <a:pt x="21603" y="2731"/>
                      <a:pt x="22329" y="2455"/>
                    </a:cubicBezTo>
                    <a:cubicBezTo>
                      <a:pt x="23781" y="2005"/>
                      <a:pt x="24645" y="1591"/>
                      <a:pt x="25509" y="1003"/>
                    </a:cubicBezTo>
                    <a:lnTo>
                      <a:pt x="25648" y="1003"/>
                    </a:lnTo>
                    <a:lnTo>
                      <a:pt x="25648" y="588"/>
                    </a:lnTo>
                    <a:cubicBezTo>
                      <a:pt x="25509" y="450"/>
                      <a:pt x="25509" y="139"/>
                      <a:pt x="25648" y="1"/>
                    </a:cubicBezTo>
                    <a:cubicBezTo>
                      <a:pt x="25509" y="1"/>
                      <a:pt x="25509" y="1"/>
                      <a:pt x="25371" y="139"/>
                    </a:cubicBezTo>
                    <a:cubicBezTo>
                      <a:pt x="25198" y="139"/>
                      <a:pt x="25060" y="277"/>
                      <a:pt x="24783" y="277"/>
                    </a:cubicBezTo>
                    <a:lnTo>
                      <a:pt x="24645" y="450"/>
                    </a:lnTo>
                    <a:cubicBezTo>
                      <a:pt x="24507" y="450"/>
                      <a:pt x="24196" y="588"/>
                      <a:pt x="24058" y="726"/>
                    </a:cubicBezTo>
                    <a:cubicBezTo>
                      <a:pt x="23781" y="865"/>
                      <a:pt x="23470" y="865"/>
                      <a:pt x="23332" y="1003"/>
                    </a:cubicBezTo>
                    <a:cubicBezTo>
                      <a:pt x="22329" y="1452"/>
                      <a:pt x="21327" y="1867"/>
                      <a:pt x="20325" y="2178"/>
                    </a:cubicBezTo>
                    <a:cubicBezTo>
                      <a:pt x="19149" y="2455"/>
                      <a:pt x="18147" y="2731"/>
                      <a:pt x="17145" y="2869"/>
                    </a:cubicBezTo>
                    <a:cubicBezTo>
                      <a:pt x="16004" y="3042"/>
                      <a:pt x="15002" y="3181"/>
                      <a:pt x="14137" y="3181"/>
                    </a:cubicBezTo>
                    <a:lnTo>
                      <a:pt x="13965" y="3181"/>
                    </a:lnTo>
                    <a:cubicBezTo>
                      <a:pt x="13550" y="3181"/>
                      <a:pt x="13100" y="3181"/>
                      <a:pt x="12547" y="3042"/>
                    </a:cubicBezTo>
                    <a:lnTo>
                      <a:pt x="10508" y="3042"/>
                    </a:lnTo>
                    <a:cubicBezTo>
                      <a:pt x="8953" y="2869"/>
                      <a:pt x="7639" y="2731"/>
                      <a:pt x="6499" y="2455"/>
                    </a:cubicBezTo>
                    <a:cubicBezTo>
                      <a:pt x="5634" y="2316"/>
                      <a:pt x="4044" y="2005"/>
                      <a:pt x="2731" y="1452"/>
                    </a:cubicBezTo>
                    <a:cubicBezTo>
                      <a:pt x="1590" y="1003"/>
                      <a:pt x="864" y="588"/>
                      <a:pt x="1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6528719" y="3390481"/>
                <a:ext cx="385529" cy="106844"/>
              </a:xfrm>
              <a:custGeom>
                <a:avLst/>
                <a:gdLst/>
                <a:ahLst/>
                <a:cxnLst/>
                <a:rect l="l" t="t" r="r" b="b"/>
                <a:pathLst>
                  <a:path w="21466" h="5949" extrusionOk="0">
                    <a:moveTo>
                      <a:pt x="21465" y="1"/>
                    </a:moveTo>
                    <a:cubicBezTo>
                      <a:pt x="21327" y="1"/>
                      <a:pt x="21327" y="174"/>
                      <a:pt x="21189" y="174"/>
                    </a:cubicBezTo>
                    <a:cubicBezTo>
                      <a:pt x="20739" y="450"/>
                      <a:pt x="20325" y="588"/>
                      <a:pt x="19737" y="865"/>
                    </a:cubicBezTo>
                    <a:cubicBezTo>
                      <a:pt x="18735" y="1314"/>
                      <a:pt x="17732" y="1729"/>
                      <a:pt x="16557" y="2040"/>
                    </a:cubicBezTo>
                    <a:cubicBezTo>
                      <a:pt x="14414" y="2593"/>
                      <a:pt x="12236" y="2904"/>
                      <a:pt x="10093" y="2904"/>
                    </a:cubicBezTo>
                    <a:lnTo>
                      <a:pt x="9782" y="2904"/>
                    </a:lnTo>
                    <a:cubicBezTo>
                      <a:pt x="8503" y="2904"/>
                      <a:pt x="7190" y="2766"/>
                      <a:pt x="6049" y="2593"/>
                    </a:cubicBezTo>
                    <a:cubicBezTo>
                      <a:pt x="4598" y="2317"/>
                      <a:pt x="3457" y="1902"/>
                      <a:pt x="2455" y="1452"/>
                    </a:cubicBezTo>
                    <a:cubicBezTo>
                      <a:pt x="1729" y="1176"/>
                      <a:pt x="1141" y="865"/>
                      <a:pt x="588" y="450"/>
                    </a:cubicBezTo>
                    <a:lnTo>
                      <a:pt x="588" y="588"/>
                    </a:lnTo>
                    <a:cubicBezTo>
                      <a:pt x="277" y="865"/>
                      <a:pt x="139" y="1038"/>
                      <a:pt x="0" y="1314"/>
                    </a:cubicBezTo>
                    <a:lnTo>
                      <a:pt x="0" y="1591"/>
                    </a:lnTo>
                    <a:lnTo>
                      <a:pt x="0" y="1729"/>
                    </a:lnTo>
                    <a:lnTo>
                      <a:pt x="0" y="1902"/>
                    </a:lnTo>
                    <a:lnTo>
                      <a:pt x="450" y="2317"/>
                    </a:lnTo>
                    <a:cubicBezTo>
                      <a:pt x="865" y="2593"/>
                      <a:pt x="1452" y="3042"/>
                      <a:pt x="2005" y="3319"/>
                    </a:cubicBezTo>
                    <a:cubicBezTo>
                      <a:pt x="4321" y="4321"/>
                      <a:pt x="6775" y="4909"/>
                      <a:pt x="9368" y="5497"/>
                    </a:cubicBezTo>
                    <a:cubicBezTo>
                      <a:pt x="10892" y="5722"/>
                      <a:pt x="12416" y="5948"/>
                      <a:pt x="14034" y="5948"/>
                    </a:cubicBezTo>
                    <a:cubicBezTo>
                      <a:pt x="14397" y="5948"/>
                      <a:pt x="14766" y="5937"/>
                      <a:pt x="15140" y="5911"/>
                    </a:cubicBezTo>
                    <a:cubicBezTo>
                      <a:pt x="16004" y="5911"/>
                      <a:pt x="16868" y="5773"/>
                      <a:pt x="17732" y="5497"/>
                    </a:cubicBezTo>
                    <a:cubicBezTo>
                      <a:pt x="18147" y="5185"/>
                      <a:pt x="18735" y="5047"/>
                      <a:pt x="19149" y="4771"/>
                    </a:cubicBezTo>
                    <a:cubicBezTo>
                      <a:pt x="19599" y="4494"/>
                      <a:pt x="19875" y="4183"/>
                      <a:pt x="20152" y="3768"/>
                    </a:cubicBezTo>
                    <a:cubicBezTo>
                      <a:pt x="20463" y="3457"/>
                      <a:pt x="20739" y="3181"/>
                      <a:pt x="20878" y="2766"/>
                    </a:cubicBezTo>
                    <a:cubicBezTo>
                      <a:pt x="21016" y="2317"/>
                      <a:pt x="21327" y="1729"/>
                      <a:pt x="21327" y="1314"/>
                    </a:cubicBezTo>
                    <a:cubicBezTo>
                      <a:pt x="21465" y="865"/>
                      <a:pt x="21465" y="450"/>
                      <a:pt x="21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6479670" y="3356968"/>
                <a:ext cx="445121" cy="160796"/>
              </a:xfrm>
              <a:custGeom>
                <a:avLst/>
                <a:gdLst/>
                <a:ahLst/>
                <a:cxnLst/>
                <a:rect l="l" t="t" r="r" b="b"/>
                <a:pathLst>
                  <a:path w="24784" h="8953" extrusionOk="0">
                    <a:moveTo>
                      <a:pt x="416" y="0"/>
                    </a:moveTo>
                    <a:cubicBezTo>
                      <a:pt x="277" y="0"/>
                      <a:pt x="139" y="138"/>
                      <a:pt x="139" y="450"/>
                    </a:cubicBezTo>
                    <a:lnTo>
                      <a:pt x="1" y="450"/>
                    </a:lnTo>
                    <a:cubicBezTo>
                      <a:pt x="1" y="588"/>
                      <a:pt x="139" y="726"/>
                      <a:pt x="139" y="864"/>
                    </a:cubicBezTo>
                    <a:lnTo>
                      <a:pt x="139" y="1003"/>
                    </a:lnTo>
                    <a:cubicBezTo>
                      <a:pt x="139" y="1314"/>
                      <a:pt x="139" y="1590"/>
                      <a:pt x="277" y="1867"/>
                    </a:cubicBezTo>
                    <a:lnTo>
                      <a:pt x="277" y="2040"/>
                    </a:lnTo>
                    <a:cubicBezTo>
                      <a:pt x="1003" y="2904"/>
                      <a:pt x="1867" y="3906"/>
                      <a:pt x="2870" y="4770"/>
                    </a:cubicBezTo>
                    <a:cubicBezTo>
                      <a:pt x="3872" y="5634"/>
                      <a:pt x="5186" y="6498"/>
                      <a:pt x="6637" y="7224"/>
                    </a:cubicBezTo>
                    <a:cubicBezTo>
                      <a:pt x="8054" y="7916"/>
                      <a:pt x="9506" y="8365"/>
                      <a:pt x="11234" y="8641"/>
                    </a:cubicBezTo>
                    <a:cubicBezTo>
                      <a:pt x="12237" y="8780"/>
                      <a:pt x="13239" y="8953"/>
                      <a:pt x="14242" y="8953"/>
                    </a:cubicBezTo>
                    <a:cubicBezTo>
                      <a:pt x="14829" y="8953"/>
                      <a:pt x="15279" y="8953"/>
                      <a:pt x="15693" y="8780"/>
                    </a:cubicBezTo>
                    <a:cubicBezTo>
                      <a:pt x="17007" y="8780"/>
                      <a:pt x="18286" y="8503"/>
                      <a:pt x="19426" y="8088"/>
                    </a:cubicBezTo>
                    <a:cubicBezTo>
                      <a:pt x="20290" y="7777"/>
                      <a:pt x="21016" y="7363"/>
                      <a:pt x="21742" y="6775"/>
                    </a:cubicBezTo>
                    <a:cubicBezTo>
                      <a:pt x="22606" y="6360"/>
                      <a:pt x="23194" y="5773"/>
                      <a:pt x="23747" y="5047"/>
                    </a:cubicBezTo>
                    <a:cubicBezTo>
                      <a:pt x="24196" y="4632"/>
                      <a:pt x="24473" y="4183"/>
                      <a:pt x="24784" y="3768"/>
                    </a:cubicBezTo>
                    <a:lnTo>
                      <a:pt x="24784" y="1590"/>
                    </a:lnTo>
                    <a:cubicBezTo>
                      <a:pt x="24611" y="1590"/>
                      <a:pt x="24335" y="1728"/>
                      <a:pt x="24196" y="1867"/>
                    </a:cubicBezTo>
                    <a:cubicBezTo>
                      <a:pt x="24196" y="2316"/>
                      <a:pt x="24196" y="2731"/>
                      <a:pt x="24058" y="3180"/>
                    </a:cubicBezTo>
                    <a:cubicBezTo>
                      <a:pt x="24058" y="3595"/>
                      <a:pt x="23747" y="4183"/>
                      <a:pt x="23609" y="4632"/>
                    </a:cubicBezTo>
                    <a:cubicBezTo>
                      <a:pt x="23470" y="5047"/>
                      <a:pt x="23194" y="5323"/>
                      <a:pt x="22883" y="5634"/>
                    </a:cubicBezTo>
                    <a:cubicBezTo>
                      <a:pt x="22606" y="6049"/>
                      <a:pt x="22330" y="6360"/>
                      <a:pt x="21880" y="6637"/>
                    </a:cubicBezTo>
                    <a:cubicBezTo>
                      <a:pt x="21466" y="6913"/>
                      <a:pt x="20878" y="7051"/>
                      <a:pt x="20463" y="7363"/>
                    </a:cubicBezTo>
                    <a:cubicBezTo>
                      <a:pt x="19599" y="7639"/>
                      <a:pt x="18735" y="7777"/>
                      <a:pt x="17871" y="7777"/>
                    </a:cubicBezTo>
                    <a:cubicBezTo>
                      <a:pt x="17497" y="7803"/>
                      <a:pt x="17128" y="7814"/>
                      <a:pt x="16765" y="7814"/>
                    </a:cubicBezTo>
                    <a:cubicBezTo>
                      <a:pt x="15147" y="7814"/>
                      <a:pt x="13623" y="7588"/>
                      <a:pt x="12099" y="7363"/>
                    </a:cubicBezTo>
                    <a:cubicBezTo>
                      <a:pt x="9506" y="6775"/>
                      <a:pt x="7052" y="6187"/>
                      <a:pt x="4736" y="5185"/>
                    </a:cubicBezTo>
                    <a:cubicBezTo>
                      <a:pt x="4183" y="4908"/>
                      <a:pt x="3596" y="4459"/>
                      <a:pt x="3181" y="4183"/>
                    </a:cubicBezTo>
                    <a:lnTo>
                      <a:pt x="2731" y="3768"/>
                    </a:lnTo>
                    <a:lnTo>
                      <a:pt x="2731" y="3595"/>
                    </a:lnTo>
                    <a:lnTo>
                      <a:pt x="2731" y="3457"/>
                    </a:lnTo>
                    <a:lnTo>
                      <a:pt x="2731" y="3180"/>
                    </a:lnTo>
                    <a:cubicBezTo>
                      <a:pt x="2870" y="2904"/>
                      <a:pt x="3008" y="2731"/>
                      <a:pt x="3319" y="2454"/>
                    </a:cubicBezTo>
                    <a:lnTo>
                      <a:pt x="3319" y="2316"/>
                    </a:lnTo>
                    <a:cubicBezTo>
                      <a:pt x="2870" y="2040"/>
                      <a:pt x="2317" y="1728"/>
                      <a:pt x="1867" y="1314"/>
                    </a:cubicBezTo>
                    <a:cubicBezTo>
                      <a:pt x="1452" y="864"/>
                      <a:pt x="865" y="450"/>
                      <a:pt x="4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6940309" y="3372486"/>
                <a:ext cx="2496" cy="24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0"/>
                    </a:moveTo>
                    <a:lnTo>
                      <a:pt x="0" y="139"/>
                    </a:lnTo>
                    <a:cubicBezTo>
                      <a:pt x="0" y="0"/>
                      <a:pt x="0" y="0"/>
                      <a:pt x="1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6942787" y="3336476"/>
                <a:ext cx="2496" cy="747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416" extrusionOk="0">
                    <a:moveTo>
                      <a:pt x="0" y="1"/>
                    </a:moveTo>
                    <a:lnTo>
                      <a:pt x="0" y="415"/>
                    </a:lnTo>
                    <a:cubicBezTo>
                      <a:pt x="0" y="277"/>
                      <a:pt x="139" y="277"/>
                      <a:pt x="139" y="139"/>
                    </a:cubicBezTo>
                    <a:cubicBezTo>
                      <a:pt x="0" y="13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6942787" y="3269431"/>
                <a:ext cx="4975" cy="2051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42" extrusionOk="0">
                    <a:moveTo>
                      <a:pt x="139" y="0"/>
                    </a:moveTo>
                    <a:cubicBezTo>
                      <a:pt x="139" y="277"/>
                      <a:pt x="139" y="554"/>
                      <a:pt x="0" y="865"/>
                    </a:cubicBezTo>
                    <a:cubicBezTo>
                      <a:pt x="139" y="865"/>
                      <a:pt x="139" y="1003"/>
                      <a:pt x="277" y="1141"/>
                    </a:cubicBezTo>
                    <a:lnTo>
                      <a:pt x="277" y="277"/>
                    </a:lnTo>
                    <a:cubicBezTo>
                      <a:pt x="277" y="139"/>
                      <a:pt x="139" y="0"/>
                      <a:pt x="1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6714946" y="2552414"/>
                <a:ext cx="36028" cy="152732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504" extrusionOk="0">
                    <a:moveTo>
                      <a:pt x="1003" y="1"/>
                    </a:moveTo>
                    <a:cubicBezTo>
                      <a:pt x="1003" y="1"/>
                      <a:pt x="1003" y="174"/>
                      <a:pt x="865" y="174"/>
                    </a:cubicBezTo>
                    <a:cubicBezTo>
                      <a:pt x="727" y="174"/>
                      <a:pt x="727" y="312"/>
                      <a:pt x="727" y="450"/>
                    </a:cubicBezTo>
                    <a:cubicBezTo>
                      <a:pt x="589" y="727"/>
                      <a:pt x="589" y="1038"/>
                      <a:pt x="589" y="1314"/>
                    </a:cubicBezTo>
                    <a:cubicBezTo>
                      <a:pt x="589" y="1591"/>
                      <a:pt x="727" y="1902"/>
                      <a:pt x="727" y="2179"/>
                    </a:cubicBezTo>
                    <a:cubicBezTo>
                      <a:pt x="865" y="2766"/>
                      <a:pt x="1142" y="3181"/>
                      <a:pt x="1142" y="3769"/>
                    </a:cubicBezTo>
                    <a:cubicBezTo>
                      <a:pt x="1142" y="4183"/>
                      <a:pt x="1142" y="4494"/>
                      <a:pt x="1003" y="4771"/>
                    </a:cubicBezTo>
                    <a:cubicBezTo>
                      <a:pt x="1003" y="5358"/>
                      <a:pt x="865" y="5912"/>
                      <a:pt x="727" y="6361"/>
                    </a:cubicBezTo>
                    <a:cubicBezTo>
                      <a:pt x="589" y="6914"/>
                      <a:pt x="450" y="7502"/>
                      <a:pt x="139" y="7951"/>
                    </a:cubicBezTo>
                    <a:cubicBezTo>
                      <a:pt x="1" y="8227"/>
                      <a:pt x="277" y="8366"/>
                      <a:pt x="450" y="8504"/>
                    </a:cubicBezTo>
                    <a:lnTo>
                      <a:pt x="727" y="8504"/>
                    </a:lnTo>
                    <a:cubicBezTo>
                      <a:pt x="865" y="8366"/>
                      <a:pt x="1003" y="8366"/>
                      <a:pt x="1003" y="8227"/>
                    </a:cubicBezTo>
                    <a:cubicBezTo>
                      <a:pt x="1142" y="7640"/>
                      <a:pt x="1453" y="7225"/>
                      <a:pt x="1591" y="6637"/>
                    </a:cubicBezTo>
                    <a:cubicBezTo>
                      <a:pt x="1729" y="5912"/>
                      <a:pt x="1867" y="5358"/>
                      <a:pt x="2006" y="4771"/>
                    </a:cubicBezTo>
                    <a:lnTo>
                      <a:pt x="2006" y="3907"/>
                    </a:lnTo>
                    <a:cubicBezTo>
                      <a:pt x="2006" y="3630"/>
                      <a:pt x="2006" y="3319"/>
                      <a:pt x="1867" y="3043"/>
                    </a:cubicBezTo>
                    <a:cubicBezTo>
                      <a:pt x="1867" y="2766"/>
                      <a:pt x="1729" y="2455"/>
                      <a:pt x="1591" y="2179"/>
                    </a:cubicBezTo>
                    <a:cubicBezTo>
                      <a:pt x="1591" y="1902"/>
                      <a:pt x="1453" y="1591"/>
                      <a:pt x="1453" y="1314"/>
                    </a:cubicBezTo>
                    <a:lnTo>
                      <a:pt x="1453" y="727"/>
                    </a:lnTo>
                    <a:lnTo>
                      <a:pt x="1453" y="589"/>
                    </a:lnTo>
                    <a:cubicBezTo>
                      <a:pt x="1591" y="589"/>
                      <a:pt x="1591" y="450"/>
                      <a:pt x="1453" y="312"/>
                    </a:cubicBezTo>
                    <a:cubicBezTo>
                      <a:pt x="1453" y="174"/>
                      <a:pt x="1314" y="174"/>
                      <a:pt x="1142" y="174"/>
                    </a:cubicBezTo>
                    <a:cubicBezTo>
                      <a:pt x="1142" y="1"/>
                      <a:pt x="1142" y="1"/>
                      <a:pt x="1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6459196" y="2664161"/>
                <a:ext cx="669836" cy="778494"/>
              </a:xfrm>
              <a:custGeom>
                <a:avLst/>
                <a:gdLst/>
                <a:ahLst/>
                <a:cxnLst/>
                <a:rect l="l" t="t" r="r" b="b"/>
                <a:pathLst>
                  <a:path w="37296" h="43346" extrusionOk="0">
                    <a:moveTo>
                      <a:pt x="15693" y="9783"/>
                    </a:moveTo>
                    <a:lnTo>
                      <a:pt x="15693" y="10508"/>
                    </a:lnTo>
                    <a:cubicBezTo>
                      <a:pt x="15382" y="10197"/>
                      <a:pt x="15105" y="10059"/>
                      <a:pt x="14967" y="9783"/>
                    </a:cubicBezTo>
                    <a:close/>
                    <a:moveTo>
                      <a:pt x="14241" y="9644"/>
                    </a:moveTo>
                    <a:cubicBezTo>
                      <a:pt x="14379" y="10059"/>
                      <a:pt x="14690" y="10370"/>
                      <a:pt x="14967" y="10647"/>
                    </a:cubicBezTo>
                    <a:lnTo>
                      <a:pt x="15693" y="11373"/>
                    </a:lnTo>
                    <a:lnTo>
                      <a:pt x="14103" y="11373"/>
                    </a:lnTo>
                    <a:cubicBezTo>
                      <a:pt x="14103" y="11373"/>
                      <a:pt x="14103" y="11234"/>
                      <a:pt x="13964" y="11234"/>
                    </a:cubicBezTo>
                    <a:lnTo>
                      <a:pt x="13964" y="11061"/>
                    </a:lnTo>
                    <a:lnTo>
                      <a:pt x="13826" y="11061"/>
                    </a:lnTo>
                    <a:lnTo>
                      <a:pt x="13826" y="10923"/>
                    </a:lnTo>
                    <a:cubicBezTo>
                      <a:pt x="13826" y="10785"/>
                      <a:pt x="13826" y="10508"/>
                      <a:pt x="13964" y="10370"/>
                    </a:cubicBezTo>
                    <a:cubicBezTo>
                      <a:pt x="13964" y="10059"/>
                      <a:pt x="13826" y="9921"/>
                      <a:pt x="13826" y="9644"/>
                    </a:cubicBezTo>
                    <a:close/>
                    <a:moveTo>
                      <a:pt x="12374" y="9644"/>
                    </a:moveTo>
                    <a:cubicBezTo>
                      <a:pt x="12513" y="10059"/>
                      <a:pt x="12651" y="10370"/>
                      <a:pt x="12789" y="10647"/>
                    </a:cubicBezTo>
                    <a:cubicBezTo>
                      <a:pt x="12962" y="10647"/>
                      <a:pt x="12962" y="10647"/>
                      <a:pt x="12962" y="10785"/>
                    </a:cubicBezTo>
                    <a:cubicBezTo>
                      <a:pt x="12962" y="11061"/>
                      <a:pt x="12789" y="11234"/>
                      <a:pt x="12789" y="11511"/>
                    </a:cubicBezTo>
                    <a:cubicBezTo>
                      <a:pt x="12651" y="11373"/>
                      <a:pt x="12513" y="11234"/>
                      <a:pt x="12513" y="11061"/>
                    </a:cubicBezTo>
                    <a:cubicBezTo>
                      <a:pt x="12098" y="10647"/>
                      <a:pt x="11787" y="10197"/>
                      <a:pt x="11510" y="9644"/>
                    </a:cubicBezTo>
                    <a:close/>
                    <a:moveTo>
                      <a:pt x="16557" y="10508"/>
                    </a:moveTo>
                    <a:cubicBezTo>
                      <a:pt x="16833" y="10785"/>
                      <a:pt x="17110" y="11061"/>
                      <a:pt x="17421" y="11511"/>
                    </a:cubicBezTo>
                    <a:cubicBezTo>
                      <a:pt x="17110" y="11511"/>
                      <a:pt x="16833" y="11373"/>
                      <a:pt x="16557" y="11373"/>
                    </a:cubicBezTo>
                    <a:lnTo>
                      <a:pt x="16557" y="10508"/>
                    </a:lnTo>
                    <a:close/>
                    <a:moveTo>
                      <a:pt x="16833" y="9783"/>
                    </a:moveTo>
                    <a:lnTo>
                      <a:pt x="17697" y="9921"/>
                    </a:lnTo>
                    <a:lnTo>
                      <a:pt x="17836" y="9921"/>
                    </a:lnTo>
                    <a:lnTo>
                      <a:pt x="17836" y="10059"/>
                    </a:lnTo>
                    <a:cubicBezTo>
                      <a:pt x="18285" y="10647"/>
                      <a:pt x="18700" y="11234"/>
                      <a:pt x="19149" y="11649"/>
                    </a:cubicBezTo>
                    <a:cubicBezTo>
                      <a:pt x="18838" y="11649"/>
                      <a:pt x="18562" y="11649"/>
                      <a:pt x="18285" y="11511"/>
                    </a:cubicBezTo>
                    <a:cubicBezTo>
                      <a:pt x="17697" y="10923"/>
                      <a:pt x="17283" y="10370"/>
                      <a:pt x="16833" y="9783"/>
                    </a:cubicBezTo>
                    <a:close/>
                    <a:moveTo>
                      <a:pt x="10923" y="9783"/>
                    </a:moveTo>
                    <a:cubicBezTo>
                      <a:pt x="11234" y="10197"/>
                      <a:pt x="11372" y="10647"/>
                      <a:pt x="11649" y="10923"/>
                    </a:cubicBezTo>
                    <a:cubicBezTo>
                      <a:pt x="11787" y="11234"/>
                      <a:pt x="11925" y="11373"/>
                      <a:pt x="12098" y="11649"/>
                    </a:cubicBezTo>
                    <a:cubicBezTo>
                      <a:pt x="11787" y="11649"/>
                      <a:pt x="11649" y="11787"/>
                      <a:pt x="11372" y="11787"/>
                    </a:cubicBezTo>
                    <a:cubicBezTo>
                      <a:pt x="11234" y="11787"/>
                      <a:pt x="11234" y="11649"/>
                      <a:pt x="11234" y="11649"/>
                    </a:cubicBezTo>
                    <a:cubicBezTo>
                      <a:pt x="10784" y="11061"/>
                      <a:pt x="10370" y="10370"/>
                      <a:pt x="9920" y="9921"/>
                    </a:cubicBezTo>
                    <a:cubicBezTo>
                      <a:pt x="10197" y="9783"/>
                      <a:pt x="10508" y="9783"/>
                      <a:pt x="10784" y="9783"/>
                    </a:cubicBezTo>
                    <a:close/>
                    <a:moveTo>
                      <a:pt x="9333" y="9921"/>
                    </a:moveTo>
                    <a:lnTo>
                      <a:pt x="9333" y="10059"/>
                    </a:lnTo>
                    <a:cubicBezTo>
                      <a:pt x="9644" y="10370"/>
                      <a:pt x="9920" y="10785"/>
                      <a:pt x="10197" y="11234"/>
                    </a:cubicBezTo>
                    <a:cubicBezTo>
                      <a:pt x="10370" y="11373"/>
                      <a:pt x="10508" y="11649"/>
                      <a:pt x="10646" y="11926"/>
                    </a:cubicBezTo>
                    <a:cubicBezTo>
                      <a:pt x="10508" y="11926"/>
                      <a:pt x="10197" y="12098"/>
                      <a:pt x="9920" y="12098"/>
                    </a:cubicBezTo>
                    <a:cubicBezTo>
                      <a:pt x="9506" y="11373"/>
                      <a:pt x="9056" y="10785"/>
                      <a:pt x="8641" y="10059"/>
                    </a:cubicBezTo>
                    <a:cubicBezTo>
                      <a:pt x="8918" y="10059"/>
                      <a:pt x="9056" y="9921"/>
                      <a:pt x="9333" y="9921"/>
                    </a:cubicBezTo>
                    <a:close/>
                    <a:moveTo>
                      <a:pt x="19564" y="10059"/>
                    </a:moveTo>
                    <a:cubicBezTo>
                      <a:pt x="19875" y="10785"/>
                      <a:pt x="20290" y="11511"/>
                      <a:pt x="20739" y="12098"/>
                    </a:cubicBezTo>
                    <a:cubicBezTo>
                      <a:pt x="20428" y="12098"/>
                      <a:pt x="20290" y="11926"/>
                      <a:pt x="20013" y="11926"/>
                    </a:cubicBezTo>
                    <a:cubicBezTo>
                      <a:pt x="19875" y="11787"/>
                      <a:pt x="19702" y="11511"/>
                      <a:pt x="19564" y="11373"/>
                    </a:cubicBezTo>
                    <a:cubicBezTo>
                      <a:pt x="19287" y="10923"/>
                      <a:pt x="18838" y="10508"/>
                      <a:pt x="18562" y="10059"/>
                    </a:cubicBezTo>
                    <a:close/>
                    <a:moveTo>
                      <a:pt x="8054" y="10197"/>
                    </a:moveTo>
                    <a:cubicBezTo>
                      <a:pt x="8469" y="10923"/>
                      <a:pt x="8918" y="11649"/>
                      <a:pt x="9333" y="12237"/>
                    </a:cubicBezTo>
                    <a:cubicBezTo>
                      <a:pt x="9056" y="12375"/>
                      <a:pt x="8780" y="12513"/>
                      <a:pt x="8469" y="12513"/>
                    </a:cubicBezTo>
                    <a:cubicBezTo>
                      <a:pt x="8192" y="11787"/>
                      <a:pt x="7777" y="11061"/>
                      <a:pt x="7328" y="10370"/>
                    </a:cubicBezTo>
                    <a:cubicBezTo>
                      <a:pt x="7604" y="10370"/>
                      <a:pt x="7777" y="10197"/>
                      <a:pt x="8054" y="10197"/>
                    </a:cubicBezTo>
                    <a:close/>
                    <a:moveTo>
                      <a:pt x="20566" y="10197"/>
                    </a:moveTo>
                    <a:cubicBezTo>
                      <a:pt x="20739" y="10197"/>
                      <a:pt x="20877" y="10197"/>
                      <a:pt x="21016" y="10370"/>
                    </a:cubicBezTo>
                    <a:cubicBezTo>
                      <a:pt x="21584" y="11206"/>
                      <a:pt x="22120" y="12041"/>
                      <a:pt x="22561" y="13001"/>
                    </a:cubicBezTo>
                    <a:lnTo>
                      <a:pt x="22561" y="13001"/>
                    </a:lnTo>
                    <a:cubicBezTo>
                      <a:pt x="22506" y="12962"/>
                      <a:pt x="22408" y="12962"/>
                      <a:pt x="22295" y="12962"/>
                    </a:cubicBezTo>
                    <a:cubicBezTo>
                      <a:pt x="22156" y="12651"/>
                      <a:pt x="21880" y="12651"/>
                      <a:pt x="21603" y="12513"/>
                    </a:cubicBezTo>
                    <a:cubicBezTo>
                      <a:pt x="21154" y="11649"/>
                      <a:pt x="20739" y="10923"/>
                      <a:pt x="20290" y="10197"/>
                    </a:cubicBezTo>
                    <a:close/>
                    <a:moveTo>
                      <a:pt x="6740" y="10508"/>
                    </a:moveTo>
                    <a:cubicBezTo>
                      <a:pt x="7190" y="11234"/>
                      <a:pt x="7604" y="12098"/>
                      <a:pt x="8054" y="12790"/>
                    </a:cubicBezTo>
                    <a:cubicBezTo>
                      <a:pt x="7916" y="12790"/>
                      <a:pt x="7777" y="12790"/>
                      <a:pt x="7777" y="12962"/>
                    </a:cubicBezTo>
                    <a:cubicBezTo>
                      <a:pt x="7466" y="12962"/>
                      <a:pt x="7190" y="13101"/>
                      <a:pt x="7051" y="13239"/>
                    </a:cubicBezTo>
                    <a:cubicBezTo>
                      <a:pt x="6913" y="13101"/>
                      <a:pt x="6913" y="12962"/>
                      <a:pt x="6740" y="12790"/>
                    </a:cubicBezTo>
                    <a:cubicBezTo>
                      <a:pt x="6464" y="12237"/>
                      <a:pt x="6326" y="11511"/>
                      <a:pt x="6049" y="10785"/>
                    </a:cubicBezTo>
                    <a:cubicBezTo>
                      <a:pt x="6326" y="10647"/>
                      <a:pt x="6602" y="10647"/>
                      <a:pt x="6740" y="10508"/>
                    </a:cubicBezTo>
                    <a:close/>
                    <a:moveTo>
                      <a:pt x="5600" y="10923"/>
                    </a:moveTo>
                    <a:cubicBezTo>
                      <a:pt x="5738" y="11373"/>
                      <a:pt x="5738" y="11787"/>
                      <a:pt x="5876" y="12098"/>
                    </a:cubicBezTo>
                    <a:cubicBezTo>
                      <a:pt x="6049" y="12651"/>
                      <a:pt x="6326" y="13101"/>
                      <a:pt x="6464" y="13516"/>
                    </a:cubicBezTo>
                    <a:cubicBezTo>
                      <a:pt x="6326" y="13654"/>
                      <a:pt x="6049" y="13827"/>
                      <a:pt x="5876" y="13965"/>
                    </a:cubicBezTo>
                    <a:cubicBezTo>
                      <a:pt x="5738" y="13827"/>
                      <a:pt x="5738" y="13654"/>
                      <a:pt x="5600" y="13516"/>
                    </a:cubicBezTo>
                    <a:cubicBezTo>
                      <a:pt x="5323" y="12790"/>
                      <a:pt x="5185" y="12098"/>
                      <a:pt x="4874" y="11234"/>
                    </a:cubicBezTo>
                    <a:cubicBezTo>
                      <a:pt x="5185" y="11234"/>
                      <a:pt x="5323" y="11061"/>
                      <a:pt x="5600" y="10923"/>
                    </a:cubicBezTo>
                    <a:close/>
                    <a:moveTo>
                      <a:pt x="25613" y="12790"/>
                    </a:moveTo>
                    <a:cubicBezTo>
                      <a:pt x="25924" y="13239"/>
                      <a:pt x="26200" y="13516"/>
                      <a:pt x="26477" y="13827"/>
                    </a:cubicBezTo>
                    <a:cubicBezTo>
                      <a:pt x="26477" y="13965"/>
                      <a:pt x="26615" y="14103"/>
                      <a:pt x="26615" y="14241"/>
                    </a:cubicBezTo>
                    <a:cubicBezTo>
                      <a:pt x="26477" y="14241"/>
                      <a:pt x="26477" y="14380"/>
                      <a:pt x="26339" y="14380"/>
                    </a:cubicBezTo>
                    <a:cubicBezTo>
                      <a:pt x="26062" y="13827"/>
                      <a:pt x="25751" y="13377"/>
                      <a:pt x="25475" y="12790"/>
                    </a:cubicBezTo>
                    <a:lnTo>
                      <a:pt x="25475" y="12790"/>
                    </a:lnTo>
                    <a:lnTo>
                      <a:pt x="25613" y="12962"/>
                    </a:lnTo>
                    <a:lnTo>
                      <a:pt x="25613" y="12790"/>
                    </a:lnTo>
                    <a:close/>
                    <a:moveTo>
                      <a:pt x="4459" y="11511"/>
                    </a:moveTo>
                    <a:cubicBezTo>
                      <a:pt x="4597" y="12513"/>
                      <a:pt x="4874" y="13377"/>
                      <a:pt x="5323" y="14241"/>
                    </a:cubicBezTo>
                    <a:cubicBezTo>
                      <a:pt x="5185" y="14380"/>
                      <a:pt x="5012" y="14518"/>
                      <a:pt x="4874" y="14691"/>
                    </a:cubicBezTo>
                    <a:cubicBezTo>
                      <a:pt x="4597" y="14103"/>
                      <a:pt x="4321" y="13654"/>
                      <a:pt x="4148" y="13101"/>
                    </a:cubicBezTo>
                    <a:cubicBezTo>
                      <a:pt x="4010" y="12651"/>
                      <a:pt x="3871" y="12375"/>
                      <a:pt x="3733" y="11926"/>
                    </a:cubicBezTo>
                    <a:cubicBezTo>
                      <a:pt x="3871" y="11787"/>
                      <a:pt x="4148" y="11649"/>
                      <a:pt x="4459" y="11511"/>
                    </a:cubicBezTo>
                    <a:close/>
                    <a:moveTo>
                      <a:pt x="23470" y="11511"/>
                    </a:moveTo>
                    <a:cubicBezTo>
                      <a:pt x="23746" y="11649"/>
                      <a:pt x="24196" y="11926"/>
                      <a:pt x="24472" y="12098"/>
                    </a:cubicBezTo>
                    <a:cubicBezTo>
                      <a:pt x="24610" y="12513"/>
                      <a:pt x="24887" y="12962"/>
                      <a:pt x="25060" y="13377"/>
                    </a:cubicBezTo>
                    <a:cubicBezTo>
                      <a:pt x="25336" y="13827"/>
                      <a:pt x="25613" y="14241"/>
                      <a:pt x="25751" y="14691"/>
                    </a:cubicBezTo>
                    <a:cubicBezTo>
                      <a:pt x="25613" y="14691"/>
                      <a:pt x="25475" y="14829"/>
                      <a:pt x="25336" y="14829"/>
                    </a:cubicBezTo>
                    <a:cubicBezTo>
                      <a:pt x="24610" y="13827"/>
                      <a:pt x="24023" y="12651"/>
                      <a:pt x="23470" y="11511"/>
                    </a:cubicBezTo>
                    <a:close/>
                    <a:moveTo>
                      <a:pt x="2420" y="13101"/>
                    </a:moveTo>
                    <a:cubicBezTo>
                      <a:pt x="2731" y="13827"/>
                      <a:pt x="2869" y="14518"/>
                      <a:pt x="3284" y="15106"/>
                    </a:cubicBezTo>
                    <a:cubicBezTo>
                      <a:pt x="2869" y="14967"/>
                      <a:pt x="2592" y="14691"/>
                      <a:pt x="2281" y="14518"/>
                    </a:cubicBezTo>
                    <a:lnTo>
                      <a:pt x="2143" y="14380"/>
                    </a:lnTo>
                    <a:cubicBezTo>
                      <a:pt x="2143" y="14380"/>
                      <a:pt x="2005" y="14241"/>
                      <a:pt x="1867" y="14241"/>
                    </a:cubicBezTo>
                    <a:cubicBezTo>
                      <a:pt x="2005" y="13965"/>
                      <a:pt x="2005" y="13827"/>
                      <a:pt x="2143" y="13654"/>
                    </a:cubicBezTo>
                    <a:cubicBezTo>
                      <a:pt x="2143" y="13377"/>
                      <a:pt x="2281" y="13239"/>
                      <a:pt x="2420" y="13101"/>
                    </a:cubicBezTo>
                    <a:close/>
                    <a:moveTo>
                      <a:pt x="3146" y="12375"/>
                    </a:moveTo>
                    <a:cubicBezTo>
                      <a:pt x="3595" y="13239"/>
                      <a:pt x="4010" y="14241"/>
                      <a:pt x="4459" y="15106"/>
                    </a:cubicBezTo>
                    <a:cubicBezTo>
                      <a:pt x="4321" y="15244"/>
                      <a:pt x="4148" y="15382"/>
                      <a:pt x="4148" y="15382"/>
                    </a:cubicBezTo>
                    <a:cubicBezTo>
                      <a:pt x="3871" y="15106"/>
                      <a:pt x="3595" y="14691"/>
                      <a:pt x="3457" y="14241"/>
                    </a:cubicBezTo>
                    <a:cubicBezTo>
                      <a:pt x="3284" y="13827"/>
                      <a:pt x="3146" y="13377"/>
                      <a:pt x="3007" y="12790"/>
                    </a:cubicBezTo>
                    <a:cubicBezTo>
                      <a:pt x="2869" y="12790"/>
                      <a:pt x="2869" y="12651"/>
                      <a:pt x="2869" y="12651"/>
                    </a:cubicBezTo>
                    <a:cubicBezTo>
                      <a:pt x="3007" y="12513"/>
                      <a:pt x="3007" y="12375"/>
                      <a:pt x="3146" y="12375"/>
                    </a:cubicBezTo>
                    <a:close/>
                    <a:moveTo>
                      <a:pt x="15693" y="12237"/>
                    </a:moveTo>
                    <a:cubicBezTo>
                      <a:pt x="15693" y="12651"/>
                      <a:pt x="15693" y="12962"/>
                      <a:pt x="15831" y="13377"/>
                    </a:cubicBezTo>
                    <a:cubicBezTo>
                      <a:pt x="15969" y="13654"/>
                      <a:pt x="15969" y="14103"/>
                      <a:pt x="16246" y="14518"/>
                    </a:cubicBezTo>
                    <a:cubicBezTo>
                      <a:pt x="16246" y="14691"/>
                      <a:pt x="16419" y="14829"/>
                      <a:pt x="16557" y="14829"/>
                    </a:cubicBezTo>
                    <a:cubicBezTo>
                      <a:pt x="16695" y="14829"/>
                      <a:pt x="16695" y="14829"/>
                      <a:pt x="16833" y="14691"/>
                    </a:cubicBezTo>
                    <a:cubicBezTo>
                      <a:pt x="16972" y="14691"/>
                      <a:pt x="16972" y="14518"/>
                      <a:pt x="16972" y="14518"/>
                    </a:cubicBezTo>
                    <a:cubicBezTo>
                      <a:pt x="17110" y="14380"/>
                      <a:pt x="17110" y="14241"/>
                      <a:pt x="16972" y="14103"/>
                    </a:cubicBezTo>
                    <a:lnTo>
                      <a:pt x="16972" y="13965"/>
                    </a:lnTo>
                    <a:cubicBezTo>
                      <a:pt x="16833" y="13377"/>
                      <a:pt x="16695" y="12962"/>
                      <a:pt x="16557" y="12237"/>
                    </a:cubicBezTo>
                    <a:lnTo>
                      <a:pt x="16557" y="12237"/>
                    </a:lnTo>
                    <a:cubicBezTo>
                      <a:pt x="17283" y="12375"/>
                      <a:pt x="17974" y="12375"/>
                      <a:pt x="18700" y="12513"/>
                    </a:cubicBezTo>
                    <a:cubicBezTo>
                      <a:pt x="19702" y="12790"/>
                      <a:pt x="20566" y="12962"/>
                      <a:pt x="21292" y="13377"/>
                    </a:cubicBezTo>
                    <a:cubicBezTo>
                      <a:pt x="21880" y="13654"/>
                      <a:pt x="22295" y="13827"/>
                      <a:pt x="22606" y="14103"/>
                    </a:cubicBezTo>
                    <a:cubicBezTo>
                      <a:pt x="22744" y="14380"/>
                      <a:pt x="23020" y="14518"/>
                      <a:pt x="23159" y="14829"/>
                    </a:cubicBezTo>
                    <a:cubicBezTo>
                      <a:pt x="23332" y="14967"/>
                      <a:pt x="23332" y="15106"/>
                      <a:pt x="23470" y="15244"/>
                    </a:cubicBezTo>
                    <a:lnTo>
                      <a:pt x="23470" y="15382"/>
                    </a:lnTo>
                    <a:lnTo>
                      <a:pt x="23470" y="15555"/>
                    </a:lnTo>
                    <a:lnTo>
                      <a:pt x="23470" y="15693"/>
                    </a:lnTo>
                    <a:cubicBezTo>
                      <a:pt x="23332" y="15693"/>
                      <a:pt x="23159" y="15831"/>
                      <a:pt x="23020" y="15831"/>
                    </a:cubicBezTo>
                    <a:cubicBezTo>
                      <a:pt x="21016" y="16557"/>
                      <a:pt x="19011" y="17110"/>
                      <a:pt x="16972" y="17283"/>
                    </a:cubicBezTo>
                    <a:lnTo>
                      <a:pt x="12513" y="17283"/>
                    </a:lnTo>
                    <a:cubicBezTo>
                      <a:pt x="10784" y="17110"/>
                      <a:pt x="9333" y="16972"/>
                      <a:pt x="7916" y="16696"/>
                    </a:cubicBezTo>
                    <a:cubicBezTo>
                      <a:pt x="6740" y="16419"/>
                      <a:pt x="5738" y="16246"/>
                      <a:pt x="4874" y="15970"/>
                    </a:cubicBezTo>
                    <a:cubicBezTo>
                      <a:pt x="5323" y="15555"/>
                      <a:pt x="5738" y="15106"/>
                      <a:pt x="6326" y="14691"/>
                    </a:cubicBezTo>
                    <a:cubicBezTo>
                      <a:pt x="7190" y="14103"/>
                      <a:pt x="7916" y="13654"/>
                      <a:pt x="8918" y="13377"/>
                    </a:cubicBezTo>
                    <a:cubicBezTo>
                      <a:pt x="9920" y="12962"/>
                      <a:pt x="11061" y="12651"/>
                      <a:pt x="12374" y="12513"/>
                    </a:cubicBezTo>
                    <a:lnTo>
                      <a:pt x="12374" y="12513"/>
                    </a:lnTo>
                    <a:lnTo>
                      <a:pt x="12236" y="12962"/>
                    </a:lnTo>
                    <a:lnTo>
                      <a:pt x="12098" y="13101"/>
                    </a:lnTo>
                    <a:cubicBezTo>
                      <a:pt x="11925" y="13516"/>
                      <a:pt x="11787" y="13827"/>
                      <a:pt x="11649" y="14103"/>
                    </a:cubicBezTo>
                    <a:cubicBezTo>
                      <a:pt x="11510" y="14518"/>
                      <a:pt x="11510" y="14967"/>
                      <a:pt x="11510" y="15382"/>
                    </a:cubicBezTo>
                    <a:cubicBezTo>
                      <a:pt x="11372" y="15555"/>
                      <a:pt x="11510" y="15555"/>
                      <a:pt x="11510" y="15693"/>
                    </a:cubicBezTo>
                    <a:cubicBezTo>
                      <a:pt x="11649" y="15831"/>
                      <a:pt x="11787" y="15831"/>
                      <a:pt x="11925" y="15831"/>
                    </a:cubicBezTo>
                    <a:cubicBezTo>
                      <a:pt x="12098" y="15831"/>
                      <a:pt x="12374" y="15693"/>
                      <a:pt x="12374" y="15382"/>
                    </a:cubicBezTo>
                    <a:lnTo>
                      <a:pt x="12374" y="14967"/>
                    </a:lnTo>
                    <a:cubicBezTo>
                      <a:pt x="12513" y="14691"/>
                      <a:pt x="12513" y="14241"/>
                      <a:pt x="12651" y="13965"/>
                    </a:cubicBezTo>
                    <a:cubicBezTo>
                      <a:pt x="12789" y="13654"/>
                      <a:pt x="12962" y="13377"/>
                      <a:pt x="13100" y="13101"/>
                    </a:cubicBezTo>
                    <a:lnTo>
                      <a:pt x="13239" y="12790"/>
                    </a:lnTo>
                    <a:cubicBezTo>
                      <a:pt x="13239" y="12651"/>
                      <a:pt x="13377" y="12513"/>
                      <a:pt x="13377" y="12375"/>
                    </a:cubicBezTo>
                    <a:lnTo>
                      <a:pt x="13964" y="12375"/>
                    </a:lnTo>
                    <a:cubicBezTo>
                      <a:pt x="14379" y="12237"/>
                      <a:pt x="14967" y="12237"/>
                      <a:pt x="15382" y="12237"/>
                    </a:cubicBezTo>
                    <a:close/>
                    <a:moveTo>
                      <a:pt x="27065" y="15106"/>
                    </a:moveTo>
                    <a:cubicBezTo>
                      <a:pt x="26926" y="15244"/>
                      <a:pt x="26926" y="15555"/>
                      <a:pt x="27065" y="15693"/>
                    </a:cubicBezTo>
                    <a:lnTo>
                      <a:pt x="27065" y="16108"/>
                    </a:lnTo>
                    <a:lnTo>
                      <a:pt x="26926" y="16108"/>
                    </a:lnTo>
                    <a:cubicBezTo>
                      <a:pt x="26062" y="16696"/>
                      <a:pt x="25198" y="17110"/>
                      <a:pt x="23746" y="17560"/>
                    </a:cubicBezTo>
                    <a:cubicBezTo>
                      <a:pt x="23020" y="17836"/>
                      <a:pt x="22018" y="18147"/>
                      <a:pt x="21016" y="18424"/>
                    </a:cubicBezTo>
                    <a:cubicBezTo>
                      <a:pt x="20152" y="18700"/>
                      <a:pt x="19287" y="18839"/>
                      <a:pt x="18423" y="19011"/>
                    </a:cubicBezTo>
                    <a:cubicBezTo>
                      <a:pt x="16695" y="19426"/>
                      <a:pt x="14967" y="19703"/>
                      <a:pt x="13377" y="19703"/>
                    </a:cubicBezTo>
                    <a:lnTo>
                      <a:pt x="13515" y="19875"/>
                    </a:lnTo>
                    <a:lnTo>
                      <a:pt x="11787" y="19875"/>
                    </a:lnTo>
                    <a:cubicBezTo>
                      <a:pt x="10370" y="19875"/>
                      <a:pt x="9056" y="19703"/>
                      <a:pt x="7777" y="19426"/>
                    </a:cubicBezTo>
                    <a:cubicBezTo>
                      <a:pt x="6464" y="19150"/>
                      <a:pt x="5461" y="18839"/>
                      <a:pt x="4459" y="18286"/>
                    </a:cubicBezTo>
                    <a:cubicBezTo>
                      <a:pt x="3595" y="17836"/>
                      <a:pt x="2869" y="17421"/>
                      <a:pt x="2281" y="16834"/>
                    </a:cubicBezTo>
                    <a:lnTo>
                      <a:pt x="2143" y="16834"/>
                    </a:lnTo>
                    <a:cubicBezTo>
                      <a:pt x="2005" y="16557"/>
                      <a:pt x="1728" y="16419"/>
                      <a:pt x="1556" y="16108"/>
                    </a:cubicBezTo>
                    <a:lnTo>
                      <a:pt x="1417" y="16108"/>
                    </a:lnTo>
                    <a:lnTo>
                      <a:pt x="1417" y="15970"/>
                    </a:lnTo>
                    <a:cubicBezTo>
                      <a:pt x="1556" y="15693"/>
                      <a:pt x="1556" y="15382"/>
                      <a:pt x="1556" y="15106"/>
                    </a:cubicBezTo>
                    <a:cubicBezTo>
                      <a:pt x="2281" y="15693"/>
                      <a:pt x="3007" y="16108"/>
                      <a:pt x="4148" y="16557"/>
                    </a:cubicBezTo>
                    <a:cubicBezTo>
                      <a:pt x="5461" y="17110"/>
                      <a:pt x="7051" y="17421"/>
                      <a:pt x="7916" y="17560"/>
                    </a:cubicBezTo>
                    <a:cubicBezTo>
                      <a:pt x="9056" y="17836"/>
                      <a:pt x="10370" y="17974"/>
                      <a:pt x="11925" y="18147"/>
                    </a:cubicBezTo>
                    <a:lnTo>
                      <a:pt x="13964" y="18147"/>
                    </a:lnTo>
                    <a:cubicBezTo>
                      <a:pt x="14517" y="18286"/>
                      <a:pt x="14967" y="18286"/>
                      <a:pt x="15382" y="18286"/>
                    </a:cubicBezTo>
                    <a:lnTo>
                      <a:pt x="15554" y="18286"/>
                    </a:lnTo>
                    <a:cubicBezTo>
                      <a:pt x="16419" y="18286"/>
                      <a:pt x="17421" y="18147"/>
                      <a:pt x="18562" y="17974"/>
                    </a:cubicBezTo>
                    <a:cubicBezTo>
                      <a:pt x="19564" y="17836"/>
                      <a:pt x="20566" y="17560"/>
                      <a:pt x="21742" y="17283"/>
                    </a:cubicBezTo>
                    <a:cubicBezTo>
                      <a:pt x="22744" y="16972"/>
                      <a:pt x="23746" y="16557"/>
                      <a:pt x="24749" y="16108"/>
                    </a:cubicBezTo>
                    <a:cubicBezTo>
                      <a:pt x="24887" y="15970"/>
                      <a:pt x="25198" y="15970"/>
                      <a:pt x="25475" y="15831"/>
                    </a:cubicBezTo>
                    <a:cubicBezTo>
                      <a:pt x="25613" y="15693"/>
                      <a:pt x="25924" y="15555"/>
                      <a:pt x="26062" y="15555"/>
                    </a:cubicBezTo>
                    <a:lnTo>
                      <a:pt x="26200" y="15382"/>
                    </a:lnTo>
                    <a:cubicBezTo>
                      <a:pt x="26477" y="15382"/>
                      <a:pt x="26615" y="15244"/>
                      <a:pt x="26788" y="15244"/>
                    </a:cubicBezTo>
                    <a:cubicBezTo>
                      <a:pt x="26926" y="15106"/>
                      <a:pt x="26926" y="15106"/>
                      <a:pt x="27065" y="15106"/>
                    </a:cubicBezTo>
                    <a:close/>
                    <a:moveTo>
                      <a:pt x="31973" y="18424"/>
                    </a:moveTo>
                    <a:cubicBezTo>
                      <a:pt x="32249" y="18424"/>
                      <a:pt x="32526" y="18562"/>
                      <a:pt x="32664" y="18562"/>
                    </a:cubicBezTo>
                    <a:cubicBezTo>
                      <a:pt x="33114" y="18700"/>
                      <a:pt x="33390" y="18839"/>
                      <a:pt x="33701" y="19150"/>
                    </a:cubicBezTo>
                    <a:cubicBezTo>
                      <a:pt x="33978" y="19426"/>
                      <a:pt x="34254" y="19703"/>
                      <a:pt x="34565" y="20152"/>
                    </a:cubicBezTo>
                    <a:cubicBezTo>
                      <a:pt x="34842" y="20429"/>
                      <a:pt x="34980" y="20740"/>
                      <a:pt x="35257" y="21154"/>
                    </a:cubicBezTo>
                    <a:cubicBezTo>
                      <a:pt x="33978" y="20152"/>
                      <a:pt x="32526" y="19150"/>
                      <a:pt x="31109" y="18424"/>
                    </a:cubicBezTo>
                    <a:close/>
                    <a:moveTo>
                      <a:pt x="30383" y="18562"/>
                    </a:moveTo>
                    <a:lnTo>
                      <a:pt x="30383" y="18700"/>
                    </a:lnTo>
                    <a:cubicBezTo>
                      <a:pt x="32249" y="19564"/>
                      <a:pt x="33978" y="20878"/>
                      <a:pt x="35568" y="22157"/>
                    </a:cubicBezTo>
                    <a:lnTo>
                      <a:pt x="35706" y="22157"/>
                    </a:lnTo>
                    <a:cubicBezTo>
                      <a:pt x="35844" y="22468"/>
                      <a:pt x="35982" y="22883"/>
                      <a:pt x="35982" y="23159"/>
                    </a:cubicBezTo>
                    <a:cubicBezTo>
                      <a:pt x="35118" y="22468"/>
                      <a:pt x="34116" y="21880"/>
                      <a:pt x="33114" y="21293"/>
                    </a:cubicBezTo>
                    <a:cubicBezTo>
                      <a:pt x="31973" y="20567"/>
                      <a:pt x="30659" y="19875"/>
                      <a:pt x="29519" y="19011"/>
                    </a:cubicBezTo>
                    <a:lnTo>
                      <a:pt x="29519" y="18839"/>
                    </a:lnTo>
                    <a:cubicBezTo>
                      <a:pt x="29657" y="18839"/>
                      <a:pt x="29795" y="18700"/>
                      <a:pt x="30072" y="18700"/>
                    </a:cubicBezTo>
                    <a:cubicBezTo>
                      <a:pt x="30072" y="18562"/>
                      <a:pt x="30245" y="18562"/>
                      <a:pt x="30383" y="18562"/>
                    </a:cubicBezTo>
                    <a:close/>
                    <a:moveTo>
                      <a:pt x="27790" y="21742"/>
                    </a:moveTo>
                    <a:cubicBezTo>
                      <a:pt x="28344" y="22157"/>
                      <a:pt x="28931" y="22744"/>
                      <a:pt x="29657" y="23159"/>
                    </a:cubicBezTo>
                    <a:cubicBezTo>
                      <a:pt x="29519" y="23159"/>
                      <a:pt x="29380" y="23332"/>
                      <a:pt x="29208" y="23470"/>
                    </a:cubicBezTo>
                    <a:lnTo>
                      <a:pt x="29069" y="23470"/>
                    </a:lnTo>
                    <a:cubicBezTo>
                      <a:pt x="28655" y="23159"/>
                      <a:pt x="28205" y="22883"/>
                      <a:pt x="27790" y="22606"/>
                    </a:cubicBezTo>
                    <a:lnTo>
                      <a:pt x="27790" y="21742"/>
                    </a:lnTo>
                    <a:close/>
                    <a:moveTo>
                      <a:pt x="27652" y="23332"/>
                    </a:moveTo>
                    <a:cubicBezTo>
                      <a:pt x="28067" y="23470"/>
                      <a:pt x="28344" y="23747"/>
                      <a:pt x="28655" y="23885"/>
                    </a:cubicBezTo>
                    <a:cubicBezTo>
                      <a:pt x="28205" y="24334"/>
                      <a:pt x="27929" y="24611"/>
                      <a:pt x="27652" y="25060"/>
                    </a:cubicBezTo>
                    <a:lnTo>
                      <a:pt x="27652" y="23332"/>
                    </a:lnTo>
                    <a:close/>
                    <a:moveTo>
                      <a:pt x="29069" y="19288"/>
                    </a:moveTo>
                    <a:cubicBezTo>
                      <a:pt x="30072" y="20152"/>
                      <a:pt x="31247" y="20740"/>
                      <a:pt x="32388" y="21431"/>
                    </a:cubicBezTo>
                    <a:cubicBezTo>
                      <a:pt x="33390" y="22157"/>
                      <a:pt x="34565" y="22883"/>
                      <a:pt x="35568" y="23609"/>
                    </a:cubicBezTo>
                    <a:cubicBezTo>
                      <a:pt x="35844" y="23747"/>
                      <a:pt x="35982" y="23885"/>
                      <a:pt x="36121" y="24196"/>
                    </a:cubicBezTo>
                    <a:cubicBezTo>
                      <a:pt x="36293" y="24473"/>
                      <a:pt x="36293" y="24749"/>
                      <a:pt x="36293" y="25060"/>
                    </a:cubicBezTo>
                    <a:cubicBezTo>
                      <a:pt x="35257" y="24334"/>
                      <a:pt x="34254" y="23747"/>
                      <a:pt x="33252" y="23159"/>
                    </a:cubicBezTo>
                    <a:cubicBezTo>
                      <a:pt x="32111" y="22468"/>
                      <a:pt x="30798" y="21742"/>
                      <a:pt x="29795" y="21016"/>
                    </a:cubicBezTo>
                    <a:cubicBezTo>
                      <a:pt x="29208" y="20567"/>
                      <a:pt x="28793" y="20152"/>
                      <a:pt x="28344" y="19703"/>
                    </a:cubicBezTo>
                    <a:cubicBezTo>
                      <a:pt x="28516" y="19564"/>
                      <a:pt x="28655" y="19564"/>
                      <a:pt x="28793" y="19426"/>
                    </a:cubicBezTo>
                    <a:cubicBezTo>
                      <a:pt x="28793" y="19288"/>
                      <a:pt x="28931" y="19288"/>
                      <a:pt x="29069" y="19288"/>
                    </a:cubicBezTo>
                    <a:close/>
                    <a:moveTo>
                      <a:pt x="27929" y="20152"/>
                    </a:moveTo>
                    <a:cubicBezTo>
                      <a:pt x="30072" y="22468"/>
                      <a:pt x="33390" y="23609"/>
                      <a:pt x="35844" y="25475"/>
                    </a:cubicBezTo>
                    <a:cubicBezTo>
                      <a:pt x="35982" y="25613"/>
                      <a:pt x="36121" y="25613"/>
                      <a:pt x="36293" y="25752"/>
                    </a:cubicBezTo>
                    <a:lnTo>
                      <a:pt x="36293" y="25924"/>
                    </a:lnTo>
                    <a:lnTo>
                      <a:pt x="36293" y="26477"/>
                    </a:lnTo>
                    <a:cubicBezTo>
                      <a:pt x="35982" y="26201"/>
                      <a:pt x="35568" y="25924"/>
                      <a:pt x="35118" y="25613"/>
                    </a:cubicBezTo>
                    <a:cubicBezTo>
                      <a:pt x="34565" y="25337"/>
                      <a:pt x="33978" y="25060"/>
                      <a:pt x="33390" y="24611"/>
                    </a:cubicBezTo>
                    <a:cubicBezTo>
                      <a:pt x="33252" y="24334"/>
                      <a:pt x="32975" y="24196"/>
                      <a:pt x="32837" y="24023"/>
                    </a:cubicBezTo>
                    <a:lnTo>
                      <a:pt x="32837" y="23885"/>
                    </a:lnTo>
                    <a:cubicBezTo>
                      <a:pt x="32664" y="23747"/>
                      <a:pt x="32526" y="23609"/>
                      <a:pt x="32388" y="23609"/>
                    </a:cubicBezTo>
                    <a:cubicBezTo>
                      <a:pt x="32249" y="23470"/>
                      <a:pt x="32111" y="23332"/>
                      <a:pt x="31800" y="23159"/>
                    </a:cubicBezTo>
                    <a:cubicBezTo>
                      <a:pt x="31524" y="23021"/>
                      <a:pt x="31247" y="22883"/>
                      <a:pt x="30936" y="22883"/>
                    </a:cubicBezTo>
                    <a:lnTo>
                      <a:pt x="30798" y="22883"/>
                    </a:lnTo>
                    <a:cubicBezTo>
                      <a:pt x="30521" y="22883"/>
                      <a:pt x="30383" y="22883"/>
                      <a:pt x="30245" y="23021"/>
                    </a:cubicBezTo>
                    <a:cubicBezTo>
                      <a:pt x="30245" y="22883"/>
                      <a:pt x="30245" y="22883"/>
                      <a:pt x="30072" y="22883"/>
                    </a:cubicBezTo>
                    <a:cubicBezTo>
                      <a:pt x="29795" y="22606"/>
                      <a:pt x="29380" y="22295"/>
                      <a:pt x="29069" y="22019"/>
                    </a:cubicBezTo>
                    <a:cubicBezTo>
                      <a:pt x="28655" y="21742"/>
                      <a:pt x="28205" y="21293"/>
                      <a:pt x="27790" y="21016"/>
                    </a:cubicBezTo>
                    <a:lnTo>
                      <a:pt x="27790" y="20152"/>
                    </a:lnTo>
                    <a:close/>
                    <a:moveTo>
                      <a:pt x="33252" y="25199"/>
                    </a:moveTo>
                    <a:cubicBezTo>
                      <a:pt x="34254" y="25924"/>
                      <a:pt x="35429" y="26339"/>
                      <a:pt x="36293" y="27065"/>
                    </a:cubicBezTo>
                    <a:cubicBezTo>
                      <a:pt x="36293" y="27203"/>
                      <a:pt x="36293" y="27203"/>
                      <a:pt x="36432" y="27203"/>
                    </a:cubicBezTo>
                    <a:lnTo>
                      <a:pt x="36432" y="28067"/>
                    </a:lnTo>
                    <a:cubicBezTo>
                      <a:pt x="35429" y="27065"/>
                      <a:pt x="34254" y="26339"/>
                      <a:pt x="33252" y="25337"/>
                    </a:cubicBezTo>
                    <a:lnTo>
                      <a:pt x="33252" y="25199"/>
                    </a:lnTo>
                    <a:close/>
                    <a:moveTo>
                      <a:pt x="33390" y="26339"/>
                    </a:moveTo>
                    <a:cubicBezTo>
                      <a:pt x="34392" y="27203"/>
                      <a:pt x="35429" y="27929"/>
                      <a:pt x="36293" y="28793"/>
                    </a:cubicBezTo>
                    <a:lnTo>
                      <a:pt x="36432" y="28793"/>
                    </a:lnTo>
                    <a:cubicBezTo>
                      <a:pt x="36432" y="29208"/>
                      <a:pt x="36293" y="29796"/>
                      <a:pt x="36293" y="30245"/>
                    </a:cubicBezTo>
                    <a:cubicBezTo>
                      <a:pt x="35429" y="29381"/>
                      <a:pt x="34392" y="28517"/>
                      <a:pt x="33390" y="27480"/>
                    </a:cubicBezTo>
                    <a:lnTo>
                      <a:pt x="33390" y="26339"/>
                    </a:lnTo>
                    <a:close/>
                    <a:moveTo>
                      <a:pt x="33390" y="28344"/>
                    </a:moveTo>
                    <a:cubicBezTo>
                      <a:pt x="34254" y="29208"/>
                      <a:pt x="35257" y="30072"/>
                      <a:pt x="36293" y="30936"/>
                    </a:cubicBezTo>
                    <a:lnTo>
                      <a:pt x="36293" y="31800"/>
                    </a:lnTo>
                    <a:cubicBezTo>
                      <a:pt x="35257" y="30798"/>
                      <a:pt x="34116" y="29934"/>
                      <a:pt x="33252" y="28932"/>
                    </a:cubicBezTo>
                    <a:cubicBezTo>
                      <a:pt x="33252" y="28793"/>
                      <a:pt x="33252" y="28517"/>
                      <a:pt x="33390" y="28344"/>
                    </a:cubicBezTo>
                    <a:close/>
                    <a:moveTo>
                      <a:pt x="33114" y="29657"/>
                    </a:moveTo>
                    <a:cubicBezTo>
                      <a:pt x="34116" y="30660"/>
                      <a:pt x="35118" y="31386"/>
                      <a:pt x="35982" y="32388"/>
                    </a:cubicBezTo>
                    <a:cubicBezTo>
                      <a:pt x="36121" y="32388"/>
                      <a:pt x="36121" y="32388"/>
                      <a:pt x="36121" y="32526"/>
                    </a:cubicBezTo>
                    <a:lnTo>
                      <a:pt x="36121" y="32665"/>
                    </a:lnTo>
                    <a:cubicBezTo>
                      <a:pt x="35982" y="33114"/>
                      <a:pt x="35982" y="33390"/>
                      <a:pt x="35982" y="33701"/>
                    </a:cubicBezTo>
                    <a:cubicBezTo>
                      <a:pt x="35429" y="33252"/>
                      <a:pt x="34980" y="32837"/>
                      <a:pt x="34565" y="32388"/>
                    </a:cubicBezTo>
                    <a:cubicBezTo>
                      <a:pt x="33978" y="31800"/>
                      <a:pt x="33390" y="31247"/>
                      <a:pt x="32975" y="30522"/>
                    </a:cubicBezTo>
                    <a:cubicBezTo>
                      <a:pt x="32975" y="30245"/>
                      <a:pt x="33114" y="29934"/>
                      <a:pt x="33114" y="29657"/>
                    </a:cubicBezTo>
                    <a:close/>
                    <a:moveTo>
                      <a:pt x="30936" y="23747"/>
                    </a:moveTo>
                    <a:cubicBezTo>
                      <a:pt x="31109" y="23885"/>
                      <a:pt x="31247" y="23885"/>
                      <a:pt x="31385" y="23885"/>
                    </a:cubicBezTo>
                    <a:cubicBezTo>
                      <a:pt x="31524" y="24023"/>
                      <a:pt x="31662" y="24023"/>
                      <a:pt x="31662" y="24196"/>
                    </a:cubicBezTo>
                    <a:cubicBezTo>
                      <a:pt x="31800" y="24196"/>
                      <a:pt x="31973" y="24334"/>
                      <a:pt x="31973" y="24473"/>
                    </a:cubicBezTo>
                    <a:cubicBezTo>
                      <a:pt x="32111" y="24473"/>
                      <a:pt x="32111" y="24749"/>
                      <a:pt x="32249" y="24887"/>
                    </a:cubicBezTo>
                    <a:cubicBezTo>
                      <a:pt x="32388" y="25199"/>
                      <a:pt x="32388" y="25475"/>
                      <a:pt x="32526" y="25752"/>
                    </a:cubicBezTo>
                    <a:cubicBezTo>
                      <a:pt x="32526" y="26788"/>
                      <a:pt x="32526" y="27791"/>
                      <a:pt x="32388" y="28517"/>
                    </a:cubicBezTo>
                    <a:cubicBezTo>
                      <a:pt x="32249" y="29381"/>
                      <a:pt x="32111" y="30383"/>
                      <a:pt x="31973" y="31247"/>
                    </a:cubicBezTo>
                    <a:cubicBezTo>
                      <a:pt x="31800" y="31386"/>
                      <a:pt x="31800" y="31662"/>
                      <a:pt x="31800" y="31800"/>
                    </a:cubicBezTo>
                    <a:cubicBezTo>
                      <a:pt x="31662" y="32526"/>
                      <a:pt x="31524" y="33252"/>
                      <a:pt x="31247" y="33840"/>
                    </a:cubicBezTo>
                    <a:cubicBezTo>
                      <a:pt x="31109" y="34116"/>
                      <a:pt x="30936" y="34255"/>
                      <a:pt x="30798" y="34566"/>
                    </a:cubicBezTo>
                    <a:cubicBezTo>
                      <a:pt x="30798" y="34704"/>
                      <a:pt x="30659" y="34704"/>
                      <a:pt x="30521" y="34842"/>
                    </a:cubicBezTo>
                    <a:lnTo>
                      <a:pt x="30383" y="34980"/>
                    </a:lnTo>
                    <a:lnTo>
                      <a:pt x="29519" y="34980"/>
                    </a:lnTo>
                    <a:cubicBezTo>
                      <a:pt x="29380" y="34842"/>
                      <a:pt x="29208" y="34842"/>
                      <a:pt x="29069" y="34704"/>
                    </a:cubicBezTo>
                    <a:cubicBezTo>
                      <a:pt x="28793" y="34566"/>
                      <a:pt x="28516" y="34255"/>
                      <a:pt x="28205" y="33978"/>
                    </a:cubicBezTo>
                    <a:cubicBezTo>
                      <a:pt x="27929" y="33529"/>
                      <a:pt x="27790" y="33114"/>
                      <a:pt x="27479" y="32665"/>
                    </a:cubicBezTo>
                    <a:cubicBezTo>
                      <a:pt x="27479" y="32526"/>
                      <a:pt x="27341" y="32250"/>
                      <a:pt x="27341" y="32112"/>
                    </a:cubicBezTo>
                    <a:cubicBezTo>
                      <a:pt x="27341" y="31973"/>
                      <a:pt x="27341" y="31973"/>
                      <a:pt x="27203" y="31800"/>
                    </a:cubicBezTo>
                    <a:cubicBezTo>
                      <a:pt x="27203" y="31800"/>
                      <a:pt x="27203" y="31662"/>
                      <a:pt x="27065" y="31662"/>
                    </a:cubicBezTo>
                    <a:lnTo>
                      <a:pt x="27203" y="31247"/>
                    </a:lnTo>
                    <a:lnTo>
                      <a:pt x="27203" y="30798"/>
                    </a:lnTo>
                    <a:cubicBezTo>
                      <a:pt x="27203" y="30072"/>
                      <a:pt x="27341" y="29381"/>
                      <a:pt x="27341" y="28655"/>
                    </a:cubicBezTo>
                    <a:lnTo>
                      <a:pt x="27341" y="28067"/>
                    </a:lnTo>
                    <a:lnTo>
                      <a:pt x="27479" y="26616"/>
                    </a:lnTo>
                    <a:cubicBezTo>
                      <a:pt x="27790" y="26339"/>
                      <a:pt x="27929" y="26063"/>
                      <a:pt x="28205" y="25752"/>
                    </a:cubicBezTo>
                    <a:cubicBezTo>
                      <a:pt x="28655" y="25199"/>
                      <a:pt x="29069" y="24749"/>
                      <a:pt x="29519" y="24334"/>
                    </a:cubicBezTo>
                    <a:cubicBezTo>
                      <a:pt x="29795" y="24196"/>
                      <a:pt x="29934" y="24023"/>
                      <a:pt x="30072" y="23885"/>
                    </a:cubicBezTo>
                    <a:cubicBezTo>
                      <a:pt x="30245" y="23885"/>
                      <a:pt x="30383" y="23885"/>
                      <a:pt x="30521" y="23747"/>
                    </a:cubicBezTo>
                    <a:close/>
                    <a:moveTo>
                      <a:pt x="32837" y="31247"/>
                    </a:moveTo>
                    <a:cubicBezTo>
                      <a:pt x="33252" y="31800"/>
                      <a:pt x="33701" y="32250"/>
                      <a:pt x="34116" y="32665"/>
                    </a:cubicBezTo>
                    <a:cubicBezTo>
                      <a:pt x="34565" y="33252"/>
                      <a:pt x="35257" y="33840"/>
                      <a:pt x="35844" y="34393"/>
                    </a:cubicBezTo>
                    <a:cubicBezTo>
                      <a:pt x="35706" y="34704"/>
                      <a:pt x="35706" y="35119"/>
                      <a:pt x="35568" y="35430"/>
                    </a:cubicBezTo>
                    <a:cubicBezTo>
                      <a:pt x="34565" y="34393"/>
                      <a:pt x="33528" y="33252"/>
                      <a:pt x="32664" y="32250"/>
                    </a:cubicBezTo>
                    <a:lnTo>
                      <a:pt x="32837" y="31386"/>
                    </a:lnTo>
                    <a:lnTo>
                      <a:pt x="32837" y="31247"/>
                    </a:lnTo>
                    <a:close/>
                    <a:moveTo>
                      <a:pt x="32526" y="32976"/>
                    </a:moveTo>
                    <a:cubicBezTo>
                      <a:pt x="33390" y="33978"/>
                      <a:pt x="34392" y="34980"/>
                      <a:pt x="35257" y="35983"/>
                    </a:cubicBezTo>
                    <a:lnTo>
                      <a:pt x="35429" y="35983"/>
                    </a:lnTo>
                    <a:cubicBezTo>
                      <a:pt x="35257" y="36294"/>
                      <a:pt x="35118" y="36570"/>
                      <a:pt x="35118" y="36847"/>
                    </a:cubicBezTo>
                    <a:cubicBezTo>
                      <a:pt x="34116" y="35845"/>
                      <a:pt x="33252" y="34704"/>
                      <a:pt x="32249" y="33840"/>
                    </a:cubicBezTo>
                    <a:cubicBezTo>
                      <a:pt x="32388" y="33529"/>
                      <a:pt x="32388" y="33252"/>
                      <a:pt x="32526" y="32976"/>
                    </a:cubicBezTo>
                    <a:close/>
                    <a:moveTo>
                      <a:pt x="31973" y="34393"/>
                    </a:moveTo>
                    <a:cubicBezTo>
                      <a:pt x="32975" y="35257"/>
                      <a:pt x="33839" y="36432"/>
                      <a:pt x="34842" y="37435"/>
                    </a:cubicBezTo>
                    <a:cubicBezTo>
                      <a:pt x="34565" y="37711"/>
                      <a:pt x="34392" y="38160"/>
                      <a:pt x="34116" y="38437"/>
                    </a:cubicBezTo>
                    <a:cubicBezTo>
                      <a:pt x="33978" y="38299"/>
                      <a:pt x="33839" y="38022"/>
                      <a:pt x="33701" y="37849"/>
                    </a:cubicBezTo>
                    <a:cubicBezTo>
                      <a:pt x="33390" y="37573"/>
                      <a:pt x="33114" y="37435"/>
                      <a:pt x="32975" y="37158"/>
                    </a:cubicBezTo>
                    <a:cubicBezTo>
                      <a:pt x="32388" y="36570"/>
                      <a:pt x="31800" y="36121"/>
                      <a:pt x="31385" y="35430"/>
                    </a:cubicBezTo>
                    <a:lnTo>
                      <a:pt x="31247" y="35430"/>
                    </a:lnTo>
                    <a:cubicBezTo>
                      <a:pt x="31524" y="35257"/>
                      <a:pt x="31662" y="34980"/>
                      <a:pt x="31800" y="34842"/>
                    </a:cubicBezTo>
                    <a:cubicBezTo>
                      <a:pt x="31800" y="34704"/>
                      <a:pt x="31973" y="34566"/>
                      <a:pt x="31973" y="34393"/>
                    </a:cubicBezTo>
                    <a:close/>
                    <a:moveTo>
                      <a:pt x="26926" y="19703"/>
                    </a:moveTo>
                    <a:cubicBezTo>
                      <a:pt x="26926" y="22019"/>
                      <a:pt x="26788" y="24196"/>
                      <a:pt x="26615" y="26063"/>
                    </a:cubicBezTo>
                    <a:lnTo>
                      <a:pt x="26477" y="27791"/>
                    </a:lnTo>
                    <a:cubicBezTo>
                      <a:pt x="26339" y="29070"/>
                      <a:pt x="26339" y="30522"/>
                      <a:pt x="26200" y="31973"/>
                    </a:cubicBezTo>
                    <a:cubicBezTo>
                      <a:pt x="26200" y="32976"/>
                      <a:pt x="26062" y="34116"/>
                      <a:pt x="26062" y="35119"/>
                    </a:cubicBezTo>
                    <a:cubicBezTo>
                      <a:pt x="26062" y="35119"/>
                      <a:pt x="25924" y="35119"/>
                      <a:pt x="25924" y="35257"/>
                    </a:cubicBezTo>
                    <a:cubicBezTo>
                      <a:pt x="25751" y="35430"/>
                      <a:pt x="25475" y="35568"/>
                      <a:pt x="25198" y="35845"/>
                    </a:cubicBezTo>
                    <a:cubicBezTo>
                      <a:pt x="24196" y="36432"/>
                      <a:pt x="23159" y="36847"/>
                      <a:pt x="22156" y="37158"/>
                    </a:cubicBezTo>
                    <a:cubicBezTo>
                      <a:pt x="21016" y="37573"/>
                      <a:pt x="19875" y="37849"/>
                      <a:pt x="18838" y="38022"/>
                    </a:cubicBezTo>
                    <a:cubicBezTo>
                      <a:pt x="17559" y="38299"/>
                      <a:pt x="16419" y="38437"/>
                      <a:pt x="15105" y="38575"/>
                    </a:cubicBezTo>
                    <a:lnTo>
                      <a:pt x="13515" y="38575"/>
                    </a:lnTo>
                    <a:cubicBezTo>
                      <a:pt x="12098" y="38575"/>
                      <a:pt x="10646" y="38437"/>
                      <a:pt x="9194" y="38160"/>
                    </a:cubicBezTo>
                    <a:cubicBezTo>
                      <a:pt x="7916" y="37849"/>
                      <a:pt x="6602" y="37435"/>
                      <a:pt x="5600" y="36985"/>
                    </a:cubicBezTo>
                    <a:cubicBezTo>
                      <a:pt x="4736" y="36570"/>
                      <a:pt x="3871" y="35983"/>
                      <a:pt x="3146" y="35430"/>
                    </a:cubicBezTo>
                    <a:cubicBezTo>
                      <a:pt x="2592" y="34842"/>
                      <a:pt x="2143" y="34255"/>
                      <a:pt x="1556" y="33529"/>
                    </a:cubicBezTo>
                    <a:cubicBezTo>
                      <a:pt x="1417" y="33390"/>
                      <a:pt x="1279" y="33114"/>
                      <a:pt x="1141" y="32837"/>
                    </a:cubicBezTo>
                    <a:cubicBezTo>
                      <a:pt x="1141" y="32665"/>
                      <a:pt x="1002" y="32665"/>
                      <a:pt x="1002" y="32665"/>
                    </a:cubicBezTo>
                    <a:lnTo>
                      <a:pt x="1002" y="31386"/>
                    </a:lnTo>
                    <a:lnTo>
                      <a:pt x="1002" y="28793"/>
                    </a:lnTo>
                    <a:lnTo>
                      <a:pt x="1002" y="27480"/>
                    </a:lnTo>
                    <a:lnTo>
                      <a:pt x="1002" y="27342"/>
                    </a:lnTo>
                    <a:lnTo>
                      <a:pt x="1002" y="20014"/>
                    </a:lnTo>
                    <a:cubicBezTo>
                      <a:pt x="2005" y="20878"/>
                      <a:pt x="3007" y="21604"/>
                      <a:pt x="3871" y="22019"/>
                    </a:cubicBezTo>
                    <a:cubicBezTo>
                      <a:pt x="4597" y="22468"/>
                      <a:pt x="5323" y="22744"/>
                      <a:pt x="6049" y="23021"/>
                    </a:cubicBezTo>
                    <a:cubicBezTo>
                      <a:pt x="6913" y="23159"/>
                      <a:pt x="7777" y="23332"/>
                      <a:pt x="8469" y="23470"/>
                    </a:cubicBezTo>
                    <a:cubicBezTo>
                      <a:pt x="9782" y="23747"/>
                      <a:pt x="11234" y="23885"/>
                      <a:pt x="12651" y="23885"/>
                    </a:cubicBezTo>
                    <a:lnTo>
                      <a:pt x="13964" y="23885"/>
                    </a:lnTo>
                    <a:cubicBezTo>
                      <a:pt x="14829" y="23747"/>
                      <a:pt x="15693" y="23609"/>
                      <a:pt x="16557" y="23470"/>
                    </a:cubicBezTo>
                    <a:cubicBezTo>
                      <a:pt x="17421" y="23332"/>
                      <a:pt x="18285" y="23159"/>
                      <a:pt x="19287" y="22883"/>
                    </a:cubicBezTo>
                    <a:cubicBezTo>
                      <a:pt x="20152" y="22606"/>
                      <a:pt x="21016" y="22295"/>
                      <a:pt x="22018" y="21880"/>
                    </a:cubicBezTo>
                    <a:cubicBezTo>
                      <a:pt x="22606" y="21742"/>
                      <a:pt x="23159" y="21431"/>
                      <a:pt x="23746" y="21293"/>
                    </a:cubicBezTo>
                    <a:lnTo>
                      <a:pt x="24334" y="21016"/>
                    </a:lnTo>
                    <a:cubicBezTo>
                      <a:pt x="24887" y="20740"/>
                      <a:pt x="25613" y="20567"/>
                      <a:pt x="26200" y="20290"/>
                    </a:cubicBezTo>
                    <a:cubicBezTo>
                      <a:pt x="26477" y="20152"/>
                      <a:pt x="26788" y="19875"/>
                      <a:pt x="26926" y="19703"/>
                    </a:cubicBezTo>
                    <a:close/>
                    <a:moveTo>
                      <a:pt x="30798" y="35706"/>
                    </a:moveTo>
                    <a:cubicBezTo>
                      <a:pt x="31247" y="36294"/>
                      <a:pt x="31662" y="36709"/>
                      <a:pt x="32249" y="37296"/>
                    </a:cubicBezTo>
                    <a:cubicBezTo>
                      <a:pt x="32664" y="37711"/>
                      <a:pt x="33252" y="38299"/>
                      <a:pt x="33839" y="38886"/>
                    </a:cubicBezTo>
                    <a:cubicBezTo>
                      <a:pt x="33701" y="39025"/>
                      <a:pt x="33528" y="39163"/>
                      <a:pt x="33390" y="39163"/>
                    </a:cubicBezTo>
                    <a:lnTo>
                      <a:pt x="33114" y="39439"/>
                    </a:lnTo>
                    <a:cubicBezTo>
                      <a:pt x="31800" y="38437"/>
                      <a:pt x="30798" y="37158"/>
                      <a:pt x="29795" y="35983"/>
                    </a:cubicBezTo>
                    <a:lnTo>
                      <a:pt x="30072" y="35983"/>
                    </a:lnTo>
                    <a:cubicBezTo>
                      <a:pt x="30245" y="35983"/>
                      <a:pt x="30383" y="35845"/>
                      <a:pt x="30521" y="35845"/>
                    </a:cubicBezTo>
                    <a:cubicBezTo>
                      <a:pt x="30659" y="35845"/>
                      <a:pt x="30659" y="35706"/>
                      <a:pt x="30798" y="35706"/>
                    </a:cubicBezTo>
                    <a:close/>
                    <a:moveTo>
                      <a:pt x="27065" y="33701"/>
                    </a:moveTo>
                    <a:cubicBezTo>
                      <a:pt x="27065" y="33701"/>
                      <a:pt x="27203" y="33840"/>
                      <a:pt x="27203" y="33978"/>
                    </a:cubicBezTo>
                    <a:cubicBezTo>
                      <a:pt x="27479" y="34393"/>
                      <a:pt x="27790" y="34842"/>
                      <a:pt x="28205" y="35119"/>
                    </a:cubicBezTo>
                    <a:lnTo>
                      <a:pt x="28655" y="35568"/>
                    </a:lnTo>
                    <a:cubicBezTo>
                      <a:pt x="29934" y="36847"/>
                      <a:pt x="31109" y="38437"/>
                      <a:pt x="32388" y="39750"/>
                    </a:cubicBezTo>
                    <a:cubicBezTo>
                      <a:pt x="32111" y="39750"/>
                      <a:pt x="31800" y="39889"/>
                      <a:pt x="31524" y="39889"/>
                    </a:cubicBezTo>
                    <a:lnTo>
                      <a:pt x="31385" y="39889"/>
                    </a:lnTo>
                    <a:cubicBezTo>
                      <a:pt x="31524" y="39889"/>
                      <a:pt x="31385" y="39750"/>
                      <a:pt x="31385" y="39578"/>
                    </a:cubicBezTo>
                    <a:cubicBezTo>
                      <a:pt x="30245" y="38437"/>
                      <a:pt x="29069" y="37296"/>
                      <a:pt x="27929" y="35983"/>
                    </a:cubicBezTo>
                    <a:cubicBezTo>
                      <a:pt x="27652" y="35568"/>
                      <a:pt x="27479" y="35119"/>
                      <a:pt x="27203" y="34842"/>
                    </a:cubicBezTo>
                    <a:cubicBezTo>
                      <a:pt x="27065" y="34704"/>
                      <a:pt x="27065" y="34566"/>
                      <a:pt x="26926" y="34566"/>
                    </a:cubicBezTo>
                    <a:cubicBezTo>
                      <a:pt x="27065" y="34255"/>
                      <a:pt x="27065" y="33978"/>
                      <a:pt x="27065" y="33701"/>
                    </a:cubicBezTo>
                    <a:close/>
                    <a:moveTo>
                      <a:pt x="12962" y="1"/>
                    </a:moveTo>
                    <a:cubicBezTo>
                      <a:pt x="12789" y="1"/>
                      <a:pt x="12651" y="139"/>
                      <a:pt x="12651" y="277"/>
                    </a:cubicBezTo>
                    <a:cubicBezTo>
                      <a:pt x="12513" y="277"/>
                      <a:pt x="12513" y="415"/>
                      <a:pt x="12513" y="554"/>
                    </a:cubicBezTo>
                    <a:lnTo>
                      <a:pt x="12513" y="692"/>
                    </a:lnTo>
                    <a:lnTo>
                      <a:pt x="12513" y="1418"/>
                    </a:lnTo>
                    <a:cubicBezTo>
                      <a:pt x="12513" y="1729"/>
                      <a:pt x="12374" y="2144"/>
                      <a:pt x="12098" y="2593"/>
                    </a:cubicBezTo>
                    <a:cubicBezTo>
                      <a:pt x="12098" y="2593"/>
                      <a:pt x="12098" y="2731"/>
                      <a:pt x="11925" y="2870"/>
                    </a:cubicBezTo>
                    <a:cubicBezTo>
                      <a:pt x="11787" y="3284"/>
                      <a:pt x="11649" y="3595"/>
                      <a:pt x="11510" y="4010"/>
                    </a:cubicBezTo>
                    <a:cubicBezTo>
                      <a:pt x="11372" y="4148"/>
                      <a:pt x="11372" y="4460"/>
                      <a:pt x="11234" y="4736"/>
                    </a:cubicBezTo>
                    <a:lnTo>
                      <a:pt x="11234" y="5600"/>
                    </a:lnTo>
                    <a:cubicBezTo>
                      <a:pt x="11234" y="6049"/>
                      <a:pt x="11372" y="6326"/>
                      <a:pt x="11510" y="6603"/>
                    </a:cubicBezTo>
                    <a:cubicBezTo>
                      <a:pt x="11649" y="7052"/>
                      <a:pt x="11787" y="7328"/>
                      <a:pt x="11925" y="7605"/>
                    </a:cubicBezTo>
                    <a:lnTo>
                      <a:pt x="12236" y="7916"/>
                    </a:lnTo>
                    <a:cubicBezTo>
                      <a:pt x="12374" y="8193"/>
                      <a:pt x="12513" y="8469"/>
                      <a:pt x="12651" y="8780"/>
                    </a:cubicBezTo>
                    <a:lnTo>
                      <a:pt x="12513" y="8780"/>
                    </a:lnTo>
                    <a:cubicBezTo>
                      <a:pt x="11649" y="8780"/>
                      <a:pt x="10923" y="8780"/>
                      <a:pt x="10197" y="8918"/>
                    </a:cubicBezTo>
                    <a:cubicBezTo>
                      <a:pt x="8780" y="9057"/>
                      <a:pt x="7328" y="9333"/>
                      <a:pt x="6049" y="9783"/>
                    </a:cubicBezTo>
                    <a:cubicBezTo>
                      <a:pt x="4736" y="10197"/>
                      <a:pt x="3595" y="10785"/>
                      <a:pt x="2731" y="11511"/>
                    </a:cubicBezTo>
                    <a:cubicBezTo>
                      <a:pt x="2143" y="11926"/>
                      <a:pt x="1417" y="12790"/>
                      <a:pt x="1141" y="13827"/>
                    </a:cubicBezTo>
                    <a:cubicBezTo>
                      <a:pt x="1002" y="13965"/>
                      <a:pt x="864" y="13965"/>
                      <a:pt x="864" y="14103"/>
                    </a:cubicBezTo>
                    <a:cubicBezTo>
                      <a:pt x="553" y="15555"/>
                      <a:pt x="415" y="17110"/>
                      <a:pt x="277" y="18839"/>
                    </a:cubicBezTo>
                    <a:cubicBezTo>
                      <a:pt x="138" y="19011"/>
                      <a:pt x="138" y="19150"/>
                      <a:pt x="277" y="19150"/>
                    </a:cubicBezTo>
                    <a:cubicBezTo>
                      <a:pt x="138" y="21293"/>
                      <a:pt x="0" y="23332"/>
                      <a:pt x="138" y="24887"/>
                    </a:cubicBezTo>
                    <a:lnTo>
                      <a:pt x="138" y="27480"/>
                    </a:lnTo>
                    <a:lnTo>
                      <a:pt x="138" y="30383"/>
                    </a:lnTo>
                    <a:lnTo>
                      <a:pt x="138" y="32526"/>
                    </a:lnTo>
                    <a:lnTo>
                      <a:pt x="138" y="35706"/>
                    </a:lnTo>
                    <a:cubicBezTo>
                      <a:pt x="138" y="37435"/>
                      <a:pt x="277" y="38886"/>
                      <a:pt x="415" y="40165"/>
                    </a:cubicBezTo>
                    <a:cubicBezTo>
                      <a:pt x="691" y="39750"/>
                      <a:pt x="864" y="39301"/>
                      <a:pt x="1141" y="39025"/>
                    </a:cubicBezTo>
                    <a:lnTo>
                      <a:pt x="1141" y="37849"/>
                    </a:lnTo>
                    <a:cubicBezTo>
                      <a:pt x="1279" y="38160"/>
                      <a:pt x="1417" y="38299"/>
                      <a:pt x="1556" y="38575"/>
                    </a:cubicBezTo>
                    <a:cubicBezTo>
                      <a:pt x="1867" y="38299"/>
                      <a:pt x="2143" y="38160"/>
                      <a:pt x="2420" y="38160"/>
                    </a:cubicBezTo>
                    <a:cubicBezTo>
                      <a:pt x="2540" y="38123"/>
                      <a:pt x="2670" y="38106"/>
                      <a:pt x="2805" y="38106"/>
                    </a:cubicBezTo>
                    <a:cubicBezTo>
                      <a:pt x="3171" y="38106"/>
                      <a:pt x="3568" y="38234"/>
                      <a:pt x="3871" y="38437"/>
                    </a:cubicBezTo>
                    <a:cubicBezTo>
                      <a:pt x="4321" y="38713"/>
                      <a:pt x="4597" y="39163"/>
                      <a:pt x="4736" y="39578"/>
                    </a:cubicBezTo>
                    <a:cubicBezTo>
                      <a:pt x="4736" y="40027"/>
                      <a:pt x="4736" y="40615"/>
                      <a:pt x="4459" y="40891"/>
                    </a:cubicBezTo>
                    <a:cubicBezTo>
                      <a:pt x="5012" y="41306"/>
                      <a:pt x="5600" y="41617"/>
                      <a:pt x="6326" y="41893"/>
                    </a:cubicBezTo>
                    <a:cubicBezTo>
                      <a:pt x="7328" y="42343"/>
                      <a:pt x="8469" y="42758"/>
                      <a:pt x="9920" y="43034"/>
                    </a:cubicBezTo>
                    <a:cubicBezTo>
                      <a:pt x="11061" y="43207"/>
                      <a:pt x="12374" y="43345"/>
                      <a:pt x="13653" y="43345"/>
                    </a:cubicBezTo>
                    <a:lnTo>
                      <a:pt x="13964" y="43345"/>
                    </a:lnTo>
                    <a:cubicBezTo>
                      <a:pt x="16107" y="43345"/>
                      <a:pt x="18285" y="43034"/>
                      <a:pt x="20428" y="42481"/>
                    </a:cubicBezTo>
                    <a:cubicBezTo>
                      <a:pt x="21603" y="42170"/>
                      <a:pt x="22606" y="41755"/>
                      <a:pt x="23608" y="41306"/>
                    </a:cubicBezTo>
                    <a:cubicBezTo>
                      <a:pt x="24196" y="41029"/>
                      <a:pt x="24610" y="40891"/>
                      <a:pt x="25060" y="40615"/>
                    </a:cubicBezTo>
                    <a:cubicBezTo>
                      <a:pt x="25198" y="40615"/>
                      <a:pt x="25198" y="40442"/>
                      <a:pt x="25336" y="40442"/>
                    </a:cubicBezTo>
                    <a:lnTo>
                      <a:pt x="25336" y="39439"/>
                    </a:lnTo>
                    <a:lnTo>
                      <a:pt x="25336" y="39301"/>
                    </a:lnTo>
                    <a:cubicBezTo>
                      <a:pt x="25336" y="38713"/>
                      <a:pt x="25336" y="38299"/>
                      <a:pt x="25613" y="37849"/>
                    </a:cubicBezTo>
                    <a:cubicBezTo>
                      <a:pt x="25924" y="37435"/>
                      <a:pt x="26339" y="37158"/>
                      <a:pt x="26788" y="36985"/>
                    </a:cubicBezTo>
                    <a:lnTo>
                      <a:pt x="27341" y="36985"/>
                    </a:lnTo>
                    <a:cubicBezTo>
                      <a:pt x="27203" y="36847"/>
                      <a:pt x="27203" y="36709"/>
                      <a:pt x="27065" y="36570"/>
                    </a:cubicBezTo>
                    <a:cubicBezTo>
                      <a:pt x="27065" y="36570"/>
                      <a:pt x="26926" y="36432"/>
                      <a:pt x="26926" y="36294"/>
                    </a:cubicBezTo>
                    <a:lnTo>
                      <a:pt x="26926" y="35430"/>
                    </a:lnTo>
                    <a:cubicBezTo>
                      <a:pt x="27065" y="35568"/>
                      <a:pt x="27065" y="35568"/>
                      <a:pt x="27065" y="35706"/>
                    </a:cubicBezTo>
                    <a:cubicBezTo>
                      <a:pt x="27479" y="36294"/>
                      <a:pt x="28067" y="36985"/>
                      <a:pt x="28516" y="37573"/>
                    </a:cubicBezTo>
                    <a:cubicBezTo>
                      <a:pt x="29208" y="38437"/>
                      <a:pt x="30072" y="39163"/>
                      <a:pt x="30798" y="40027"/>
                    </a:cubicBezTo>
                    <a:lnTo>
                      <a:pt x="30659" y="40027"/>
                    </a:lnTo>
                    <a:cubicBezTo>
                      <a:pt x="30521" y="40027"/>
                      <a:pt x="30245" y="40027"/>
                      <a:pt x="29934" y="39889"/>
                    </a:cubicBezTo>
                    <a:lnTo>
                      <a:pt x="29519" y="39889"/>
                    </a:lnTo>
                    <a:lnTo>
                      <a:pt x="29519" y="39750"/>
                    </a:lnTo>
                    <a:lnTo>
                      <a:pt x="29380" y="39578"/>
                    </a:lnTo>
                    <a:cubicBezTo>
                      <a:pt x="29208" y="39439"/>
                      <a:pt x="29208" y="39439"/>
                      <a:pt x="29069" y="39301"/>
                    </a:cubicBezTo>
                    <a:lnTo>
                      <a:pt x="29069" y="39301"/>
                    </a:lnTo>
                    <a:cubicBezTo>
                      <a:pt x="29208" y="39889"/>
                      <a:pt x="29208" y="40303"/>
                      <a:pt x="29208" y="40753"/>
                    </a:cubicBezTo>
                    <a:cubicBezTo>
                      <a:pt x="29519" y="40753"/>
                      <a:pt x="29934" y="40891"/>
                      <a:pt x="30383" y="40891"/>
                    </a:cubicBezTo>
                    <a:lnTo>
                      <a:pt x="30659" y="40891"/>
                    </a:lnTo>
                    <a:cubicBezTo>
                      <a:pt x="31109" y="40891"/>
                      <a:pt x="31662" y="40891"/>
                      <a:pt x="32111" y="40753"/>
                    </a:cubicBezTo>
                    <a:cubicBezTo>
                      <a:pt x="32664" y="40615"/>
                      <a:pt x="33114" y="40442"/>
                      <a:pt x="33528" y="40165"/>
                    </a:cubicBezTo>
                    <a:cubicBezTo>
                      <a:pt x="33978" y="39889"/>
                      <a:pt x="34392" y="39578"/>
                      <a:pt x="34704" y="39163"/>
                    </a:cubicBezTo>
                    <a:cubicBezTo>
                      <a:pt x="35429" y="38299"/>
                      <a:pt x="35844" y="37296"/>
                      <a:pt x="36293" y="35983"/>
                    </a:cubicBezTo>
                    <a:cubicBezTo>
                      <a:pt x="36708" y="34980"/>
                      <a:pt x="36847" y="33840"/>
                      <a:pt x="36985" y="32250"/>
                    </a:cubicBezTo>
                    <a:cubicBezTo>
                      <a:pt x="37158" y="31109"/>
                      <a:pt x="37296" y="29796"/>
                      <a:pt x="37296" y="28344"/>
                    </a:cubicBezTo>
                    <a:cubicBezTo>
                      <a:pt x="37296" y="27203"/>
                      <a:pt x="37296" y="26201"/>
                      <a:pt x="37158" y="25060"/>
                    </a:cubicBezTo>
                    <a:cubicBezTo>
                      <a:pt x="37158" y="24196"/>
                      <a:pt x="36985" y="23609"/>
                      <a:pt x="36847" y="23021"/>
                    </a:cubicBezTo>
                    <a:cubicBezTo>
                      <a:pt x="36708" y="22468"/>
                      <a:pt x="36570" y="21742"/>
                      <a:pt x="36293" y="21016"/>
                    </a:cubicBezTo>
                    <a:cubicBezTo>
                      <a:pt x="35429" y="19288"/>
                      <a:pt x="34116" y="17974"/>
                      <a:pt x="32526" y="17560"/>
                    </a:cubicBezTo>
                    <a:cubicBezTo>
                      <a:pt x="32249" y="17560"/>
                      <a:pt x="31800" y="17421"/>
                      <a:pt x="31524" y="17421"/>
                    </a:cubicBezTo>
                    <a:cubicBezTo>
                      <a:pt x="31109" y="17421"/>
                      <a:pt x="30521" y="17560"/>
                      <a:pt x="30072" y="17698"/>
                    </a:cubicBezTo>
                    <a:cubicBezTo>
                      <a:pt x="29380" y="17836"/>
                      <a:pt x="28655" y="18286"/>
                      <a:pt x="27929" y="19011"/>
                    </a:cubicBezTo>
                    <a:lnTo>
                      <a:pt x="27929" y="14518"/>
                    </a:lnTo>
                    <a:cubicBezTo>
                      <a:pt x="27929" y="14380"/>
                      <a:pt x="27790" y="14103"/>
                      <a:pt x="27479" y="14103"/>
                    </a:cubicBezTo>
                    <a:cubicBezTo>
                      <a:pt x="27652" y="13965"/>
                      <a:pt x="27479" y="13965"/>
                      <a:pt x="27479" y="13827"/>
                    </a:cubicBezTo>
                    <a:cubicBezTo>
                      <a:pt x="27341" y="13377"/>
                      <a:pt x="26926" y="12962"/>
                      <a:pt x="26615" y="12513"/>
                    </a:cubicBezTo>
                    <a:cubicBezTo>
                      <a:pt x="26200" y="12237"/>
                      <a:pt x="25924" y="11926"/>
                      <a:pt x="25475" y="11649"/>
                    </a:cubicBezTo>
                    <a:cubicBezTo>
                      <a:pt x="24749" y="11061"/>
                      <a:pt x="23885" y="10647"/>
                      <a:pt x="22882" y="10197"/>
                    </a:cubicBezTo>
                    <a:lnTo>
                      <a:pt x="22744" y="10197"/>
                    </a:lnTo>
                    <a:cubicBezTo>
                      <a:pt x="22467" y="10197"/>
                      <a:pt x="22295" y="10370"/>
                      <a:pt x="22295" y="10508"/>
                    </a:cubicBezTo>
                    <a:cubicBezTo>
                      <a:pt x="22156" y="10785"/>
                      <a:pt x="22295" y="11061"/>
                      <a:pt x="22606" y="11061"/>
                    </a:cubicBezTo>
                    <a:lnTo>
                      <a:pt x="22606" y="11234"/>
                    </a:lnTo>
                    <a:cubicBezTo>
                      <a:pt x="22606" y="11234"/>
                      <a:pt x="22606" y="11373"/>
                      <a:pt x="22744" y="11373"/>
                    </a:cubicBezTo>
                    <a:cubicBezTo>
                      <a:pt x="23332" y="12651"/>
                      <a:pt x="23885" y="13965"/>
                      <a:pt x="24749" y="15106"/>
                    </a:cubicBezTo>
                    <a:cubicBezTo>
                      <a:pt x="24610" y="15244"/>
                      <a:pt x="24472" y="15244"/>
                      <a:pt x="24334" y="15382"/>
                    </a:cubicBezTo>
                    <a:lnTo>
                      <a:pt x="24334" y="15106"/>
                    </a:lnTo>
                    <a:cubicBezTo>
                      <a:pt x="24334" y="14967"/>
                      <a:pt x="24334" y="14967"/>
                      <a:pt x="24196" y="14967"/>
                    </a:cubicBezTo>
                    <a:lnTo>
                      <a:pt x="24196" y="14829"/>
                    </a:lnTo>
                    <a:cubicBezTo>
                      <a:pt x="24196" y="14691"/>
                      <a:pt x="24196" y="14691"/>
                      <a:pt x="24023" y="14518"/>
                    </a:cubicBezTo>
                    <a:cubicBezTo>
                      <a:pt x="23885" y="14380"/>
                      <a:pt x="23746" y="14103"/>
                      <a:pt x="23608" y="13827"/>
                    </a:cubicBezTo>
                    <a:cubicBezTo>
                      <a:pt x="23470" y="13827"/>
                      <a:pt x="23470" y="13654"/>
                      <a:pt x="23332" y="13654"/>
                    </a:cubicBezTo>
                    <a:lnTo>
                      <a:pt x="23470" y="13516"/>
                    </a:lnTo>
                    <a:lnTo>
                      <a:pt x="23470" y="13239"/>
                    </a:lnTo>
                    <a:cubicBezTo>
                      <a:pt x="22882" y="12098"/>
                      <a:pt x="22156" y="11061"/>
                      <a:pt x="21603" y="10059"/>
                    </a:cubicBezTo>
                    <a:lnTo>
                      <a:pt x="21603" y="9783"/>
                    </a:lnTo>
                    <a:lnTo>
                      <a:pt x="21603" y="9644"/>
                    </a:lnTo>
                    <a:cubicBezTo>
                      <a:pt x="21430" y="9506"/>
                      <a:pt x="21430" y="9506"/>
                      <a:pt x="21292" y="9506"/>
                    </a:cubicBezTo>
                    <a:cubicBezTo>
                      <a:pt x="20428" y="9195"/>
                      <a:pt x="19564" y="9195"/>
                      <a:pt x="18700" y="9057"/>
                    </a:cubicBezTo>
                    <a:lnTo>
                      <a:pt x="17559" y="9057"/>
                    </a:lnTo>
                    <a:lnTo>
                      <a:pt x="16833" y="8918"/>
                    </a:lnTo>
                    <a:cubicBezTo>
                      <a:pt x="16833" y="8469"/>
                      <a:pt x="16972" y="8054"/>
                      <a:pt x="17110" y="7605"/>
                    </a:cubicBezTo>
                    <a:cubicBezTo>
                      <a:pt x="17283" y="7328"/>
                      <a:pt x="17283" y="7052"/>
                      <a:pt x="17421" y="6741"/>
                    </a:cubicBezTo>
                    <a:cubicBezTo>
                      <a:pt x="17559" y="6603"/>
                      <a:pt x="17559" y="6326"/>
                      <a:pt x="17697" y="6188"/>
                    </a:cubicBezTo>
                    <a:lnTo>
                      <a:pt x="17836" y="6049"/>
                    </a:lnTo>
                    <a:cubicBezTo>
                      <a:pt x="18147" y="5462"/>
                      <a:pt x="18147" y="4874"/>
                      <a:pt x="18147" y="4321"/>
                    </a:cubicBezTo>
                    <a:cubicBezTo>
                      <a:pt x="18147" y="4010"/>
                      <a:pt x="18147" y="3734"/>
                      <a:pt x="17974" y="3457"/>
                    </a:cubicBezTo>
                    <a:cubicBezTo>
                      <a:pt x="17974" y="3284"/>
                      <a:pt x="17974" y="3146"/>
                      <a:pt x="17836" y="3008"/>
                    </a:cubicBezTo>
                    <a:lnTo>
                      <a:pt x="17836" y="2870"/>
                    </a:lnTo>
                    <a:lnTo>
                      <a:pt x="17697" y="2593"/>
                    </a:lnTo>
                    <a:cubicBezTo>
                      <a:pt x="17697" y="2420"/>
                      <a:pt x="17697" y="2144"/>
                      <a:pt x="17559" y="2005"/>
                    </a:cubicBezTo>
                    <a:lnTo>
                      <a:pt x="17559" y="1867"/>
                    </a:lnTo>
                    <a:lnTo>
                      <a:pt x="17559" y="1556"/>
                    </a:lnTo>
                    <a:cubicBezTo>
                      <a:pt x="17421" y="1418"/>
                      <a:pt x="17283" y="1418"/>
                      <a:pt x="17110" y="1418"/>
                    </a:cubicBezTo>
                    <a:cubicBezTo>
                      <a:pt x="16972" y="1418"/>
                      <a:pt x="16695" y="1556"/>
                      <a:pt x="16695" y="1867"/>
                    </a:cubicBezTo>
                    <a:cubicBezTo>
                      <a:pt x="16695" y="2144"/>
                      <a:pt x="16695" y="2420"/>
                      <a:pt x="16833" y="2731"/>
                    </a:cubicBezTo>
                    <a:cubicBezTo>
                      <a:pt x="16833" y="2870"/>
                      <a:pt x="16972" y="3146"/>
                      <a:pt x="16972" y="3284"/>
                    </a:cubicBezTo>
                    <a:lnTo>
                      <a:pt x="17110" y="3457"/>
                    </a:lnTo>
                    <a:cubicBezTo>
                      <a:pt x="17283" y="3734"/>
                      <a:pt x="17283" y="3872"/>
                      <a:pt x="17283" y="4148"/>
                    </a:cubicBezTo>
                    <a:lnTo>
                      <a:pt x="17283" y="4736"/>
                    </a:lnTo>
                    <a:cubicBezTo>
                      <a:pt x="17110" y="5185"/>
                      <a:pt x="16972" y="5462"/>
                      <a:pt x="16833" y="5738"/>
                    </a:cubicBezTo>
                    <a:lnTo>
                      <a:pt x="16833" y="5877"/>
                    </a:lnTo>
                    <a:cubicBezTo>
                      <a:pt x="16695" y="6188"/>
                      <a:pt x="16557" y="6603"/>
                      <a:pt x="16419" y="6914"/>
                    </a:cubicBezTo>
                    <a:cubicBezTo>
                      <a:pt x="16246" y="7467"/>
                      <a:pt x="15969" y="8193"/>
                      <a:pt x="15831" y="8918"/>
                    </a:cubicBezTo>
                    <a:lnTo>
                      <a:pt x="15693" y="8918"/>
                    </a:lnTo>
                    <a:cubicBezTo>
                      <a:pt x="14967" y="8780"/>
                      <a:pt x="14241" y="8780"/>
                      <a:pt x="13515" y="8780"/>
                    </a:cubicBezTo>
                    <a:cubicBezTo>
                      <a:pt x="13515" y="8642"/>
                      <a:pt x="13377" y="8469"/>
                      <a:pt x="13377" y="8193"/>
                    </a:cubicBezTo>
                    <a:cubicBezTo>
                      <a:pt x="13239" y="8054"/>
                      <a:pt x="13100" y="7778"/>
                      <a:pt x="12962" y="7467"/>
                    </a:cubicBezTo>
                    <a:cubicBezTo>
                      <a:pt x="12651" y="7052"/>
                      <a:pt x="12513" y="6603"/>
                      <a:pt x="12374" y="6188"/>
                    </a:cubicBezTo>
                    <a:cubicBezTo>
                      <a:pt x="12236" y="5877"/>
                      <a:pt x="12236" y="5738"/>
                      <a:pt x="12098" y="5462"/>
                    </a:cubicBezTo>
                    <a:cubicBezTo>
                      <a:pt x="12098" y="5324"/>
                      <a:pt x="12098" y="5013"/>
                      <a:pt x="12236" y="4874"/>
                    </a:cubicBezTo>
                    <a:cubicBezTo>
                      <a:pt x="12236" y="4460"/>
                      <a:pt x="12374" y="4010"/>
                      <a:pt x="12513" y="3734"/>
                    </a:cubicBezTo>
                    <a:lnTo>
                      <a:pt x="12651" y="3457"/>
                    </a:lnTo>
                    <a:cubicBezTo>
                      <a:pt x="12962" y="3008"/>
                      <a:pt x="13100" y="2593"/>
                      <a:pt x="13239" y="2144"/>
                    </a:cubicBezTo>
                    <a:cubicBezTo>
                      <a:pt x="13377" y="2005"/>
                      <a:pt x="13377" y="1729"/>
                      <a:pt x="13377" y="1418"/>
                    </a:cubicBezTo>
                    <a:cubicBezTo>
                      <a:pt x="13515" y="1141"/>
                      <a:pt x="13515" y="692"/>
                      <a:pt x="13377" y="415"/>
                    </a:cubicBezTo>
                    <a:cubicBezTo>
                      <a:pt x="13377" y="139"/>
                      <a:pt x="13239" y="1"/>
                      <a:pt x="129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6466631" y="3328412"/>
                <a:ext cx="517140" cy="204870"/>
              </a:xfrm>
              <a:custGeom>
                <a:avLst/>
                <a:gdLst/>
                <a:ahLst/>
                <a:cxnLst/>
                <a:rect l="l" t="t" r="r" b="b"/>
                <a:pathLst>
                  <a:path w="28794" h="11407" extrusionOk="0">
                    <a:moveTo>
                      <a:pt x="26512" y="450"/>
                    </a:moveTo>
                    <a:cubicBezTo>
                      <a:pt x="26512" y="450"/>
                      <a:pt x="26512" y="588"/>
                      <a:pt x="26651" y="588"/>
                    </a:cubicBezTo>
                    <a:cubicBezTo>
                      <a:pt x="26789" y="864"/>
                      <a:pt x="26927" y="1175"/>
                      <a:pt x="27065" y="1452"/>
                    </a:cubicBezTo>
                    <a:cubicBezTo>
                      <a:pt x="27376" y="1728"/>
                      <a:pt x="27653" y="2178"/>
                      <a:pt x="27930" y="2454"/>
                    </a:cubicBezTo>
                    <a:cubicBezTo>
                      <a:pt x="27791" y="2316"/>
                      <a:pt x="27653" y="2316"/>
                      <a:pt x="27515" y="2178"/>
                    </a:cubicBezTo>
                    <a:cubicBezTo>
                      <a:pt x="27238" y="2040"/>
                      <a:pt x="27065" y="1901"/>
                      <a:pt x="26927" y="1590"/>
                    </a:cubicBezTo>
                    <a:cubicBezTo>
                      <a:pt x="26789" y="1452"/>
                      <a:pt x="26651" y="1314"/>
                      <a:pt x="26651" y="1037"/>
                    </a:cubicBezTo>
                    <a:lnTo>
                      <a:pt x="26512" y="1037"/>
                    </a:lnTo>
                    <a:lnTo>
                      <a:pt x="26512" y="864"/>
                    </a:lnTo>
                    <a:lnTo>
                      <a:pt x="26512" y="450"/>
                    </a:lnTo>
                    <a:close/>
                    <a:moveTo>
                      <a:pt x="26374" y="0"/>
                    </a:moveTo>
                    <a:cubicBezTo>
                      <a:pt x="25925" y="173"/>
                      <a:pt x="25510" y="450"/>
                      <a:pt x="25199" y="864"/>
                    </a:cubicBezTo>
                    <a:cubicBezTo>
                      <a:pt x="24922" y="1314"/>
                      <a:pt x="24922" y="1728"/>
                      <a:pt x="24922" y="2316"/>
                    </a:cubicBezTo>
                    <a:lnTo>
                      <a:pt x="24922" y="2454"/>
                    </a:lnTo>
                    <a:lnTo>
                      <a:pt x="24922" y="3457"/>
                    </a:lnTo>
                    <a:cubicBezTo>
                      <a:pt x="25061" y="3318"/>
                      <a:pt x="25337" y="3180"/>
                      <a:pt x="25510" y="3180"/>
                    </a:cubicBezTo>
                    <a:lnTo>
                      <a:pt x="25510" y="5358"/>
                    </a:lnTo>
                    <a:cubicBezTo>
                      <a:pt x="25199" y="5773"/>
                      <a:pt x="24922" y="6222"/>
                      <a:pt x="24473" y="6637"/>
                    </a:cubicBezTo>
                    <a:cubicBezTo>
                      <a:pt x="23920" y="7363"/>
                      <a:pt x="23332" y="7950"/>
                      <a:pt x="22468" y="8365"/>
                    </a:cubicBezTo>
                    <a:cubicBezTo>
                      <a:pt x="21742" y="8953"/>
                      <a:pt x="21016" y="9367"/>
                      <a:pt x="20152" y="9678"/>
                    </a:cubicBezTo>
                    <a:cubicBezTo>
                      <a:pt x="19012" y="10093"/>
                      <a:pt x="17733" y="10370"/>
                      <a:pt x="16419" y="10370"/>
                    </a:cubicBezTo>
                    <a:cubicBezTo>
                      <a:pt x="16005" y="10543"/>
                      <a:pt x="15555" y="10543"/>
                      <a:pt x="14968" y="10543"/>
                    </a:cubicBezTo>
                    <a:cubicBezTo>
                      <a:pt x="13965" y="10543"/>
                      <a:pt x="12963" y="10370"/>
                      <a:pt x="11960" y="10231"/>
                    </a:cubicBezTo>
                    <a:cubicBezTo>
                      <a:pt x="10232" y="9955"/>
                      <a:pt x="8780" y="9506"/>
                      <a:pt x="7363" y="8814"/>
                    </a:cubicBezTo>
                    <a:cubicBezTo>
                      <a:pt x="5912" y="8088"/>
                      <a:pt x="4598" y="7224"/>
                      <a:pt x="3596" y="6360"/>
                    </a:cubicBezTo>
                    <a:cubicBezTo>
                      <a:pt x="2593" y="5496"/>
                      <a:pt x="1729" y="4494"/>
                      <a:pt x="1003" y="3630"/>
                    </a:cubicBezTo>
                    <a:lnTo>
                      <a:pt x="1003" y="3457"/>
                    </a:lnTo>
                    <a:cubicBezTo>
                      <a:pt x="865" y="3180"/>
                      <a:pt x="865" y="2904"/>
                      <a:pt x="865" y="2593"/>
                    </a:cubicBezTo>
                    <a:lnTo>
                      <a:pt x="865" y="2454"/>
                    </a:lnTo>
                    <a:cubicBezTo>
                      <a:pt x="865" y="2316"/>
                      <a:pt x="727" y="2178"/>
                      <a:pt x="727" y="2040"/>
                    </a:cubicBezTo>
                    <a:cubicBezTo>
                      <a:pt x="450" y="2316"/>
                      <a:pt x="277" y="2765"/>
                      <a:pt x="1" y="3180"/>
                    </a:cubicBezTo>
                    <a:cubicBezTo>
                      <a:pt x="1" y="3318"/>
                      <a:pt x="139" y="3630"/>
                      <a:pt x="139" y="3768"/>
                    </a:cubicBezTo>
                    <a:cubicBezTo>
                      <a:pt x="139" y="3906"/>
                      <a:pt x="139" y="4044"/>
                      <a:pt x="277" y="4044"/>
                    </a:cubicBezTo>
                    <a:lnTo>
                      <a:pt x="277" y="4183"/>
                    </a:lnTo>
                    <a:cubicBezTo>
                      <a:pt x="727" y="4632"/>
                      <a:pt x="1003" y="5047"/>
                      <a:pt x="1453" y="5496"/>
                    </a:cubicBezTo>
                    <a:cubicBezTo>
                      <a:pt x="2178" y="6222"/>
                      <a:pt x="2870" y="6913"/>
                      <a:pt x="3734" y="7639"/>
                    </a:cubicBezTo>
                    <a:cubicBezTo>
                      <a:pt x="5047" y="8641"/>
                      <a:pt x="6499" y="9367"/>
                      <a:pt x="7916" y="10093"/>
                    </a:cubicBezTo>
                    <a:cubicBezTo>
                      <a:pt x="9506" y="10681"/>
                      <a:pt x="11235" y="11096"/>
                      <a:pt x="12963" y="11234"/>
                    </a:cubicBezTo>
                    <a:cubicBezTo>
                      <a:pt x="13689" y="11407"/>
                      <a:pt x="14276" y="11407"/>
                      <a:pt x="14968" y="11407"/>
                    </a:cubicBezTo>
                    <a:cubicBezTo>
                      <a:pt x="16143" y="11407"/>
                      <a:pt x="17145" y="11234"/>
                      <a:pt x="18286" y="11096"/>
                    </a:cubicBezTo>
                    <a:cubicBezTo>
                      <a:pt x="19012" y="10957"/>
                      <a:pt x="19876" y="10681"/>
                      <a:pt x="20740" y="10370"/>
                    </a:cubicBezTo>
                    <a:cubicBezTo>
                      <a:pt x="21466" y="10093"/>
                      <a:pt x="22192" y="9817"/>
                      <a:pt x="22745" y="9367"/>
                    </a:cubicBezTo>
                    <a:cubicBezTo>
                      <a:pt x="24196" y="8365"/>
                      <a:pt x="25337" y="7224"/>
                      <a:pt x="26201" y="5911"/>
                    </a:cubicBezTo>
                    <a:lnTo>
                      <a:pt x="26201" y="5634"/>
                    </a:lnTo>
                    <a:cubicBezTo>
                      <a:pt x="26374" y="5634"/>
                      <a:pt x="26374" y="5496"/>
                      <a:pt x="26374" y="5496"/>
                    </a:cubicBezTo>
                    <a:lnTo>
                      <a:pt x="26374" y="2593"/>
                    </a:lnTo>
                    <a:lnTo>
                      <a:pt x="26374" y="2454"/>
                    </a:lnTo>
                    <a:lnTo>
                      <a:pt x="26512" y="2454"/>
                    </a:lnTo>
                    <a:cubicBezTo>
                      <a:pt x="26512" y="2593"/>
                      <a:pt x="26651" y="2593"/>
                      <a:pt x="26789" y="2765"/>
                    </a:cubicBezTo>
                    <a:cubicBezTo>
                      <a:pt x="27238" y="3180"/>
                      <a:pt x="27653" y="3318"/>
                      <a:pt x="28241" y="3630"/>
                    </a:cubicBezTo>
                    <a:cubicBezTo>
                      <a:pt x="28379" y="3630"/>
                      <a:pt x="28517" y="3630"/>
                      <a:pt x="28794" y="3768"/>
                    </a:cubicBezTo>
                    <a:cubicBezTo>
                      <a:pt x="28794" y="3318"/>
                      <a:pt x="28794" y="2904"/>
                      <a:pt x="28655" y="2316"/>
                    </a:cubicBezTo>
                    <a:cubicBezTo>
                      <a:pt x="28517" y="2178"/>
                      <a:pt x="28241" y="1901"/>
                      <a:pt x="27930" y="1590"/>
                    </a:cubicBezTo>
                    <a:cubicBezTo>
                      <a:pt x="27515" y="1037"/>
                      <a:pt x="27238" y="588"/>
                      <a:pt x="269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6707511" y="2862817"/>
                <a:ext cx="249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" extrusionOk="0">
                    <a:moveTo>
                      <a:pt x="0" y="0"/>
                    </a:moveTo>
                    <a:lnTo>
                      <a:pt x="1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6968236" y="3356968"/>
                <a:ext cx="18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6989339" y="3002492"/>
                <a:ext cx="18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2" name="Google Shape;1332;p8"/>
          <p:cNvGrpSpPr/>
          <p:nvPr/>
        </p:nvGrpSpPr>
        <p:grpSpPr>
          <a:xfrm>
            <a:off x="6395310" y="4062741"/>
            <a:ext cx="637253" cy="494226"/>
            <a:chOff x="7042387" y="3698335"/>
            <a:chExt cx="494954" cy="383895"/>
          </a:xfrm>
        </p:grpSpPr>
        <p:sp>
          <p:nvSpPr>
            <p:cNvPr id="1333" name="Google Shape;1333;p8"/>
            <p:cNvSpPr/>
            <p:nvPr/>
          </p:nvSpPr>
          <p:spPr>
            <a:xfrm>
              <a:off x="7042387" y="3824888"/>
              <a:ext cx="494954" cy="257342"/>
            </a:xfrm>
            <a:custGeom>
              <a:avLst/>
              <a:gdLst/>
              <a:ahLst/>
              <a:cxnLst/>
              <a:rect l="l" t="t" r="r" b="b"/>
              <a:pathLst>
                <a:path w="24334" h="12652" extrusionOk="0">
                  <a:moveTo>
                    <a:pt x="23159" y="0"/>
                  </a:moveTo>
                  <a:cubicBezTo>
                    <a:pt x="23332" y="864"/>
                    <a:pt x="23332" y="1867"/>
                    <a:pt x="23470" y="2869"/>
                  </a:cubicBezTo>
                  <a:cubicBezTo>
                    <a:pt x="23470" y="3007"/>
                    <a:pt x="23332" y="3007"/>
                    <a:pt x="23332" y="3146"/>
                  </a:cubicBezTo>
                  <a:lnTo>
                    <a:pt x="23332" y="3457"/>
                  </a:lnTo>
                  <a:lnTo>
                    <a:pt x="22882" y="3872"/>
                  </a:lnTo>
                  <a:cubicBezTo>
                    <a:pt x="22882" y="4010"/>
                    <a:pt x="22744" y="4148"/>
                    <a:pt x="22606" y="4321"/>
                  </a:cubicBezTo>
                  <a:cubicBezTo>
                    <a:pt x="22467" y="4597"/>
                    <a:pt x="22295" y="4874"/>
                    <a:pt x="22018" y="5323"/>
                  </a:cubicBezTo>
                  <a:cubicBezTo>
                    <a:pt x="21742" y="5876"/>
                    <a:pt x="21292" y="6464"/>
                    <a:pt x="20877" y="7190"/>
                  </a:cubicBezTo>
                  <a:cubicBezTo>
                    <a:pt x="20428" y="7777"/>
                    <a:pt x="20013" y="8469"/>
                    <a:pt x="19564" y="9056"/>
                  </a:cubicBezTo>
                  <a:cubicBezTo>
                    <a:pt x="19149" y="9644"/>
                    <a:pt x="18562" y="10059"/>
                    <a:pt x="17974" y="10508"/>
                  </a:cubicBezTo>
                  <a:cubicBezTo>
                    <a:pt x="17836" y="10646"/>
                    <a:pt x="17697" y="10646"/>
                    <a:pt x="17697" y="10646"/>
                  </a:cubicBezTo>
                  <a:lnTo>
                    <a:pt x="17421" y="10646"/>
                  </a:lnTo>
                  <a:cubicBezTo>
                    <a:pt x="16419" y="10508"/>
                    <a:pt x="15554" y="10370"/>
                    <a:pt x="14690" y="10059"/>
                  </a:cubicBezTo>
                  <a:lnTo>
                    <a:pt x="14517" y="10197"/>
                  </a:lnTo>
                  <a:lnTo>
                    <a:pt x="14517" y="10370"/>
                  </a:lnTo>
                  <a:cubicBezTo>
                    <a:pt x="14379" y="10508"/>
                    <a:pt x="14241" y="10508"/>
                    <a:pt x="13964" y="10508"/>
                  </a:cubicBezTo>
                  <a:cubicBezTo>
                    <a:pt x="13515" y="10370"/>
                    <a:pt x="13100" y="10370"/>
                    <a:pt x="12651" y="10197"/>
                  </a:cubicBezTo>
                  <a:cubicBezTo>
                    <a:pt x="12236" y="10059"/>
                    <a:pt x="11787" y="10059"/>
                    <a:pt x="11372" y="9920"/>
                  </a:cubicBezTo>
                  <a:cubicBezTo>
                    <a:pt x="10370" y="9782"/>
                    <a:pt x="9506" y="9506"/>
                    <a:pt x="8641" y="9333"/>
                  </a:cubicBezTo>
                  <a:cubicBezTo>
                    <a:pt x="6740" y="8918"/>
                    <a:pt x="5012" y="8469"/>
                    <a:pt x="3284" y="7916"/>
                  </a:cubicBezTo>
                  <a:lnTo>
                    <a:pt x="3146" y="7777"/>
                  </a:lnTo>
                  <a:cubicBezTo>
                    <a:pt x="3007" y="7777"/>
                    <a:pt x="3007" y="7605"/>
                    <a:pt x="3007" y="7466"/>
                  </a:cubicBezTo>
                  <a:cubicBezTo>
                    <a:pt x="3007" y="7328"/>
                    <a:pt x="2869" y="7052"/>
                    <a:pt x="2869" y="6913"/>
                  </a:cubicBezTo>
                  <a:cubicBezTo>
                    <a:pt x="2143" y="6602"/>
                    <a:pt x="1556" y="6464"/>
                    <a:pt x="864" y="6049"/>
                  </a:cubicBezTo>
                  <a:lnTo>
                    <a:pt x="691" y="5876"/>
                  </a:lnTo>
                  <a:cubicBezTo>
                    <a:pt x="691" y="5738"/>
                    <a:pt x="553" y="5738"/>
                    <a:pt x="553" y="5600"/>
                  </a:cubicBezTo>
                  <a:cubicBezTo>
                    <a:pt x="277" y="4459"/>
                    <a:pt x="138" y="3284"/>
                    <a:pt x="138" y="2143"/>
                  </a:cubicBezTo>
                  <a:cubicBezTo>
                    <a:pt x="0" y="2282"/>
                    <a:pt x="0" y="2593"/>
                    <a:pt x="0" y="2731"/>
                  </a:cubicBezTo>
                  <a:cubicBezTo>
                    <a:pt x="0" y="4148"/>
                    <a:pt x="0" y="5738"/>
                    <a:pt x="864" y="7052"/>
                  </a:cubicBezTo>
                  <a:cubicBezTo>
                    <a:pt x="1141" y="7605"/>
                    <a:pt x="1556" y="8192"/>
                    <a:pt x="2143" y="8469"/>
                  </a:cubicBezTo>
                  <a:cubicBezTo>
                    <a:pt x="2731" y="8918"/>
                    <a:pt x="3284" y="9195"/>
                    <a:pt x="3871" y="9333"/>
                  </a:cubicBezTo>
                  <a:cubicBezTo>
                    <a:pt x="5185" y="9782"/>
                    <a:pt x="6464" y="9920"/>
                    <a:pt x="7777" y="10197"/>
                  </a:cubicBezTo>
                  <a:cubicBezTo>
                    <a:pt x="9506" y="10646"/>
                    <a:pt x="11061" y="11234"/>
                    <a:pt x="12651" y="11787"/>
                  </a:cubicBezTo>
                  <a:cubicBezTo>
                    <a:pt x="13515" y="12098"/>
                    <a:pt x="14379" y="12375"/>
                    <a:pt x="15243" y="12513"/>
                  </a:cubicBezTo>
                  <a:cubicBezTo>
                    <a:pt x="15693" y="12651"/>
                    <a:pt x="16107" y="12651"/>
                    <a:pt x="16557" y="12651"/>
                  </a:cubicBezTo>
                  <a:lnTo>
                    <a:pt x="17974" y="12651"/>
                  </a:lnTo>
                  <a:cubicBezTo>
                    <a:pt x="18700" y="12513"/>
                    <a:pt x="19564" y="12236"/>
                    <a:pt x="20152" y="11787"/>
                  </a:cubicBezTo>
                  <a:cubicBezTo>
                    <a:pt x="21016" y="11234"/>
                    <a:pt x="21742" y="10646"/>
                    <a:pt x="22295" y="9782"/>
                  </a:cubicBezTo>
                  <a:cubicBezTo>
                    <a:pt x="22882" y="9195"/>
                    <a:pt x="23159" y="8330"/>
                    <a:pt x="23470" y="7605"/>
                  </a:cubicBezTo>
                  <a:cubicBezTo>
                    <a:pt x="23885" y="6740"/>
                    <a:pt x="24023" y="5876"/>
                    <a:pt x="24196" y="4874"/>
                  </a:cubicBezTo>
                  <a:cubicBezTo>
                    <a:pt x="24334" y="4010"/>
                    <a:pt x="24196" y="3146"/>
                    <a:pt x="24023" y="2282"/>
                  </a:cubicBezTo>
                  <a:cubicBezTo>
                    <a:pt x="23885" y="1417"/>
                    <a:pt x="23608" y="553"/>
                    <a:pt x="23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7074015" y="3880415"/>
              <a:ext cx="23920" cy="46436"/>
            </a:xfrm>
            <a:custGeom>
              <a:avLst/>
              <a:gdLst/>
              <a:ahLst/>
              <a:cxnLst/>
              <a:rect l="l" t="t" r="r" b="b"/>
              <a:pathLst>
                <a:path w="1176" h="2283" extrusionOk="0">
                  <a:moveTo>
                    <a:pt x="1" y="1"/>
                  </a:moveTo>
                  <a:lnTo>
                    <a:pt x="1" y="1"/>
                  </a:lnTo>
                  <a:cubicBezTo>
                    <a:pt x="312" y="865"/>
                    <a:pt x="726" y="1591"/>
                    <a:pt x="1176" y="2282"/>
                  </a:cubicBezTo>
                  <a:lnTo>
                    <a:pt x="1176" y="1729"/>
                  </a:lnTo>
                  <a:cubicBezTo>
                    <a:pt x="1037" y="1418"/>
                    <a:pt x="865" y="1003"/>
                    <a:pt x="865" y="554"/>
                  </a:cubicBezTo>
                  <a:cubicBezTo>
                    <a:pt x="865" y="554"/>
                    <a:pt x="865" y="416"/>
                    <a:pt x="1037" y="416"/>
                  </a:cubicBezTo>
                  <a:cubicBezTo>
                    <a:pt x="588" y="277"/>
                    <a:pt x="312" y="139"/>
                    <a:pt x="1" y="1"/>
                  </a:cubicBezTo>
                  <a:close/>
                </a:path>
              </a:pathLst>
            </a:custGeom>
            <a:solidFill>
              <a:srgbClr val="E4D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367190" y="3961977"/>
              <a:ext cx="20401" cy="29554"/>
            </a:xfrm>
            <a:custGeom>
              <a:avLst/>
              <a:gdLst/>
              <a:ahLst/>
              <a:cxnLst/>
              <a:rect l="l" t="t" r="r" b="b"/>
              <a:pathLst>
                <a:path w="1003" h="1453" extrusionOk="0">
                  <a:moveTo>
                    <a:pt x="0" y="0"/>
                  </a:moveTo>
                  <a:cubicBezTo>
                    <a:pt x="277" y="173"/>
                    <a:pt x="450" y="450"/>
                    <a:pt x="588" y="726"/>
                  </a:cubicBezTo>
                  <a:cubicBezTo>
                    <a:pt x="726" y="1037"/>
                    <a:pt x="864" y="1176"/>
                    <a:pt x="1003" y="1452"/>
                  </a:cubicBezTo>
                  <a:lnTo>
                    <a:pt x="1003" y="1176"/>
                  </a:lnTo>
                  <a:lnTo>
                    <a:pt x="1003" y="173"/>
                  </a:lnTo>
                  <a:cubicBezTo>
                    <a:pt x="726" y="173"/>
                    <a:pt x="277" y="0"/>
                    <a:pt x="0" y="0"/>
                  </a:cubicBezTo>
                  <a:close/>
                </a:path>
              </a:pathLst>
            </a:custGeom>
            <a:solidFill>
              <a:srgbClr val="E4D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337657" y="3976744"/>
              <a:ext cx="14787" cy="23920"/>
            </a:xfrm>
            <a:custGeom>
              <a:avLst/>
              <a:gdLst/>
              <a:ahLst/>
              <a:cxnLst/>
              <a:rect l="l" t="t" r="r" b="b"/>
              <a:pathLst>
                <a:path w="727" h="1176" extrusionOk="0">
                  <a:moveTo>
                    <a:pt x="0" y="0"/>
                  </a:moveTo>
                  <a:lnTo>
                    <a:pt x="0" y="1003"/>
                  </a:lnTo>
                  <a:cubicBezTo>
                    <a:pt x="312" y="1003"/>
                    <a:pt x="450" y="1003"/>
                    <a:pt x="726" y="1176"/>
                  </a:cubicBezTo>
                  <a:cubicBezTo>
                    <a:pt x="588" y="1003"/>
                    <a:pt x="588" y="864"/>
                    <a:pt x="450" y="726"/>
                  </a:cubicBezTo>
                  <a:cubicBezTo>
                    <a:pt x="312" y="450"/>
                    <a:pt x="173" y="139"/>
                    <a:pt x="0" y="0"/>
                  </a:cubicBezTo>
                  <a:close/>
                </a:path>
              </a:pathLst>
            </a:custGeom>
            <a:solidFill>
              <a:srgbClr val="E4D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337657" y="3997124"/>
              <a:ext cx="26727" cy="21113"/>
            </a:xfrm>
            <a:custGeom>
              <a:avLst/>
              <a:gdLst/>
              <a:ahLst/>
              <a:cxnLst/>
              <a:rect l="l" t="t" r="r" b="b"/>
              <a:pathLst>
                <a:path w="1314" h="1038" extrusionOk="0">
                  <a:moveTo>
                    <a:pt x="0" y="1"/>
                  </a:moveTo>
                  <a:cubicBezTo>
                    <a:pt x="0" y="174"/>
                    <a:pt x="173" y="450"/>
                    <a:pt x="173" y="727"/>
                  </a:cubicBezTo>
                  <a:lnTo>
                    <a:pt x="450" y="727"/>
                  </a:lnTo>
                  <a:cubicBezTo>
                    <a:pt x="726" y="865"/>
                    <a:pt x="1037" y="865"/>
                    <a:pt x="1314" y="1038"/>
                  </a:cubicBezTo>
                  <a:cubicBezTo>
                    <a:pt x="1176" y="727"/>
                    <a:pt x="865" y="450"/>
                    <a:pt x="726" y="174"/>
                  </a:cubicBezTo>
                  <a:cubicBezTo>
                    <a:pt x="450" y="1"/>
                    <a:pt x="312" y="1"/>
                    <a:pt x="0" y="1"/>
                  </a:cubicBezTo>
                  <a:close/>
                </a:path>
              </a:pathLst>
            </a:custGeom>
            <a:solidFill>
              <a:srgbClr val="E4D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7341176" y="3956343"/>
              <a:ext cx="40802" cy="49955"/>
            </a:xfrm>
            <a:custGeom>
              <a:avLst/>
              <a:gdLst/>
              <a:ahLst/>
              <a:cxnLst/>
              <a:rect l="l" t="t" r="r" b="b"/>
              <a:pathLst>
                <a:path w="2006" h="2456" extrusionOk="0">
                  <a:moveTo>
                    <a:pt x="0" y="1"/>
                  </a:moveTo>
                  <a:cubicBezTo>
                    <a:pt x="415" y="727"/>
                    <a:pt x="864" y="1591"/>
                    <a:pt x="1417" y="2317"/>
                  </a:cubicBezTo>
                  <a:cubicBezTo>
                    <a:pt x="1556" y="2317"/>
                    <a:pt x="1867" y="2317"/>
                    <a:pt x="2005" y="2455"/>
                  </a:cubicBezTo>
                  <a:cubicBezTo>
                    <a:pt x="1729" y="1867"/>
                    <a:pt x="1417" y="1314"/>
                    <a:pt x="1003" y="865"/>
                  </a:cubicBezTo>
                  <a:cubicBezTo>
                    <a:pt x="864" y="589"/>
                    <a:pt x="553" y="277"/>
                    <a:pt x="415" y="139"/>
                  </a:cubicBezTo>
                  <a:cubicBezTo>
                    <a:pt x="415" y="139"/>
                    <a:pt x="277" y="139"/>
                    <a:pt x="277" y="1"/>
                  </a:cubicBezTo>
                  <a:close/>
                </a:path>
              </a:pathLst>
            </a:custGeom>
            <a:solidFill>
              <a:srgbClr val="E4D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7369997" y="4003450"/>
              <a:ext cx="20401" cy="20421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0" y="1"/>
                  </a:moveTo>
                  <a:cubicBezTo>
                    <a:pt x="0" y="139"/>
                    <a:pt x="0" y="139"/>
                    <a:pt x="139" y="277"/>
                  </a:cubicBezTo>
                  <a:cubicBezTo>
                    <a:pt x="312" y="416"/>
                    <a:pt x="450" y="727"/>
                    <a:pt x="726" y="865"/>
                  </a:cubicBezTo>
                  <a:cubicBezTo>
                    <a:pt x="726" y="865"/>
                    <a:pt x="865" y="865"/>
                    <a:pt x="1003" y="1003"/>
                  </a:cubicBezTo>
                  <a:lnTo>
                    <a:pt x="1003" y="416"/>
                  </a:lnTo>
                  <a:cubicBezTo>
                    <a:pt x="865" y="416"/>
                    <a:pt x="726" y="416"/>
                    <a:pt x="726" y="277"/>
                  </a:cubicBezTo>
                  <a:cubicBezTo>
                    <a:pt x="726" y="277"/>
                    <a:pt x="726" y="139"/>
                    <a:pt x="588" y="139"/>
                  </a:cubicBezTo>
                  <a:cubicBezTo>
                    <a:pt x="450" y="1"/>
                    <a:pt x="139" y="1"/>
                    <a:pt x="0" y="1"/>
                  </a:cubicBezTo>
                  <a:close/>
                </a:path>
              </a:pathLst>
            </a:custGeom>
            <a:solidFill>
              <a:srgbClr val="E4D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7062767" y="3886049"/>
              <a:ext cx="32361" cy="58376"/>
            </a:xfrm>
            <a:custGeom>
              <a:avLst/>
              <a:gdLst/>
              <a:ahLst/>
              <a:cxnLst/>
              <a:rect l="l" t="t" r="r" b="b"/>
              <a:pathLst>
                <a:path w="1591" h="2870" extrusionOk="0">
                  <a:moveTo>
                    <a:pt x="0" y="0"/>
                  </a:moveTo>
                  <a:lnTo>
                    <a:pt x="0" y="0"/>
                  </a:lnTo>
                  <a:cubicBezTo>
                    <a:pt x="139" y="865"/>
                    <a:pt x="277" y="1590"/>
                    <a:pt x="415" y="2316"/>
                  </a:cubicBezTo>
                  <a:cubicBezTo>
                    <a:pt x="554" y="2455"/>
                    <a:pt x="726" y="2455"/>
                    <a:pt x="865" y="2593"/>
                  </a:cubicBezTo>
                  <a:cubicBezTo>
                    <a:pt x="1141" y="2731"/>
                    <a:pt x="1279" y="2731"/>
                    <a:pt x="1590" y="2869"/>
                  </a:cubicBezTo>
                  <a:cubicBezTo>
                    <a:pt x="1003" y="1867"/>
                    <a:pt x="554" y="1003"/>
                    <a:pt x="0" y="0"/>
                  </a:cubicBezTo>
                  <a:close/>
                </a:path>
              </a:pathLst>
            </a:custGeom>
            <a:solidFill>
              <a:srgbClr val="E4D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7405144" y="3883242"/>
              <a:ext cx="52762" cy="120230"/>
            </a:xfrm>
            <a:custGeom>
              <a:avLst/>
              <a:gdLst/>
              <a:ahLst/>
              <a:cxnLst/>
              <a:rect l="l" t="t" r="r" b="b"/>
              <a:pathLst>
                <a:path w="2594" h="5911" extrusionOk="0">
                  <a:moveTo>
                    <a:pt x="2455" y="0"/>
                  </a:moveTo>
                  <a:cubicBezTo>
                    <a:pt x="1591" y="1279"/>
                    <a:pt x="727" y="2454"/>
                    <a:pt x="139" y="3733"/>
                  </a:cubicBezTo>
                  <a:lnTo>
                    <a:pt x="1" y="3871"/>
                  </a:lnTo>
                  <a:cubicBezTo>
                    <a:pt x="139" y="4459"/>
                    <a:pt x="139" y="5047"/>
                    <a:pt x="1" y="5600"/>
                  </a:cubicBezTo>
                  <a:cubicBezTo>
                    <a:pt x="1" y="5600"/>
                    <a:pt x="139" y="5773"/>
                    <a:pt x="139" y="5911"/>
                  </a:cubicBezTo>
                  <a:cubicBezTo>
                    <a:pt x="139" y="5773"/>
                    <a:pt x="312" y="5773"/>
                    <a:pt x="312" y="5773"/>
                  </a:cubicBezTo>
                  <a:cubicBezTo>
                    <a:pt x="588" y="5461"/>
                    <a:pt x="865" y="5185"/>
                    <a:pt x="1176" y="5047"/>
                  </a:cubicBezTo>
                  <a:cubicBezTo>
                    <a:pt x="1452" y="4597"/>
                    <a:pt x="1729" y="4183"/>
                    <a:pt x="1867" y="3733"/>
                  </a:cubicBezTo>
                  <a:cubicBezTo>
                    <a:pt x="2178" y="3180"/>
                    <a:pt x="2317" y="2731"/>
                    <a:pt x="2455" y="2143"/>
                  </a:cubicBezTo>
                  <a:cubicBezTo>
                    <a:pt x="2593" y="1590"/>
                    <a:pt x="2593" y="1141"/>
                    <a:pt x="2593" y="726"/>
                  </a:cubicBezTo>
                  <a:cubicBezTo>
                    <a:pt x="2593" y="415"/>
                    <a:pt x="2455" y="277"/>
                    <a:pt x="2455" y="0"/>
                  </a:cubicBezTo>
                  <a:close/>
                </a:path>
              </a:pathLst>
            </a:custGeom>
            <a:solidFill>
              <a:srgbClr val="ECE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7407951" y="3821369"/>
              <a:ext cx="94235" cy="196871"/>
            </a:xfrm>
            <a:custGeom>
              <a:avLst/>
              <a:gdLst/>
              <a:ahLst/>
              <a:cxnLst/>
              <a:rect l="l" t="t" r="r" b="b"/>
              <a:pathLst>
                <a:path w="4633" h="9679" extrusionOk="0">
                  <a:moveTo>
                    <a:pt x="4322" y="0"/>
                  </a:moveTo>
                  <a:cubicBezTo>
                    <a:pt x="4045" y="450"/>
                    <a:pt x="3907" y="726"/>
                    <a:pt x="3769" y="1037"/>
                  </a:cubicBezTo>
                  <a:cubicBezTo>
                    <a:pt x="3319" y="1590"/>
                    <a:pt x="2904" y="2316"/>
                    <a:pt x="2455" y="2904"/>
                  </a:cubicBezTo>
                  <a:cubicBezTo>
                    <a:pt x="2455" y="3042"/>
                    <a:pt x="2317" y="3042"/>
                    <a:pt x="2317" y="3042"/>
                  </a:cubicBezTo>
                  <a:cubicBezTo>
                    <a:pt x="2317" y="3319"/>
                    <a:pt x="2455" y="3457"/>
                    <a:pt x="2455" y="3768"/>
                  </a:cubicBezTo>
                  <a:cubicBezTo>
                    <a:pt x="2455" y="4183"/>
                    <a:pt x="2455" y="4632"/>
                    <a:pt x="2317" y="5185"/>
                  </a:cubicBezTo>
                  <a:cubicBezTo>
                    <a:pt x="2179" y="5773"/>
                    <a:pt x="2040" y="6222"/>
                    <a:pt x="1729" y="6775"/>
                  </a:cubicBezTo>
                  <a:cubicBezTo>
                    <a:pt x="1591" y="7225"/>
                    <a:pt x="1314" y="7639"/>
                    <a:pt x="1038" y="8089"/>
                  </a:cubicBezTo>
                  <a:cubicBezTo>
                    <a:pt x="727" y="8227"/>
                    <a:pt x="450" y="8503"/>
                    <a:pt x="174" y="8815"/>
                  </a:cubicBezTo>
                  <a:cubicBezTo>
                    <a:pt x="174" y="8815"/>
                    <a:pt x="1" y="8815"/>
                    <a:pt x="1" y="8953"/>
                  </a:cubicBezTo>
                  <a:lnTo>
                    <a:pt x="1" y="9679"/>
                  </a:lnTo>
                  <a:cubicBezTo>
                    <a:pt x="450" y="9229"/>
                    <a:pt x="865" y="8815"/>
                    <a:pt x="1176" y="8365"/>
                  </a:cubicBezTo>
                  <a:cubicBezTo>
                    <a:pt x="1902" y="7501"/>
                    <a:pt x="2317" y="6499"/>
                    <a:pt x="2904" y="5635"/>
                  </a:cubicBezTo>
                  <a:cubicBezTo>
                    <a:pt x="3181" y="5185"/>
                    <a:pt x="3457" y="4770"/>
                    <a:pt x="3769" y="4321"/>
                  </a:cubicBezTo>
                  <a:cubicBezTo>
                    <a:pt x="3907" y="4045"/>
                    <a:pt x="4045" y="3906"/>
                    <a:pt x="4183" y="3630"/>
                  </a:cubicBezTo>
                  <a:cubicBezTo>
                    <a:pt x="4322" y="3457"/>
                    <a:pt x="4494" y="3319"/>
                    <a:pt x="4633" y="3180"/>
                  </a:cubicBezTo>
                  <a:cubicBezTo>
                    <a:pt x="4494" y="3180"/>
                    <a:pt x="4494" y="3042"/>
                    <a:pt x="4494" y="3042"/>
                  </a:cubicBezTo>
                  <a:cubicBezTo>
                    <a:pt x="4494" y="2040"/>
                    <a:pt x="4494" y="1037"/>
                    <a:pt x="4322" y="0"/>
                  </a:cubicBezTo>
                  <a:close/>
                </a:path>
              </a:pathLst>
            </a:custGeom>
            <a:solidFill>
              <a:srgbClr val="ECE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7337657" y="3789741"/>
              <a:ext cx="149763" cy="158205"/>
            </a:xfrm>
            <a:custGeom>
              <a:avLst/>
              <a:gdLst/>
              <a:ahLst/>
              <a:cxnLst/>
              <a:rect l="l" t="t" r="r" b="b"/>
              <a:pathLst>
                <a:path w="7363" h="7778" extrusionOk="0">
                  <a:moveTo>
                    <a:pt x="5185" y="0"/>
                  </a:moveTo>
                  <a:cubicBezTo>
                    <a:pt x="4909" y="553"/>
                    <a:pt x="4632" y="1002"/>
                    <a:pt x="4321" y="1417"/>
                  </a:cubicBezTo>
                  <a:cubicBezTo>
                    <a:pt x="3768" y="2143"/>
                    <a:pt x="3180" y="2731"/>
                    <a:pt x="2593" y="3457"/>
                  </a:cubicBezTo>
                  <a:cubicBezTo>
                    <a:pt x="1729" y="4597"/>
                    <a:pt x="865" y="6049"/>
                    <a:pt x="0" y="7190"/>
                  </a:cubicBezTo>
                  <a:lnTo>
                    <a:pt x="173" y="7190"/>
                  </a:lnTo>
                  <a:cubicBezTo>
                    <a:pt x="1037" y="7466"/>
                    <a:pt x="1902" y="7604"/>
                    <a:pt x="2766" y="7777"/>
                  </a:cubicBezTo>
                  <a:cubicBezTo>
                    <a:pt x="3457" y="6464"/>
                    <a:pt x="4321" y="5323"/>
                    <a:pt x="5185" y="4010"/>
                  </a:cubicBezTo>
                  <a:cubicBezTo>
                    <a:pt x="5185" y="3871"/>
                    <a:pt x="5358" y="3733"/>
                    <a:pt x="5358" y="3595"/>
                  </a:cubicBezTo>
                  <a:cubicBezTo>
                    <a:pt x="5358" y="3595"/>
                    <a:pt x="5185" y="3457"/>
                    <a:pt x="5185" y="3284"/>
                  </a:cubicBezTo>
                  <a:cubicBezTo>
                    <a:pt x="4909" y="2869"/>
                    <a:pt x="4909" y="2281"/>
                    <a:pt x="5047" y="1867"/>
                  </a:cubicBezTo>
                  <a:cubicBezTo>
                    <a:pt x="5185" y="1279"/>
                    <a:pt x="5635" y="1002"/>
                    <a:pt x="6049" y="691"/>
                  </a:cubicBezTo>
                  <a:cubicBezTo>
                    <a:pt x="6360" y="553"/>
                    <a:pt x="6637" y="553"/>
                    <a:pt x="6913" y="553"/>
                  </a:cubicBezTo>
                  <a:lnTo>
                    <a:pt x="7363" y="553"/>
                  </a:lnTo>
                  <a:cubicBezTo>
                    <a:pt x="6775" y="277"/>
                    <a:pt x="6222" y="138"/>
                    <a:pt x="5773" y="0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7437484" y="3800989"/>
              <a:ext cx="49935" cy="61874"/>
            </a:xfrm>
            <a:custGeom>
              <a:avLst/>
              <a:gdLst/>
              <a:ahLst/>
              <a:cxnLst/>
              <a:rect l="l" t="t" r="r" b="b"/>
              <a:pathLst>
                <a:path w="2455" h="3042" extrusionOk="0">
                  <a:moveTo>
                    <a:pt x="2005" y="0"/>
                  </a:moveTo>
                  <a:cubicBezTo>
                    <a:pt x="1729" y="0"/>
                    <a:pt x="1452" y="0"/>
                    <a:pt x="1141" y="138"/>
                  </a:cubicBezTo>
                  <a:cubicBezTo>
                    <a:pt x="727" y="449"/>
                    <a:pt x="277" y="726"/>
                    <a:pt x="139" y="1314"/>
                  </a:cubicBezTo>
                  <a:cubicBezTo>
                    <a:pt x="1" y="1728"/>
                    <a:pt x="1" y="2316"/>
                    <a:pt x="277" y="2731"/>
                  </a:cubicBezTo>
                  <a:cubicBezTo>
                    <a:pt x="277" y="2904"/>
                    <a:pt x="450" y="3042"/>
                    <a:pt x="450" y="3042"/>
                  </a:cubicBezTo>
                  <a:cubicBezTo>
                    <a:pt x="865" y="2592"/>
                    <a:pt x="1141" y="2039"/>
                    <a:pt x="1452" y="1590"/>
                  </a:cubicBezTo>
                  <a:cubicBezTo>
                    <a:pt x="1729" y="1314"/>
                    <a:pt x="1867" y="864"/>
                    <a:pt x="2005" y="588"/>
                  </a:cubicBezTo>
                  <a:cubicBezTo>
                    <a:pt x="2178" y="449"/>
                    <a:pt x="2317" y="138"/>
                    <a:pt x="2455" y="0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7071208" y="3715908"/>
              <a:ext cx="132190" cy="140631"/>
            </a:xfrm>
            <a:custGeom>
              <a:avLst/>
              <a:gdLst/>
              <a:ahLst/>
              <a:cxnLst/>
              <a:rect l="l" t="t" r="r" b="b"/>
              <a:pathLst>
                <a:path w="6499" h="6914" extrusionOk="0">
                  <a:moveTo>
                    <a:pt x="4632" y="1"/>
                  </a:moveTo>
                  <a:cubicBezTo>
                    <a:pt x="4459" y="174"/>
                    <a:pt x="4321" y="312"/>
                    <a:pt x="4183" y="588"/>
                  </a:cubicBezTo>
                  <a:cubicBezTo>
                    <a:pt x="3906" y="1038"/>
                    <a:pt x="3595" y="1452"/>
                    <a:pt x="3319" y="1902"/>
                  </a:cubicBezTo>
                  <a:cubicBezTo>
                    <a:pt x="2904" y="2455"/>
                    <a:pt x="2454" y="3042"/>
                    <a:pt x="2178" y="3457"/>
                  </a:cubicBezTo>
                  <a:cubicBezTo>
                    <a:pt x="1452" y="4494"/>
                    <a:pt x="726" y="5358"/>
                    <a:pt x="0" y="6361"/>
                  </a:cubicBezTo>
                  <a:cubicBezTo>
                    <a:pt x="92" y="6361"/>
                    <a:pt x="261" y="6299"/>
                    <a:pt x="405" y="6299"/>
                  </a:cubicBezTo>
                  <a:cubicBezTo>
                    <a:pt x="476" y="6299"/>
                    <a:pt x="542" y="6315"/>
                    <a:pt x="588" y="6361"/>
                  </a:cubicBezTo>
                  <a:cubicBezTo>
                    <a:pt x="1175" y="6361"/>
                    <a:pt x="1590" y="6499"/>
                    <a:pt x="1867" y="6914"/>
                  </a:cubicBezTo>
                  <a:cubicBezTo>
                    <a:pt x="2454" y="5911"/>
                    <a:pt x="3180" y="4909"/>
                    <a:pt x="3906" y="3907"/>
                  </a:cubicBezTo>
                  <a:cubicBezTo>
                    <a:pt x="4459" y="3181"/>
                    <a:pt x="4909" y="2593"/>
                    <a:pt x="5496" y="1902"/>
                  </a:cubicBezTo>
                  <a:cubicBezTo>
                    <a:pt x="5773" y="1314"/>
                    <a:pt x="6187" y="865"/>
                    <a:pt x="6499" y="312"/>
                  </a:cubicBezTo>
                  <a:cubicBezTo>
                    <a:pt x="5911" y="312"/>
                    <a:pt x="5323" y="174"/>
                    <a:pt x="4632" y="1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7065574" y="3844028"/>
              <a:ext cx="43609" cy="27276"/>
            </a:xfrm>
            <a:custGeom>
              <a:avLst/>
              <a:gdLst/>
              <a:ahLst/>
              <a:cxnLst/>
              <a:rect l="l" t="t" r="r" b="b"/>
              <a:pathLst>
                <a:path w="2144" h="1341" extrusionOk="0">
                  <a:moveTo>
                    <a:pt x="682" y="0"/>
                  </a:moveTo>
                  <a:cubicBezTo>
                    <a:pt x="538" y="0"/>
                    <a:pt x="369" y="62"/>
                    <a:pt x="277" y="62"/>
                  </a:cubicBezTo>
                  <a:cubicBezTo>
                    <a:pt x="139" y="200"/>
                    <a:pt x="139" y="338"/>
                    <a:pt x="1" y="476"/>
                  </a:cubicBezTo>
                  <a:lnTo>
                    <a:pt x="139" y="476"/>
                  </a:lnTo>
                  <a:cubicBezTo>
                    <a:pt x="588" y="926"/>
                    <a:pt x="1141" y="1202"/>
                    <a:pt x="1591" y="1341"/>
                  </a:cubicBezTo>
                  <a:lnTo>
                    <a:pt x="1729" y="1341"/>
                  </a:lnTo>
                  <a:cubicBezTo>
                    <a:pt x="1867" y="1064"/>
                    <a:pt x="2006" y="926"/>
                    <a:pt x="2144" y="615"/>
                  </a:cubicBezTo>
                  <a:cubicBezTo>
                    <a:pt x="1867" y="200"/>
                    <a:pt x="1452" y="62"/>
                    <a:pt x="865" y="62"/>
                  </a:cubicBezTo>
                  <a:cubicBezTo>
                    <a:pt x="819" y="16"/>
                    <a:pt x="753" y="0"/>
                    <a:pt x="682" y="0"/>
                  </a:cubicBez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7341176" y="3935963"/>
              <a:ext cx="20" cy="2827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39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7341176" y="393596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6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7159075" y="3909257"/>
              <a:ext cx="41514" cy="44301"/>
            </a:xfrm>
            <a:custGeom>
              <a:avLst/>
              <a:gdLst/>
              <a:ahLst/>
              <a:cxnLst/>
              <a:rect l="l" t="t" r="r" b="b"/>
              <a:pathLst>
                <a:path w="2041" h="2178" extrusionOk="0">
                  <a:moveTo>
                    <a:pt x="1" y="0"/>
                  </a:moveTo>
                  <a:cubicBezTo>
                    <a:pt x="312" y="726"/>
                    <a:pt x="727" y="1314"/>
                    <a:pt x="1176" y="2039"/>
                  </a:cubicBezTo>
                  <a:cubicBezTo>
                    <a:pt x="1453" y="2039"/>
                    <a:pt x="1729" y="2178"/>
                    <a:pt x="2040" y="2178"/>
                  </a:cubicBezTo>
                  <a:cubicBezTo>
                    <a:pt x="1729" y="1590"/>
                    <a:pt x="1453" y="1037"/>
                    <a:pt x="1176" y="311"/>
                  </a:cubicBezTo>
                  <a:cubicBezTo>
                    <a:pt x="727" y="173"/>
                    <a:pt x="450" y="173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7182994" y="3950729"/>
              <a:ext cx="43609" cy="46416"/>
            </a:xfrm>
            <a:custGeom>
              <a:avLst/>
              <a:gdLst/>
              <a:ahLst/>
              <a:cxnLst/>
              <a:rect l="l" t="t" r="r" b="b"/>
              <a:pathLst>
                <a:path w="2144" h="2282" extrusionOk="0">
                  <a:moveTo>
                    <a:pt x="0" y="0"/>
                  </a:moveTo>
                  <a:cubicBezTo>
                    <a:pt x="415" y="726"/>
                    <a:pt x="864" y="1279"/>
                    <a:pt x="1417" y="2005"/>
                  </a:cubicBezTo>
                  <a:lnTo>
                    <a:pt x="1417" y="2143"/>
                  </a:lnTo>
                  <a:cubicBezTo>
                    <a:pt x="1728" y="2143"/>
                    <a:pt x="2005" y="2282"/>
                    <a:pt x="2143" y="2282"/>
                  </a:cubicBezTo>
                  <a:cubicBezTo>
                    <a:pt x="1867" y="1729"/>
                    <a:pt x="1417" y="1141"/>
                    <a:pt x="1003" y="415"/>
                  </a:cubicBezTo>
                  <a:cubicBezTo>
                    <a:pt x="1003" y="415"/>
                    <a:pt x="864" y="277"/>
                    <a:pt x="864" y="139"/>
                  </a:cubicBezTo>
                  <a:cubicBezTo>
                    <a:pt x="553" y="139"/>
                    <a:pt x="27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47827" y="397393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7147827" y="3973937"/>
              <a:ext cx="20" cy="2827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1" y="1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7258922" y="3935963"/>
              <a:ext cx="47107" cy="49935"/>
            </a:xfrm>
            <a:custGeom>
              <a:avLst/>
              <a:gdLst/>
              <a:ahLst/>
              <a:cxnLst/>
              <a:rect l="l" t="t" r="r" b="b"/>
              <a:pathLst>
                <a:path w="2316" h="2455" extrusionOk="0">
                  <a:moveTo>
                    <a:pt x="0" y="1"/>
                  </a:moveTo>
                  <a:cubicBezTo>
                    <a:pt x="415" y="588"/>
                    <a:pt x="864" y="1279"/>
                    <a:pt x="1141" y="2005"/>
                  </a:cubicBezTo>
                  <a:cubicBezTo>
                    <a:pt x="1590" y="2144"/>
                    <a:pt x="2005" y="2316"/>
                    <a:pt x="2316" y="2455"/>
                  </a:cubicBezTo>
                  <a:cubicBezTo>
                    <a:pt x="1867" y="1729"/>
                    <a:pt x="1452" y="865"/>
                    <a:pt x="1003" y="139"/>
                  </a:cubicBezTo>
                  <a:cubicBezTo>
                    <a:pt x="726" y="139"/>
                    <a:pt x="41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7282110" y="3976744"/>
              <a:ext cx="37995" cy="41494"/>
            </a:xfrm>
            <a:custGeom>
              <a:avLst/>
              <a:gdLst/>
              <a:ahLst/>
              <a:cxnLst/>
              <a:rect l="l" t="t" r="r" b="b"/>
              <a:pathLst>
                <a:path w="1868" h="2040" extrusionOk="0">
                  <a:moveTo>
                    <a:pt x="1" y="0"/>
                  </a:moveTo>
                  <a:lnTo>
                    <a:pt x="1" y="0"/>
                  </a:lnTo>
                  <a:cubicBezTo>
                    <a:pt x="450" y="588"/>
                    <a:pt x="727" y="1314"/>
                    <a:pt x="1176" y="1867"/>
                  </a:cubicBezTo>
                  <a:cubicBezTo>
                    <a:pt x="1453" y="2040"/>
                    <a:pt x="1591" y="2040"/>
                    <a:pt x="1867" y="2040"/>
                  </a:cubicBezTo>
                  <a:lnTo>
                    <a:pt x="1867" y="1729"/>
                  </a:lnTo>
                  <a:cubicBezTo>
                    <a:pt x="1729" y="1314"/>
                    <a:pt x="1453" y="864"/>
                    <a:pt x="1176" y="450"/>
                  </a:cubicBezTo>
                  <a:cubicBezTo>
                    <a:pt x="865" y="311"/>
                    <a:pt x="450" y="1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7197049" y="3921196"/>
              <a:ext cx="35168" cy="37995"/>
            </a:xfrm>
            <a:custGeom>
              <a:avLst/>
              <a:gdLst/>
              <a:ahLst/>
              <a:cxnLst/>
              <a:rect l="l" t="t" r="r" b="b"/>
              <a:pathLst>
                <a:path w="1729" h="1868" extrusionOk="0">
                  <a:moveTo>
                    <a:pt x="0" y="1"/>
                  </a:moveTo>
                  <a:cubicBezTo>
                    <a:pt x="312" y="588"/>
                    <a:pt x="588" y="1141"/>
                    <a:pt x="865" y="1729"/>
                  </a:cubicBezTo>
                  <a:cubicBezTo>
                    <a:pt x="1176" y="1867"/>
                    <a:pt x="1452" y="1867"/>
                    <a:pt x="1729" y="1867"/>
                  </a:cubicBezTo>
                  <a:cubicBezTo>
                    <a:pt x="1452" y="1314"/>
                    <a:pt x="1176" y="727"/>
                    <a:pt x="865" y="139"/>
                  </a:cubicBezTo>
                  <a:cubicBezTo>
                    <a:pt x="588" y="139"/>
                    <a:pt x="312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214623" y="3956343"/>
              <a:ext cx="44321" cy="49955"/>
            </a:xfrm>
            <a:custGeom>
              <a:avLst/>
              <a:gdLst/>
              <a:ahLst/>
              <a:cxnLst/>
              <a:rect l="l" t="t" r="r" b="b"/>
              <a:pathLst>
                <a:path w="2179" h="2456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139"/>
                    <a:pt x="173" y="139"/>
                    <a:pt x="173" y="277"/>
                  </a:cubicBezTo>
                  <a:cubicBezTo>
                    <a:pt x="588" y="865"/>
                    <a:pt x="1038" y="1591"/>
                    <a:pt x="1452" y="2317"/>
                  </a:cubicBezTo>
                  <a:cubicBezTo>
                    <a:pt x="1729" y="2317"/>
                    <a:pt x="1902" y="2317"/>
                    <a:pt x="2178" y="2455"/>
                  </a:cubicBezTo>
                  <a:cubicBezTo>
                    <a:pt x="1729" y="1867"/>
                    <a:pt x="1452" y="1142"/>
                    <a:pt x="1176" y="589"/>
                  </a:cubicBezTo>
                  <a:cubicBezTo>
                    <a:pt x="1038" y="450"/>
                    <a:pt x="1038" y="277"/>
                    <a:pt x="865" y="139"/>
                  </a:cubicBezTo>
                  <a:cubicBezTo>
                    <a:pt x="588" y="139"/>
                    <a:pt x="312" y="13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7229389" y="3926830"/>
              <a:ext cx="37975" cy="44301"/>
            </a:xfrm>
            <a:custGeom>
              <a:avLst/>
              <a:gdLst/>
              <a:ahLst/>
              <a:cxnLst/>
              <a:rect l="l" t="t" r="r" b="b"/>
              <a:pathLst>
                <a:path w="1867" h="2178" extrusionOk="0">
                  <a:moveTo>
                    <a:pt x="0" y="0"/>
                  </a:moveTo>
                  <a:lnTo>
                    <a:pt x="0" y="0"/>
                  </a:lnTo>
                  <a:cubicBezTo>
                    <a:pt x="312" y="588"/>
                    <a:pt x="588" y="1314"/>
                    <a:pt x="1003" y="1901"/>
                  </a:cubicBezTo>
                  <a:cubicBezTo>
                    <a:pt x="1314" y="2040"/>
                    <a:pt x="1590" y="2040"/>
                    <a:pt x="1867" y="2178"/>
                  </a:cubicBezTo>
                  <a:cubicBezTo>
                    <a:pt x="1452" y="1590"/>
                    <a:pt x="1176" y="864"/>
                    <a:pt x="726" y="311"/>
                  </a:cubicBezTo>
                  <a:lnTo>
                    <a:pt x="726" y="173"/>
                  </a:lnTo>
                  <a:lnTo>
                    <a:pt x="450" y="173"/>
                  </a:lnTo>
                  <a:cubicBezTo>
                    <a:pt x="312" y="173"/>
                    <a:pt x="139" y="17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7249770" y="3965496"/>
              <a:ext cx="41514" cy="46416"/>
            </a:xfrm>
            <a:custGeom>
              <a:avLst/>
              <a:gdLst/>
              <a:ahLst/>
              <a:cxnLst/>
              <a:rect l="l" t="t" r="r" b="b"/>
              <a:pathLst>
                <a:path w="2041" h="2282" extrusionOk="0">
                  <a:moveTo>
                    <a:pt x="1" y="0"/>
                  </a:moveTo>
                  <a:cubicBezTo>
                    <a:pt x="312" y="692"/>
                    <a:pt x="727" y="1417"/>
                    <a:pt x="1314" y="2143"/>
                  </a:cubicBezTo>
                  <a:cubicBezTo>
                    <a:pt x="1453" y="2143"/>
                    <a:pt x="1591" y="2282"/>
                    <a:pt x="1729" y="2282"/>
                  </a:cubicBezTo>
                  <a:lnTo>
                    <a:pt x="2040" y="2282"/>
                  </a:lnTo>
                  <a:cubicBezTo>
                    <a:pt x="1591" y="1556"/>
                    <a:pt x="1176" y="1003"/>
                    <a:pt x="865" y="277"/>
                  </a:cubicBezTo>
                  <a:cubicBezTo>
                    <a:pt x="588" y="139"/>
                    <a:pt x="312" y="1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7294069" y="3941597"/>
              <a:ext cx="26035" cy="44301"/>
            </a:xfrm>
            <a:custGeom>
              <a:avLst/>
              <a:gdLst/>
              <a:ahLst/>
              <a:cxnLst/>
              <a:rect l="l" t="t" r="r" b="b"/>
              <a:pathLst>
                <a:path w="1280" h="2178" extrusionOk="0">
                  <a:moveTo>
                    <a:pt x="0" y="0"/>
                  </a:moveTo>
                  <a:cubicBezTo>
                    <a:pt x="415" y="726"/>
                    <a:pt x="865" y="1452"/>
                    <a:pt x="1279" y="2178"/>
                  </a:cubicBezTo>
                  <a:cubicBezTo>
                    <a:pt x="1279" y="1590"/>
                    <a:pt x="1141" y="864"/>
                    <a:pt x="1003" y="311"/>
                  </a:cubicBezTo>
                  <a:cubicBezTo>
                    <a:pt x="1003" y="311"/>
                    <a:pt x="1003" y="138"/>
                    <a:pt x="865" y="138"/>
                  </a:cubicBezTo>
                  <a:lnTo>
                    <a:pt x="277" y="138"/>
                  </a:lnTo>
                  <a:cubicBezTo>
                    <a:pt x="277" y="0"/>
                    <a:pt x="139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7118314" y="3953536"/>
              <a:ext cx="14767" cy="20421"/>
            </a:xfrm>
            <a:custGeom>
              <a:avLst/>
              <a:gdLst/>
              <a:ahLst/>
              <a:cxnLst/>
              <a:rect l="l" t="t" r="r" b="b"/>
              <a:pathLst>
                <a:path w="726" h="1004" extrusionOk="0">
                  <a:moveTo>
                    <a:pt x="0" y="1"/>
                  </a:moveTo>
                  <a:cubicBezTo>
                    <a:pt x="0" y="139"/>
                    <a:pt x="0" y="415"/>
                    <a:pt x="138" y="727"/>
                  </a:cubicBezTo>
                  <a:cubicBezTo>
                    <a:pt x="277" y="865"/>
                    <a:pt x="415" y="865"/>
                    <a:pt x="726" y="1003"/>
                  </a:cubicBezTo>
                  <a:cubicBezTo>
                    <a:pt x="588" y="865"/>
                    <a:pt x="415" y="588"/>
                    <a:pt x="415" y="4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7097914" y="3918389"/>
              <a:ext cx="2827" cy="11960"/>
            </a:xfrm>
            <a:custGeom>
              <a:avLst/>
              <a:gdLst/>
              <a:ahLst/>
              <a:cxnLst/>
              <a:rect l="l" t="t" r="r" b="b"/>
              <a:pathLst>
                <a:path w="139" h="588" extrusionOk="0">
                  <a:moveTo>
                    <a:pt x="1" y="0"/>
                  </a:moveTo>
                  <a:lnTo>
                    <a:pt x="1" y="415"/>
                  </a:lnTo>
                  <a:lnTo>
                    <a:pt x="139" y="588"/>
                  </a:lnTo>
                  <a:cubicBezTo>
                    <a:pt x="139" y="415"/>
                    <a:pt x="1" y="1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7130254" y="3903623"/>
              <a:ext cx="35168" cy="44321"/>
            </a:xfrm>
            <a:custGeom>
              <a:avLst/>
              <a:gdLst/>
              <a:ahLst/>
              <a:cxnLst/>
              <a:rect l="l" t="t" r="r" b="b"/>
              <a:pathLst>
                <a:path w="1729" h="2179" extrusionOk="0">
                  <a:moveTo>
                    <a:pt x="1" y="1"/>
                  </a:moveTo>
                  <a:lnTo>
                    <a:pt x="139" y="139"/>
                  </a:lnTo>
                  <a:cubicBezTo>
                    <a:pt x="416" y="865"/>
                    <a:pt x="692" y="1314"/>
                    <a:pt x="1003" y="1867"/>
                  </a:cubicBezTo>
                  <a:cubicBezTo>
                    <a:pt x="1280" y="2005"/>
                    <a:pt x="1556" y="2005"/>
                    <a:pt x="1729" y="2178"/>
                  </a:cubicBezTo>
                  <a:cubicBezTo>
                    <a:pt x="1418" y="1452"/>
                    <a:pt x="1003" y="726"/>
                    <a:pt x="692" y="139"/>
                  </a:cubicBezTo>
                  <a:cubicBezTo>
                    <a:pt x="416" y="1"/>
                    <a:pt x="277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7150654" y="3941597"/>
              <a:ext cx="46416" cy="49935"/>
            </a:xfrm>
            <a:custGeom>
              <a:avLst/>
              <a:gdLst/>
              <a:ahLst/>
              <a:cxnLst/>
              <a:rect l="l" t="t" r="r" b="b"/>
              <a:pathLst>
                <a:path w="2282" h="2455" extrusionOk="0">
                  <a:moveTo>
                    <a:pt x="0" y="0"/>
                  </a:moveTo>
                  <a:lnTo>
                    <a:pt x="0" y="0"/>
                  </a:lnTo>
                  <a:cubicBezTo>
                    <a:pt x="415" y="726"/>
                    <a:pt x="1003" y="1452"/>
                    <a:pt x="1279" y="2178"/>
                  </a:cubicBezTo>
                  <a:lnTo>
                    <a:pt x="1417" y="2178"/>
                  </a:lnTo>
                  <a:cubicBezTo>
                    <a:pt x="1728" y="2316"/>
                    <a:pt x="2005" y="2316"/>
                    <a:pt x="2281" y="2454"/>
                  </a:cubicBezTo>
                  <a:cubicBezTo>
                    <a:pt x="1728" y="1728"/>
                    <a:pt x="1279" y="1002"/>
                    <a:pt x="726" y="311"/>
                  </a:cubicBezTo>
                  <a:cubicBezTo>
                    <a:pt x="553" y="138"/>
                    <a:pt x="277" y="1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7121121" y="3909257"/>
              <a:ext cx="11960" cy="26727"/>
            </a:xfrm>
            <a:custGeom>
              <a:avLst/>
              <a:gdLst/>
              <a:ahLst/>
              <a:cxnLst/>
              <a:rect l="l" t="t" r="r" b="b"/>
              <a:pathLst>
                <a:path w="588" h="1314" extrusionOk="0">
                  <a:moveTo>
                    <a:pt x="0" y="0"/>
                  </a:moveTo>
                  <a:cubicBezTo>
                    <a:pt x="0" y="311"/>
                    <a:pt x="0" y="449"/>
                    <a:pt x="139" y="726"/>
                  </a:cubicBezTo>
                  <a:cubicBezTo>
                    <a:pt x="139" y="864"/>
                    <a:pt x="139" y="864"/>
                    <a:pt x="277" y="1037"/>
                  </a:cubicBezTo>
                  <a:cubicBezTo>
                    <a:pt x="277" y="1037"/>
                    <a:pt x="277" y="1175"/>
                    <a:pt x="450" y="1175"/>
                  </a:cubicBezTo>
                  <a:lnTo>
                    <a:pt x="588" y="1314"/>
                  </a:lnTo>
                  <a:cubicBezTo>
                    <a:pt x="277" y="864"/>
                    <a:pt x="139" y="4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7112680" y="3900816"/>
              <a:ext cx="49243" cy="82275"/>
            </a:xfrm>
            <a:custGeom>
              <a:avLst/>
              <a:gdLst/>
              <a:ahLst/>
              <a:cxnLst/>
              <a:rect l="l" t="t" r="r" b="b"/>
              <a:pathLst>
                <a:path w="2421" h="4045" extrusionOk="0">
                  <a:moveTo>
                    <a:pt x="1" y="0"/>
                  </a:moveTo>
                  <a:lnTo>
                    <a:pt x="1" y="139"/>
                  </a:lnTo>
                  <a:cubicBezTo>
                    <a:pt x="139" y="415"/>
                    <a:pt x="139" y="726"/>
                    <a:pt x="139" y="864"/>
                  </a:cubicBezTo>
                  <a:cubicBezTo>
                    <a:pt x="277" y="1141"/>
                    <a:pt x="277" y="1279"/>
                    <a:pt x="277" y="1452"/>
                  </a:cubicBezTo>
                  <a:lnTo>
                    <a:pt x="277" y="1590"/>
                  </a:lnTo>
                  <a:cubicBezTo>
                    <a:pt x="554" y="1867"/>
                    <a:pt x="865" y="2143"/>
                    <a:pt x="1003" y="2593"/>
                  </a:cubicBezTo>
                  <a:cubicBezTo>
                    <a:pt x="1280" y="2869"/>
                    <a:pt x="1418" y="3319"/>
                    <a:pt x="1729" y="3595"/>
                  </a:cubicBezTo>
                  <a:cubicBezTo>
                    <a:pt x="1729" y="3733"/>
                    <a:pt x="1729" y="3733"/>
                    <a:pt x="1867" y="3733"/>
                  </a:cubicBezTo>
                  <a:lnTo>
                    <a:pt x="1867" y="3872"/>
                  </a:lnTo>
                  <a:cubicBezTo>
                    <a:pt x="2005" y="3872"/>
                    <a:pt x="2282" y="3872"/>
                    <a:pt x="2420" y="4044"/>
                  </a:cubicBezTo>
                  <a:cubicBezTo>
                    <a:pt x="2005" y="3180"/>
                    <a:pt x="1418" y="2454"/>
                    <a:pt x="1003" y="1729"/>
                  </a:cubicBezTo>
                  <a:lnTo>
                    <a:pt x="865" y="1590"/>
                  </a:lnTo>
                  <a:cubicBezTo>
                    <a:pt x="692" y="1590"/>
                    <a:pt x="692" y="1452"/>
                    <a:pt x="692" y="1452"/>
                  </a:cubicBezTo>
                  <a:cubicBezTo>
                    <a:pt x="554" y="1279"/>
                    <a:pt x="554" y="1279"/>
                    <a:pt x="554" y="1141"/>
                  </a:cubicBezTo>
                  <a:cubicBezTo>
                    <a:pt x="415" y="864"/>
                    <a:pt x="415" y="726"/>
                    <a:pt x="415" y="415"/>
                  </a:cubicBezTo>
                  <a:cubicBezTo>
                    <a:pt x="277" y="277"/>
                    <a:pt x="277" y="139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7419911" y="3792548"/>
              <a:ext cx="2827" cy="2827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1" y="139"/>
                  </a:move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7118314" y="3725061"/>
              <a:ext cx="313582" cy="205292"/>
            </a:xfrm>
            <a:custGeom>
              <a:avLst/>
              <a:gdLst/>
              <a:ahLst/>
              <a:cxnLst/>
              <a:rect l="l" t="t" r="r" b="b"/>
              <a:pathLst>
                <a:path w="15417" h="10093" extrusionOk="0">
                  <a:moveTo>
                    <a:pt x="7328" y="1867"/>
                  </a:moveTo>
                  <a:cubicBezTo>
                    <a:pt x="7777" y="1867"/>
                    <a:pt x="8192" y="2005"/>
                    <a:pt x="8641" y="2143"/>
                  </a:cubicBezTo>
                  <a:cubicBezTo>
                    <a:pt x="9056" y="2316"/>
                    <a:pt x="9506" y="2454"/>
                    <a:pt x="9920" y="2731"/>
                  </a:cubicBezTo>
                  <a:cubicBezTo>
                    <a:pt x="10231" y="3180"/>
                    <a:pt x="10508" y="3457"/>
                    <a:pt x="10646" y="3871"/>
                  </a:cubicBezTo>
                  <a:cubicBezTo>
                    <a:pt x="10784" y="4321"/>
                    <a:pt x="10957" y="4597"/>
                    <a:pt x="10957" y="4735"/>
                  </a:cubicBezTo>
                  <a:cubicBezTo>
                    <a:pt x="11096" y="5185"/>
                    <a:pt x="11096" y="5461"/>
                    <a:pt x="11096" y="5772"/>
                  </a:cubicBezTo>
                  <a:cubicBezTo>
                    <a:pt x="11096" y="6049"/>
                    <a:pt x="11096" y="6325"/>
                    <a:pt x="10957" y="6637"/>
                  </a:cubicBezTo>
                  <a:cubicBezTo>
                    <a:pt x="10957" y="6913"/>
                    <a:pt x="10784" y="7190"/>
                    <a:pt x="10646" y="7501"/>
                  </a:cubicBezTo>
                  <a:cubicBezTo>
                    <a:pt x="10508" y="7777"/>
                    <a:pt x="10231" y="7915"/>
                    <a:pt x="9920" y="8054"/>
                  </a:cubicBezTo>
                  <a:cubicBezTo>
                    <a:pt x="9782" y="8365"/>
                    <a:pt x="9506" y="8365"/>
                    <a:pt x="9229" y="8503"/>
                  </a:cubicBezTo>
                  <a:cubicBezTo>
                    <a:pt x="8918" y="8503"/>
                    <a:pt x="8503" y="8641"/>
                    <a:pt x="8054" y="8641"/>
                  </a:cubicBezTo>
                  <a:cubicBezTo>
                    <a:pt x="7916" y="8641"/>
                    <a:pt x="7639" y="8641"/>
                    <a:pt x="7328" y="8503"/>
                  </a:cubicBezTo>
                  <a:cubicBezTo>
                    <a:pt x="6913" y="8503"/>
                    <a:pt x="6637" y="8365"/>
                    <a:pt x="6326" y="8365"/>
                  </a:cubicBezTo>
                  <a:cubicBezTo>
                    <a:pt x="6187" y="8192"/>
                    <a:pt x="5911" y="8054"/>
                    <a:pt x="5600" y="7915"/>
                  </a:cubicBezTo>
                  <a:cubicBezTo>
                    <a:pt x="5323" y="7777"/>
                    <a:pt x="5047" y="7501"/>
                    <a:pt x="4908" y="7328"/>
                  </a:cubicBezTo>
                  <a:cubicBezTo>
                    <a:pt x="4597" y="7051"/>
                    <a:pt x="4459" y="6775"/>
                    <a:pt x="4321" y="6464"/>
                  </a:cubicBezTo>
                  <a:cubicBezTo>
                    <a:pt x="4183" y="5911"/>
                    <a:pt x="4044" y="5323"/>
                    <a:pt x="4183" y="4597"/>
                  </a:cubicBezTo>
                  <a:cubicBezTo>
                    <a:pt x="4183" y="4321"/>
                    <a:pt x="4321" y="4044"/>
                    <a:pt x="4459" y="3733"/>
                  </a:cubicBezTo>
                  <a:cubicBezTo>
                    <a:pt x="4597" y="3595"/>
                    <a:pt x="4597" y="3457"/>
                    <a:pt x="4736" y="3318"/>
                  </a:cubicBezTo>
                  <a:cubicBezTo>
                    <a:pt x="5047" y="2869"/>
                    <a:pt x="5323" y="2454"/>
                    <a:pt x="5773" y="2316"/>
                  </a:cubicBezTo>
                  <a:cubicBezTo>
                    <a:pt x="6187" y="2005"/>
                    <a:pt x="6775" y="1867"/>
                    <a:pt x="7190" y="1867"/>
                  </a:cubicBezTo>
                  <a:close/>
                  <a:moveTo>
                    <a:pt x="5323" y="0"/>
                  </a:moveTo>
                  <a:cubicBezTo>
                    <a:pt x="4736" y="588"/>
                    <a:pt x="4321" y="1141"/>
                    <a:pt x="3871" y="1728"/>
                  </a:cubicBezTo>
                  <a:cubicBezTo>
                    <a:pt x="3457" y="2454"/>
                    <a:pt x="3007" y="3007"/>
                    <a:pt x="2593" y="3595"/>
                  </a:cubicBezTo>
                  <a:cubicBezTo>
                    <a:pt x="1728" y="4908"/>
                    <a:pt x="864" y="6049"/>
                    <a:pt x="0" y="7328"/>
                  </a:cubicBezTo>
                  <a:lnTo>
                    <a:pt x="0" y="7777"/>
                  </a:lnTo>
                  <a:cubicBezTo>
                    <a:pt x="726" y="7915"/>
                    <a:pt x="1279" y="7915"/>
                    <a:pt x="2005" y="8054"/>
                  </a:cubicBezTo>
                  <a:cubicBezTo>
                    <a:pt x="2731" y="8365"/>
                    <a:pt x="3457" y="8503"/>
                    <a:pt x="4044" y="8780"/>
                  </a:cubicBezTo>
                  <a:cubicBezTo>
                    <a:pt x="4597" y="8918"/>
                    <a:pt x="5047" y="9056"/>
                    <a:pt x="5600" y="9056"/>
                  </a:cubicBezTo>
                  <a:cubicBezTo>
                    <a:pt x="6187" y="9229"/>
                    <a:pt x="6637" y="9367"/>
                    <a:pt x="7190" y="9505"/>
                  </a:cubicBezTo>
                  <a:cubicBezTo>
                    <a:pt x="7777" y="9505"/>
                    <a:pt x="8192" y="9644"/>
                    <a:pt x="8780" y="9782"/>
                  </a:cubicBezTo>
                  <a:cubicBezTo>
                    <a:pt x="9056" y="9782"/>
                    <a:pt x="9367" y="9920"/>
                    <a:pt x="9506" y="9920"/>
                  </a:cubicBezTo>
                  <a:cubicBezTo>
                    <a:pt x="9644" y="9920"/>
                    <a:pt x="9782" y="10093"/>
                    <a:pt x="9920" y="10093"/>
                  </a:cubicBezTo>
                  <a:cubicBezTo>
                    <a:pt x="10784" y="8918"/>
                    <a:pt x="11510" y="7777"/>
                    <a:pt x="12236" y="6637"/>
                  </a:cubicBezTo>
                  <a:cubicBezTo>
                    <a:pt x="12686" y="6049"/>
                    <a:pt x="13100" y="5600"/>
                    <a:pt x="13688" y="5047"/>
                  </a:cubicBezTo>
                  <a:cubicBezTo>
                    <a:pt x="13826" y="4735"/>
                    <a:pt x="14103" y="4459"/>
                    <a:pt x="14241" y="4182"/>
                  </a:cubicBezTo>
                  <a:cubicBezTo>
                    <a:pt x="14552" y="3871"/>
                    <a:pt x="14690" y="3595"/>
                    <a:pt x="14967" y="3318"/>
                  </a:cubicBezTo>
                  <a:cubicBezTo>
                    <a:pt x="15105" y="3007"/>
                    <a:pt x="15278" y="2869"/>
                    <a:pt x="15416" y="2592"/>
                  </a:cubicBezTo>
                  <a:cubicBezTo>
                    <a:pt x="14414" y="2316"/>
                    <a:pt x="13550" y="2143"/>
                    <a:pt x="12686" y="1867"/>
                  </a:cubicBezTo>
                  <a:cubicBezTo>
                    <a:pt x="12098" y="1867"/>
                    <a:pt x="11649" y="1728"/>
                    <a:pt x="11234" y="1590"/>
                  </a:cubicBezTo>
                  <a:cubicBezTo>
                    <a:pt x="10784" y="1590"/>
                    <a:pt x="10370" y="1452"/>
                    <a:pt x="9920" y="1279"/>
                  </a:cubicBezTo>
                  <a:cubicBezTo>
                    <a:pt x="9056" y="1141"/>
                    <a:pt x="8192" y="1002"/>
                    <a:pt x="7501" y="726"/>
                  </a:cubicBezTo>
                  <a:cubicBezTo>
                    <a:pt x="6637" y="588"/>
                    <a:pt x="5911" y="277"/>
                    <a:pt x="5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7115487" y="3874090"/>
              <a:ext cx="2848" cy="9173"/>
            </a:xfrm>
            <a:custGeom>
              <a:avLst/>
              <a:gdLst/>
              <a:ahLst/>
              <a:cxnLst/>
              <a:rect l="l" t="t" r="r" b="b"/>
              <a:pathLst>
                <a:path w="140" h="451" extrusionOk="0">
                  <a:moveTo>
                    <a:pt x="139" y="1"/>
                  </a:moveTo>
                  <a:cubicBezTo>
                    <a:pt x="139" y="174"/>
                    <a:pt x="1" y="312"/>
                    <a:pt x="1" y="450"/>
                  </a:cubicBezTo>
                  <a:lnTo>
                    <a:pt x="139" y="450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7422718" y="379254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7258922" y="371942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7341176" y="393596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7042387" y="3698335"/>
              <a:ext cx="471054" cy="307968"/>
            </a:xfrm>
            <a:custGeom>
              <a:avLst/>
              <a:gdLst/>
              <a:ahLst/>
              <a:cxnLst/>
              <a:rect l="l" t="t" r="r" b="b"/>
              <a:pathLst>
                <a:path w="23159" h="15141" extrusionOk="0">
                  <a:moveTo>
                    <a:pt x="23152" y="6040"/>
                  </a:moveTo>
                  <a:cubicBezTo>
                    <a:pt x="23156" y="6102"/>
                    <a:pt x="23159" y="6164"/>
                    <a:pt x="23159" y="6222"/>
                  </a:cubicBezTo>
                  <a:lnTo>
                    <a:pt x="23159" y="6049"/>
                  </a:lnTo>
                  <a:cubicBezTo>
                    <a:pt x="23157" y="6046"/>
                    <a:pt x="23154" y="6043"/>
                    <a:pt x="23152" y="6040"/>
                  </a:cubicBezTo>
                  <a:close/>
                  <a:moveTo>
                    <a:pt x="12374" y="11960"/>
                  </a:moveTo>
                  <a:cubicBezTo>
                    <a:pt x="12513" y="11960"/>
                    <a:pt x="12651" y="11960"/>
                    <a:pt x="12651" y="12098"/>
                  </a:cubicBezTo>
                  <a:lnTo>
                    <a:pt x="13239" y="12098"/>
                  </a:lnTo>
                  <a:cubicBezTo>
                    <a:pt x="13377" y="12098"/>
                    <a:pt x="13377" y="12271"/>
                    <a:pt x="13377" y="12271"/>
                  </a:cubicBezTo>
                  <a:cubicBezTo>
                    <a:pt x="13515" y="12824"/>
                    <a:pt x="13653" y="13550"/>
                    <a:pt x="13653" y="14138"/>
                  </a:cubicBezTo>
                  <a:cubicBezTo>
                    <a:pt x="13239" y="13412"/>
                    <a:pt x="12789" y="12686"/>
                    <a:pt x="12374" y="11960"/>
                  </a:cubicBezTo>
                  <a:close/>
                  <a:moveTo>
                    <a:pt x="15969" y="12962"/>
                  </a:moveTo>
                  <a:cubicBezTo>
                    <a:pt x="16246" y="12962"/>
                    <a:pt x="16695" y="13135"/>
                    <a:pt x="16972" y="13135"/>
                  </a:cubicBezTo>
                  <a:lnTo>
                    <a:pt x="16972" y="14138"/>
                  </a:lnTo>
                  <a:lnTo>
                    <a:pt x="16972" y="14414"/>
                  </a:lnTo>
                  <a:cubicBezTo>
                    <a:pt x="16833" y="14138"/>
                    <a:pt x="16695" y="13999"/>
                    <a:pt x="16557" y="13688"/>
                  </a:cubicBezTo>
                  <a:cubicBezTo>
                    <a:pt x="16419" y="13412"/>
                    <a:pt x="16246" y="13135"/>
                    <a:pt x="15969" y="12962"/>
                  </a:cubicBezTo>
                  <a:close/>
                  <a:moveTo>
                    <a:pt x="5738" y="1"/>
                  </a:moveTo>
                  <a:cubicBezTo>
                    <a:pt x="5185" y="450"/>
                    <a:pt x="4874" y="1038"/>
                    <a:pt x="4459" y="1591"/>
                  </a:cubicBezTo>
                  <a:cubicBezTo>
                    <a:pt x="4321" y="1902"/>
                    <a:pt x="4148" y="2178"/>
                    <a:pt x="3871" y="2316"/>
                  </a:cubicBezTo>
                  <a:cubicBezTo>
                    <a:pt x="3733" y="2766"/>
                    <a:pt x="3457" y="3042"/>
                    <a:pt x="3284" y="3319"/>
                  </a:cubicBezTo>
                  <a:cubicBezTo>
                    <a:pt x="2281" y="4632"/>
                    <a:pt x="1141" y="6049"/>
                    <a:pt x="138" y="7363"/>
                  </a:cubicBezTo>
                  <a:lnTo>
                    <a:pt x="138" y="7501"/>
                  </a:lnTo>
                  <a:cubicBezTo>
                    <a:pt x="138" y="7639"/>
                    <a:pt x="0" y="7778"/>
                    <a:pt x="0" y="7951"/>
                  </a:cubicBezTo>
                  <a:cubicBezTo>
                    <a:pt x="0" y="8089"/>
                    <a:pt x="138" y="8227"/>
                    <a:pt x="138" y="8365"/>
                  </a:cubicBezTo>
                  <a:cubicBezTo>
                    <a:pt x="277" y="7778"/>
                    <a:pt x="864" y="7363"/>
                    <a:pt x="1417" y="7225"/>
                  </a:cubicBezTo>
                  <a:cubicBezTo>
                    <a:pt x="2143" y="6222"/>
                    <a:pt x="2869" y="5358"/>
                    <a:pt x="3595" y="4321"/>
                  </a:cubicBezTo>
                  <a:cubicBezTo>
                    <a:pt x="3871" y="3906"/>
                    <a:pt x="4321" y="3319"/>
                    <a:pt x="4736" y="2766"/>
                  </a:cubicBezTo>
                  <a:cubicBezTo>
                    <a:pt x="5012" y="2316"/>
                    <a:pt x="5323" y="1902"/>
                    <a:pt x="5600" y="1452"/>
                  </a:cubicBezTo>
                  <a:cubicBezTo>
                    <a:pt x="5738" y="1176"/>
                    <a:pt x="5876" y="1038"/>
                    <a:pt x="6049" y="865"/>
                  </a:cubicBezTo>
                  <a:cubicBezTo>
                    <a:pt x="6740" y="1038"/>
                    <a:pt x="7328" y="1176"/>
                    <a:pt x="7916" y="1176"/>
                  </a:cubicBezTo>
                  <a:cubicBezTo>
                    <a:pt x="7604" y="1729"/>
                    <a:pt x="7190" y="2178"/>
                    <a:pt x="6913" y="2766"/>
                  </a:cubicBezTo>
                  <a:cubicBezTo>
                    <a:pt x="6326" y="3457"/>
                    <a:pt x="5876" y="4045"/>
                    <a:pt x="5323" y="4771"/>
                  </a:cubicBezTo>
                  <a:cubicBezTo>
                    <a:pt x="4597" y="5773"/>
                    <a:pt x="3871" y="6775"/>
                    <a:pt x="3284" y="7778"/>
                  </a:cubicBezTo>
                  <a:cubicBezTo>
                    <a:pt x="3457" y="8089"/>
                    <a:pt x="3595" y="8365"/>
                    <a:pt x="3733" y="8642"/>
                  </a:cubicBezTo>
                  <a:cubicBezTo>
                    <a:pt x="4597" y="7363"/>
                    <a:pt x="5461" y="6222"/>
                    <a:pt x="6326" y="4909"/>
                  </a:cubicBezTo>
                  <a:cubicBezTo>
                    <a:pt x="6740" y="4321"/>
                    <a:pt x="7190" y="3768"/>
                    <a:pt x="7604" y="3042"/>
                  </a:cubicBezTo>
                  <a:cubicBezTo>
                    <a:pt x="8054" y="2455"/>
                    <a:pt x="8469" y="1902"/>
                    <a:pt x="9056" y="1314"/>
                  </a:cubicBezTo>
                  <a:cubicBezTo>
                    <a:pt x="9644" y="1591"/>
                    <a:pt x="10370" y="1902"/>
                    <a:pt x="11234" y="2040"/>
                  </a:cubicBezTo>
                  <a:cubicBezTo>
                    <a:pt x="11925" y="2316"/>
                    <a:pt x="12789" y="2455"/>
                    <a:pt x="13653" y="2593"/>
                  </a:cubicBezTo>
                  <a:cubicBezTo>
                    <a:pt x="14103" y="2766"/>
                    <a:pt x="14517" y="2904"/>
                    <a:pt x="14967" y="2904"/>
                  </a:cubicBezTo>
                  <a:cubicBezTo>
                    <a:pt x="15382" y="3042"/>
                    <a:pt x="15831" y="3181"/>
                    <a:pt x="16419" y="3181"/>
                  </a:cubicBezTo>
                  <a:cubicBezTo>
                    <a:pt x="17283" y="3457"/>
                    <a:pt x="18147" y="3630"/>
                    <a:pt x="19149" y="3906"/>
                  </a:cubicBezTo>
                  <a:cubicBezTo>
                    <a:pt x="19011" y="4183"/>
                    <a:pt x="18838" y="4321"/>
                    <a:pt x="18700" y="4632"/>
                  </a:cubicBezTo>
                  <a:cubicBezTo>
                    <a:pt x="18423" y="4909"/>
                    <a:pt x="18285" y="5185"/>
                    <a:pt x="17974" y="5496"/>
                  </a:cubicBezTo>
                  <a:cubicBezTo>
                    <a:pt x="17836" y="5773"/>
                    <a:pt x="17559" y="6049"/>
                    <a:pt x="17421" y="6361"/>
                  </a:cubicBezTo>
                  <a:cubicBezTo>
                    <a:pt x="16833" y="6914"/>
                    <a:pt x="16419" y="7363"/>
                    <a:pt x="15969" y="7951"/>
                  </a:cubicBezTo>
                  <a:cubicBezTo>
                    <a:pt x="15243" y="9091"/>
                    <a:pt x="14517" y="10232"/>
                    <a:pt x="13653" y="11407"/>
                  </a:cubicBezTo>
                  <a:cubicBezTo>
                    <a:pt x="13515" y="11407"/>
                    <a:pt x="13377" y="11234"/>
                    <a:pt x="13239" y="11234"/>
                  </a:cubicBezTo>
                  <a:cubicBezTo>
                    <a:pt x="13100" y="11234"/>
                    <a:pt x="12789" y="11096"/>
                    <a:pt x="12513" y="11096"/>
                  </a:cubicBezTo>
                  <a:cubicBezTo>
                    <a:pt x="11925" y="10958"/>
                    <a:pt x="11510" y="10819"/>
                    <a:pt x="10923" y="10819"/>
                  </a:cubicBezTo>
                  <a:cubicBezTo>
                    <a:pt x="10370" y="10681"/>
                    <a:pt x="9920" y="10543"/>
                    <a:pt x="9333" y="10370"/>
                  </a:cubicBezTo>
                  <a:cubicBezTo>
                    <a:pt x="8780" y="10370"/>
                    <a:pt x="8330" y="10232"/>
                    <a:pt x="7777" y="10094"/>
                  </a:cubicBezTo>
                  <a:cubicBezTo>
                    <a:pt x="7190" y="9817"/>
                    <a:pt x="6464" y="9679"/>
                    <a:pt x="5738" y="9368"/>
                  </a:cubicBezTo>
                  <a:cubicBezTo>
                    <a:pt x="5012" y="9229"/>
                    <a:pt x="4459" y="9229"/>
                    <a:pt x="3733" y="9091"/>
                  </a:cubicBezTo>
                  <a:lnTo>
                    <a:pt x="3733" y="9229"/>
                  </a:lnTo>
                  <a:lnTo>
                    <a:pt x="3733" y="10094"/>
                  </a:lnTo>
                  <a:cubicBezTo>
                    <a:pt x="3733" y="10232"/>
                    <a:pt x="3871" y="10232"/>
                    <a:pt x="3871" y="10370"/>
                  </a:cubicBezTo>
                  <a:cubicBezTo>
                    <a:pt x="4010" y="10819"/>
                    <a:pt x="4148" y="11234"/>
                    <a:pt x="4459" y="11684"/>
                  </a:cubicBezTo>
                  <a:cubicBezTo>
                    <a:pt x="4459" y="11684"/>
                    <a:pt x="4597" y="11684"/>
                    <a:pt x="4597" y="11822"/>
                  </a:cubicBezTo>
                  <a:cubicBezTo>
                    <a:pt x="4874" y="11822"/>
                    <a:pt x="5185" y="11960"/>
                    <a:pt x="5323" y="11960"/>
                  </a:cubicBezTo>
                  <a:cubicBezTo>
                    <a:pt x="5012" y="11407"/>
                    <a:pt x="4736" y="10958"/>
                    <a:pt x="4459" y="10232"/>
                  </a:cubicBezTo>
                  <a:lnTo>
                    <a:pt x="4321" y="10094"/>
                  </a:lnTo>
                  <a:cubicBezTo>
                    <a:pt x="4597" y="10094"/>
                    <a:pt x="4736" y="10094"/>
                    <a:pt x="5012" y="10232"/>
                  </a:cubicBezTo>
                  <a:cubicBezTo>
                    <a:pt x="5323" y="10819"/>
                    <a:pt x="5738" y="11545"/>
                    <a:pt x="6049" y="12271"/>
                  </a:cubicBezTo>
                  <a:lnTo>
                    <a:pt x="6602" y="12271"/>
                  </a:lnTo>
                  <a:cubicBezTo>
                    <a:pt x="6602" y="12409"/>
                    <a:pt x="6740" y="12409"/>
                    <a:pt x="6913" y="12409"/>
                  </a:cubicBezTo>
                  <a:cubicBezTo>
                    <a:pt x="6464" y="11684"/>
                    <a:pt x="6049" y="11096"/>
                    <a:pt x="5738" y="10370"/>
                  </a:cubicBezTo>
                  <a:lnTo>
                    <a:pt x="5876" y="10370"/>
                  </a:lnTo>
                  <a:cubicBezTo>
                    <a:pt x="6187" y="10543"/>
                    <a:pt x="6464" y="10543"/>
                    <a:pt x="6913" y="10681"/>
                  </a:cubicBezTo>
                  <a:cubicBezTo>
                    <a:pt x="7190" y="11407"/>
                    <a:pt x="7466" y="11960"/>
                    <a:pt x="7777" y="12548"/>
                  </a:cubicBezTo>
                  <a:cubicBezTo>
                    <a:pt x="8054" y="12548"/>
                    <a:pt x="8330" y="12686"/>
                    <a:pt x="8469" y="12686"/>
                  </a:cubicBezTo>
                  <a:cubicBezTo>
                    <a:pt x="8192" y="12098"/>
                    <a:pt x="7916" y="11545"/>
                    <a:pt x="7604" y="10958"/>
                  </a:cubicBezTo>
                  <a:cubicBezTo>
                    <a:pt x="7916" y="10958"/>
                    <a:pt x="8192" y="11096"/>
                    <a:pt x="8469" y="11096"/>
                  </a:cubicBezTo>
                  <a:cubicBezTo>
                    <a:pt x="8780" y="11684"/>
                    <a:pt x="9056" y="12271"/>
                    <a:pt x="9333" y="12824"/>
                  </a:cubicBezTo>
                  <a:lnTo>
                    <a:pt x="9506" y="12962"/>
                  </a:lnTo>
                  <a:cubicBezTo>
                    <a:pt x="9644" y="12962"/>
                    <a:pt x="9920" y="12962"/>
                    <a:pt x="10197" y="13135"/>
                  </a:cubicBezTo>
                  <a:cubicBezTo>
                    <a:pt x="9782" y="12548"/>
                    <a:pt x="9506" y="11822"/>
                    <a:pt x="9194" y="11234"/>
                  </a:cubicBezTo>
                  <a:lnTo>
                    <a:pt x="9194" y="11234"/>
                  </a:lnTo>
                  <a:cubicBezTo>
                    <a:pt x="9333" y="11407"/>
                    <a:pt x="9506" y="11407"/>
                    <a:pt x="9644" y="11407"/>
                  </a:cubicBezTo>
                  <a:lnTo>
                    <a:pt x="9920" y="11407"/>
                  </a:lnTo>
                  <a:lnTo>
                    <a:pt x="9920" y="11545"/>
                  </a:lnTo>
                  <a:cubicBezTo>
                    <a:pt x="10370" y="12098"/>
                    <a:pt x="10646" y="12824"/>
                    <a:pt x="11061" y="13412"/>
                  </a:cubicBezTo>
                  <a:cubicBezTo>
                    <a:pt x="11372" y="13550"/>
                    <a:pt x="11649" y="13550"/>
                    <a:pt x="11787" y="13688"/>
                  </a:cubicBezTo>
                  <a:cubicBezTo>
                    <a:pt x="11510" y="12962"/>
                    <a:pt x="11061" y="12271"/>
                    <a:pt x="10646" y="11684"/>
                  </a:cubicBezTo>
                  <a:cubicBezTo>
                    <a:pt x="11061" y="11684"/>
                    <a:pt x="11372" y="11822"/>
                    <a:pt x="11649" y="11822"/>
                  </a:cubicBezTo>
                  <a:cubicBezTo>
                    <a:pt x="12098" y="12548"/>
                    <a:pt x="12513" y="13412"/>
                    <a:pt x="12962" y="14138"/>
                  </a:cubicBezTo>
                  <a:cubicBezTo>
                    <a:pt x="13515" y="14276"/>
                    <a:pt x="14103" y="14414"/>
                    <a:pt x="14517" y="14691"/>
                  </a:cubicBezTo>
                  <a:lnTo>
                    <a:pt x="14517" y="13688"/>
                  </a:lnTo>
                  <a:cubicBezTo>
                    <a:pt x="14690" y="13827"/>
                    <a:pt x="14829" y="14138"/>
                    <a:pt x="14967" y="14414"/>
                  </a:cubicBezTo>
                  <a:cubicBezTo>
                    <a:pt x="15105" y="14552"/>
                    <a:pt x="15105" y="14691"/>
                    <a:pt x="15243" y="14864"/>
                  </a:cubicBezTo>
                  <a:cubicBezTo>
                    <a:pt x="15382" y="14864"/>
                    <a:pt x="15693" y="15002"/>
                    <a:pt x="15831" y="15002"/>
                  </a:cubicBezTo>
                  <a:lnTo>
                    <a:pt x="16107" y="15002"/>
                  </a:lnTo>
                  <a:cubicBezTo>
                    <a:pt x="15554" y="14276"/>
                    <a:pt x="15105" y="13412"/>
                    <a:pt x="14690" y="12686"/>
                  </a:cubicBezTo>
                  <a:lnTo>
                    <a:pt x="14967" y="12686"/>
                  </a:lnTo>
                  <a:cubicBezTo>
                    <a:pt x="14967" y="12824"/>
                    <a:pt x="15105" y="12824"/>
                    <a:pt x="15105" y="12824"/>
                  </a:cubicBezTo>
                  <a:cubicBezTo>
                    <a:pt x="15243" y="12962"/>
                    <a:pt x="15554" y="13274"/>
                    <a:pt x="15693" y="13550"/>
                  </a:cubicBezTo>
                  <a:cubicBezTo>
                    <a:pt x="16107" y="13999"/>
                    <a:pt x="16419" y="14552"/>
                    <a:pt x="16695" y="15140"/>
                  </a:cubicBezTo>
                  <a:lnTo>
                    <a:pt x="17283" y="15140"/>
                  </a:lnTo>
                  <a:cubicBezTo>
                    <a:pt x="17421" y="15140"/>
                    <a:pt x="17697" y="15002"/>
                    <a:pt x="17836" y="15002"/>
                  </a:cubicBezTo>
                  <a:lnTo>
                    <a:pt x="17974" y="15002"/>
                  </a:lnTo>
                  <a:cubicBezTo>
                    <a:pt x="17974" y="14864"/>
                    <a:pt x="17836" y="14691"/>
                    <a:pt x="17836" y="14691"/>
                  </a:cubicBezTo>
                  <a:cubicBezTo>
                    <a:pt x="17974" y="14138"/>
                    <a:pt x="17974" y="13550"/>
                    <a:pt x="17836" y="12962"/>
                  </a:cubicBezTo>
                  <a:lnTo>
                    <a:pt x="17974" y="12824"/>
                  </a:lnTo>
                  <a:cubicBezTo>
                    <a:pt x="18562" y="11545"/>
                    <a:pt x="19426" y="10370"/>
                    <a:pt x="20290" y="9091"/>
                  </a:cubicBezTo>
                  <a:cubicBezTo>
                    <a:pt x="20290" y="8953"/>
                    <a:pt x="20152" y="8815"/>
                    <a:pt x="20152" y="8642"/>
                  </a:cubicBezTo>
                  <a:cubicBezTo>
                    <a:pt x="20152" y="8504"/>
                    <a:pt x="20013" y="8365"/>
                    <a:pt x="19875" y="8089"/>
                  </a:cubicBezTo>
                  <a:cubicBezTo>
                    <a:pt x="19875" y="8227"/>
                    <a:pt x="19702" y="8365"/>
                    <a:pt x="19702" y="8504"/>
                  </a:cubicBezTo>
                  <a:cubicBezTo>
                    <a:pt x="18838" y="9817"/>
                    <a:pt x="17974" y="10958"/>
                    <a:pt x="17283" y="12271"/>
                  </a:cubicBezTo>
                  <a:cubicBezTo>
                    <a:pt x="16419" y="12098"/>
                    <a:pt x="15554" y="11960"/>
                    <a:pt x="14690" y="11684"/>
                  </a:cubicBezTo>
                  <a:lnTo>
                    <a:pt x="14517" y="11684"/>
                  </a:lnTo>
                  <a:cubicBezTo>
                    <a:pt x="15382" y="10543"/>
                    <a:pt x="16246" y="9091"/>
                    <a:pt x="17110" y="7951"/>
                  </a:cubicBezTo>
                  <a:cubicBezTo>
                    <a:pt x="17697" y="7225"/>
                    <a:pt x="18285" y="6637"/>
                    <a:pt x="18838" y="5911"/>
                  </a:cubicBezTo>
                  <a:cubicBezTo>
                    <a:pt x="19149" y="5496"/>
                    <a:pt x="19426" y="5047"/>
                    <a:pt x="19702" y="4494"/>
                  </a:cubicBezTo>
                  <a:lnTo>
                    <a:pt x="20290" y="4494"/>
                  </a:lnTo>
                  <a:cubicBezTo>
                    <a:pt x="20739" y="4632"/>
                    <a:pt x="21292" y="4771"/>
                    <a:pt x="21880" y="5047"/>
                  </a:cubicBezTo>
                  <a:lnTo>
                    <a:pt x="22018" y="5047"/>
                  </a:lnTo>
                  <a:cubicBezTo>
                    <a:pt x="22464" y="5184"/>
                    <a:pt x="22876" y="5628"/>
                    <a:pt x="23152" y="6040"/>
                  </a:cubicBezTo>
                  <a:lnTo>
                    <a:pt x="23152" y="6040"/>
                  </a:lnTo>
                  <a:cubicBezTo>
                    <a:pt x="23125" y="5622"/>
                    <a:pt x="23020" y="5131"/>
                    <a:pt x="23020" y="4771"/>
                  </a:cubicBezTo>
                  <a:cubicBezTo>
                    <a:pt x="23020" y="4771"/>
                    <a:pt x="23020" y="4632"/>
                    <a:pt x="22882" y="4494"/>
                  </a:cubicBezTo>
                  <a:cubicBezTo>
                    <a:pt x="22882" y="4494"/>
                    <a:pt x="22744" y="4321"/>
                    <a:pt x="22606" y="4321"/>
                  </a:cubicBezTo>
                  <a:cubicBezTo>
                    <a:pt x="22156" y="4183"/>
                    <a:pt x="21742" y="4045"/>
                    <a:pt x="21292" y="3906"/>
                  </a:cubicBezTo>
                  <a:cubicBezTo>
                    <a:pt x="21016" y="3768"/>
                    <a:pt x="20566" y="3768"/>
                    <a:pt x="20152" y="3630"/>
                  </a:cubicBezTo>
                  <a:lnTo>
                    <a:pt x="20152" y="3457"/>
                  </a:lnTo>
                  <a:cubicBezTo>
                    <a:pt x="20152" y="3319"/>
                    <a:pt x="20013" y="3181"/>
                    <a:pt x="20013" y="3181"/>
                  </a:cubicBezTo>
                  <a:lnTo>
                    <a:pt x="19702" y="3181"/>
                  </a:lnTo>
                  <a:cubicBezTo>
                    <a:pt x="18147" y="2593"/>
                    <a:pt x="16557" y="2455"/>
                    <a:pt x="14967" y="2040"/>
                  </a:cubicBezTo>
                  <a:cubicBezTo>
                    <a:pt x="14517" y="2040"/>
                    <a:pt x="14241" y="1902"/>
                    <a:pt x="13826" y="1729"/>
                  </a:cubicBezTo>
                  <a:cubicBezTo>
                    <a:pt x="13515" y="1729"/>
                    <a:pt x="13100" y="1591"/>
                    <a:pt x="12789" y="1452"/>
                  </a:cubicBezTo>
                  <a:cubicBezTo>
                    <a:pt x="12098" y="1314"/>
                    <a:pt x="11372" y="1176"/>
                    <a:pt x="10646" y="1038"/>
                  </a:cubicBezTo>
                  <a:cubicBezTo>
                    <a:pt x="10197" y="865"/>
                    <a:pt x="9644" y="726"/>
                    <a:pt x="9194" y="450"/>
                  </a:cubicBezTo>
                  <a:lnTo>
                    <a:pt x="8780" y="450"/>
                  </a:lnTo>
                  <a:cubicBezTo>
                    <a:pt x="8641" y="450"/>
                    <a:pt x="8641" y="312"/>
                    <a:pt x="8469" y="312"/>
                  </a:cubicBezTo>
                  <a:lnTo>
                    <a:pt x="7916" y="312"/>
                  </a:lnTo>
                  <a:cubicBezTo>
                    <a:pt x="7328" y="312"/>
                    <a:pt x="6740" y="173"/>
                    <a:pt x="6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7045193" y="3800989"/>
              <a:ext cx="474573" cy="240459"/>
            </a:xfrm>
            <a:custGeom>
              <a:avLst/>
              <a:gdLst/>
              <a:ahLst/>
              <a:cxnLst/>
              <a:rect l="l" t="t" r="r" b="b"/>
              <a:pathLst>
                <a:path w="23332" h="11822" extrusionOk="0">
                  <a:moveTo>
                    <a:pt x="3595" y="4908"/>
                  </a:moveTo>
                  <a:lnTo>
                    <a:pt x="3595" y="5047"/>
                  </a:lnTo>
                  <a:cubicBezTo>
                    <a:pt x="3595" y="5080"/>
                    <a:pt x="3603" y="5105"/>
                    <a:pt x="3615" y="5126"/>
                  </a:cubicBezTo>
                  <a:lnTo>
                    <a:pt x="3615" y="5126"/>
                  </a:lnTo>
                  <a:cubicBezTo>
                    <a:pt x="3595" y="5053"/>
                    <a:pt x="3595" y="4981"/>
                    <a:pt x="3595" y="4908"/>
                  </a:cubicBezTo>
                  <a:close/>
                  <a:moveTo>
                    <a:pt x="3615" y="5126"/>
                  </a:moveTo>
                  <a:cubicBezTo>
                    <a:pt x="3633" y="5192"/>
                    <a:pt x="3668" y="5257"/>
                    <a:pt x="3733" y="5323"/>
                  </a:cubicBezTo>
                  <a:cubicBezTo>
                    <a:pt x="3733" y="5218"/>
                    <a:pt x="3653" y="5193"/>
                    <a:pt x="3615" y="5126"/>
                  </a:cubicBezTo>
                  <a:close/>
                  <a:moveTo>
                    <a:pt x="1418" y="3906"/>
                  </a:moveTo>
                  <a:lnTo>
                    <a:pt x="1418" y="3906"/>
                  </a:lnTo>
                  <a:cubicBezTo>
                    <a:pt x="1729" y="4044"/>
                    <a:pt x="2005" y="4182"/>
                    <a:pt x="2454" y="4321"/>
                  </a:cubicBezTo>
                  <a:cubicBezTo>
                    <a:pt x="2282" y="4321"/>
                    <a:pt x="2282" y="4459"/>
                    <a:pt x="2282" y="4459"/>
                  </a:cubicBezTo>
                  <a:cubicBezTo>
                    <a:pt x="2282" y="4908"/>
                    <a:pt x="2454" y="5323"/>
                    <a:pt x="2593" y="5634"/>
                  </a:cubicBezTo>
                  <a:lnTo>
                    <a:pt x="2593" y="5772"/>
                  </a:lnTo>
                  <a:cubicBezTo>
                    <a:pt x="2593" y="5911"/>
                    <a:pt x="2731" y="6187"/>
                    <a:pt x="2731" y="6360"/>
                  </a:cubicBezTo>
                  <a:lnTo>
                    <a:pt x="2593" y="6187"/>
                  </a:lnTo>
                  <a:cubicBezTo>
                    <a:pt x="2143" y="5496"/>
                    <a:pt x="1729" y="4770"/>
                    <a:pt x="1418" y="3906"/>
                  </a:cubicBezTo>
                  <a:close/>
                  <a:moveTo>
                    <a:pt x="864" y="4182"/>
                  </a:moveTo>
                  <a:lnTo>
                    <a:pt x="864" y="4182"/>
                  </a:lnTo>
                  <a:cubicBezTo>
                    <a:pt x="1418" y="5185"/>
                    <a:pt x="1867" y="6049"/>
                    <a:pt x="2454" y="7051"/>
                  </a:cubicBezTo>
                  <a:cubicBezTo>
                    <a:pt x="2143" y="6913"/>
                    <a:pt x="2005" y="6913"/>
                    <a:pt x="1729" y="6775"/>
                  </a:cubicBezTo>
                  <a:cubicBezTo>
                    <a:pt x="1590" y="6637"/>
                    <a:pt x="1418" y="6637"/>
                    <a:pt x="1279" y="6498"/>
                  </a:cubicBezTo>
                  <a:cubicBezTo>
                    <a:pt x="1141" y="5772"/>
                    <a:pt x="1003" y="5047"/>
                    <a:pt x="864" y="4182"/>
                  </a:cubicBezTo>
                  <a:close/>
                  <a:moveTo>
                    <a:pt x="3595" y="7501"/>
                  </a:moveTo>
                  <a:lnTo>
                    <a:pt x="4010" y="7915"/>
                  </a:lnTo>
                  <a:cubicBezTo>
                    <a:pt x="4010" y="8088"/>
                    <a:pt x="4183" y="8365"/>
                    <a:pt x="4321" y="8503"/>
                  </a:cubicBezTo>
                  <a:cubicBezTo>
                    <a:pt x="4010" y="8365"/>
                    <a:pt x="3872" y="8365"/>
                    <a:pt x="3733" y="8227"/>
                  </a:cubicBezTo>
                  <a:cubicBezTo>
                    <a:pt x="3595" y="7915"/>
                    <a:pt x="3595" y="7639"/>
                    <a:pt x="3595" y="7501"/>
                  </a:cubicBezTo>
                  <a:close/>
                  <a:moveTo>
                    <a:pt x="21742" y="0"/>
                  </a:moveTo>
                  <a:cubicBezTo>
                    <a:pt x="21604" y="138"/>
                    <a:pt x="21465" y="449"/>
                    <a:pt x="21292" y="588"/>
                  </a:cubicBezTo>
                  <a:cubicBezTo>
                    <a:pt x="21154" y="864"/>
                    <a:pt x="21016" y="1314"/>
                    <a:pt x="20739" y="1590"/>
                  </a:cubicBezTo>
                  <a:cubicBezTo>
                    <a:pt x="20428" y="2039"/>
                    <a:pt x="20152" y="2592"/>
                    <a:pt x="19737" y="3042"/>
                  </a:cubicBezTo>
                  <a:cubicBezTo>
                    <a:pt x="19875" y="3318"/>
                    <a:pt x="20014" y="3457"/>
                    <a:pt x="20014" y="3595"/>
                  </a:cubicBezTo>
                  <a:cubicBezTo>
                    <a:pt x="20014" y="3768"/>
                    <a:pt x="20152" y="3906"/>
                    <a:pt x="20152" y="4044"/>
                  </a:cubicBezTo>
                  <a:cubicBezTo>
                    <a:pt x="20152" y="4044"/>
                    <a:pt x="20290" y="4044"/>
                    <a:pt x="20290" y="3906"/>
                  </a:cubicBezTo>
                  <a:cubicBezTo>
                    <a:pt x="20739" y="3318"/>
                    <a:pt x="21154" y="2592"/>
                    <a:pt x="21604" y="2039"/>
                  </a:cubicBezTo>
                  <a:cubicBezTo>
                    <a:pt x="21742" y="1728"/>
                    <a:pt x="21880" y="1452"/>
                    <a:pt x="22157" y="1002"/>
                  </a:cubicBezTo>
                  <a:cubicBezTo>
                    <a:pt x="22329" y="2039"/>
                    <a:pt x="22329" y="3042"/>
                    <a:pt x="22329" y="4044"/>
                  </a:cubicBezTo>
                  <a:cubicBezTo>
                    <a:pt x="22329" y="4044"/>
                    <a:pt x="22329" y="4182"/>
                    <a:pt x="22468" y="4182"/>
                  </a:cubicBezTo>
                  <a:cubicBezTo>
                    <a:pt x="22329" y="4321"/>
                    <a:pt x="22157" y="4459"/>
                    <a:pt x="22018" y="4632"/>
                  </a:cubicBezTo>
                  <a:cubicBezTo>
                    <a:pt x="21880" y="4908"/>
                    <a:pt x="21742" y="5047"/>
                    <a:pt x="21604" y="5323"/>
                  </a:cubicBezTo>
                  <a:cubicBezTo>
                    <a:pt x="21292" y="5772"/>
                    <a:pt x="21016" y="6187"/>
                    <a:pt x="20739" y="6637"/>
                  </a:cubicBezTo>
                  <a:cubicBezTo>
                    <a:pt x="20152" y="7501"/>
                    <a:pt x="19737" y="8503"/>
                    <a:pt x="19011" y="9367"/>
                  </a:cubicBezTo>
                  <a:cubicBezTo>
                    <a:pt x="18700" y="9817"/>
                    <a:pt x="18285" y="10231"/>
                    <a:pt x="17836" y="10681"/>
                  </a:cubicBezTo>
                  <a:lnTo>
                    <a:pt x="17836" y="9955"/>
                  </a:lnTo>
                  <a:lnTo>
                    <a:pt x="17698" y="9955"/>
                  </a:lnTo>
                  <a:cubicBezTo>
                    <a:pt x="17559" y="9955"/>
                    <a:pt x="17283" y="10093"/>
                    <a:pt x="17145" y="10093"/>
                  </a:cubicBezTo>
                  <a:lnTo>
                    <a:pt x="16557" y="10093"/>
                  </a:lnTo>
                  <a:cubicBezTo>
                    <a:pt x="16695" y="10093"/>
                    <a:pt x="16695" y="10231"/>
                    <a:pt x="16695" y="10231"/>
                  </a:cubicBezTo>
                  <a:cubicBezTo>
                    <a:pt x="16695" y="10370"/>
                    <a:pt x="16834" y="10370"/>
                    <a:pt x="16972" y="10370"/>
                  </a:cubicBezTo>
                  <a:lnTo>
                    <a:pt x="16972" y="10957"/>
                  </a:lnTo>
                  <a:cubicBezTo>
                    <a:pt x="16834" y="10819"/>
                    <a:pt x="16695" y="10819"/>
                    <a:pt x="16695" y="10819"/>
                  </a:cubicBezTo>
                  <a:cubicBezTo>
                    <a:pt x="16419" y="10681"/>
                    <a:pt x="16281" y="10370"/>
                    <a:pt x="16108" y="10231"/>
                  </a:cubicBezTo>
                  <a:cubicBezTo>
                    <a:pt x="15969" y="10093"/>
                    <a:pt x="15969" y="10093"/>
                    <a:pt x="15969" y="9955"/>
                  </a:cubicBezTo>
                  <a:lnTo>
                    <a:pt x="15693" y="9955"/>
                  </a:lnTo>
                  <a:cubicBezTo>
                    <a:pt x="15555" y="9955"/>
                    <a:pt x="15244" y="9817"/>
                    <a:pt x="15105" y="9817"/>
                  </a:cubicBezTo>
                  <a:cubicBezTo>
                    <a:pt x="15244" y="10093"/>
                    <a:pt x="15555" y="10370"/>
                    <a:pt x="15693" y="10681"/>
                  </a:cubicBezTo>
                  <a:cubicBezTo>
                    <a:pt x="15416" y="10508"/>
                    <a:pt x="15105" y="10508"/>
                    <a:pt x="14829" y="10370"/>
                  </a:cubicBezTo>
                  <a:lnTo>
                    <a:pt x="14552" y="10370"/>
                  </a:lnTo>
                  <a:cubicBezTo>
                    <a:pt x="14552" y="10093"/>
                    <a:pt x="14379" y="9817"/>
                    <a:pt x="14379" y="9644"/>
                  </a:cubicBezTo>
                  <a:cubicBezTo>
                    <a:pt x="13965" y="9367"/>
                    <a:pt x="13377" y="9229"/>
                    <a:pt x="12824" y="9091"/>
                  </a:cubicBezTo>
                  <a:lnTo>
                    <a:pt x="12824" y="9091"/>
                  </a:lnTo>
                  <a:cubicBezTo>
                    <a:pt x="13101" y="9505"/>
                    <a:pt x="13377" y="9955"/>
                    <a:pt x="13515" y="10370"/>
                  </a:cubicBezTo>
                  <a:lnTo>
                    <a:pt x="13515" y="10681"/>
                  </a:lnTo>
                  <a:cubicBezTo>
                    <a:pt x="13239" y="10681"/>
                    <a:pt x="13101" y="10681"/>
                    <a:pt x="12824" y="10508"/>
                  </a:cubicBezTo>
                  <a:cubicBezTo>
                    <a:pt x="12375" y="9955"/>
                    <a:pt x="12098" y="9229"/>
                    <a:pt x="11649" y="8641"/>
                  </a:cubicBezTo>
                  <a:cubicBezTo>
                    <a:pt x="11511" y="8503"/>
                    <a:pt x="11234" y="8503"/>
                    <a:pt x="10923" y="8365"/>
                  </a:cubicBezTo>
                  <a:lnTo>
                    <a:pt x="10923" y="8365"/>
                  </a:lnTo>
                  <a:cubicBezTo>
                    <a:pt x="11234" y="9091"/>
                    <a:pt x="11649" y="9644"/>
                    <a:pt x="12098" y="10370"/>
                  </a:cubicBezTo>
                  <a:lnTo>
                    <a:pt x="11787" y="10370"/>
                  </a:lnTo>
                  <a:cubicBezTo>
                    <a:pt x="11649" y="10370"/>
                    <a:pt x="11511" y="10231"/>
                    <a:pt x="11372" y="10231"/>
                  </a:cubicBezTo>
                  <a:cubicBezTo>
                    <a:pt x="10785" y="9505"/>
                    <a:pt x="10370" y="8780"/>
                    <a:pt x="10059" y="8088"/>
                  </a:cubicBezTo>
                  <a:cubicBezTo>
                    <a:pt x="9782" y="7915"/>
                    <a:pt x="9506" y="7915"/>
                    <a:pt x="9368" y="7915"/>
                  </a:cubicBezTo>
                  <a:lnTo>
                    <a:pt x="9195" y="7777"/>
                  </a:lnTo>
                  <a:lnTo>
                    <a:pt x="9195" y="7777"/>
                  </a:lnTo>
                  <a:cubicBezTo>
                    <a:pt x="9368" y="7916"/>
                    <a:pt x="9368" y="8088"/>
                    <a:pt x="9506" y="8227"/>
                  </a:cubicBezTo>
                  <a:cubicBezTo>
                    <a:pt x="9782" y="8780"/>
                    <a:pt x="10059" y="9505"/>
                    <a:pt x="10508" y="10093"/>
                  </a:cubicBezTo>
                  <a:cubicBezTo>
                    <a:pt x="10232" y="9955"/>
                    <a:pt x="10059" y="9955"/>
                    <a:pt x="9782" y="9955"/>
                  </a:cubicBezTo>
                  <a:cubicBezTo>
                    <a:pt x="9368" y="9229"/>
                    <a:pt x="8918" y="8503"/>
                    <a:pt x="8503" y="7915"/>
                  </a:cubicBezTo>
                  <a:cubicBezTo>
                    <a:pt x="8503" y="7777"/>
                    <a:pt x="8503" y="7777"/>
                    <a:pt x="8331" y="7639"/>
                  </a:cubicBezTo>
                  <a:cubicBezTo>
                    <a:pt x="8192" y="7639"/>
                    <a:pt x="7916" y="7501"/>
                    <a:pt x="7639" y="7501"/>
                  </a:cubicBezTo>
                  <a:cubicBezTo>
                    <a:pt x="7639" y="7639"/>
                    <a:pt x="7778" y="7777"/>
                    <a:pt x="7778" y="7777"/>
                  </a:cubicBezTo>
                  <a:cubicBezTo>
                    <a:pt x="8192" y="8503"/>
                    <a:pt x="8642" y="9091"/>
                    <a:pt x="8918" y="9644"/>
                  </a:cubicBezTo>
                  <a:cubicBezTo>
                    <a:pt x="8780" y="9644"/>
                    <a:pt x="8503" y="9505"/>
                    <a:pt x="8192" y="9505"/>
                  </a:cubicBezTo>
                  <a:lnTo>
                    <a:pt x="8192" y="9367"/>
                  </a:lnTo>
                  <a:cubicBezTo>
                    <a:pt x="7639" y="8641"/>
                    <a:pt x="7190" y="8088"/>
                    <a:pt x="6775" y="7362"/>
                  </a:cubicBezTo>
                  <a:cubicBezTo>
                    <a:pt x="6602" y="7362"/>
                    <a:pt x="6464" y="7362"/>
                    <a:pt x="6464" y="7224"/>
                  </a:cubicBezTo>
                  <a:lnTo>
                    <a:pt x="5911" y="7224"/>
                  </a:lnTo>
                  <a:cubicBezTo>
                    <a:pt x="6464" y="7915"/>
                    <a:pt x="6913" y="8641"/>
                    <a:pt x="7466" y="9367"/>
                  </a:cubicBezTo>
                  <a:cubicBezTo>
                    <a:pt x="7190" y="9229"/>
                    <a:pt x="6913" y="9229"/>
                    <a:pt x="6602" y="9091"/>
                  </a:cubicBezTo>
                  <a:lnTo>
                    <a:pt x="6464" y="9091"/>
                  </a:lnTo>
                  <a:cubicBezTo>
                    <a:pt x="6188" y="8365"/>
                    <a:pt x="5600" y="7639"/>
                    <a:pt x="5185" y="6913"/>
                  </a:cubicBezTo>
                  <a:cubicBezTo>
                    <a:pt x="5047" y="6913"/>
                    <a:pt x="4736" y="6775"/>
                    <a:pt x="4459" y="6775"/>
                  </a:cubicBezTo>
                  <a:cubicBezTo>
                    <a:pt x="4459" y="6637"/>
                    <a:pt x="4321" y="6637"/>
                    <a:pt x="4321" y="6637"/>
                  </a:cubicBezTo>
                  <a:lnTo>
                    <a:pt x="4321" y="6637"/>
                  </a:lnTo>
                  <a:cubicBezTo>
                    <a:pt x="4736" y="7362"/>
                    <a:pt x="5323" y="8088"/>
                    <a:pt x="5738" y="8952"/>
                  </a:cubicBezTo>
                  <a:cubicBezTo>
                    <a:pt x="5600" y="8780"/>
                    <a:pt x="5323" y="8780"/>
                    <a:pt x="5185" y="8780"/>
                  </a:cubicBezTo>
                  <a:lnTo>
                    <a:pt x="5185" y="8641"/>
                  </a:lnTo>
                  <a:cubicBezTo>
                    <a:pt x="5047" y="8641"/>
                    <a:pt x="5047" y="8641"/>
                    <a:pt x="5047" y="8503"/>
                  </a:cubicBezTo>
                  <a:cubicBezTo>
                    <a:pt x="4736" y="8227"/>
                    <a:pt x="4598" y="7777"/>
                    <a:pt x="4321" y="7501"/>
                  </a:cubicBezTo>
                  <a:cubicBezTo>
                    <a:pt x="4183" y="7051"/>
                    <a:pt x="3872" y="6775"/>
                    <a:pt x="3595" y="6498"/>
                  </a:cubicBezTo>
                  <a:lnTo>
                    <a:pt x="3595" y="6360"/>
                  </a:lnTo>
                  <a:cubicBezTo>
                    <a:pt x="3595" y="6187"/>
                    <a:pt x="3595" y="6049"/>
                    <a:pt x="3457" y="5772"/>
                  </a:cubicBezTo>
                  <a:cubicBezTo>
                    <a:pt x="3457" y="5634"/>
                    <a:pt x="3457" y="5323"/>
                    <a:pt x="3319" y="5047"/>
                  </a:cubicBezTo>
                  <a:lnTo>
                    <a:pt x="3319" y="4908"/>
                  </a:lnTo>
                  <a:lnTo>
                    <a:pt x="3595" y="4908"/>
                  </a:lnTo>
                  <a:lnTo>
                    <a:pt x="3595" y="4182"/>
                  </a:lnTo>
                  <a:lnTo>
                    <a:pt x="3595" y="4044"/>
                  </a:lnTo>
                  <a:lnTo>
                    <a:pt x="3457" y="4044"/>
                  </a:lnTo>
                  <a:cubicBezTo>
                    <a:pt x="3457" y="3906"/>
                    <a:pt x="3595" y="3768"/>
                    <a:pt x="3595" y="3595"/>
                  </a:cubicBezTo>
                  <a:cubicBezTo>
                    <a:pt x="3457" y="3318"/>
                    <a:pt x="3319" y="3042"/>
                    <a:pt x="3146" y="2731"/>
                  </a:cubicBezTo>
                  <a:cubicBezTo>
                    <a:pt x="3008" y="3042"/>
                    <a:pt x="2869" y="3180"/>
                    <a:pt x="2731" y="3457"/>
                  </a:cubicBezTo>
                  <a:lnTo>
                    <a:pt x="2593" y="3457"/>
                  </a:lnTo>
                  <a:cubicBezTo>
                    <a:pt x="2143" y="3318"/>
                    <a:pt x="1590" y="3042"/>
                    <a:pt x="1141" y="2592"/>
                  </a:cubicBezTo>
                  <a:lnTo>
                    <a:pt x="1003" y="2592"/>
                  </a:lnTo>
                  <a:cubicBezTo>
                    <a:pt x="1141" y="2454"/>
                    <a:pt x="1141" y="2316"/>
                    <a:pt x="1279" y="2178"/>
                  </a:cubicBezTo>
                  <a:lnTo>
                    <a:pt x="1279" y="2178"/>
                  </a:lnTo>
                  <a:cubicBezTo>
                    <a:pt x="726" y="2316"/>
                    <a:pt x="139" y="2731"/>
                    <a:pt x="0" y="3318"/>
                  </a:cubicBezTo>
                  <a:cubicBezTo>
                    <a:pt x="0" y="4459"/>
                    <a:pt x="139" y="5634"/>
                    <a:pt x="415" y="6775"/>
                  </a:cubicBezTo>
                  <a:cubicBezTo>
                    <a:pt x="415" y="6913"/>
                    <a:pt x="553" y="6913"/>
                    <a:pt x="553" y="7051"/>
                  </a:cubicBezTo>
                  <a:lnTo>
                    <a:pt x="726" y="7224"/>
                  </a:lnTo>
                  <a:cubicBezTo>
                    <a:pt x="1418" y="7639"/>
                    <a:pt x="2005" y="7777"/>
                    <a:pt x="2731" y="8088"/>
                  </a:cubicBezTo>
                  <a:cubicBezTo>
                    <a:pt x="2731" y="8227"/>
                    <a:pt x="2869" y="8503"/>
                    <a:pt x="2869" y="8641"/>
                  </a:cubicBezTo>
                  <a:cubicBezTo>
                    <a:pt x="2869" y="8780"/>
                    <a:pt x="2869" y="8952"/>
                    <a:pt x="3008" y="8952"/>
                  </a:cubicBezTo>
                  <a:lnTo>
                    <a:pt x="3146" y="9091"/>
                  </a:lnTo>
                  <a:cubicBezTo>
                    <a:pt x="4874" y="9644"/>
                    <a:pt x="6602" y="10093"/>
                    <a:pt x="8503" y="10508"/>
                  </a:cubicBezTo>
                  <a:cubicBezTo>
                    <a:pt x="9368" y="10681"/>
                    <a:pt x="10232" y="10957"/>
                    <a:pt x="11234" y="11095"/>
                  </a:cubicBezTo>
                  <a:cubicBezTo>
                    <a:pt x="11649" y="11234"/>
                    <a:pt x="12098" y="11234"/>
                    <a:pt x="12513" y="11372"/>
                  </a:cubicBezTo>
                  <a:cubicBezTo>
                    <a:pt x="12962" y="11545"/>
                    <a:pt x="13377" y="11545"/>
                    <a:pt x="13826" y="11683"/>
                  </a:cubicBezTo>
                  <a:cubicBezTo>
                    <a:pt x="14103" y="11683"/>
                    <a:pt x="14241" y="11683"/>
                    <a:pt x="14379" y="11545"/>
                  </a:cubicBezTo>
                  <a:lnTo>
                    <a:pt x="14379" y="11372"/>
                  </a:lnTo>
                  <a:lnTo>
                    <a:pt x="14552" y="11234"/>
                  </a:lnTo>
                  <a:cubicBezTo>
                    <a:pt x="15416" y="11545"/>
                    <a:pt x="16281" y="11683"/>
                    <a:pt x="17283" y="11821"/>
                  </a:cubicBezTo>
                  <a:lnTo>
                    <a:pt x="17559" y="11821"/>
                  </a:lnTo>
                  <a:cubicBezTo>
                    <a:pt x="17559" y="11821"/>
                    <a:pt x="17698" y="11821"/>
                    <a:pt x="17836" y="11683"/>
                  </a:cubicBezTo>
                  <a:cubicBezTo>
                    <a:pt x="18424" y="11234"/>
                    <a:pt x="19011" y="10819"/>
                    <a:pt x="19426" y="10231"/>
                  </a:cubicBezTo>
                  <a:cubicBezTo>
                    <a:pt x="19875" y="9644"/>
                    <a:pt x="20290" y="8952"/>
                    <a:pt x="20739" y="8365"/>
                  </a:cubicBezTo>
                  <a:cubicBezTo>
                    <a:pt x="21154" y="7639"/>
                    <a:pt x="21604" y="7051"/>
                    <a:pt x="21880" y="6498"/>
                  </a:cubicBezTo>
                  <a:cubicBezTo>
                    <a:pt x="22157" y="6049"/>
                    <a:pt x="22329" y="5772"/>
                    <a:pt x="22468" y="5496"/>
                  </a:cubicBezTo>
                  <a:cubicBezTo>
                    <a:pt x="22606" y="5323"/>
                    <a:pt x="22744" y="5185"/>
                    <a:pt x="22744" y="5047"/>
                  </a:cubicBezTo>
                  <a:lnTo>
                    <a:pt x="23194" y="4632"/>
                  </a:lnTo>
                  <a:lnTo>
                    <a:pt x="23194" y="4321"/>
                  </a:lnTo>
                  <a:cubicBezTo>
                    <a:pt x="23194" y="4182"/>
                    <a:pt x="23332" y="4182"/>
                    <a:pt x="23332" y="4044"/>
                  </a:cubicBezTo>
                  <a:cubicBezTo>
                    <a:pt x="23194" y="3042"/>
                    <a:pt x="23194" y="2039"/>
                    <a:pt x="23021" y="1175"/>
                  </a:cubicBezTo>
                  <a:lnTo>
                    <a:pt x="23021" y="1002"/>
                  </a:lnTo>
                  <a:cubicBezTo>
                    <a:pt x="22744" y="588"/>
                    <a:pt x="22329" y="138"/>
                    <a:pt x="21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7422718" y="379254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7422718" y="379254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7147827" y="397393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7200568" y="3763015"/>
              <a:ext cx="143438" cy="137824"/>
            </a:xfrm>
            <a:custGeom>
              <a:avLst/>
              <a:gdLst/>
              <a:ahLst/>
              <a:cxnLst/>
              <a:rect l="l" t="t" r="r" b="b"/>
              <a:pathLst>
                <a:path w="7052" h="6776" extrusionOk="0">
                  <a:moveTo>
                    <a:pt x="3146" y="1"/>
                  </a:moveTo>
                  <a:cubicBezTo>
                    <a:pt x="2731" y="1"/>
                    <a:pt x="2143" y="139"/>
                    <a:pt x="1729" y="450"/>
                  </a:cubicBezTo>
                  <a:cubicBezTo>
                    <a:pt x="1279" y="588"/>
                    <a:pt x="1003" y="1003"/>
                    <a:pt x="692" y="1452"/>
                  </a:cubicBezTo>
                  <a:cubicBezTo>
                    <a:pt x="553" y="1591"/>
                    <a:pt x="553" y="1729"/>
                    <a:pt x="415" y="1867"/>
                  </a:cubicBezTo>
                  <a:cubicBezTo>
                    <a:pt x="277" y="2178"/>
                    <a:pt x="139" y="2455"/>
                    <a:pt x="139" y="2731"/>
                  </a:cubicBezTo>
                  <a:cubicBezTo>
                    <a:pt x="0" y="3457"/>
                    <a:pt x="139" y="4045"/>
                    <a:pt x="277" y="4598"/>
                  </a:cubicBezTo>
                  <a:cubicBezTo>
                    <a:pt x="415" y="4909"/>
                    <a:pt x="553" y="5185"/>
                    <a:pt x="864" y="5462"/>
                  </a:cubicBezTo>
                  <a:cubicBezTo>
                    <a:pt x="1003" y="5635"/>
                    <a:pt x="1279" y="5911"/>
                    <a:pt x="1556" y="6049"/>
                  </a:cubicBezTo>
                  <a:cubicBezTo>
                    <a:pt x="1867" y="6188"/>
                    <a:pt x="2143" y="6326"/>
                    <a:pt x="2282" y="6499"/>
                  </a:cubicBezTo>
                  <a:cubicBezTo>
                    <a:pt x="2593" y="6499"/>
                    <a:pt x="2869" y="6637"/>
                    <a:pt x="3284" y="6637"/>
                  </a:cubicBezTo>
                  <a:cubicBezTo>
                    <a:pt x="3595" y="6775"/>
                    <a:pt x="3872" y="6775"/>
                    <a:pt x="4010" y="6775"/>
                  </a:cubicBezTo>
                  <a:cubicBezTo>
                    <a:pt x="4459" y="6775"/>
                    <a:pt x="4874" y="6637"/>
                    <a:pt x="5185" y="6637"/>
                  </a:cubicBezTo>
                  <a:cubicBezTo>
                    <a:pt x="5462" y="6499"/>
                    <a:pt x="5738" y="6499"/>
                    <a:pt x="5876" y="6188"/>
                  </a:cubicBezTo>
                  <a:cubicBezTo>
                    <a:pt x="6187" y="6049"/>
                    <a:pt x="6464" y="5911"/>
                    <a:pt x="6602" y="5635"/>
                  </a:cubicBezTo>
                  <a:cubicBezTo>
                    <a:pt x="6740" y="5324"/>
                    <a:pt x="6913" y="5047"/>
                    <a:pt x="6913" y="4771"/>
                  </a:cubicBezTo>
                  <a:cubicBezTo>
                    <a:pt x="7052" y="4459"/>
                    <a:pt x="7052" y="4183"/>
                    <a:pt x="7052" y="3906"/>
                  </a:cubicBezTo>
                  <a:cubicBezTo>
                    <a:pt x="7052" y="3595"/>
                    <a:pt x="7052" y="3319"/>
                    <a:pt x="6913" y="2869"/>
                  </a:cubicBezTo>
                  <a:cubicBezTo>
                    <a:pt x="6913" y="2731"/>
                    <a:pt x="6740" y="2455"/>
                    <a:pt x="6602" y="2005"/>
                  </a:cubicBezTo>
                  <a:cubicBezTo>
                    <a:pt x="6464" y="1591"/>
                    <a:pt x="6187" y="1314"/>
                    <a:pt x="5876" y="865"/>
                  </a:cubicBezTo>
                  <a:cubicBezTo>
                    <a:pt x="5462" y="588"/>
                    <a:pt x="5012" y="450"/>
                    <a:pt x="4597" y="277"/>
                  </a:cubicBezTo>
                  <a:cubicBezTo>
                    <a:pt x="4148" y="139"/>
                    <a:pt x="3733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8"/>
          <p:cNvGrpSpPr/>
          <p:nvPr/>
        </p:nvGrpSpPr>
        <p:grpSpPr>
          <a:xfrm>
            <a:off x="1238457" y="3095676"/>
            <a:ext cx="1533281" cy="1331530"/>
            <a:chOff x="2599736" y="3491668"/>
            <a:chExt cx="1280081" cy="1111832"/>
          </a:xfrm>
        </p:grpSpPr>
        <p:sp>
          <p:nvSpPr>
            <p:cNvPr id="1379" name="Google Shape;1379;p8"/>
            <p:cNvSpPr/>
            <p:nvPr/>
          </p:nvSpPr>
          <p:spPr>
            <a:xfrm>
              <a:off x="2599736" y="3864141"/>
              <a:ext cx="1280081" cy="739359"/>
            </a:xfrm>
            <a:custGeom>
              <a:avLst/>
              <a:gdLst/>
              <a:ahLst/>
              <a:cxnLst/>
              <a:rect l="l" t="t" r="r" b="b"/>
              <a:pathLst>
                <a:path w="71274" h="41167" extrusionOk="0">
                  <a:moveTo>
                    <a:pt x="3872" y="1"/>
                  </a:moveTo>
                  <a:cubicBezTo>
                    <a:pt x="3319" y="1"/>
                    <a:pt x="2593" y="277"/>
                    <a:pt x="2316" y="1003"/>
                  </a:cubicBezTo>
                  <a:cubicBezTo>
                    <a:pt x="1452" y="2317"/>
                    <a:pt x="1003" y="3872"/>
                    <a:pt x="588" y="5324"/>
                  </a:cubicBezTo>
                  <a:cubicBezTo>
                    <a:pt x="139" y="7052"/>
                    <a:pt x="1" y="8780"/>
                    <a:pt x="139" y="10509"/>
                  </a:cubicBezTo>
                  <a:cubicBezTo>
                    <a:pt x="139" y="11234"/>
                    <a:pt x="277" y="11960"/>
                    <a:pt x="588" y="12686"/>
                  </a:cubicBezTo>
                  <a:cubicBezTo>
                    <a:pt x="865" y="13550"/>
                    <a:pt x="1280" y="14103"/>
                    <a:pt x="1729" y="14829"/>
                  </a:cubicBezTo>
                  <a:cubicBezTo>
                    <a:pt x="2144" y="15417"/>
                    <a:pt x="2731" y="15832"/>
                    <a:pt x="3319" y="16281"/>
                  </a:cubicBezTo>
                  <a:cubicBezTo>
                    <a:pt x="3872" y="16696"/>
                    <a:pt x="4598" y="17283"/>
                    <a:pt x="5324" y="17698"/>
                  </a:cubicBezTo>
                  <a:cubicBezTo>
                    <a:pt x="8054" y="19426"/>
                    <a:pt x="11096" y="20878"/>
                    <a:pt x="13965" y="22468"/>
                  </a:cubicBezTo>
                  <a:cubicBezTo>
                    <a:pt x="15555" y="23332"/>
                    <a:pt x="17007" y="24196"/>
                    <a:pt x="18424" y="25199"/>
                  </a:cubicBezTo>
                  <a:cubicBezTo>
                    <a:pt x="20152" y="26512"/>
                    <a:pt x="22019" y="27791"/>
                    <a:pt x="23747" y="29243"/>
                  </a:cubicBezTo>
                  <a:cubicBezTo>
                    <a:pt x="27653" y="32250"/>
                    <a:pt x="31524" y="35430"/>
                    <a:pt x="35706" y="38161"/>
                  </a:cubicBezTo>
                  <a:cubicBezTo>
                    <a:pt x="36709" y="38886"/>
                    <a:pt x="37573" y="39474"/>
                    <a:pt x="38610" y="40027"/>
                  </a:cubicBezTo>
                  <a:cubicBezTo>
                    <a:pt x="39474" y="40476"/>
                    <a:pt x="40338" y="40753"/>
                    <a:pt x="41202" y="40891"/>
                  </a:cubicBezTo>
                  <a:cubicBezTo>
                    <a:pt x="41995" y="41082"/>
                    <a:pt x="42813" y="41167"/>
                    <a:pt x="43635" y="41167"/>
                  </a:cubicBezTo>
                  <a:cubicBezTo>
                    <a:pt x="44747" y="41167"/>
                    <a:pt x="45866" y="41011"/>
                    <a:pt x="46940" y="40753"/>
                  </a:cubicBezTo>
                  <a:cubicBezTo>
                    <a:pt x="47804" y="40476"/>
                    <a:pt x="48668" y="40027"/>
                    <a:pt x="49532" y="39751"/>
                  </a:cubicBezTo>
                  <a:cubicBezTo>
                    <a:pt x="50397" y="39301"/>
                    <a:pt x="51122" y="38886"/>
                    <a:pt x="51848" y="38437"/>
                  </a:cubicBezTo>
                  <a:cubicBezTo>
                    <a:pt x="53715" y="37296"/>
                    <a:pt x="55305" y="36018"/>
                    <a:pt x="56895" y="34704"/>
                  </a:cubicBezTo>
                  <a:cubicBezTo>
                    <a:pt x="59764" y="32250"/>
                    <a:pt x="62218" y="29658"/>
                    <a:pt x="65087" y="27376"/>
                  </a:cubicBezTo>
                  <a:cubicBezTo>
                    <a:pt x="66815" y="26063"/>
                    <a:pt x="68543" y="25060"/>
                    <a:pt x="69857" y="23470"/>
                  </a:cubicBezTo>
                  <a:cubicBezTo>
                    <a:pt x="70272" y="23056"/>
                    <a:pt x="70583" y="22606"/>
                    <a:pt x="70859" y="22019"/>
                  </a:cubicBezTo>
                  <a:cubicBezTo>
                    <a:pt x="70859" y="21742"/>
                    <a:pt x="70997" y="21466"/>
                    <a:pt x="71136" y="21155"/>
                  </a:cubicBezTo>
                  <a:cubicBezTo>
                    <a:pt x="71274" y="20878"/>
                    <a:pt x="71274" y="20602"/>
                    <a:pt x="71274" y="20152"/>
                  </a:cubicBezTo>
                  <a:lnTo>
                    <a:pt x="71274" y="19599"/>
                  </a:lnTo>
                  <a:cubicBezTo>
                    <a:pt x="71274" y="19288"/>
                    <a:pt x="71136" y="18873"/>
                    <a:pt x="70997" y="18562"/>
                  </a:cubicBezTo>
                  <a:cubicBezTo>
                    <a:pt x="70721" y="17698"/>
                    <a:pt x="70272" y="17145"/>
                    <a:pt x="69719" y="16557"/>
                  </a:cubicBezTo>
                  <a:cubicBezTo>
                    <a:pt x="69371" y="16144"/>
                    <a:pt x="68890" y="15960"/>
                    <a:pt x="68421" y="15960"/>
                  </a:cubicBezTo>
                  <a:cubicBezTo>
                    <a:pt x="67910" y="15960"/>
                    <a:pt x="67415" y="16179"/>
                    <a:pt x="67126" y="16557"/>
                  </a:cubicBezTo>
                  <a:cubicBezTo>
                    <a:pt x="66262" y="17283"/>
                    <a:pt x="66400" y="18424"/>
                    <a:pt x="67126" y="19288"/>
                  </a:cubicBezTo>
                  <a:lnTo>
                    <a:pt x="67264" y="19426"/>
                  </a:lnTo>
                  <a:cubicBezTo>
                    <a:pt x="67264" y="19599"/>
                    <a:pt x="67403" y="19599"/>
                    <a:pt x="67403" y="19737"/>
                  </a:cubicBezTo>
                  <a:lnTo>
                    <a:pt x="67403" y="19876"/>
                  </a:lnTo>
                  <a:lnTo>
                    <a:pt x="67403" y="20014"/>
                  </a:lnTo>
                  <a:lnTo>
                    <a:pt x="67403" y="20290"/>
                  </a:lnTo>
                  <a:cubicBezTo>
                    <a:pt x="67264" y="20602"/>
                    <a:pt x="67126" y="20740"/>
                    <a:pt x="66953" y="20878"/>
                  </a:cubicBezTo>
                  <a:cubicBezTo>
                    <a:pt x="66539" y="21466"/>
                    <a:pt x="65951" y="22019"/>
                    <a:pt x="65398" y="22468"/>
                  </a:cubicBezTo>
                  <a:cubicBezTo>
                    <a:pt x="64361" y="23194"/>
                    <a:pt x="63359" y="23920"/>
                    <a:pt x="62494" y="24611"/>
                  </a:cubicBezTo>
                  <a:cubicBezTo>
                    <a:pt x="61354" y="25475"/>
                    <a:pt x="60351" y="26339"/>
                    <a:pt x="59349" y="27376"/>
                  </a:cubicBezTo>
                  <a:cubicBezTo>
                    <a:pt x="57171" y="29381"/>
                    <a:pt x="54855" y="31386"/>
                    <a:pt x="52436" y="33425"/>
                  </a:cubicBezTo>
                  <a:cubicBezTo>
                    <a:pt x="50846" y="34566"/>
                    <a:pt x="49118" y="35706"/>
                    <a:pt x="47389" y="36571"/>
                  </a:cubicBezTo>
                  <a:cubicBezTo>
                    <a:pt x="46387" y="36882"/>
                    <a:pt x="45523" y="37158"/>
                    <a:pt x="44486" y="37296"/>
                  </a:cubicBezTo>
                  <a:lnTo>
                    <a:pt x="43069" y="37296"/>
                  </a:lnTo>
                  <a:cubicBezTo>
                    <a:pt x="43207" y="36432"/>
                    <a:pt x="43069" y="35568"/>
                    <a:pt x="42758" y="34704"/>
                  </a:cubicBezTo>
                  <a:cubicBezTo>
                    <a:pt x="42343" y="33702"/>
                    <a:pt x="41755" y="32838"/>
                    <a:pt x="41029" y="31973"/>
                  </a:cubicBezTo>
                  <a:cubicBezTo>
                    <a:pt x="40767" y="31629"/>
                    <a:pt x="40303" y="31480"/>
                    <a:pt x="39825" y="31480"/>
                  </a:cubicBezTo>
                  <a:cubicBezTo>
                    <a:pt x="39295" y="31480"/>
                    <a:pt x="38746" y="31664"/>
                    <a:pt x="38437" y="31973"/>
                  </a:cubicBezTo>
                  <a:cubicBezTo>
                    <a:pt x="38022" y="32388"/>
                    <a:pt x="37884" y="32838"/>
                    <a:pt x="37884" y="33425"/>
                  </a:cubicBezTo>
                  <a:lnTo>
                    <a:pt x="37884" y="33702"/>
                  </a:lnTo>
                  <a:cubicBezTo>
                    <a:pt x="37746" y="33563"/>
                    <a:pt x="37573" y="33425"/>
                    <a:pt x="37435" y="33425"/>
                  </a:cubicBezTo>
                  <a:cubicBezTo>
                    <a:pt x="36017" y="32112"/>
                    <a:pt x="34566" y="30833"/>
                    <a:pt x="33425" y="29381"/>
                  </a:cubicBezTo>
                  <a:cubicBezTo>
                    <a:pt x="32976" y="28793"/>
                    <a:pt x="32561" y="28068"/>
                    <a:pt x="32250" y="27515"/>
                  </a:cubicBezTo>
                  <a:cubicBezTo>
                    <a:pt x="31973" y="26927"/>
                    <a:pt x="31835" y="26650"/>
                    <a:pt x="31386" y="26339"/>
                  </a:cubicBezTo>
                  <a:cubicBezTo>
                    <a:pt x="30971" y="26201"/>
                    <a:pt x="30660" y="26063"/>
                    <a:pt x="30383" y="26063"/>
                  </a:cubicBezTo>
                  <a:lnTo>
                    <a:pt x="29796" y="26063"/>
                  </a:lnTo>
                  <a:cubicBezTo>
                    <a:pt x="29381" y="26201"/>
                    <a:pt x="28932" y="26650"/>
                    <a:pt x="28655" y="27065"/>
                  </a:cubicBezTo>
                  <a:cubicBezTo>
                    <a:pt x="28517" y="27376"/>
                    <a:pt x="28517" y="27653"/>
                    <a:pt x="28517" y="28068"/>
                  </a:cubicBezTo>
                  <a:cubicBezTo>
                    <a:pt x="24784" y="25199"/>
                    <a:pt x="21154" y="22330"/>
                    <a:pt x="17283" y="20014"/>
                  </a:cubicBezTo>
                  <a:cubicBezTo>
                    <a:pt x="15555" y="18873"/>
                    <a:pt x="13550" y="18009"/>
                    <a:pt x="11649" y="17007"/>
                  </a:cubicBezTo>
                  <a:cubicBezTo>
                    <a:pt x="9644" y="15832"/>
                    <a:pt x="7640" y="14829"/>
                    <a:pt x="5911" y="13377"/>
                  </a:cubicBezTo>
                  <a:cubicBezTo>
                    <a:pt x="5324" y="13101"/>
                    <a:pt x="4909" y="12686"/>
                    <a:pt x="4460" y="12099"/>
                  </a:cubicBezTo>
                  <a:cubicBezTo>
                    <a:pt x="4460" y="11960"/>
                    <a:pt x="4321" y="11822"/>
                    <a:pt x="4183" y="11649"/>
                  </a:cubicBezTo>
                  <a:cubicBezTo>
                    <a:pt x="4183" y="11373"/>
                    <a:pt x="4045" y="10958"/>
                    <a:pt x="4045" y="10647"/>
                  </a:cubicBezTo>
                  <a:cubicBezTo>
                    <a:pt x="3872" y="9783"/>
                    <a:pt x="3872" y="8780"/>
                    <a:pt x="4045" y="7916"/>
                  </a:cubicBezTo>
                  <a:cubicBezTo>
                    <a:pt x="4183" y="6464"/>
                    <a:pt x="4598" y="5186"/>
                    <a:pt x="5047" y="3872"/>
                  </a:cubicBezTo>
                  <a:cubicBezTo>
                    <a:pt x="5185" y="3457"/>
                    <a:pt x="5324" y="3181"/>
                    <a:pt x="5600" y="2870"/>
                  </a:cubicBezTo>
                  <a:cubicBezTo>
                    <a:pt x="6050" y="2006"/>
                    <a:pt x="5773" y="865"/>
                    <a:pt x="4909" y="277"/>
                  </a:cubicBezTo>
                  <a:cubicBezTo>
                    <a:pt x="4598" y="139"/>
                    <a:pt x="4321" y="1"/>
                    <a:pt x="3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018778" y="4148465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2990222" y="4099417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2915095" y="4141012"/>
              <a:ext cx="62106" cy="46588"/>
            </a:xfrm>
            <a:custGeom>
              <a:avLst/>
              <a:gdLst/>
              <a:ahLst/>
              <a:cxnLst/>
              <a:rect l="l" t="t" r="r" b="b"/>
              <a:pathLst>
                <a:path w="3458" h="2594" extrusionOk="0">
                  <a:moveTo>
                    <a:pt x="1" y="1"/>
                  </a:moveTo>
                  <a:cubicBezTo>
                    <a:pt x="139" y="139"/>
                    <a:pt x="139" y="277"/>
                    <a:pt x="139" y="416"/>
                  </a:cubicBezTo>
                  <a:cubicBezTo>
                    <a:pt x="727" y="1003"/>
                    <a:pt x="1314" y="1418"/>
                    <a:pt x="1867" y="1867"/>
                  </a:cubicBezTo>
                  <a:cubicBezTo>
                    <a:pt x="2455" y="2144"/>
                    <a:pt x="2904" y="2455"/>
                    <a:pt x="3457" y="2593"/>
                  </a:cubicBezTo>
                  <a:cubicBezTo>
                    <a:pt x="3457" y="2455"/>
                    <a:pt x="3457" y="2144"/>
                    <a:pt x="3319" y="2006"/>
                  </a:cubicBezTo>
                  <a:lnTo>
                    <a:pt x="3181" y="2006"/>
                  </a:lnTo>
                  <a:cubicBezTo>
                    <a:pt x="3042" y="1867"/>
                    <a:pt x="3042" y="1867"/>
                    <a:pt x="2904" y="1729"/>
                  </a:cubicBezTo>
                  <a:cubicBezTo>
                    <a:pt x="2317" y="1418"/>
                    <a:pt x="1729" y="1141"/>
                    <a:pt x="1176" y="865"/>
                  </a:cubicBezTo>
                  <a:cubicBezTo>
                    <a:pt x="865" y="554"/>
                    <a:pt x="450" y="416"/>
                    <a:pt x="139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3018778" y="4145987"/>
              <a:ext cx="2496" cy="2496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138" y="0"/>
                  </a:moveTo>
                  <a:lnTo>
                    <a:pt x="0" y="139"/>
                  </a:lnTo>
                  <a:cubicBezTo>
                    <a:pt x="0" y="139"/>
                    <a:pt x="138" y="139"/>
                    <a:pt x="138" y="0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3114380" y="418508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992701" y="4138533"/>
              <a:ext cx="39117" cy="51545"/>
            </a:xfrm>
            <a:custGeom>
              <a:avLst/>
              <a:gdLst/>
              <a:ahLst/>
              <a:cxnLst/>
              <a:rect l="l" t="t" r="r" b="b"/>
              <a:pathLst>
                <a:path w="2178" h="2870" extrusionOk="0">
                  <a:moveTo>
                    <a:pt x="2040" y="1"/>
                  </a:moveTo>
                  <a:lnTo>
                    <a:pt x="1452" y="554"/>
                  </a:lnTo>
                  <a:cubicBezTo>
                    <a:pt x="1003" y="1003"/>
                    <a:pt x="588" y="1418"/>
                    <a:pt x="139" y="2005"/>
                  </a:cubicBezTo>
                  <a:lnTo>
                    <a:pt x="0" y="2144"/>
                  </a:lnTo>
                  <a:lnTo>
                    <a:pt x="0" y="2869"/>
                  </a:lnTo>
                  <a:cubicBezTo>
                    <a:pt x="726" y="2144"/>
                    <a:pt x="1452" y="1279"/>
                    <a:pt x="2178" y="554"/>
                  </a:cubicBezTo>
                  <a:lnTo>
                    <a:pt x="2178" y="415"/>
                  </a:lnTo>
                  <a:cubicBezTo>
                    <a:pt x="2178" y="277"/>
                    <a:pt x="2178" y="139"/>
                    <a:pt x="2040" y="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3262118" y="4143508"/>
              <a:ext cx="2496" cy="2496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1" y="0"/>
                  </a:moveTo>
                  <a:lnTo>
                    <a:pt x="1" y="138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3388754" y="4057839"/>
              <a:ext cx="2514" cy="3107"/>
            </a:xfrm>
            <a:custGeom>
              <a:avLst/>
              <a:gdLst/>
              <a:ahLst/>
              <a:cxnLst/>
              <a:rect l="l" t="t" r="r" b="b"/>
              <a:pathLst>
                <a:path w="140" h="173" extrusionOk="0">
                  <a:moveTo>
                    <a:pt x="139" y="0"/>
                  </a:moveTo>
                  <a:cubicBezTo>
                    <a:pt x="139" y="173"/>
                    <a:pt x="1" y="173"/>
                    <a:pt x="1" y="173"/>
                  </a:cubicBezTo>
                  <a:lnTo>
                    <a:pt x="139" y="17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391251" y="405783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044838" y="4226070"/>
              <a:ext cx="58999" cy="44092"/>
            </a:xfrm>
            <a:custGeom>
              <a:avLst/>
              <a:gdLst/>
              <a:ahLst/>
              <a:cxnLst/>
              <a:rect l="l" t="t" r="r" b="b"/>
              <a:pathLst>
                <a:path w="3285" h="2455" extrusionOk="0">
                  <a:moveTo>
                    <a:pt x="1" y="0"/>
                  </a:moveTo>
                  <a:lnTo>
                    <a:pt x="1" y="311"/>
                  </a:lnTo>
                  <a:cubicBezTo>
                    <a:pt x="554" y="726"/>
                    <a:pt x="1141" y="1175"/>
                    <a:pt x="1729" y="1590"/>
                  </a:cubicBezTo>
                  <a:cubicBezTo>
                    <a:pt x="2282" y="1867"/>
                    <a:pt x="2731" y="2178"/>
                    <a:pt x="3285" y="2454"/>
                  </a:cubicBezTo>
                  <a:lnTo>
                    <a:pt x="3285" y="1867"/>
                  </a:lnTo>
                  <a:cubicBezTo>
                    <a:pt x="3215" y="1953"/>
                    <a:pt x="3146" y="1996"/>
                    <a:pt x="3077" y="1996"/>
                  </a:cubicBezTo>
                  <a:cubicBezTo>
                    <a:pt x="3008" y="1996"/>
                    <a:pt x="2939" y="1953"/>
                    <a:pt x="2870" y="1867"/>
                  </a:cubicBezTo>
                  <a:cubicBezTo>
                    <a:pt x="1867" y="1314"/>
                    <a:pt x="865" y="726"/>
                    <a:pt x="1" y="0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512912" y="431421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370758" y="4042304"/>
              <a:ext cx="38506" cy="49695"/>
            </a:xfrm>
            <a:custGeom>
              <a:avLst/>
              <a:gdLst/>
              <a:ahLst/>
              <a:cxnLst/>
              <a:rect l="l" t="t" r="r" b="b"/>
              <a:pathLst>
                <a:path w="2144" h="2767" extrusionOk="0">
                  <a:moveTo>
                    <a:pt x="2144" y="1"/>
                  </a:moveTo>
                  <a:cubicBezTo>
                    <a:pt x="1867" y="312"/>
                    <a:pt x="1418" y="589"/>
                    <a:pt x="1141" y="865"/>
                  </a:cubicBezTo>
                  <a:lnTo>
                    <a:pt x="1141" y="1038"/>
                  </a:lnTo>
                  <a:cubicBezTo>
                    <a:pt x="692" y="1314"/>
                    <a:pt x="277" y="1729"/>
                    <a:pt x="1" y="2179"/>
                  </a:cubicBezTo>
                  <a:cubicBezTo>
                    <a:pt x="1" y="2317"/>
                    <a:pt x="1" y="2455"/>
                    <a:pt x="139" y="2766"/>
                  </a:cubicBezTo>
                  <a:cubicBezTo>
                    <a:pt x="865" y="1902"/>
                    <a:pt x="1418" y="1176"/>
                    <a:pt x="2144" y="450"/>
                  </a:cubicBezTo>
                  <a:lnTo>
                    <a:pt x="2144" y="312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262118" y="4145987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349656" y="4086396"/>
              <a:ext cx="5604" cy="2496"/>
            </a:xfrm>
            <a:custGeom>
              <a:avLst/>
              <a:gdLst/>
              <a:ahLst/>
              <a:cxnLst/>
              <a:rect l="l" t="t" r="r" b="b"/>
              <a:pathLst>
                <a:path w="312" h="139" extrusionOk="0">
                  <a:moveTo>
                    <a:pt x="0" y="0"/>
                  </a:moveTo>
                  <a:cubicBezTo>
                    <a:pt x="139" y="138"/>
                    <a:pt x="311" y="138"/>
                    <a:pt x="311" y="138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365173" y="4391823"/>
              <a:ext cx="39135" cy="44092"/>
            </a:xfrm>
            <a:custGeom>
              <a:avLst/>
              <a:gdLst/>
              <a:ahLst/>
              <a:cxnLst/>
              <a:rect l="l" t="t" r="r" b="b"/>
              <a:pathLst>
                <a:path w="2179" h="2455" extrusionOk="0">
                  <a:moveTo>
                    <a:pt x="2178" y="0"/>
                  </a:moveTo>
                  <a:cubicBezTo>
                    <a:pt x="2040" y="277"/>
                    <a:pt x="1729" y="415"/>
                    <a:pt x="1590" y="588"/>
                  </a:cubicBezTo>
                  <a:cubicBezTo>
                    <a:pt x="1176" y="1002"/>
                    <a:pt x="726" y="1452"/>
                    <a:pt x="312" y="2005"/>
                  </a:cubicBezTo>
                  <a:cubicBezTo>
                    <a:pt x="312" y="2005"/>
                    <a:pt x="139" y="2143"/>
                    <a:pt x="0" y="2143"/>
                  </a:cubicBezTo>
                  <a:lnTo>
                    <a:pt x="0" y="2454"/>
                  </a:lnTo>
                  <a:cubicBezTo>
                    <a:pt x="726" y="1728"/>
                    <a:pt x="1452" y="1002"/>
                    <a:pt x="2178" y="138"/>
                  </a:cubicBezTo>
                  <a:lnTo>
                    <a:pt x="2178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393729" y="4399259"/>
              <a:ext cx="18" cy="3125"/>
            </a:xfrm>
            <a:custGeom>
              <a:avLst/>
              <a:gdLst/>
              <a:ahLst/>
              <a:cxnLst/>
              <a:rect l="l" t="t" r="r" b="b"/>
              <a:pathLst>
                <a:path w="1" h="174" extrusionOk="0">
                  <a:moveTo>
                    <a:pt x="0" y="174"/>
                  </a:moveTo>
                  <a:lnTo>
                    <a:pt x="0" y="1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90064" y="4391823"/>
              <a:ext cx="59609" cy="44092"/>
            </a:xfrm>
            <a:custGeom>
              <a:avLst/>
              <a:gdLst/>
              <a:ahLst/>
              <a:cxnLst/>
              <a:rect l="l" t="t" r="r" b="b"/>
              <a:pathLst>
                <a:path w="3319" h="2455" extrusionOk="0">
                  <a:moveTo>
                    <a:pt x="0" y="0"/>
                  </a:moveTo>
                  <a:lnTo>
                    <a:pt x="0" y="277"/>
                  </a:lnTo>
                  <a:cubicBezTo>
                    <a:pt x="588" y="726"/>
                    <a:pt x="1175" y="1141"/>
                    <a:pt x="1901" y="1590"/>
                  </a:cubicBezTo>
                  <a:cubicBezTo>
                    <a:pt x="2316" y="1867"/>
                    <a:pt x="2765" y="2143"/>
                    <a:pt x="3318" y="2454"/>
                  </a:cubicBezTo>
                  <a:lnTo>
                    <a:pt x="3318" y="2143"/>
                  </a:lnTo>
                  <a:lnTo>
                    <a:pt x="3180" y="2143"/>
                  </a:lnTo>
                  <a:cubicBezTo>
                    <a:pt x="2178" y="1452"/>
                    <a:pt x="1037" y="864"/>
                    <a:pt x="0" y="0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3393729" y="440236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3484356" y="426516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3409247" y="4306154"/>
              <a:ext cx="62106" cy="41595"/>
            </a:xfrm>
            <a:custGeom>
              <a:avLst/>
              <a:gdLst/>
              <a:ahLst/>
              <a:cxnLst/>
              <a:rect l="l" t="t" r="r" b="b"/>
              <a:pathLst>
                <a:path w="3458" h="2316" extrusionOk="0">
                  <a:moveTo>
                    <a:pt x="1" y="0"/>
                  </a:moveTo>
                  <a:cubicBezTo>
                    <a:pt x="46" y="33"/>
                    <a:pt x="92" y="66"/>
                    <a:pt x="139" y="99"/>
                  </a:cubicBezTo>
                  <a:lnTo>
                    <a:pt x="139" y="99"/>
                  </a:lnTo>
                  <a:lnTo>
                    <a:pt x="139" y="0"/>
                  </a:lnTo>
                  <a:close/>
                  <a:moveTo>
                    <a:pt x="139" y="99"/>
                  </a:moveTo>
                  <a:lnTo>
                    <a:pt x="139" y="173"/>
                  </a:lnTo>
                  <a:cubicBezTo>
                    <a:pt x="726" y="588"/>
                    <a:pt x="1314" y="1037"/>
                    <a:pt x="1867" y="1452"/>
                  </a:cubicBezTo>
                  <a:cubicBezTo>
                    <a:pt x="2316" y="1728"/>
                    <a:pt x="2869" y="2039"/>
                    <a:pt x="3457" y="2316"/>
                  </a:cubicBezTo>
                  <a:cubicBezTo>
                    <a:pt x="3457" y="2178"/>
                    <a:pt x="3457" y="2178"/>
                    <a:pt x="3319" y="2039"/>
                  </a:cubicBezTo>
                  <a:lnTo>
                    <a:pt x="3181" y="2039"/>
                  </a:lnTo>
                  <a:cubicBezTo>
                    <a:pt x="2224" y="1347"/>
                    <a:pt x="1110" y="780"/>
                    <a:pt x="139" y="99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3365173" y="435270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63410" y="4309243"/>
              <a:ext cx="59627" cy="43481"/>
            </a:xfrm>
            <a:custGeom>
              <a:avLst/>
              <a:gdLst/>
              <a:ahLst/>
              <a:cxnLst/>
              <a:rect l="l" t="t" r="r" b="b"/>
              <a:pathLst>
                <a:path w="3320" h="2421" extrusionOk="0">
                  <a:moveTo>
                    <a:pt x="1" y="1"/>
                  </a:moveTo>
                  <a:lnTo>
                    <a:pt x="1" y="277"/>
                  </a:lnTo>
                  <a:cubicBezTo>
                    <a:pt x="588" y="692"/>
                    <a:pt x="1176" y="1280"/>
                    <a:pt x="1867" y="1556"/>
                  </a:cubicBezTo>
                  <a:cubicBezTo>
                    <a:pt x="2317" y="2006"/>
                    <a:pt x="2731" y="2282"/>
                    <a:pt x="3319" y="2420"/>
                  </a:cubicBezTo>
                  <a:lnTo>
                    <a:pt x="3319" y="2006"/>
                  </a:lnTo>
                  <a:cubicBezTo>
                    <a:pt x="2904" y="1729"/>
                    <a:pt x="2593" y="1556"/>
                    <a:pt x="2178" y="1280"/>
                  </a:cubicBezTo>
                  <a:cubicBezTo>
                    <a:pt x="1867" y="1142"/>
                    <a:pt x="1453" y="865"/>
                    <a:pt x="1003" y="692"/>
                  </a:cubicBezTo>
                  <a:cubicBezTo>
                    <a:pt x="727" y="416"/>
                    <a:pt x="312" y="277"/>
                    <a:pt x="1" y="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41015" y="4270144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119336" y="4221096"/>
              <a:ext cx="39135" cy="49067"/>
            </a:xfrm>
            <a:custGeom>
              <a:avLst/>
              <a:gdLst/>
              <a:ahLst/>
              <a:cxnLst/>
              <a:rect l="l" t="t" r="r" b="b"/>
              <a:pathLst>
                <a:path w="2179" h="2732" extrusionOk="0">
                  <a:moveTo>
                    <a:pt x="2040" y="1"/>
                  </a:moveTo>
                  <a:lnTo>
                    <a:pt x="1729" y="277"/>
                  </a:lnTo>
                  <a:cubicBezTo>
                    <a:pt x="1314" y="727"/>
                    <a:pt x="865" y="1003"/>
                    <a:pt x="450" y="1452"/>
                  </a:cubicBezTo>
                  <a:cubicBezTo>
                    <a:pt x="312" y="1729"/>
                    <a:pt x="173" y="1867"/>
                    <a:pt x="1" y="2005"/>
                  </a:cubicBezTo>
                  <a:lnTo>
                    <a:pt x="1" y="2144"/>
                  </a:lnTo>
                  <a:lnTo>
                    <a:pt x="1" y="2731"/>
                  </a:lnTo>
                  <a:cubicBezTo>
                    <a:pt x="727" y="2005"/>
                    <a:pt x="1452" y="1280"/>
                    <a:pt x="2178" y="415"/>
                  </a:cubicBezTo>
                  <a:cubicBezTo>
                    <a:pt x="2178" y="277"/>
                    <a:pt x="2178" y="139"/>
                    <a:pt x="2040" y="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269572" y="4316697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39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269572" y="4316697"/>
              <a:ext cx="2496" cy="18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0" y="1"/>
                  </a:moveTo>
                  <a:lnTo>
                    <a:pt x="0" y="1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238537" y="4311740"/>
              <a:ext cx="39117" cy="44092"/>
            </a:xfrm>
            <a:custGeom>
              <a:avLst/>
              <a:gdLst/>
              <a:ahLst/>
              <a:cxnLst/>
              <a:rect l="l" t="t" r="r" b="b"/>
              <a:pathLst>
                <a:path w="2178" h="2455" extrusionOk="0">
                  <a:moveTo>
                    <a:pt x="2178" y="0"/>
                  </a:moveTo>
                  <a:cubicBezTo>
                    <a:pt x="2005" y="138"/>
                    <a:pt x="1867" y="138"/>
                    <a:pt x="1728" y="277"/>
                  </a:cubicBezTo>
                  <a:cubicBezTo>
                    <a:pt x="1314" y="726"/>
                    <a:pt x="864" y="1141"/>
                    <a:pt x="588" y="1728"/>
                  </a:cubicBezTo>
                  <a:cubicBezTo>
                    <a:pt x="449" y="1867"/>
                    <a:pt x="277" y="1867"/>
                    <a:pt x="138" y="1867"/>
                  </a:cubicBezTo>
                  <a:lnTo>
                    <a:pt x="0" y="1867"/>
                  </a:lnTo>
                  <a:lnTo>
                    <a:pt x="0" y="2454"/>
                  </a:lnTo>
                  <a:cubicBezTo>
                    <a:pt x="726" y="1590"/>
                    <a:pt x="1452" y="864"/>
                    <a:pt x="2178" y="138"/>
                  </a:cubicBezTo>
                  <a:lnTo>
                    <a:pt x="2178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3163410" y="4141012"/>
              <a:ext cx="62106" cy="41003"/>
            </a:xfrm>
            <a:custGeom>
              <a:avLst/>
              <a:gdLst/>
              <a:ahLst/>
              <a:cxnLst/>
              <a:rect l="l" t="t" r="r" b="b"/>
              <a:pathLst>
                <a:path w="3458" h="2283" extrusionOk="0">
                  <a:moveTo>
                    <a:pt x="1" y="1"/>
                  </a:moveTo>
                  <a:lnTo>
                    <a:pt x="1" y="139"/>
                  </a:lnTo>
                  <a:cubicBezTo>
                    <a:pt x="727" y="554"/>
                    <a:pt x="1314" y="1003"/>
                    <a:pt x="1867" y="1418"/>
                  </a:cubicBezTo>
                  <a:cubicBezTo>
                    <a:pt x="2317" y="1729"/>
                    <a:pt x="2904" y="2006"/>
                    <a:pt x="3457" y="2282"/>
                  </a:cubicBezTo>
                  <a:cubicBezTo>
                    <a:pt x="3319" y="2144"/>
                    <a:pt x="3319" y="2006"/>
                    <a:pt x="3319" y="1867"/>
                  </a:cubicBezTo>
                  <a:cubicBezTo>
                    <a:pt x="3181" y="1867"/>
                    <a:pt x="3043" y="1867"/>
                    <a:pt x="2904" y="1729"/>
                  </a:cubicBezTo>
                  <a:cubicBezTo>
                    <a:pt x="2040" y="1141"/>
                    <a:pt x="1003" y="727"/>
                    <a:pt x="1" y="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3267093" y="397525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3267093" y="397525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3243494" y="3962238"/>
              <a:ext cx="39135" cy="46570"/>
            </a:xfrm>
            <a:custGeom>
              <a:avLst/>
              <a:gdLst/>
              <a:ahLst/>
              <a:cxnLst/>
              <a:rect l="l" t="t" r="r" b="b"/>
              <a:pathLst>
                <a:path w="2179" h="2593" extrusionOk="0">
                  <a:moveTo>
                    <a:pt x="2178" y="0"/>
                  </a:moveTo>
                  <a:cubicBezTo>
                    <a:pt x="1902" y="138"/>
                    <a:pt x="1591" y="449"/>
                    <a:pt x="1314" y="726"/>
                  </a:cubicBezTo>
                  <a:cubicBezTo>
                    <a:pt x="865" y="1175"/>
                    <a:pt x="450" y="1590"/>
                    <a:pt x="1" y="2178"/>
                  </a:cubicBezTo>
                  <a:cubicBezTo>
                    <a:pt x="1" y="2316"/>
                    <a:pt x="1" y="2454"/>
                    <a:pt x="173" y="2592"/>
                  </a:cubicBezTo>
                  <a:cubicBezTo>
                    <a:pt x="865" y="1867"/>
                    <a:pt x="1452" y="1002"/>
                    <a:pt x="2178" y="311"/>
                  </a:cubicBezTo>
                  <a:lnTo>
                    <a:pt x="2178" y="138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3491809" y="4172065"/>
              <a:ext cx="3125" cy="2496"/>
            </a:xfrm>
            <a:custGeom>
              <a:avLst/>
              <a:gdLst/>
              <a:ahLst/>
              <a:cxnLst/>
              <a:rect l="l" t="t" r="r" b="b"/>
              <a:pathLst>
                <a:path w="174" h="139" extrusionOk="0">
                  <a:moveTo>
                    <a:pt x="1" y="0"/>
                  </a:moveTo>
                  <a:lnTo>
                    <a:pt x="1" y="138"/>
                  </a:lnTo>
                  <a:cubicBezTo>
                    <a:pt x="1" y="0"/>
                    <a:pt x="1" y="0"/>
                    <a:pt x="174" y="0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3191967" y="3985820"/>
              <a:ext cx="36028" cy="22989"/>
            </a:xfrm>
            <a:custGeom>
              <a:avLst/>
              <a:gdLst/>
              <a:ahLst/>
              <a:cxnLst/>
              <a:rect l="l" t="t" r="r" b="b"/>
              <a:pathLst>
                <a:path w="2006" h="1280" extrusionOk="0">
                  <a:moveTo>
                    <a:pt x="1" y="1"/>
                  </a:moveTo>
                  <a:lnTo>
                    <a:pt x="1" y="1"/>
                  </a:lnTo>
                  <a:cubicBezTo>
                    <a:pt x="139" y="139"/>
                    <a:pt x="277" y="277"/>
                    <a:pt x="588" y="415"/>
                  </a:cubicBezTo>
                  <a:cubicBezTo>
                    <a:pt x="1003" y="726"/>
                    <a:pt x="1591" y="1003"/>
                    <a:pt x="2006" y="1279"/>
                  </a:cubicBezTo>
                  <a:lnTo>
                    <a:pt x="2006" y="1003"/>
                  </a:lnTo>
                  <a:lnTo>
                    <a:pt x="1591" y="1003"/>
                  </a:lnTo>
                  <a:cubicBezTo>
                    <a:pt x="1003" y="554"/>
                    <a:pt x="450" y="277"/>
                    <a:pt x="1" y="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445257" y="4156529"/>
              <a:ext cx="21121" cy="13057"/>
            </a:xfrm>
            <a:custGeom>
              <a:avLst/>
              <a:gdLst/>
              <a:ahLst/>
              <a:cxnLst/>
              <a:rect l="l" t="t" r="r" b="b"/>
              <a:pathLst>
                <a:path w="1176" h="727" extrusionOk="0">
                  <a:moveTo>
                    <a:pt x="0" y="1"/>
                  </a:moveTo>
                  <a:lnTo>
                    <a:pt x="173" y="139"/>
                  </a:lnTo>
                  <a:cubicBezTo>
                    <a:pt x="450" y="277"/>
                    <a:pt x="864" y="554"/>
                    <a:pt x="1176" y="727"/>
                  </a:cubicBezTo>
                  <a:cubicBezTo>
                    <a:pt x="864" y="416"/>
                    <a:pt x="450" y="277"/>
                    <a:pt x="0" y="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489330" y="409693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233562" y="409693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2664302" y="4037347"/>
              <a:ext cx="2496" cy="18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0" y="0"/>
                  </a:moveTo>
                  <a:lnTo>
                    <a:pt x="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238537" y="4420380"/>
              <a:ext cx="4975" cy="2496"/>
            </a:xfrm>
            <a:custGeom>
              <a:avLst/>
              <a:gdLst/>
              <a:ahLst/>
              <a:cxnLst/>
              <a:rect l="l" t="t" r="r" b="b"/>
              <a:pathLst>
                <a:path w="277" h="139" extrusionOk="0">
                  <a:moveTo>
                    <a:pt x="277" y="138"/>
                  </a:moveTo>
                  <a:cubicBezTo>
                    <a:pt x="277" y="138"/>
                    <a:pt x="138" y="0"/>
                    <a:pt x="0" y="0"/>
                  </a:cubicBezTo>
                  <a:cubicBezTo>
                    <a:pt x="138" y="0"/>
                    <a:pt x="277" y="138"/>
                    <a:pt x="277" y="138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437803" y="3807028"/>
              <a:ext cx="181288" cy="124175"/>
            </a:xfrm>
            <a:custGeom>
              <a:avLst/>
              <a:gdLst/>
              <a:ahLst/>
              <a:cxnLst/>
              <a:rect l="l" t="t" r="r" b="b"/>
              <a:pathLst>
                <a:path w="10094" h="6914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5"/>
                    <a:pt x="63" y="48"/>
                    <a:pt x="95" y="72"/>
                  </a:cubicBezTo>
                  <a:lnTo>
                    <a:pt x="95" y="72"/>
                  </a:lnTo>
                  <a:cubicBezTo>
                    <a:pt x="64" y="49"/>
                    <a:pt x="33" y="25"/>
                    <a:pt x="1" y="1"/>
                  </a:cubicBezTo>
                  <a:close/>
                  <a:moveTo>
                    <a:pt x="95" y="72"/>
                  </a:moveTo>
                  <a:lnTo>
                    <a:pt x="95" y="72"/>
                  </a:lnTo>
                  <a:cubicBezTo>
                    <a:pt x="250" y="191"/>
                    <a:pt x="392" y="303"/>
                    <a:pt x="533" y="402"/>
                  </a:cubicBezTo>
                  <a:lnTo>
                    <a:pt x="533" y="402"/>
                  </a:lnTo>
                  <a:cubicBezTo>
                    <a:pt x="386" y="292"/>
                    <a:pt x="240" y="182"/>
                    <a:pt x="95" y="72"/>
                  </a:cubicBezTo>
                  <a:close/>
                  <a:moveTo>
                    <a:pt x="533" y="402"/>
                  </a:moveTo>
                  <a:cubicBezTo>
                    <a:pt x="1507" y="1132"/>
                    <a:pt x="2514" y="1863"/>
                    <a:pt x="3595" y="2593"/>
                  </a:cubicBezTo>
                  <a:cubicBezTo>
                    <a:pt x="4909" y="3596"/>
                    <a:pt x="6326" y="4460"/>
                    <a:pt x="7778" y="5497"/>
                  </a:cubicBezTo>
                  <a:cubicBezTo>
                    <a:pt x="8504" y="5911"/>
                    <a:pt x="9368" y="6499"/>
                    <a:pt x="10094" y="6914"/>
                  </a:cubicBezTo>
                  <a:cubicBezTo>
                    <a:pt x="7778" y="5324"/>
                    <a:pt x="5462" y="3768"/>
                    <a:pt x="3181" y="2178"/>
                  </a:cubicBezTo>
                  <a:lnTo>
                    <a:pt x="1141" y="727"/>
                  </a:lnTo>
                  <a:cubicBezTo>
                    <a:pt x="919" y="653"/>
                    <a:pt x="727" y="539"/>
                    <a:pt x="533" y="402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3349656" y="4489903"/>
              <a:ext cx="2496" cy="2496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0" y="0"/>
                  </a:moveTo>
                  <a:lnTo>
                    <a:pt x="0" y="139"/>
                  </a:lnTo>
                  <a:lnTo>
                    <a:pt x="139" y="139"/>
                  </a:lnTo>
                  <a:cubicBezTo>
                    <a:pt x="139" y="139"/>
                    <a:pt x="0" y="139"/>
                    <a:pt x="0" y="0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3378212" y="450789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3238537" y="392622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3473813" y="4172065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0"/>
                  </a:move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3517887" y="4143508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37961" y="4060928"/>
              <a:ext cx="2496" cy="18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1" y="1"/>
                  </a:moveTo>
                  <a:lnTo>
                    <a:pt x="139" y="1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036774" y="4052864"/>
              <a:ext cx="59609" cy="46570"/>
            </a:xfrm>
            <a:custGeom>
              <a:avLst/>
              <a:gdLst/>
              <a:ahLst/>
              <a:cxnLst/>
              <a:rect l="l" t="t" r="r" b="b"/>
              <a:pathLst>
                <a:path w="3319" h="2593" extrusionOk="0">
                  <a:moveTo>
                    <a:pt x="0" y="1"/>
                  </a:moveTo>
                  <a:lnTo>
                    <a:pt x="0" y="450"/>
                  </a:lnTo>
                  <a:cubicBezTo>
                    <a:pt x="588" y="865"/>
                    <a:pt x="1314" y="1314"/>
                    <a:pt x="1867" y="1729"/>
                  </a:cubicBezTo>
                  <a:cubicBezTo>
                    <a:pt x="2316" y="2005"/>
                    <a:pt x="2869" y="2316"/>
                    <a:pt x="3319" y="2593"/>
                  </a:cubicBezTo>
                  <a:lnTo>
                    <a:pt x="3319" y="2005"/>
                  </a:lnTo>
                  <a:lnTo>
                    <a:pt x="3180" y="2005"/>
                  </a:lnTo>
                  <a:cubicBezTo>
                    <a:pt x="2005" y="1314"/>
                    <a:pt x="1003" y="726"/>
                    <a:pt x="0" y="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140439" y="406092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3512912" y="4314218"/>
              <a:ext cx="2514" cy="18"/>
            </a:xfrm>
            <a:custGeom>
              <a:avLst/>
              <a:gdLst/>
              <a:ahLst/>
              <a:cxnLst/>
              <a:rect l="l" t="t" r="r" b="b"/>
              <a:pathLst>
                <a:path w="140" h="1" extrusionOk="0">
                  <a:moveTo>
                    <a:pt x="1" y="0"/>
                  </a:move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3111883" y="4050386"/>
              <a:ext cx="38506" cy="49049"/>
            </a:xfrm>
            <a:custGeom>
              <a:avLst/>
              <a:gdLst/>
              <a:ahLst/>
              <a:cxnLst/>
              <a:rect l="l" t="t" r="r" b="b"/>
              <a:pathLst>
                <a:path w="2144" h="2731" extrusionOk="0">
                  <a:moveTo>
                    <a:pt x="2144" y="0"/>
                  </a:moveTo>
                  <a:cubicBezTo>
                    <a:pt x="2006" y="277"/>
                    <a:pt x="1729" y="415"/>
                    <a:pt x="1591" y="588"/>
                  </a:cubicBezTo>
                  <a:cubicBezTo>
                    <a:pt x="1003" y="1003"/>
                    <a:pt x="588" y="1452"/>
                    <a:pt x="277" y="2005"/>
                  </a:cubicBezTo>
                  <a:cubicBezTo>
                    <a:pt x="139" y="2005"/>
                    <a:pt x="139" y="2143"/>
                    <a:pt x="1" y="2143"/>
                  </a:cubicBezTo>
                  <a:cubicBezTo>
                    <a:pt x="1" y="2316"/>
                    <a:pt x="139" y="2593"/>
                    <a:pt x="139" y="2731"/>
                  </a:cubicBezTo>
                  <a:cubicBezTo>
                    <a:pt x="865" y="2005"/>
                    <a:pt x="1453" y="1279"/>
                    <a:pt x="2144" y="415"/>
                  </a:cubicBezTo>
                  <a:lnTo>
                    <a:pt x="2144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3360198" y="4223574"/>
              <a:ext cx="36028" cy="41613"/>
            </a:xfrm>
            <a:custGeom>
              <a:avLst/>
              <a:gdLst/>
              <a:ahLst/>
              <a:cxnLst/>
              <a:rect l="l" t="t" r="r" b="b"/>
              <a:pathLst>
                <a:path w="2006" h="2317" extrusionOk="0">
                  <a:moveTo>
                    <a:pt x="2006" y="1"/>
                  </a:moveTo>
                  <a:lnTo>
                    <a:pt x="2006" y="1"/>
                  </a:lnTo>
                  <a:cubicBezTo>
                    <a:pt x="1940" y="87"/>
                    <a:pt x="1872" y="176"/>
                    <a:pt x="1801" y="265"/>
                  </a:cubicBezTo>
                  <a:lnTo>
                    <a:pt x="1801" y="265"/>
                  </a:lnTo>
                  <a:cubicBezTo>
                    <a:pt x="1912" y="229"/>
                    <a:pt x="2006" y="115"/>
                    <a:pt x="2006" y="1"/>
                  </a:cubicBezTo>
                  <a:close/>
                  <a:moveTo>
                    <a:pt x="1801" y="265"/>
                  </a:moveTo>
                  <a:cubicBezTo>
                    <a:pt x="1778" y="273"/>
                    <a:pt x="1753" y="277"/>
                    <a:pt x="1729" y="277"/>
                  </a:cubicBezTo>
                  <a:lnTo>
                    <a:pt x="1729" y="357"/>
                  </a:lnTo>
                  <a:lnTo>
                    <a:pt x="1729" y="357"/>
                  </a:lnTo>
                  <a:cubicBezTo>
                    <a:pt x="1753" y="326"/>
                    <a:pt x="1777" y="296"/>
                    <a:pt x="1801" y="265"/>
                  </a:cubicBezTo>
                  <a:close/>
                  <a:moveTo>
                    <a:pt x="1729" y="357"/>
                  </a:moveTo>
                  <a:cubicBezTo>
                    <a:pt x="1670" y="432"/>
                    <a:pt x="1610" y="507"/>
                    <a:pt x="1548" y="583"/>
                  </a:cubicBezTo>
                  <a:lnTo>
                    <a:pt x="1548" y="583"/>
                  </a:lnTo>
                  <a:cubicBezTo>
                    <a:pt x="1606" y="539"/>
                    <a:pt x="1667" y="494"/>
                    <a:pt x="1729" y="450"/>
                  </a:cubicBezTo>
                  <a:lnTo>
                    <a:pt x="1729" y="357"/>
                  </a:lnTo>
                  <a:close/>
                  <a:moveTo>
                    <a:pt x="1548" y="583"/>
                  </a:moveTo>
                  <a:lnTo>
                    <a:pt x="1548" y="583"/>
                  </a:lnTo>
                  <a:cubicBezTo>
                    <a:pt x="1055" y="960"/>
                    <a:pt x="694" y="1358"/>
                    <a:pt x="416" y="1729"/>
                  </a:cubicBezTo>
                  <a:cubicBezTo>
                    <a:pt x="277" y="1867"/>
                    <a:pt x="139" y="2006"/>
                    <a:pt x="1" y="2006"/>
                  </a:cubicBezTo>
                  <a:lnTo>
                    <a:pt x="1" y="2317"/>
                  </a:lnTo>
                  <a:cubicBezTo>
                    <a:pt x="540" y="1777"/>
                    <a:pt x="1079" y="1162"/>
                    <a:pt x="1548" y="583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3111883" y="401126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494916" y="4141012"/>
              <a:ext cx="25467" cy="28574"/>
            </a:xfrm>
            <a:custGeom>
              <a:avLst/>
              <a:gdLst/>
              <a:ahLst/>
              <a:cxnLst/>
              <a:rect l="l" t="t" r="r" b="b"/>
              <a:pathLst>
                <a:path w="1418" h="1591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383" y="48"/>
                    <a:pt x="1347" y="94"/>
                    <a:pt x="1312" y="139"/>
                  </a:cubicBezTo>
                  <a:lnTo>
                    <a:pt x="1312" y="139"/>
                  </a:lnTo>
                  <a:cubicBezTo>
                    <a:pt x="1418" y="138"/>
                    <a:pt x="1418" y="127"/>
                    <a:pt x="1418" y="1"/>
                  </a:cubicBezTo>
                  <a:close/>
                  <a:moveTo>
                    <a:pt x="1312" y="139"/>
                  </a:moveTo>
                  <a:cubicBezTo>
                    <a:pt x="1302" y="139"/>
                    <a:pt x="1291" y="139"/>
                    <a:pt x="1279" y="139"/>
                  </a:cubicBezTo>
                  <a:cubicBezTo>
                    <a:pt x="865" y="554"/>
                    <a:pt x="415" y="1003"/>
                    <a:pt x="1" y="1591"/>
                  </a:cubicBezTo>
                  <a:cubicBezTo>
                    <a:pt x="507" y="1053"/>
                    <a:pt x="926" y="631"/>
                    <a:pt x="1312" y="139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362694" y="4181997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391251" y="4228549"/>
              <a:ext cx="18" cy="3125"/>
            </a:xfrm>
            <a:custGeom>
              <a:avLst/>
              <a:gdLst/>
              <a:ahLst/>
              <a:cxnLst/>
              <a:rect l="l" t="t" r="r" b="b"/>
              <a:pathLst>
                <a:path w="1" h="174" extrusionOk="0">
                  <a:moveTo>
                    <a:pt x="0" y="173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3517887" y="414350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3282611" y="4218617"/>
              <a:ext cx="62088" cy="46570"/>
            </a:xfrm>
            <a:custGeom>
              <a:avLst/>
              <a:gdLst/>
              <a:ahLst/>
              <a:cxnLst/>
              <a:rect l="l" t="t" r="r" b="b"/>
              <a:pathLst>
                <a:path w="3457" h="2593" extrusionOk="0">
                  <a:moveTo>
                    <a:pt x="0" y="0"/>
                  </a:moveTo>
                  <a:lnTo>
                    <a:pt x="0" y="415"/>
                  </a:lnTo>
                  <a:lnTo>
                    <a:pt x="139" y="415"/>
                  </a:lnTo>
                  <a:cubicBezTo>
                    <a:pt x="726" y="865"/>
                    <a:pt x="1279" y="1279"/>
                    <a:pt x="1867" y="1729"/>
                  </a:cubicBezTo>
                  <a:cubicBezTo>
                    <a:pt x="2316" y="2005"/>
                    <a:pt x="2869" y="2282"/>
                    <a:pt x="3457" y="2593"/>
                  </a:cubicBezTo>
                  <a:cubicBezTo>
                    <a:pt x="3457" y="2455"/>
                    <a:pt x="3319" y="2282"/>
                    <a:pt x="3319" y="2143"/>
                  </a:cubicBezTo>
                  <a:cubicBezTo>
                    <a:pt x="2143" y="1418"/>
                    <a:pt x="1003" y="865"/>
                    <a:pt x="0" y="0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3388754" y="4231656"/>
              <a:ext cx="2514" cy="18"/>
            </a:xfrm>
            <a:custGeom>
              <a:avLst/>
              <a:gdLst/>
              <a:ahLst/>
              <a:cxnLst/>
              <a:rect l="l" t="t" r="r" b="b"/>
              <a:pathLst>
                <a:path w="140" h="1" extrusionOk="0">
                  <a:moveTo>
                    <a:pt x="1" y="0"/>
                  </a:move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3238537" y="4132948"/>
              <a:ext cx="39117" cy="49067"/>
            </a:xfrm>
            <a:custGeom>
              <a:avLst/>
              <a:gdLst/>
              <a:ahLst/>
              <a:cxnLst/>
              <a:rect l="l" t="t" r="r" b="b"/>
              <a:pathLst>
                <a:path w="2178" h="2732" extrusionOk="0">
                  <a:moveTo>
                    <a:pt x="2178" y="0"/>
                  </a:moveTo>
                  <a:cubicBezTo>
                    <a:pt x="1867" y="139"/>
                    <a:pt x="1590" y="450"/>
                    <a:pt x="1314" y="588"/>
                  </a:cubicBezTo>
                  <a:lnTo>
                    <a:pt x="1314" y="726"/>
                  </a:lnTo>
                  <a:lnTo>
                    <a:pt x="0" y="2040"/>
                  </a:lnTo>
                  <a:lnTo>
                    <a:pt x="0" y="2178"/>
                  </a:lnTo>
                  <a:cubicBezTo>
                    <a:pt x="0" y="2316"/>
                    <a:pt x="138" y="2455"/>
                    <a:pt x="138" y="2731"/>
                  </a:cubicBezTo>
                  <a:cubicBezTo>
                    <a:pt x="864" y="2040"/>
                    <a:pt x="1452" y="1176"/>
                    <a:pt x="2178" y="450"/>
                  </a:cubicBezTo>
                  <a:lnTo>
                    <a:pt x="2178" y="312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484356" y="392125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510433" y="3970302"/>
              <a:ext cx="2496" cy="18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1" y="0"/>
                  </a:move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3512912" y="3967824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1" y="1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3468838" y="3995751"/>
              <a:ext cx="7471" cy="5604"/>
            </a:xfrm>
            <a:custGeom>
              <a:avLst/>
              <a:gdLst/>
              <a:ahLst/>
              <a:cxnLst/>
              <a:rect l="l" t="t" r="r" b="b"/>
              <a:pathLst>
                <a:path w="416" h="312" extrusionOk="0">
                  <a:moveTo>
                    <a:pt x="277" y="1"/>
                  </a:moveTo>
                  <a:cubicBezTo>
                    <a:pt x="139" y="173"/>
                    <a:pt x="139" y="173"/>
                    <a:pt x="1" y="173"/>
                  </a:cubicBezTo>
                  <a:cubicBezTo>
                    <a:pt x="139" y="173"/>
                    <a:pt x="277" y="312"/>
                    <a:pt x="416" y="312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3639566" y="4052864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3763723" y="413853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621552" y="4052864"/>
              <a:ext cx="18032" cy="20510"/>
            </a:xfrm>
            <a:custGeom>
              <a:avLst/>
              <a:gdLst/>
              <a:ahLst/>
              <a:cxnLst/>
              <a:rect l="l" t="t" r="r" b="b"/>
              <a:pathLst>
                <a:path w="1004" h="1142" extrusionOk="0">
                  <a:moveTo>
                    <a:pt x="1003" y="1"/>
                  </a:moveTo>
                  <a:cubicBezTo>
                    <a:pt x="939" y="104"/>
                    <a:pt x="866" y="207"/>
                    <a:pt x="788" y="306"/>
                  </a:cubicBezTo>
                  <a:lnTo>
                    <a:pt x="788" y="306"/>
                  </a:lnTo>
                  <a:cubicBezTo>
                    <a:pt x="855" y="248"/>
                    <a:pt x="927" y="192"/>
                    <a:pt x="1003" y="139"/>
                  </a:cubicBezTo>
                  <a:lnTo>
                    <a:pt x="1003" y="1"/>
                  </a:lnTo>
                  <a:close/>
                  <a:moveTo>
                    <a:pt x="788" y="306"/>
                  </a:moveTo>
                  <a:cubicBezTo>
                    <a:pt x="460" y="587"/>
                    <a:pt x="230" y="912"/>
                    <a:pt x="1" y="1141"/>
                  </a:cubicBezTo>
                  <a:cubicBezTo>
                    <a:pt x="213" y="929"/>
                    <a:pt x="528" y="634"/>
                    <a:pt x="788" y="306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3491809" y="3954785"/>
              <a:ext cx="39135" cy="46570"/>
            </a:xfrm>
            <a:custGeom>
              <a:avLst/>
              <a:gdLst/>
              <a:ahLst/>
              <a:cxnLst/>
              <a:rect l="l" t="t" r="r" b="b"/>
              <a:pathLst>
                <a:path w="2179" h="2593" extrusionOk="0">
                  <a:moveTo>
                    <a:pt x="2040" y="0"/>
                  </a:moveTo>
                  <a:cubicBezTo>
                    <a:pt x="1729" y="277"/>
                    <a:pt x="1452" y="415"/>
                    <a:pt x="1176" y="726"/>
                  </a:cubicBezTo>
                  <a:lnTo>
                    <a:pt x="1176" y="864"/>
                  </a:lnTo>
                  <a:cubicBezTo>
                    <a:pt x="727" y="1141"/>
                    <a:pt x="312" y="1590"/>
                    <a:pt x="1" y="2143"/>
                  </a:cubicBezTo>
                  <a:lnTo>
                    <a:pt x="1" y="2593"/>
                  </a:lnTo>
                  <a:cubicBezTo>
                    <a:pt x="727" y="1867"/>
                    <a:pt x="1452" y="1141"/>
                    <a:pt x="2178" y="277"/>
                  </a:cubicBezTo>
                  <a:cubicBezTo>
                    <a:pt x="2178" y="139"/>
                    <a:pt x="2040" y="0"/>
                    <a:pt x="2040" y="0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3735167" y="4088874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3639566" y="4052864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39"/>
                  </a:moveTo>
                  <a:lnTo>
                    <a:pt x="0" y="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3388754" y="3884633"/>
              <a:ext cx="2514" cy="18"/>
            </a:xfrm>
            <a:custGeom>
              <a:avLst/>
              <a:gdLst/>
              <a:ahLst/>
              <a:cxnLst/>
              <a:rect l="l" t="t" r="r" b="b"/>
              <a:pathLst>
                <a:path w="140" h="1" extrusionOk="0">
                  <a:moveTo>
                    <a:pt x="1" y="0"/>
                  </a:moveTo>
                  <a:lnTo>
                    <a:pt x="1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3619073" y="4221096"/>
              <a:ext cx="33549" cy="33549"/>
            </a:xfrm>
            <a:custGeom>
              <a:avLst/>
              <a:gdLst/>
              <a:ahLst/>
              <a:cxnLst/>
              <a:rect l="l" t="t" r="r" b="b"/>
              <a:pathLst>
                <a:path w="1868" h="1868" extrusionOk="0">
                  <a:moveTo>
                    <a:pt x="1867" y="1"/>
                  </a:moveTo>
                  <a:lnTo>
                    <a:pt x="1867" y="1"/>
                  </a:lnTo>
                  <a:cubicBezTo>
                    <a:pt x="1556" y="139"/>
                    <a:pt x="1418" y="277"/>
                    <a:pt x="1279" y="415"/>
                  </a:cubicBezTo>
                  <a:cubicBezTo>
                    <a:pt x="692" y="865"/>
                    <a:pt x="277" y="1280"/>
                    <a:pt x="1" y="1867"/>
                  </a:cubicBezTo>
                  <a:cubicBezTo>
                    <a:pt x="554" y="1280"/>
                    <a:pt x="1141" y="588"/>
                    <a:pt x="1867" y="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3360198" y="3835584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3763723" y="413853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3642044" y="422854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3290064" y="3879658"/>
              <a:ext cx="59609" cy="38506"/>
            </a:xfrm>
            <a:custGeom>
              <a:avLst/>
              <a:gdLst/>
              <a:ahLst/>
              <a:cxnLst/>
              <a:rect l="l" t="t" r="r" b="b"/>
              <a:pathLst>
                <a:path w="3319" h="2144" extrusionOk="0">
                  <a:moveTo>
                    <a:pt x="0" y="1"/>
                  </a:moveTo>
                  <a:cubicBezTo>
                    <a:pt x="317" y="267"/>
                    <a:pt x="658" y="510"/>
                    <a:pt x="1011" y="741"/>
                  </a:cubicBezTo>
                  <a:lnTo>
                    <a:pt x="1011" y="741"/>
                  </a:lnTo>
                  <a:cubicBezTo>
                    <a:pt x="679" y="491"/>
                    <a:pt x="339" y="240"/>
                    <a:pt x="0" y="1"/>
                  </a:cubicBezTo>
                  <a:close/>
                  <a:moveTo>
                    <a:pt x="1011" y="741"/>
                  </a:moveTo>
                  <a:cubicBezTo>
                    <a:pt x="1255" y="923"/>
                    <a:pt x="1495" y="1104"/>
                    <a:pt x="1728" y="1280"/>
                  </a:cubicBezTo>
                  <a:cubicBezTo>
                    <a:pt x="2316" y="1729"/>
                    <a:pt x="2765" y="2006"/>
                    <a:pt x="3318" y="2144"/>
                  </a:cubicBezTo>
                  <a:lnTo>
                    <a:pt x="3318" y="1867"/>
                  </a:lnTo>
                  <a:lnTo>
                    <a:pt x="2904" y="1867"/>
                  </a:lnTo>
                  <a:cubicBezTo>
                    <a:pt x="2269" y="1495"/>
                    <a:pt x="1621" y="1137"/>
                    <a:pt x="1011" y="74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3388754" y="388463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3639566" y="4228549"/>
              <a:ext cx="2496" cy="18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0" y="0"/>
                  </a:move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3737645" y="4132948"/>
              <a:ext cx="33549" cy="33531"/>
            </a:xfrm>
            <a:custGeom>
              <a:avLst/>
              <a:gdLst/>
              <a:ahLst/>
              <a:cxnLst/>
              <a:rect l="l" t="t" r="r" b="b"/>
              <a:pathLst>
                <a:path w="1868" h="1867" extrusionOk="0">
                  <a:moveTo>
                    <a:pt x="1867" y="0"/>
                  </a:moveTo>
                  <a:cubicBezTo>
                    <a:pt x="1729" y="0"/>
                    <a:pt x="1591" y="139"/>
                    <a:pt x="1452" y="312"/>
                  </a:cubicBezTo>
                  <a:cubicBezTo>
                    <a:pt x="1003" y="726"/>
                    <a:pt x="588" y="1176"/>
                    <a:pt x="139" y="1729"/>
                  </a:cubicBezTo>
                  <a:lnTo>
                    <a:pt x="1" y="1867"/>
                  </a:lnTo>
                  <a:cubicBezTo>
                    <a:pt x="726" y="1314"/>
                    <a:pt x="1314" y="588"/>
                    <a:pt x="1867" y="0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3486852" y="4306154"/>
              <a:ext cx="39117" cy="41595"/>
            </a:xfrm>
            <a:custGeom>
              <a:avLst/>
              <a:gdLst/>
              <a:ahLst/>
              <a:cxnLst/>
              <a:rect l="l" t="t" r="r" b="b"/>
              <a:pathLst>
                <a:path w="2178" h="2316" extrusionOk="0">
                  <a:moveTo>
                    <a:pt x="2005" y="0"/>
                  </a:moveTo>
                  <a:cubicBezTo>
                    <a:pt x="1867" y="173"/>
                    <a:pt x="1728" y="311"/>
                    <a:pt x="1590" y="449"/>
                  </a:cubicBezTo>
                  <a:lnTo>
                    <a:pt x="1452" y="449"/>
                  </a:lnTo>
                  <a:cubicBezTo>
                    <a:pt x="1003" y="864"/>
                    <a:pt x="588" y="1314"/>
                    <a:pt x="277" y="1901"/>
                  </a:cubicBezTo>
                  <a:cubicBezTo>
                    <a:pt x="138" y="1901"/>
                    <a:pt x="0" y="2039"/>
                    <a:pt x="0" y="2039"/>
                  </a:cubicBezTo>
                  <a:lnTo>
                    <a:pt x="0" y="2316"/>
                  </a:lnTo>
                  <a:cubicBezTo>
                    <a:pt x="726" y="1590"/>
                    <a:pt x="1452" y="726"/>
                    <a:pt x="2178" y="0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2682298" y="4019351"/>
              <a:ext cx="83209" cy="36010"/>
            </a:xfrm>
            <a:custGeom>
              <a:avLst/>
              <a:gdLst/>
              <a:ahLst/>
              <a:cxnLst/>
              <a:rect l="l" t="t" r="r" b="b"/>
              <a:pathLst>
                <a:path w="4633" h="2005" extrusionOk="0">
                  <a:moveTo>
                    <a:pt x="4633" y="0"/>
                  </a:moveTo>
                  <a:lnTo>
                    <a:pt x="4633" y="0"/>
                  </a:lnTo>
                  <a:cubicBezTo>
                    <a:pt x="3319" y="588"/>
                    <a:pt x="2040" y="1141"/>
                    <a:pt x="727" y="1452"/>
                  </a:cubicBezTo>
                  <a:lnTo>
                    <a:pt x="588" y="1590"/>
                  </a:lnTo>
                  <a:cubicBezTo>
                    <a:pt x="450" y="1590"/>
                    <a:pt x="139" y="1452"/>
                    <a:pt x="1" y="1279"/>
                  </a:cubicBezTo>
                  <a:lnTo>
                    <a:pt x="1" y="1279"/>
                  </a:lnTo>
                  <a:cubicBezTo>
                    <a:pt x="139" y="1452"/>
                    <a:pt x="139" y="1590"/>
                    <a:pt x="139" y="1728"/>
                  </a:cubicBezTo>
                  <a:cubicBezTo>
                    <a:pt x="588" y="1867"/>
                    <a:pt x="1176" y="2005"/>
                    <a:pt x="1591" y="2005"/>
                  </a:cubicBezTo>
                  <a:cubicBezTo>
                    <a:pt x="2731" y="1452"/>
                    <a:pt x="3596" y="726"/>
                    <a:pt x="4633" y="0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3365173" y="3871594"/>
              <a:ext cx="39135" cy="46570"/>
            </a:xfrm>
            <a:custGeom>
              <a:avLst/>
              <a:gdLst/>
              <a:ahLst/>
              <a:cxnLst/>
              <a:rect l="l" t="t" r="r" b="b"/>
              <a:pathLst>
                <a:path w="2179" h="2593" extrusionOk="0">
                  <a:moveTo>
                    <a:pt x="2040" y="1"/>
                  </a:moveTo>
                  <a:cubicBezTo>
                    <a:pt x="1867" y="312"/>
                    <a:pt x="1590" y="450"/>
                    <a:pt x="1314" y="726"/>
                  </a:cubicBezTo>
                  <a:cubicBezTo>
                    <a:pt x="865" y="1176"/>
                    <a:pt x="450" y="1591"/>
                    <a:pt x="0" y="2178"/>
                  </a:cubicBezTo>
                  <a:lnTo>
                    <a:pt x="0" y="2593"/>
                  </a:lnTo>
                  <a:lnTo>
                    <a:pt x="2178" y="450"/>
                  </a:lnTo>
                  <a:lnTo>
                    <a:pt x="2178" y="312"/>
                  </a:lnTo>
                  <a:cubicBezTo>
                    <a:pt x="2178" y="173"/>
                    <a:pt x="2040" y="173"/>
                    <a:pt x="2040" y="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3535883" y="4045411"/>
              <a:ext cx="59627" cy="38506"/>
            </a:xfrm>
            <a:custGeom>
              <a:avLst/>
              <a:gdLst/>
              <a:ahLst/>
              <a:cxnLst/>
              <a:rect l="l" t="t" r="r" b="b"/>
              <a:pathLst>
                <a:path w="3320" h="2144" extrusionOk="0">
                  <a:moveTo>
                    <a:pt x="1" y="1"/>
                  </a:moveTo>
                  <a:cubicBezTo>
                    <a:pt x="353" y="305"/>
                    <a:pt x="727" y="570"/>
                    <a:pt x="1107" y="812"/>
                  </a:cubicBezTo>
                  <a:lnTo>
                    <a:pt x="1107" y="812"/>
                  </a:lnTo>
                  <a:cubicBezTo>
                    <a:pt x="744" y="539"/>
                    <a:pt x="373" y="263"/>
                    <a:pt x="1" y="1"/>
                  </a:cubicBezTo>
                  <a:close/>
                  <a:moveTo>
                    <a:pt x="1107" y="812"/>
                  </a:moveTo>
                  <a:cubicBezTo>
                    <a:pt x="1318" y="970"/>
                    <a:pt x="1526" y="1127"/>
                    <a:pt x="1729" y="1280"/>
                  </a:cubicBezTo>
                  <a:cubicBezTo>
                    <a:pt x="2317" y="1556"/>
                    <a:pt x="2731" y="2006"/>
                    <a:pt x="3319" y="2144"/>
                  </a:cubicBezTo>
                  <a:lnTo>
                    <a:pt x="3319" y="2006"/>
                  </a:lnTo>
                  <a:lnTo>
                    <a:pt x="3181" y="2006"/>
                  </a:lnTo>
                  <a:cubicBezTo>
                    <a:pt x="2531" y="1625"/>
                    <a:pt x="1808" y="1258"/>
                    <a:pt x="1107" y="812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2718936" y="3688456"/>
              <a:ext cx="1132953" cy="809529"/>
            </a:xfrm>
            <a:custGeom>
              <a:avLst/>
              <a:gdLst/>
              <a:ahLst/>
              <a:cxnLst/>
              <a:rect l="l" t="t" r="r" b="b"/>
              <a:pathLst>
                <a:path w="63082" h="45074" extrusionOk="0">
                  <a:moveTo>
                    <a:pt x="34704" y="5739"/>
                  </a:moveTo>
                  <a:cubicBezTo>
                    <a:pt x="34842" y="5739"/>
                    <a:pt x="34842" y="5877"/>
                    <a:pt x="34842" y="5877"/>
                  </a:cubicBezTo>
                  <a:cubicBezTo>
                    <a:pt x="36294" y="6603"/>
                    <a:pt x="37572" y="7605"/>
                    <a:pt x="38713" y="8642"/>
                  </a:cubicBezTo>
                  <a:cubicBezTo>
                    <a:pt x="38886" y="8780"/>
                    <a:pt x="38886" y="8919"/>
                    <a:pt x="38886" y="9057"/>
                  </a:cubicBezTo>
                  <a:cubicBezTo>
                    <a:pt x="38886" y="9506"/>
                    <a:pt x="38886" y="10059"/>
                    <a:pt x="39024" y="10509"/>
                  </a:cubicBezTo>
                  <a:cubicBezTo>
                    <a:pt x="39024" y="10509"/>
                    <a:pt x="39024" y="10647"/>
                    <a:pt x="38886" y="10647"/>
                  </a:cubicBezTo>
                  <a:cubicBezTo>
                    <a:pt x="39024" y="10785"/>
                    <a:pt x="38886" y="10923"/>
                    <a:pt x="38886" y="11062"/>
                  </a:cubicBezTo>
                  <a:cubicBezTo>
                    <a:pt x="38437" y="11649"/>
                    <a:pt x="37849" y="12099"/>
                    <a:pt x="37434" y="12652"/>
                  </a:cubicBezTo>
                  <a:lnTo>
                    <a:pt x="36121" y="13965"/>
                  </a:lnTo>
                  <a:cubicBezTo>
                    <a:pt x="35982" y="14103"/>
                    <a:pt x="35844" y="14103"/>
                    <a:pt x="35844" y="14103"/>
                  </a:cubicBezTo>
                  <a:cubicBezTo>
                    <a:pt x="35706" y="13965"/>
                    <a:pt x="35568" y="13965"/>
                    <a:pt x="35568" y="13965"/>
                  </a:cubicBezTo>
                  <a:cubicBezTo>
                    <a:pt x="35429" y="13965"/>
                    <a:pt x="35429" y="13965"/>
                    <a:pt x="35257" y="13827"/>
                  </a:cubicBezTo>
                  <a:cubicBezTo>
                    <a:pt x="34565" y="13654"/>
                    <a:pt x="33839" y="13239"/>
                    <a:pt x="33114" y="12790"/>
                  </a:cubicBezTo>
                  <a:cubicBezTo>
                    <a:pt x="32526" y="12375"/>
                    <a:pt x="31800" y="11788"/>
                    <a:pt x="31247" y="11373"/>
                  </a:cubicBezTo>
                  <a:cubicBezTo>
                    <a:pt x="31109" y="11235"/>
                    <a:pt x="31109" y="11235"/>
                    <a:pt x="31109" y="11062"/>
                  </a:cubicBezTo>
                  <a:cubicBezTo>
                    <a:pt x="30936" y="11062"/>
                    <a:pt x="30936" y="10923"/>
                    <a:pt x="30936" y="10785"/>
                  </a:cubicBezTo>
                  <a:cubicBezTo>
                    <a:pt x="30798" y="10370"/>
                    <a:pt x="30798" y="9921"/>
                    <a:pt x="30798" y="9333"/>
                  </a:cubicBezTo>
                  <a:cubicBezTo>
                    <a:pt x="30798" y="9195"/>
                    <a:pt x="30798" y="9057"/>
                    <a:pt x="30936" y="9057"/>
                  </a:cubicBezTo>
                  <a:cubicBezTo>
                    <a:pt x="30936" y="8919"/>
                    <a:pt x="30936" y="8642"/>
                    <a:pt x="31109" y="8642"/>
                  </a:cubicBezTo>
                  <a:lnTo>
                    <a:pt x="31385" y="8331"/>
                  </a:lnTo>
                  <a:lnTo>
                    <a:pt x="32664" y="7052"/>
                  </a:lnTo>
                  <a:cubicBezTo>
                    <a:pt x="32975" y="6914"/>
                    <a:pt x="33114" y="6603"/>
                    <a:pt x="33390" y="6465"/>
                  </a:cubicBezTo>
                  <a:cubicBezTo>
                    <a:pt x="33701" y="6326"/>
                    <a:pt x="33978" y="6188"/>
                    <a:pt x="34116" y="6050"/>
                  </a:cubicBezTo>
                  <a:lnTo>
                    <a:pt x="34392" y="6050"/>
                  </a:lnTo>
                  <a:cubicBezTo>
                    <a:pt x="34392" y="5877"/>
                    <a:pt x="34565" y="5739"/>
                    <a:pt x="34704" y="5739"/>
                  </a:cubicBezTo>
                  <a:close/>
                  <a:moveTo>
                    <a:pt x="42031" y="10370"/>
                  </a:moveTo>
                  <a:cubicBezTo>
                    <a:pt x="43345" y="11235"/>
                    <a:pt x="44624" y="12237"/>
                    <a:pt x="45799" y="13239"/>
                  </a:cubicBezTo>
                  <a:cubicBezTo>
                    <a:pt x="45937" y="13378"/>
                    <a:pt x="45937" y="13516"/>
                    <a:pt x="45937" y="13654"/>
                  </a:cubicBezTo>
                  <a:cubicBezTo>
                    <a:pt x="45937" y="14103"/>
                    <a:pt x="45937" y="14518"/>
                    <a:pt x="46075" y="14968"/>
                  </a:cubicBezTo>
                  <a:cubicBezTo>
                    <a:pt x="46075" y="15106"/>
                    <a:pt x="46075" y="15106"/>
                    <a:pt x="45937" y="15244"/>
                  </a:cubicBezTo>
                  <a:cubicBezTo>
                    <a:pt x="46075" y="15382"/>
                    <a:pt x="45937" y="15555"/>
                    <a:pt x="45937" y="15693"/>
                  </a:cubicBezTo>
                  <a:cubicBezTo>
                    <a:pt x="45488" y="16108"/>
                    <a:pt x="44935" y="16696"/>
                    <a:pt x="44485" y="17111"/>
                  </a:cubicBezTo>
                  <a:cubicBezTo>
                    <a:pt x="44071" y="17698"/>
                    <a:pt x="43621" y="18148"/>
                    <a:pt x="43207" y="18562"/>
                  </a:cubicBezTo>
                  <a:lnTo>
                    <a:pt x="42895" y="18562"/>
                  </a:lnTo>
                  <a:cubicBezTo>
                    <a:pt x="42757" y="18562"/>
                    <a:pt x="42619" y="18562"/>
                    <a:pt x="42619" y="18424"/>
                  </a:cubicBezTo>
                  <a:lnTo>
                    <a:pt x="42342" y="18424"/>
                  </a:lnTo>
                  <a:cubicBezTo>
                    <a:pt x="41617" y="18148"/>
                    <a:pt x="40891" y="17698"/>
                    <a:pt x="40165" y="17283"/>
                  </a:cubicBezTo>
                  <a:cubicBezTo>
                    <a:pt x="39577" y="16834"/>
                    <a:pt x="38886" y="16419"/>
                    <a:pt x="38298" y="15970"/>
                  </a:cubicBezTo>
                  <a:cubicBezTo>
                    <a:pt x="38160" y="15832"/>
                    <a:pt x="38160" y="15832"/>
                    <a:pt x="38160" y="15693"/>
                  </a:cubicBezTo>
                  <a:cubicBezTo>
                    <a:pt x="38022" y="15555"/>
                    <a:pt x="38022" y="15555"/>
                    <a:pt x="38022" y="15382"/>
                  </a:cubicBezTo>
                  <a:cubicBezTo>
                    <a:pt x="37849" y="15106"/>
                    <a:pt x="37849" y="14829"/>
                    <a:pt x="37849" y="14691"/>
                  </a:cubicBezTo>
                  <a:cubicBezTo>
                    <a:pt x="37711" y="14380"/>
                    <a:pt x="37711" y="14242"/>
                    <a:pt x="37849" y="14103"/>
                  </a:cubicBezTo>
                  <a:lnTo>
                    <a:pt x="37849" y="13965"/>
                  </a:lnTo>
                  <a:cubicBezTo>
                    <a:pt x="37849" y="13827"/>
                    <a:pt x="37849" y="13654"/>
                    <a:pt x="38022" y="13516"/>
                  </a:cubicBezTo>
                  <a:cubicBezTo>
                    <a:pt x="38022" y="13378"/>
                    <a:pt x="38022" y="13239"/>
                    <a:pt x="38160" y="13101"/>
                  </a:cubicBezTo>
                  <a:cubicBezTo>
                    <a:pt x="38298" y="13101"/>
                    <a:pt x="38437" y="12963"/>
                    <a:pt x="38437" y="12790"/>
                  </a:cubicBezTo>
                  <a:cubicBezTo>
                    <a:pt x="38886" y="12513"/>
                    <a:pt x="39301" y="12099"/>
                    <a:pt x="39750" y="11649"/>
                  </a:cubicBezTo>
                  <a:cubicBezTo>
                    <a:pt x="40027" y="11373"/>
                    <a:pt x="40165" y="11235"/>
                    <a:pt x="40441" y="11062"/>
                  </a:cubicBezTo>
                  <a:cubicBezTo>
                    <a:pt x="40752" y="10923"/>
                    <a:pt x="41029" y="10647"/>
                    <a:pt x="41305" y="10647"/>
                  </a:cubicBezTo>
                  <a:cubicBezTo>
                    <a:pt x="41305" y="10509"/>
                    <a:pt x="41305" y="10509"/>
                    <a:pt x="41478" y="10509"/>
                  </a:cubicBezTo>
                  <a:cubicBezTo>
                    <a:pt x="41478" y="10509"/>
                    <a:pt x="41617" y="10370"/>
                    <a:pt x="41755" y="10370"/>
                  </a:cubicBezTo>
                  <a:close/>
                  <a:moveTo>
                    <a:pt x="28205" y="10785"/>
                  </a:moveTo>
                  <a:cubicBezTo>
                    <a:pt x="29657" y="11511"/>
                    <a:pt x="30798" y="12513"/>
                    <a:pt x="31973" y="13654"/>
                  </a:cubicBezTo>
                  <a:cubicBezTo>
                    <a:pt x="32111" y="13654"/>
                    <a:pt x="32249" y="13827"/>
                    <a:pt x="32111" y="13965"/>
                  </a:cubicBezTo>
                  <a:cubicBezTo>
                    <a:pt x="32111" y="14103"/>
                    <a:pt x="32249" y="14103"/>
                    <a:pt x="32249" y="14103"/>
                  </a:cubicBezTo>
                  <a:lnTo>
                    <a:pt x="32249" y="15382"/>
                  </a:lnTo>
                  <a:lnTo>
                    <a:pt x="32249" y="15693"/>
                  </a:lnTo>
                  <a:cubicBezTo>
                    <a:pt x="32249" y="15832"/>
                    <a:pt x="32249" y="15970"/>
                    <a:pt x="32111" y="16108"/>
                  </a:cubicBezTo>
                  <a:cubicBezTo>
                    <a:pt x="31662" y="16558"/>
                    <a:pt x="31247" y="17111"/>
                    <a:pt x="30798" y="17560"/>
                  </a:cubicBezTo>
                  <a:cubicBezTo>
                    <a:pt x="30383" y="17975"/>
                    <a:pt x="29934" y="18562"/>
                    <a:pt x="29380" y="19012"/>
                  </a:cubicBezTo>
                  <a:lnTo>
                    <a:pt x="29069" y="19012"/>
                  </a:lnTo>
                  <a:cubicBezTo>
                    <a:pt x="28931" y="19012"/>
                    <a:pt x="28931" y="19012"/>
                    <a:pt x="28793" y="18839"/>
                  </a:cubicBezTo>
                  <a:lnTo>
                    <a:pt x="28655" y="18839"/>
                  </a:lnTo>
                  <a:cubicBezTo>
                    <a:pt x="27791" y="18562"/>
                    <a:pt x="27065" y="18148"/>
                    <a:pt x="26477" y="17698"/>
                  </a:cubicBezTo>
                  <a:cubicBezTo>
                    <a:pt x="25751" y="17283"/>
                    <a:pt x="25198" y="16834"/>
                    <a:pt x="24472" y="16246"/>
                  </a:cubicBezTo>
                  <a:cubicBezTo>
                    <a:pt x="24472" y="16246"/>
                    <a:pt x="24472" y="16108"/>
                    <a:pt x="24334" y="16108"/>
                  </a:cubicBezTo>
                  <a:cubicBezTo>
                    <a:pt x="24334" y="15970"/>
                    <a:pt x="24196" y="15832"/>
                    <a:pt x="24196" y="15832"/>
                  </a:cubicBezTo>
                  <a:cubicBezTo>
                    <a:pt x="24196" y="15244"/>
                    <a:pt x="24023" y="14829"/>
                    <a:pt x="24023" y="14380"/>
                  </a:cubicBezTo>
                  <a:cubicBezTo>
                    <a:pt x="24023" y="14242"/>
                    <a:pt x="24196" y="14103"/>
                    <a:pt x="24196" y="13965"/>
                  </a:cubicBezTo>
                  <a:cubicBezTo>
                    <a:pt x="24196" y="13827"/>
                    <a:pt x="24196" y="13654"/>
                    <a:pt x="24334" y="13516"/>
                  </a:cubicBezTo>
                  <a:cubicBezTo>
                    <a:pt x="24472" y="13378"/>
                    <a:pt x="24611" y="13378"/>
                    <a:pt x="24749" y="13239"/>
                  </a:cubicBezTo>
                  <a:cubicBezTo>
                    <a:pt x="25198" y="12790"/>
                    <a:pt x="25475" y="12375"/>
                    <a:pt x="25924" y="12099"/>
                  </a:cubicBezTo>
                  <a:cubicBezTo>
                    <a:pt x="26201" y="11788"/>
                    <a:pt x="26477" y="11649"/>
                    <a:pt x="26615" y="11511"/>
                  </a:cubicBezTo>
                  <a:cubicBezTo>
                    <a:pt x="26926" y="11235"/>
                    <a:pt x="27203" y="11062"/>
                    <a:pt x="27479" y="10923"/>
                  </a:cubicBezTo>
                  <a:lnTo>
                    <a:pt x="27652" y="10923"/>
                  </a:lnTo>
                  <a:cubicBezTo>
                    <a:pt x="27791" y="10785"/>
                    <a:pt x="27929" y="10785"/>
                    <a:pt x="28067" y="10785"/>
                  </a:cubicBezTo>
                  <a:close/>
                  <a:moveTo>
                    <a:pt x="27929" y="3285"/>
                  </a:moveTo>
                  <a:cubicBezTo>
                    <a:pt x="28205" y="3285"/>
                    <a:pt x="28344" y="3285"/>
                    <a:pt x="28655" y="3457"/>
                  </a:cubicBezTo>
                  <a:cubicBezTo>
                    <a:pt x="28655" y="3457"/>
                    <a:pt x="28793" y="3457"/>
                    <a:pt x="28793" y="3596"/>
                  </a:cubicBezTo>
                  <a:cubicBezTo>
                    <a:pt x="28931" y="3596"/>
                    <a:pt x="29208" y="3596"/>
                    <a:pt x="29208" y="3734"/>
                  </a:cubicBezTo>
                  <a:cubicBezTo>
                    <a:pt x="29519" y="3872"/>
                    <a:pt x="29519" y="4149"/>
                    <a:pt x="29519" y="4322"/>
                  </a:cubicBezTo>
                  <a:cubicBezTo>
                    <a:pt x="29657" y="4598"/>
                    <a:pt x="29519" y="4736"/>
                    <a:pt x="29519" y="5013"/>
                  </a:cubicBezTo>
                  <a:cubicBezTo>
                    <a:pt x="29519" y="5186"/>
                    <a:pt x="29380" y="5462"/>
                    <a:pt x="29208" y="5600"/>
                  </a:cubicBezTo>
                  <a:cubicBezTo>
                    <a:pt x="29069" y="6050"/>
                    <a:pt x="28793" y="6465"/>
                    <a:pt x="28344" y="6914"/>
                  </a:cubicBezTo>
                  <a:cubicBezTo>
                    <a:pt x="27929" y="7190"/>
                    <a:pt x="27479" y="7605"/>
                    <a:pt x="27065" y="7916"/>
                  </a:cubicBezTo>
                  <a:cubicBezTo>
                    <a:pt x="26788" y="8055"/>
                    <a:pt x="26477" y="8193"/>
                    <a:pt x="26201" y="8469"/>
                  </a:cubicBezTo>
                  <a:cubicBezTo>
                    <a:pt x="26062" y="8642"/>
                    <a:pt x="25751" y="8780"/>
                    <a:pt x="25475" y="9057"/>
                  </a:cubicBezTo>
                  <a:cubicBezTo>
                    <a:pt x="24887" y="9506"/>
                    <a:pt x="24334" y="9783"/>
                    <a:pt x="23746" y="10198"/>
                  </a:cubicBezTo>
                  <a:cubicBezTo>
                    <a:pt x="22606" y="11062"/>
                    <a:pt x="21431" y="11926"/>
                    <a:pt x="20290" y="12790"/>
                  </a:cubicBezTo>
                  <a:cubicBezTo>
                    <a:pt x="19149" y="13654"/>
                    <a:pt x="17974" y="14691"/>
                    <a:pt x="16833" y="15555"/>
                  </a:cubicBezTo>
                  <a:cubicBezTo>
                    <a:pt x="15831" y="16558"/>
                    <a:pt x="14829" y="17560"/>
                    <a:pt x="13653" y="18562"/>
                  </a:cubicBezTo>
                  <a:cubicBezTo>
                    <a:pt x="12962" y="19426"/>
                    <a:pt x="12098" y="20152"/>
                    <a:pt x="11234" y="20878"/>
                  </a:cubicBezTo>
                  <a:cubicBezTo>
                    <a:pt x="10784" y="21155"/>
                    <a:pt x="10370" y="21604"/>
                    <a:pt x="9782" y="21742"/>
                  </a:cubicBezTo>
                  <a:cubicBezTo>
                    <a:pt x="9333" y="22019"/>
                    <a:pt x="8780" y="22157"/>
                    <a:pt x="8192" y="22157"/>
                  </a:cubicBezTo>
                  <a:lnTo>
                    <a:pt x="7328" y="22157"/>
                  </a:lnTo>
                  <a:cubicBezTo>
                    <a:pt x="7190" y="22157"/>
                    <a:pt x="7051" y="22019"/>
                    <a:pt x="6913" y="22019"/>
                  </a:cubicBezTo>
                  <a:cubicBezTo>
                    <a:pt x="6602" y="21881"/>
                    <a:pt x="6326" y="21742"/>
                    <a:pt x="6187" y="21431"/>
                  </a:cubicBezTo>
                  <a:cubicBezTo>
                    <a:pt x="5876" y="20878"/>
                    <a:pt x="6049" y="20152"/>
                    <a:pt x="6326" y="19703"/>
                  </a:cubicBezTo>
                  <a:cubicBezTo>
                    <a:pt x="6602" y="19288"/>
                    <a:pt x="6740" y="19012"/>
                    <a:pt x="6913" y="18701"/>
                  </a:cubicBezTo>
                  <a:cubicBezTo>
                    <a:pt x="7190" y="18424"/>
                    <a:pt x="7466" y="17975"/>
                    <a:pt x="7777" y="17698"/>
                  </a:cubicBezTo>
                  <a:cubicBezTo>
                    <a:pt x="8330" y="16972"/>
                    <a:pt x="9056" y="16419"/>
                    <a:pt x="9782" y="15832"/>
                  </a:cubicBezTo>
                  <a:cubicBezTo>
                    <a:pt x="10370" y="15244"/>
                    <a:pt x="10923" y="14829"/>
                    <a:pt x="11510" y="14242"/>
                  </a:cubicBezTo>
                  <a:cubicBezTo>
                    <a:pt x="12098" y="13827"/>
                    <a:pt x="12651" y="13378"/>
                    <a:pt x="13239" y="12963"/>
                  </a:cubicBezTo>
                  <a:cubicBezTo>
                    <a:pt x="14829" y="11788"/>
                    <a:pt x="16419" y="10647"/>
                    <a:pt x="17974" y="9645"/>
                  </a:cubicBezTo>
                  <a:cubicBezTo>
                    <a:pt x="18700" y="9057"/>
                    <a:pt x="19564" y="8469"/>
                    <a:pt x="20290" y="7916"/>
                  </a:cubicBezTo>
                  <a:cubicBezTo>
                    <a:pt x="21016" y="7467"/>
                    <a:pt x="21603" y="7052"/>
                    <a:pt x="22295" y="6465"/>
                  </a:cubicBezTo>
                  <a:cubicBezTo>
                    <a:pt x="23332" y="5739"/>
                    <a:pt x="24196" y="4875"/>
                    <a:pt x="25198" y="4322"/>
                  </a:cubicBezTo>
                  <a:cubicBezTo>
                    <a:pt x="25751" y="4010"/>
                    <a:pt x="26339" y="3596"/>
                    <a:pt x="26926" y="3457"/>
                  </a:cubicBezTo>
                  <a:cubicBezTo>
                    <a:pt x="27203" y="3457"/>
                    <a:pt x="27479" y="3285"/>
                    <a:pt x="27791" y="3285"/>
                  </a:cubicBezTo>
                  <a:close/>
                  <a:moveTo>
                    <a:pt x="48391" y="14968"/>
                  </a:moveTo>
                  <a:cubicBezTo>
                    <a:pt x="48530" y="14968"/>
                    <a:pt x="48530" y="15106"/>
                    <a:pt x="48668" y="15106"/>
                  </a:cubicBezTo>
                  <a:cubicBezTo>
                    <a:pt x="49947" y="15832"/>
                    <a:pt x="51260" y="16834"/>
                    <a:pt x="52401" y="17836"/>
                  </a:cubicBezTo>
                  <a:cubicBezTo>
                    <a:pt x="52539" y="17975"/>
                    <a:pt x="52539" y="18148"/>
                    <a:pt x="52539" y="18286"/>
                  </a:cubicBezTo>
                  <a:cubicBezTo>
                    <a:pt x="52539" y="18701"/>
                    <a:pt x="52712" y="19150"/>
                    <a:pt x="52712" y="19565"/>
                  </a:cubicBezTo>
                  <a:cubicBezTo>
                    <a:pt x="52712" y="19703"/>
                    <a:pt x="52712" y="19876"/>
                    <a:pt x="52539" y="19876"/>
                  </a:cubicBezTo>
                  <a:cubicBezTo>
                    <a:pt x="52712" y="20014"/>
                    <a:pt x="52712" y="20152"/>
                    <a:pt x="52539" y="20291"/>
                  </a:cubicBezTo>
                  <a:cubicBezTo>
                    <a:pt x="52124" y="20878"/>
                    <a:pt x="51675" y="21293"/>
                    <a:pt x="51122" y="21881"/>
                  </a:cubicBezTo>
                  <a:lnTo>
                    <a:pt x="49808" y="23159"/>
                  </a:lnTo>
                  <a:cubicBezTo>
                    <a:pt x="49739" y="23246"/>
                    <a:pt x="49670" y="23289"/>
                    <a:pt x="49618" y="23289"/>
                  </a:cubicBezTo>
                  <a:cubicBezTo>
                    <a:pt x="49567" y="23289"/>
                    <a:pt x="49532" y="23246"/>
                    <a:pt x="49532" y="23159"/>
                  </a:cubicBezTo>
                  <a:lnTo>
                    <a:pt x="49255" y="23159"/>
                  </a:lnTo>
                  <a:cubicBezTo>
                    <a:pt x="49255" y="23159"/>
                    <a:pt x="49083" y="23159"/>
                    <a:pt x="49083" y="23021"/>
                  </a:cubicBezTo>
                  <a:cubicBezTo>
                    <a:pt x="48218" y="22883"/>
                    <a:pt x="47527" y="22468"/>
                    <a:pt x="46801" y="21881"/>
                  </a:cubicBezTo>
                  <a:cubicBezTo>
                    <a:pt x="46214" y="21431"/>
                    <a:pt x="45488" y="21016"/>
                    <a:pt x="44935" y="20567"/>
                  </a:cubicBezTo>
                  <a:cubicBezTo>
                    <a:pt x="44762" y="20429"/>
                    <a:pt x="44762" y="20429"/>
                    <a:pt x="44762" y="20291"/>
                  </a:cubicBezTo>
                  <a:cubicBezTo>
                    <a:pt x="44624" y="20291"/>
                    <a:pt x="44624" y="20152"/>
                    <a:pt x="44624" y="20014"/>
                  </a:cubicBezTo>
                  <a:cubicBezTo>
                    <a:pt x="44485" y="19565"/>
                    <a:pt x="44485" y="19150"/>
                    <a:pt x="44485" y="18562"/>
                  </a:cubicBezTo>
                  <a:cubicBezTo>
                    <a:pt x="44485" y="18424"/>
                    <a:pt x="44485" y="18286"/>
                    <a:pt x="44624" y="18286"/>
                  </a:cubicBezTo>
                  <a:cubicBezTo>
                    <a:pt x="44624" y="18148"/>
                    <a:pt x="44624" y="17836"/>
                    <a:pt x="44762" y="17836"/>
                  </a:cubicBezTo>
                  <a:cubicBezTo>
                    <a:pt x="44935" y="17698"/>
                    <a:pt x="45073" y="17560"/>
                    <a:pt x="45211" y="17560"/>
                  </a:cubicBezTo>
                  <a:cubicBezTo>
                    <a:pt x="45488" y="17111"/>
                    <a:pt x="45937" y="16696"/>
                    <a:pt x="46352" y="16246"/>
                  </a:cubicBezTo>
                  <a:cubicBezTo>
                    <a:pt x="46663" y="16108"/>
                    <a:pt x="46801" y="15832"/>
                    <a:pt x="47078" y="15693"/>
                  </a:cubicBezTo>
                  <a:cubicBezTo>
                    <a:pt x="47354" y="15555"/>
                    <a:pt x="47665" y="15382"/>
                    <a:pt x="47942" y="15244"/>
                  </a:cubicBezTo>
                  <a:lnTo>
                    <a:pt x="48080" y="15244"/>
                  </a:lnTo>
                  <a:cubicBezTo>
                    <a:pt x="48218" y="15106"/>
                    <a:pt x="48218" y="14968"/>
                    <a:pt x="48391" y="14968"/>
                  </a:cubicBezTo>
                  <a:close/>
                  <a:moveTo>
                    <a:pt x="35257" y="15382"/>
                  </a:moveTo>
                  <a:cubicBezTo>
                    <a:pt x="36708" y="16108"/>
                    <a:pt x="37849" y="17111"/>
                    <a:pt x="39024" y="18148"/>
                  </a:cubicBezTo>
                  <a:cubicBezTo>
                    <a:pt x="39162" y="18286"/>
                    <a:pt x="39301" y="18424"/>
                    <a:pt x="39162" y="18562"/>
                  </a:cubicBezTo>
                  <a:cubicBezTo>
                    <a:pt x="39162" y="18562"/>
                    <a:pt x="39301" y="18562"/>
                    <a:pt x="39301" y="18701"/>
                  </a:cubicBezTo>
                  <a:lnTo>
                    <a:pt x="39301" y="20014"/>
                  </a:lnTo>
                  <a:lnTo>
                    <a:pt x="39301" y="20152"/>
                  </a:lnTo>
                  <a:cubicBezTo>
                    <a:pt x="39301" y="20291"/>
                    <a:pt x="39301" y="20567"/>
                    <a:pt x="39162" y="20567"/>
                  </a:cubicBezTo>
                  <a:cubicBezTo>
                    <a:pt x="38713" y="21155"/>
                    <a:pt x="38298" y="21604"/>
                    <a:pt x="37849" y="22157"/>
                  </a:cubicBezTo>
                  <a:cubicBezTo>
                    <a:pt x="37434" y="22606"/>
                    <a:pt x="36985" y="23021"/>
                    <a:pt x="36432" y="23471"/>
                  </a:cubicBezTo>
                  <a:cubicBezTo>
                    <a:pt x="36432" y="23609"/>
                    <a:pt x="36294" y="23609"/>
                    <a:pt x="36121" y="23609"/>
                  </a:cubicBezTo>
                  <a:cubicBezTo>
                    <a:pt x="35982" y="23609"/>
                    <a:pt x="35982" y="23471"/>
                    <a:pt x="35844" y="23471"/>
                  </a:cubicBezTo>
                  <a:lnTo>
                    <a:pt x="35706" y="23471"/>
                  </a:lnTo>
                  <a:cubicBezTo>
                    <a:pt x="34842" y="23159"/>
                    <a:pt x="34116" y="22745"/>
                    <a:pt x="33528" y="22295"/>
                  </a:cubicBezTo>
                  <a:cubicBezTo>
                    <a:pt x="32837" y="21881"/>
                    <a:pt x="32249" y="21293"/>
                    <a:pt x="31524" y="20878"/>
                  </a:cubicBezTo>
                  <a:cubicBezTo>
                    <a:pt x="31524" y="20878"/>
                    <a:pt x="31524" y="20740"/>
                    <a:pt x="31385" y="20567"/>
                  </a:cubicBezTo>
                  <a:cubicBezTo>
                    <a:pt x="31385" y="20567"/>
                    <a:pt x="31247" y="20429"/>
                    <a:pt x="31247" y="20291"/>
                  </a:cubicBezTo>
                  <a:lnTo>
                    <a:pt x="31247" y="19703"/>
                  </a:lnTo>
                  <a:lnTo>
                    <a:pt x="31109" y="19703"/>
                  </a:lnTo>
                  <a:cubicBezTo>
                    <a:pt x="30936" y="19565"/>
                    <a:pt x="30936" y="19150"/>
                    <a:pt x="31109" y="19012"/>
                  </a:cubicBezTo>
                  <a:lnTo>
                    <a:pt x="31109" y="18839"/>
                  </a:lnTo>
                  <a:cubicBezTo>
                    <a:pt x="31109" y="18701"/>
                    <a:pt x="31247" y="18701"/>
                    <a:pt x="31247" y="18562"/>
                  </a:cubicBezTo>
                  <a:cubicBezTo>
                    <a:pt x="31247" y="18424"/>
                    <a:pt x="31385" y="18286"/>
                    <a:pt x="31385" y="18148"/>
                  </a:cubicBezTo>
                  <a:cubicBezTo>
                    <a:pt x="31524" y="17975"/>
                    <a:pt x="31662" y="17836"/>
                    <a:pt x="31800" y="17836"/>
                  </a:cubicBezTo>
                  <a:cubicBezTo>
                    <a:pt x="32249" y="17422"/>
                    <a:pt x="32526" y="16972"/>
                    <a:pt x="32975" y="16558"/>
                  </a:cubicBezTo>
                  <a:cubicBezTo>
                    <a:pt x="33252" y="16419"/>
                    <a:pt x="33528" y="16108"/>
                    <a:pt x="33701" y="15970"/>
                  </a:cubicBezTo>
                  <a:cubicBezTo>
                    <a:pt x="33978" y="15832"/>
                    <a:pt x="34254" y="15693"/>
                    <a:pt x="34565" y="15555"/>
                  </a:cubicBezTo>
                  <a:lnTo>
                    <a:pt x="34704" y="15555"/>
                  </a:lnTo>
                  <a:cubicBezTo>
                    <a:pt x="34842" y="15382"/>
                    <a:pt x="34980" y="15382"/>
                    <a:pt x="35118" y="15382"/>
                  </a:cubicBezTo>
                  <a:close/>
                  <a:moveTo>
                    <a:pt x="20739" y="15832"/>
                  </a:moveTo>
                  <a:cubicBezTo>
                    <a:pt x="20739" y="15832"/>
                    <a:pt x="20877" y="15832"/>
                    <a:pt x="20877" y="15970"/>
                  </a:cubicBezTo>
                  <a:cubicBezTo>
                    <a:pt x="22295" y="16696"/>
                    <a:pt x="23470" y="17698"/>
                    <a:pt x="24749" y="18701"/>
                  </a:cubicBezTo>
                  <a:cubicBezTo>
                    <a:pt x="24749" y="18839"/>
                    <a:pt x="24887" y="19012"/>
                    <a:pt x="24887" y="19150"/>
                  </a:cubicBezTo>
                  <a:lnTo>
                    <a:pt x="24887" y="20429"/>
                  </a:lnTo>
                  <a:lnTo>
                    <a:pt x="24887" y="20740"/>
                  </a:lnTo>
                  <a:cubicBezTo>
                    <a:pt x="24887" y="20878"/>
                    <a:pt x="24887" y="21016"/>
                    <a:pt x="24749" y="21155"/>
                  </a:cubicBezTo>
                  <a:cubicBezTo>
                    <a:pt x="24334" y="21604"/>
                    <a:pt x="23885" y="22157"/>
                    <a:pt x="23470" y="22606"/>
                  </a:cubicBezTo>
                  <a:cubicBezTo>
                    <a:pt x="23021" y="23159"/>
                    <a:pt x="22606" y="23609"/>
                    <a:pt x="22018" y="24024"/>
                  </a:cubicBezTo>
                  <a:lnTo>
                    <a:pt x="21742" y="24024"/>
                  </a:lnTo>
                  <a:cubicBezTo>
                    <a:pt x="21742" y="24024"/>
                    <a:pt x="21603" y="24024"/>
                    <a:pt x="21603" y="23885"/>
                  </a:cubicBezTo>
                  <a:lnTo>
                    <a:pt x="21292" y="23885"/>
                  </a:lnTo>
                  <a:cubicBezTo>
                    <a:pt x="20566" y="23609"/>
                    <a:pt x="19875" y="23159"/>
                    <a:pt x="19149" y="22745"/>
                  </a:cubicBezTo>
                  <a:cubicBezTo>
                    <a:pt x="18423" y="22295"/>
                    <a:pt x="17836" y="21881"/>
                    <a:pt x="17110" y="21431"/>
                  </a:cubicBezTo>
                  <a:lnTo>
                    <a:pt x="17110" y="21155"/>
                  </a:lnTo>
                  <a:lnTo>
                    <a:pt x="16972" y="21155"/>
                  </a:lnTo>
                  <a:cubicBezTo>
                    <a:pt x="16972" y="21016"/>
                    <a:pt x="16833" y="21016"/>
                    <a:pt x="16833" y="20878"/>
                  </a:cubicBezTo>
                  <a:cubicBezTo>
                    <a:pt x="16833" y="20429"/>
                    <a:pt x="16695" y="19876"/>
                    <a:pt x="16695" y="19426"/>
                  </a:cubicBezTo>
                  <a:cubicBezTo>
                    <a:pt x="16695" y="19288"/>
                    <a:pt x="16833" y="19150"/>
                    <a:pt x="16833" y="19012"/>
                  </a:cubicBezTo>
                  <a:cubicBezTo>
                    <a:pt x="16833" y="18839"/>
                    <a:pt x="16972" y="18701"/>
                    <a:pt x="17110" y="18562"/>
                  </a:cubicBezTo>
                  <a:cubicBezTo>
                    <a:pt x="17110" y="18562"/>
                    <a:pt x="17283" y="18424"/>
                    <a:pt x="17421" y="18286"/>
                  </a:cubicBezTo>
                  <a:cubicBezTo>
                    <a:pt x="17836" y="17975"/>
                    <a:pt x="18285" y="17560"/>
                    <a:pt x="18700" y="17111"/>
                  </a:cubicBezTo>
                  <a:cubicBezTo>
                    <a:pt x="18838" y="16834"/>
                    <a:pt x="19149" y="16696"/>
                    <a:pt x="19426" y="16558"/>
                  </a:cubicBezTo>
                  <a:cubicBezTo>
                    <a:pt x="19564" y="16419"/>
                    <a:pt x="19875" y="16108"/>
                    <a:pt x="20152" y="16108"/>
                  </a:cubicBezTo>
                  <a:cubicBezTo>
                    <a:pt x="20152" y="15970"/>
                    <a:pt x="20290" y="15970"/>
                    <a:pt x="20290" y="15970"/>
                  </a:cubicBezTo>
                  <a:cubicBezTo>
                    <a:pt x="20428" y="15970"/>
                    <a:pt x="20566" y="15832"/>
                    <a:pt x="20739" y="15832"/>
                  </a:cubicBezTo>
                  <a:close/>
                  <a:moveTo>
                    <a:pt x="55719" y="19565"/>
                  </a:moveTo>
                  <a:cubicBezTo>
                    <a:pt x="57033" y="20429"/>
                    <a:pt x="58312" y="21431"/>
                    <a:pt x="59452" y="22468"/>
                  </a:cubicBezTo>
                  <a:cubicBezTo>
                    <a:pt x="59625" y="22606"/>
                    <a:pt x="59625" y="22745"/>
                    <a:pt x="59625" y="22883"/>
                  </a:cubicBezTo>
                  <a:cubicBezTo>
                    <a:pt x="59625" y="23332"/>
                    <a:pt x="59763" y="23747"/>
                    <a:pt x="59763" y="24196"/>
                  </a:cubicBezTo>
                  <a:cubicBezTo>
                    <a:pt x="59763" y="24335"/>
                    <a:pt x="59763" y="24335"/>
                    <a:pt x="59625" y="24473"/>
                  </a:cubicBezTo>
                  <a:cubicBezTo>
                    <a:pt x="59763" y="24611"/>
                    <a:pt x="59763" y="24749"/>
                    <a:pt x="59625" y="24888"/>
                  </a:cubicBezTo>
                  <a:cubicBezTo>
                    <a:pt x="59176" y="25337"/>
                    <a:pt x="58761" y="25925"/>
                    <a:pt x="58173" y="26339"/>
                  </a:cubicBezTo>
                  <a:cubicBezTo>
                    <a:pt x="57724" y="26927"/>
                    <a:pt x="57309" y="27342"/>
                    <a:pt x="56860" y="27791"/>
                  </a:cubicBezTo>
                  <a:lnTo>
                    <a:pt x="56583" y="27791"/>
                  </a:lnTo>
                  <a:cubicBezTo>
                    <a:pt x="56445" y="27791"/>
                    <a:pt x="56445" y="27791"/>
                    <a:pt x="56307" y="27653"/>
                  </a:cubicBezTo>
                  <a:lnTo>
                    <a:pt x="56168" y="27653"/>
                  </a:lnTo>
                  <a:cubicBezTo>
                    <a:pt x="55304" y="27342"/>
                    <a:pt x="54578" y="26927"/>
                    <a:pt x="53853" y="26478"/>
                  </a:cubicBezTo>
                  <a:cubicBezTo>
                    <a:pt x="53265" y="26063"/>
                    <a:pt x="52539" y="25614"/>
                    <a:pt x="51986" y="25061"/>
                  </a:cubicBezTo>
                  <a:cubicBezTo>
                    <a:pt x="51848" y="25061"/>
                    <a:pt x="51848" y="25061"/>
                    <a:pt x="51848" y="24888"/>
                  </a:cubicBezTo>
                  <a:cubicBezTo>
                    <a:pt x="51675" y="24749"/>
                    <a:pt x="51675" y="24749"/>
                    <a:pt x="51675" y="24611"/>
                  </a:cubicBezTo>
                  <a:cubicBezTo>
                    <a:pt x="51537" y="24024"/>
                    <a:pt x="51537" y="23609"/>
                    <a:pt x="51537" y="23159"/>
                  </a:cubicBezTo>
                  <a:cubicBezTo>
                    <a:pt x="51537" y="23021"/>
                    <a:pt x="51537" y="22883"/>
                    <a:pt x="51675" y="22745"/>
                  </a:cubicBezTo>
                  <a:cubicBezTo>
                    <a:pt x="51675" y="22606"/>
                    <a:pt x="51675" y="22468"/>
                    <a:pt x="51848" y="22295"/>
                  </a:cubicBezTo>
                  <a:cubicBezTo>
                    <a:pt x="51986" y="22295"/>
                    <a:pt x="52124" y="22157"/>
                    <a:pt x="52263" y="22019"/>
                  </a:cubicBezTo>
                  <a:lnTo>
                    <a:pt x="53403" y="20878"/>
                  </a:lnTo>
                  <a:cubicBezTo>
                    <a:pt x="53714" y="20567"/>
                    <a:pt x="53853" y="20429"/>
                    <a:pt x="54129" y="20291"/>
                  </a:cubicBezTo>
                  <a:cubicBezTo>
                    <a:pt x="54440" y="20014"/>
                    <a:pt x="54717" y="19876"/>
                    <a:pt x="54993" y="19703"/>
                  </a:cubicBezTo>
                  <a:lnTo>
                    <a:pt x="55132" y="19703"/>
                  </a:lnTo>
                  <a:cubicBezTo>
                    <a:pt x="55304" y="19703"/>
                    <a:pt x="55304" y="19565"/>
                    <a:pt x="55443" y="19565"/>
                  </a:cubicBezTo>
                  <a:close/>
                  <a:moveTo>
                    <a:pt x="41893" y="20014"/>
                  </a:moveTo>
                  <a:cubicBezTo>
                    <a:pt x="43345" y="20740"/>
                    <a:pt x="44485" y="21742"/>
                    <a:pt x="45799" y="22883"/>
                  </a:cubicBezTo>
                  <a:cubicBezTo>
                    <a:pt x="45799" y="22883"/>
                    <a:pt x="45937" y="23021"/>
                    <a:pt x="45937" y="23159"/>
                  </a:cubicBezTo>
                  <a:lnTo>
                    <a:pt x="45937" y="23332"/>
                  </a:lnTo>
                  <a:lnTo>
                    <a:pt x="45937" y="24611"/>
                  </a:lnTo>
                  <a:lnTo>
                    <a:pt x="45937" y="24888"/>
                  </a:lnTo>
                  <a:cubicBezTo>
                    <a:pt x="45937" y="25061"/>
                    <a:pt x="45937" y="25199"/>
                    <a:pt x="45799" y="25337"/>
                  </a:cubicBezTo>
                  <a:cubicBezTo>
                    <a:pt x="45350" y="25752"/>
                    <a:pt x="44935" y="26339"/>
                    <a:pt x="44485" y="26789"/>
                  </a:cubicBezTo>
                  <a:cubicBezTo>
                    <a:pt x="44071" y="27204"/>
                    <a:pt x="43621" y="27653"/>
                    <a:pt x="43034" y="28068"/>
                  </a:cubicBezTo>
                  <a:cubicBezTo>
                    <a:pt x="43034" y="28206"/>
                    <a:pt x="42895" y="28206"/>
                    <a:pt x="42757" y="28206"/>
                  </a:cubicBezTo>
                  <a:lnTo>
                    <a:pt x="42619" y="28068"/>
                  </a:lnTo>
                  <a:lnTo>
                    <a:pt x="42342" y="28068"/>
                  </a:lnTo>
                  <a:cubicBezTo>
                    <a:pt x="41617" y="27791"/>
                    <a:pt x="40891" y="27342"/>
                    <a:pt x="40165" y="26927"/>
                  </a:cubicBezTo>
                  <a:cubicBezTo>
                    <a:pt x="39439" y="26478"/>
                    <a:pt x="38886" y="26063"/>
                    <a:pt x="38160" y="25475"/>
                  </a:cubicBezTo>
                  <a:lnTo>
                    <a:pt x="38160" y="25337"/>
                  </a:lnTo>
                  <a:lnTo>
                    <a:pt x="38022" y="25337"/>
                  </a:lnTo>
                  <a:cubicBezTo>
                    <a:pt x="38022" y="25199"/>
                    <a:pt x="37849" y="25061"/>
                    <a:pt x="37849" y="25061"/>
                  </a:cubicBezTo>
                  <a:cubicBezTo>
                    <a:pt x="37849" y="24473"/>
                    <a:pt x="37711" y="24024"/>
                    <a:pt x="37711" y="23609"/>
                  </a:cubicBezTo>
                  <a:cubicBezTo>
                    <a:pt x="37711" y="23471"/>
                    <a:pt x="37849" y="23332"/>
                    <a:pt x="37849" y="23159"/>
                  </a:cubicBezTo>
                  <a:cubicBezTo>
                    <a:pt x="37849" y="23021"/>
                    <a:pt x="38022" y="22883"/>
                    <a:pt x="38160" y="22745"/>
                  </a:cubicBezTo>
                  <a:cubicBezTo>
                    <a:pt x="38160" y="22606"/>
                    <a:pt x="38298" y="22606"/>
                    <a:pt x="38437" y="22468"/>
                  </a:cubicBezTo>
                  <a:cubicBezTo>
                    <a:pt x="38886" y="22019"/>
                    <a:pt x="39301" y="21604"/>
                    <a:pt x="39750" y="21293"/>
                  </a:cubicBezTo>
                  <a:cubicBezTo>
                    <a:pt x="39888" y="21016"/>
                    <a:pt x="40165" y="20878"/>
                    <a:pt x="40441" y="20740"/>
                  </a:cubicBezTo>
                  <a:cubicBezTo>
                    <a:pt x="40614" y="20429"/>
                    <a:pt x="40891" y="20291"/>
                    <a:pt x="41167" y="20152"/>
                  </a:cubicBezTo>
                  <a:lnTo>
                    <a:pt x="41305" y="20152"/>
                  </a:lnTo>
                  <a:cubicBezTo>
                    <a:pt x="41478" y="20014"/>
                    <a:pt x="41617" y="20014"/>
                    <a:pt x="41755" y="20014"/>
                  </a:cubicBezTo>
                  <a:close/>
                  <a:moveTo>
                    <a:pt x="27929" y="20429"/>
                  </a:moveTo>
                  <a:cubicBezTo>
                    <a:pt x="29380" y="21155"/>
                    <a:pt x="30521" y="22157"/>
                    <a:pt x="31800" y="23332"/>
                  </a:cubicBezTo>
                  <a:cubicBezTo>
                    <a:pt x="31800" y="23332"/>
                    <a:pt x="31973" y="23471"/>
                    <a:pt x="31973" y="23609"/>
                  </a:cubicBezTo>
                  <a:lnTo>
                    <a:pt x="31973" y="23747"/>
                  </a:lnTo>
                  <a:lnTo>
                    <a:pt x="31973" y="25061"/>
                  </a:lnTo>
                  <a:lnTo>
                    <a:pt x="31973" y="25337"/>
                  </a:lnTo>
                  <a:cubicBezTo>
                    <a:pt x="31973" y="25475"/>
                    <a:pt x="31973" y="25614"/>
                    <a:pt x="31800" y="25752"/>
                  </a:cubicBezTo>
                  <a:cubicBezTo>
                    <a:pt x="31385" y="26201"/>
                    <a:pt x="30936" y="26789"/>
                    <a:pt x="30521" y="27204"/>
                  </a:cubicBezTo>
                  <a:lnTo>
                    <a:pt x="29208" y="28517"/>
                  </a:lnTo>
                  <a:cubicBezTo>
                    <a:pt x="29069" y="28655"/>
                    <a:pt x="28931" y="28655"/>
                    <a:pt x="28793" y="28655"/>
                  </a:cubicBezTo>
                  <a:lnTo>
                    <a:pt x="28655" y="28517"/>
                  </a:lnTo>
                  <a:lnTo>
                    <a:pt x="28344" y="28517"/>
                  </a:lnTo>
                  <a:cubicBezTo>
                    <a:pt x="27652" y="28206"/>
                    <a:pt x="26926" y="27791"/>
                    <a:pt x="26201" y="27342"/>
                  </a:cubicBezTo>
                  <a:cubicBezTo>
                    <a:pt x="25475" y="26927"/>
                    <a:pt x="24887" y="26478"/>
                    <a:pt x="24196" y="25925"/>
                  </a:cubicBezTo>
                  <a:lnTo>
                    <a:pt x="24196" y="25752"/>
                  </a:lnTo>
                  <a:lnTo>
                    <a:pt x="24023" y="25752"/>
                  </a:lnTo>
                  <a:cubicBezTo>
                    <a:pt x="24023" y="25614"/>
                    <a:pt x="23885" y="25475"/>
                    <a:pt x="23885" y="25475"/>
                  </a:cubicBezTo>
                  <a:cubicBezTo>
                    <a:pt x="23885" y="24888"/>
                    <a:pt x="23746" y="24473"/>
                    <a:pt x="23746" y="24024"/>
                  </a:cubicBezTo>
                  <a:cubicBezTo>
                    <a:pt x="23746" y="23885"/>
                    <a:pt x="23885" y="23747"/>
                    <a:pt x="23885" y="23609"/>
                  </a:cubicBezTo>
                  <a:cubicBezTo>
                    <a:pt x="23885" y="23471"/>
                    <a:pt x="24023" y="23332"/>
                    <a:pt x="24196" y="23159"/>
                  </a:cubicBezTo>
                  <a:cubicBezTo>
                    <a:pt x="24196" y="23021"/>
                    <a:pt x="24334" y="23021"/>
                    <a:pt x="24472" y="22883"/>
                  </a:cubicBezTo>
                  <a:cubicBezTo>
                    <a:pt x="24887" y="22468"/>
                    <a:pt x="25336" y="22019"/>
                    <a:pt x="25751" y="21742"/>
                  </a:cubicBezTo>
                  <a:cubicBezTo>
                    <a:pt x="25924" y="21431"/>
                    <a:pt x="26201" y="21293"/>
                    <a:pt x="26477" y="21016"/>
                  </a:cubicBezTo>
                  <a:cubicBezTo>
                    <a:pt x="26615" y="20878"/>
                    <a:pt x="26926" y="20740"/>
                    <a:pt x="27203" y="20567"/>
                  </a:cubicBezTo>
                  <a:lnTo>
                    <a:pt x="27341" y="20567"/>
                  </a:lnTo>
                  <a:cubicBezTo>
                    <a:pt x="27479" y="20429"/>
                    <a:pt x="27652" y="20429"/>
                    <a:pt x="27791" y="20429"/>
                  </a:cubicBezTo>
                  <a:close/>
                  <a:moveTo>
                    <a:pt x="14241" y="20878"/>
                  </a:moveTo>
                  <a:cubicBezTo>
                    <a:pt x="14379" y="20878"/>
                    <a:pt x="14379" y="21016"/>
                    <a:pt x="14517" y="21016"/>
                  </a:cubicBezTo>
                  <a:lnTo>
                    <a:pt x="14517" y="21155"/>
                  </a:lnTo>
                  <a:cubicBezTo>
                    <a:pt x="15693" y="21742"/>
                    <a:pt x="16695" y="22468"/>
                    <a:pt x="17559" y="23332"/>
                  </a:cubicBezTo>
                  <a:cubicBezTo>
                    <a:pt x="17697" y="23332"/>
                    <a:pt x="17697" y="23471"/>
                    <a:pt x="17836" y="23471"/>
                  </a:cubicBezTo>
                  <a:lnTo>
                    <a:pt x="17836" y="23609"/>
                  </a:lnTo>
                  <a:lnTo>
                    <a:pt x="17974" y="23609"/>
                  </a:lnTo>
                  <a:cubicBezTo>
                    <a:pt x="18147" y="23747"/>
                    <a:pt x="18147" y="23885"/>
                    <a:pt x="18147" y="24024"/>
                  </a:cubicBezTo>
                  <a:lnTo>
                    <a:pt x="18147" y="24196"/>
                  </a:lnTo>
                  <a:cubicBezTo>
                    <a:pt x="18147" y="24611"/>
                    <a:pt x="18147" y="25061"/>
                    <a:pt x="18285" y="25475"/>
                  </a:cubicBezTo>
                  <a:cubicBezTo>
                    <a:pt x="18285" y="25475"/>
                    <a:pt x="18285" y="25614"/>
                    <a:pt x="18147" y="25614"/>
                  </a:cubicBezTo>
                  <a:cubicBezTo>
                    <a:pt x="18285" y="25752"/>
                    <a:pt x="18147" y="26063"/>
                    <a:pt x="18147" y="26063"/>
                  </a:cubicBezTo>
                  <a:cubicBezTo>
                    <a:pt x="17697" y="26616"/>
                    <a:pt x="17283" y="27065"/>
                    <a:pt x="16695" y="27653"/>
                  </a:cubicBezTo>
                  <a:lnTo>
                    <a:pt x="15382" y="28932"/>
                  </a:lnTo>
                  <a:cubicBezTo>
                    <a:pt x="15243" y="29070"/>
                    <a:pt x="15105" y="29070"/>
                    <a:pt x="15105" y="29070"/>
                  </a:cubicBezTo>
                  <a:cubicBezTo>
                    <a:pt x="14967" y="29070"/>
                    <a:pt x="14829" y="28932"/>
                    <a:pt x="14829" y="28932"/>
                  </a:cubicBezTo>
                  <a:lnTo>
                    <a:pt x="14517" y="28932"/>
                  </a:lnTo>
                  <a:cubicBezTo>
                    <a:pt x="13826" y="28655"/>
                    <a:pt x="13100" y="28206"/>
                    <a:pt x="12374" y="27791"/>
                  </a:cubicBezTo>
                  <a:cubicBezTo>
                    <a:pt x="11787" y="27342"/>
                    <a:pt x="11061" y="26789"/>
                    <a:pt x="10508" y="26339"/>
                  </a:cubicBezTo>
                  <a:cubicBezTo>
                    <a:pt x="10370" y="26339"/>
                    <a:pt x="10370" y="26201"/>
                    <a:pt x="10370" y="26063"/>
                  </a:cubicBezTo>
                  <a:cubicBezTo>
                    <a:pt x="10197" y="26063"/>
                    <a:pt x="10197" y="25925"/>
                    <a:pt x="10197" y="25752"/>
                  </a:cubicBezTo>
                  <a:cubicBezTo>
                    <a:pt x="10059" y="25337"/>
                    <a:pt x="10059" y="24888"/>
                    <a:pt x="10059" y="24335"/>
                  </a:cubicBezTo>
                  <a:cubicBezTo>
                    <a:pt x="10059" y="24196"/>
                    <a:pt x="10059" y="24196"/>
                    <a:pt x="10197" y="24024"/>
                  </a:cubicBezTo>
                  <a:cubicBezTo>
                    <a:pt x="10197" y="23885"/>
                    <a:pt x="10197" y="23747"/>
                    <a:pt x="10370" y="23609"/>
                  </a:cubicBezTo>
                  <a:cubicBezTo>
                    <a:pt x="10508" y="23471"/>
                    <a:pt x="10646" y="23332"/>
                    <a:pt x="10646" y="23332"/>
                  </a:cubicBezTo>
                  <a:lnTo>
                    <a:pt x="11925" y="22019"/>
                  </a:lnTo>
                  <a:cubicBezTo>
                    <a:pt x="12236" y="21881"/>
                    <a:pt x="12374" y="21742"/>
                    <a:pt x="12651" y="21431"/>
                  </a:cubicBezTo>
                  <a:cubicBezTo>
                    <a:pt x="12962" y="21293"/>
                    <a:pt x="13239" y="21155"/>
                    <a:pt x="13515" y="21016"/>
                  </a:cubicBezTo>
                  <a:cubicBezTo>
                    <a:pt x="13653" y="21016"/>
                    <a:pt x="13653" y="20878"/>
                    <a:pt x="13653" y="20878"/>
                  </a:cubicBezTo>
                  <a:close/>
                  <a:moveTo>
                    <a:pt x="48944" y="24611"/>
                  </a:moveTo>
                  <a:cubicBezTo>
                    <a:pt x="50396" y="25337"/>
                    <a:pt x="51537" y="26339"/>
                    <a:pt x="52850" y="27342"/>
                  </a:cubicBezTo>
                  <a:cubicBezTo>
                    <a:pt x="52850" y="27480"/>
                    <a:pt x="52988" y="27653"/>
                    <a:pt x="52988" y="27791"/>
                  </a:cubicBezTo>
                  <a:lnTo>
                    <a:pt x="52988" y="29208"/>
                  </a:lnTo>
                  <a:lnTo>
                    <a:pt x="52988" y="29381"/>
                  </a:lnTo>
                  <a:cubicBezTo>
                    <a:pt x="52988" y="29519"/>
                    <a:pt x="52988" y="29658"/>
                    <a:pt x="52850" y="29796"/>
                  </a:cubicBezTo>
                  <a:cubicBezTo>
                    <a:pt x="52401" y="30384"/>
                    <a:pt x="51986" y="30798"/>
                    <a:pt x="51537" y="31386"/>
                  </a:cubicBezTo>
                  <a:cubicBezTo>
                    <a:pt x="51122" y="31801"/>
                    <a:pt x="50673" y="32250"/>
                    <a:pt x="50120" y="32665"/>
                  </a:cubicBezTo>
                  <a:cubicBezTo>
                    <a:pt x="50120" y="32838"/>
                    <a:pt x="49947" y="32838"/>
                    <a:pt x="49808" y="32838"/>
                  </a:cubicBezTo>
                  <a:lnTo>
                    <a:pt x="49670" y="32665"/>
                  </a:lnTo>
                  <a:cubicBezTo>
                    <a:pt x="49532" y="32665"/>
                    <a:pt x="49532" y="32665"/>
                    <a:pt x="49394" y="32527"/>
                  </a:cubicBezTo>
                  <a:cubicBezTo>
                    <a:pt x="48668" y="32388"/>
                    <a:pt x="47942" y="31974"/>
                    <a:pt x="47216" y="31524"/>
                  </a:cubicBezTo>
                  <a:cubicBezTo>
                    <a:pt x="46490" y="31109"/>
                    <a:pt x="45937" y="30522"/>
                    <a:pt x="45211" y="30072"/>
                  </a:cubicBezTo>
                  <a:lnTo>
                    <a:pt x="45211" y="29796"/>
                  </a:lnTo>
                  <a:lnTo>
                    <a:pt x="45073" y="29796"/>
                  </a:lnTo>
                  <a:cubicBezTo>
                    <a:pt x="45073" y="29796"/>
                    <a:pt x="44935" y="29658"/>
                    <a:pt x="44935" y="29519"/>
                  </a:cubicBezTo>
                  <a:cubicBezTo>
                    <a:pt x="44935" y="29070"/>
                    <a:pt x="44762" y="28655"/>
                    <a:pt x="44762" y="28068"/>
                  </a:cubicBezTo>
                  <a:cubicBezTo>
                    <a:pt x="44762" y="27929"/>
                    <a:pt x="44935" y="27791"/>
                    <a:pt x="44935" y="27791"/>
                  </a:cubicBezTo>
                  <a:cubicBezTo>
                    <a:pt x="44935" y="27653"/>
                    <a:pt x="45073" y="27480"/>
                    <a:pt x="45211" y="27342"/>
                  </a:cubicBezTo>
                  <a:cubicBezTo>
                    <a:pt x="45211" y="27204"/>
                    <a:pt x="45350" y="27065"/>
                    <a:pt x="45488" y="27065"/>
                  </a:cubicBezTo>
                  <a:lnTo>
                    <a:pt x="46801" y="25752"/>
                  </a:lnTo>
                  <a:cubicBezTo>
                    <a:pt x="46940" y="25614"/>
                    <a:pt x="47216" y="25337"/>
                    <a:pt x="47527" y="25199"/>
                  </a:cubicBezTo>
                  <a:cubicBezTo>
                    <a:pt x="47665" y="25061"/>
                    <a:pt x="47942" y="24888"/>
                    <a:pt x="48218" y="24749"/>
                  </a:cubicBezTo>
                  <a:lnTo>
                    <a:pt x="48391" y="24749"/>
                  </a:lnTo>
                  <a:cubicBezTo>
                    <a:pt x="48530" y="24611"/>
                    <a:pt x="48668" y="24611"/>
                    <a:pt x="48806" y="24611"/>
                  </a:cubicBezTo>
                  <a:close/>
                  <a:moveTo>
                    <a:pt x="34565" y="25061"/>
                  </a:moveTo>
                  <a:cubicBezTo>
                    <a:pt x="35982" y="25925"/>
                    <a:pt x="37296" y="26927"/>
                    <a:pt x="38437" y="27929"/>
                  </a:cubicBezTo>
                  <a:cubicBezTo>
                    <a:pt x="38437" y="27929"/>
                    <a:pt x="38437" y="28068"/>
                    <a:pt x="38575" y="28068"/>
                  </a:cubicBezTo>
                  <a:cubicBezTo>
                    <a:pt x="38575" y="28206"/>
                    <a:pt x="38713" y="28344"/>
                    <a:pt x="38575" y="28517"/>
                  </a:cubicBezTo>
                  <a:cubicBezTo>
                    <a:pt x="38713" y="28655"/>
                    <a:pt x="38713" y="28794"/>
                    <a:pt x="38713" y="28932"/>
                  </a:cubicBezTo>
                  <a:lnTo>
                    <a:pt x="38575" y="29070"/>
                  </a:lnTo>
                  <a:lnTo>
                    <a:pt x="38575" y="29658"/>
                  </a:lnTo>
                  <a:lnTo>
                    <a:pt x="38575" y="29934"/>
                  </a:lnTo>
                  <a:cubicBezTo>
                    <a:pt x="38575" y="30072"/>
                    <a:pt x="38575" y="30245"/>
                    <a:pt x="38437" y="30384"/>
                  </a:cubicBezTo>
                  <a:cubicBezTo>
                    <a:pt x="38022" y="30798"/>
                    <a:pt x="37572" y="31386"/>
                    <a:pt x="37158" y="31801"/>
                  </a:cubicBezTo>
                  <a:cubicBezTo>
                    <a:pt x="36708" y="32388"/>
                    <a:pt x="36294" y="32838"/>
                    <a:pt x="35844" y="33252"/>
                  </a:cubicBezTo>
                  <a:lnTo>
                    <a:pt x="35429" y="33252"/>
                  </a:lnTo>
                  <a:cubicBezTo>
                    <a:pt x="35429" y="33252"/>
                    <a:pt x="35257" y="33252"/>
                    <a:pt x="35257" y="33114"/>
                  </a:cubicBezTo>
                  <a:lnTo>
                    <a:pt x="34980" y="33114"/>
                  </a:lnTo>
                  <a:cubicBezTo>
                    <a:pt x="34254" y="32838"/>
                    <a:pt x="33528" y="32388"/>
                    <a:pt x="32837" y="31974"/>
                  </a:cubicBezTo>
                  <a:cubicBezTo>
                    <a:pt x="32111" y="31524"/>
                    <a:pt x="31524" y="31109"/>
                    <a:pt x="30936" y="30522"/>
                  </a:cubicBezTo>
                  <a:cubicBezTo>
                    <a:pt x="30798" y="30522"/>
                    <a:pt x="30798" y="30522"/>
                    <a:pt x="30798" y="30384"/>
                  </a:cubicBezTo>
                  <a:lnTo>
                    <a:pt x="30521" y="30072"/>
                  </a:lnTo>
                  <a:cubicBezTo>
                    <a:pt x="30521" y="29658"/>
                    <a:pt x="30383" y="29070"/>
                    <a:pt x="30383" y="28655"/>
                  </a:cubicBezTo>
                  <a:cubicBezTo>
                    <a:pt x="30383" y="28517"/>
                    <a:pt x="30521" y="28344"/>
                    <a:pt x="30659" y="28206"/>
                  </a:cubicBezTo>
                  <a:cubicBezTo>
                    <a:pt x="30521" y="28068"/>
                    <a:pt x="30659" y="27929"/>
                    <a:pt x="30798" y="27791"/>
                  </a:cubicBezTo>
                  <a:cubicBezTo>
                    <a:pt x="30936" y="27791"/>
                    <a:pt x="30936" y="27653"/>
                    <a:pt x="31109" y="27480"/>
                  </a:cubicBezTo>
                  <a:cubicBezTo>
                    <a:pt x="31524" y="27204"/>
                    <a:pt x="31973" y="26789"/>
                    <a:pt x="32388" y="26339"/>
                  </a:cubicBezTo>
                  <a:cubicBezTo>
                    <a:pt x="32526" y="26063"/>
                    <a:pt x="32837" y="25925"/>
                    <a:pt x="33114" y="25752"/>
                  </a:cubicBezTo>
                  <a:cubicBezTo>
                    <a:pt x="33252" y="25475"/>
                    <a:pt x="33528" y="25337"/>
                    <a:pt x="33839" y="25337"/>
                  </a:cubicBezTo>
                  <a:lnTo>
                    <a:pt x="33978" y="25199"/>
                  </a:lnTo>
                  <a:lnTo>
                    <a:pt x="34116" y="25199"/>
                  </a:lnTo>
                  <a:cubicBezTo>
                    <a:pt x="34116" y="25199"/>
                    <a:pt x="34254" y="25061"/>
                    <a:pt x="34392" y="25061"/>
                  </a:cubicBezTo>
                  <a:close/>
                  <a:moveTo>
                    <a:pt x="21016" y="25337"/>
                  </a:moveTo>
                  <a:cubicBezTo>
                    <a:pt x="21154" y="25337"/>
                    <a:pt x="21154" y="25337"/>
                    <a:pt x="21292" y="25475"/>
                  </a:cubicBezTo>
                  <a:cubicBezTo>
                    <a:pt x="22606" y="26201"/>
                    <a:pt x="23885" y="27204"/>
                    <a:pt x="25060" y="28206"/>
                  </a:cubicBezTo>
                  <a:cubicBezTo>
                    <a:pt x="25198" y="28344"/>
                    <a:pt x="25198" y="28517"/>
                    <a:pt x="25198" y="28655"/>
                  </a:cubicBezTo>
                  <a:cubicBezTo>
                    <a:pt x="25198" y="29070"/>
                    <a:pt x="25198" y="29519"/>
                    <a:pt x="25336" y="29934"/>
                  </a:cubicBezTo>
                  <a:cubicBezTo>
                    <a:pt x="25336" y="30072"/>
                    <a:pt x="25336" y="30245"/>
                    <a:pt x="25198" y="30245"/>
                  </a:cubicBezTo>
                  <a:cubicBezTo>
                    <a:pt x="25336" y="30384"/>
                    <a:pt x="25336" y="30522"/>
                    <a:pt x="25198" y="30660"/>
                  </a:cubicBezTo>
                  <a:cubicBezTo>
                    <a:pt x="24749" y="31109"/>
                    <a:pt x="24334" y="31662"/>
                    <a:pt x="23746" y="32112"/>
                  </a:cubicBezTo>
                  <a:cubicBezTo>
                    <a:pt x="23332" y="32665"/>
                    <a:pt x="22882" y="33114"/>
                    <a:pt x="22467" y="33529"/>
                  </a:cubicBezTo>
                  <a:cubicBezTo>
                    <a:pt x="22352" y="33529"/>
                    <a:pt x="22252" y="33606"/>
                    <a:pt x="22199" y="33606"/>
                  </a:cubicBezTo>
                  <a:cubicBezTo>
                    <a:pt x="22172" y="33606"/>
                    <a:pt x="22156" y="33587"/>
                    <a:pt x="22156" y="33529"/>
                  </a:cubicBezTo>
                  <a:cubicBezTo>
                    <a:pt x="22018" y="33529"/>
                    <a:pt x="21880" y="33529"/>
                    <a:pt x="21880" y="33391"/>
                  </a:cubicBezTo>
                  <a:cubicBezTo>
                    <a:pt x="21880" y="33437"/>
                    <a:pt x="21865" y="33452"/>
                    <a:pt x="21839" y="33452"/>
                  </a:cubicBezTo>
                  <a:cubicBezTo>
                    <a:pt x="21788" y="33452"/>
                    <a:pt x="21696" y="33391"/>
                    <a:pt x="21603" y="33391"/>
                  </a:cubicBezTo>
                  <a:cubicBezTo>
                    <a:pt x="20877" y="33114"/>
                    <a:pt x="20152" y="32838"/>
                    <a:pt x="19426" y="32250"/>
                  </a:cubicBezTo>
                  <a:cubicBezTo>
                    <a:pt x="18838" y="31801"/>
                    <a:pt x="18147" y="31386"/>
                    <a:pt x="17559" y="30937"/>
                  </a:cubicBezTo>
                  <a:cubicBezTo>
                    <a:pt x="17421" y="30798"/>
                    <a:pt x="17421" y="30798"/>
                    <a:pt x="17421" y="30660"/>
                  </a:cubicBezTo>
                  <a:cubicBezTo>
                    <a:pt x="17283" y="30522"/>
                    <a:pt x="17283" y="30522"/>
                    <a:pt x="17283" y="30384"/>
                  </a:cubicBezTo>
                  <a:cubicBezTo>
                    <a:pt x="17110" y="29934"/>
                    <a:pt x="17110" y="29381"/>
                    <a:pt x="17110" y="28932"/>
                  </a:cubicBezTo>
                  <a:cubicBezTo>
                    <a:pt x="17110" y="28794"/>
                    <a:pt x="17110" y="28655"/>
                    <a:pt x="17283" y="28655"/>
                  </a:cubicBezTo>
                  <a:cubicBezTo>
                    <a:pt x="17283" y="28344"/>
                    <a:pt x="17283" y="28206"/>
                    <a:pt x="17421" y="28068"/>
                  </a:cubicBezTo>
                  <a:cubicBezTo>
                    <a:pt x="17559" y="28068"/>
                    <a:pt x="17697" y="27929"/>
                    <a:pt x="17697" y="27791"/>
                  </a:cubicBezTo>
                  <a:cubicBezTo>
                    <a:pt x="17836" y="27791"/>
                    <a:pt x="17836" y="27791"/>
                    <a:pt x="17974" y="27653"/>
                  </a:cubicBezTo>
                  <a:cubicBezTo>
                    <a:pt x="17974" y="27653"/>
                    <a:pt x="17974" y="27480"/>
                    <a:pt x="18147" y="27480"/>
                  </a:cubicBezTo>
                  <a:cubicBezTo>
                    <a:pt x="18285" y="27204"/>
                    <a:pt x="18562" y="27065"/>
                    <a:pt x="18838" y="26789"/>
                  </a:cubicBezTo>
                  <a:lnTo>
                    <a:pt x="19011" y="26616"/>
                  </a:lnTo>
                  <a:cubicBezTo>
                    <a:pt x="19287" y="26478"/>
                    <a:pt x="19426" y="26201"/>
                    <a:pt x="19702" y="26063"/>
                  </a:cubicBezTo>
                  <a:cubicBezTo>
                    <a:pt x="20013" y="25925"/>
                    <a:pt x="20290" y="25752"/>
                    <a:pt x="20566" y="25614"/>
                  </a:cubicBezTo>
                  <a:cubicBezTo>
                    <a:pt x="20566" y="25614"/>
                    <a:pt x="20566" y="25475"/>
                    <a:pt x="20739" y="25475"/>
                  </a:cubicBezTo>
                  <a:lnTo>
                    <a:pt x="20739" y="25614"/>
                  </a:lnTo>
                  <a:cubicBezTo>
                    <a:pt x="20739" y="25475"/>
                    <a:pt x="20877" y="25337"/>
                    <a:pt x="21016" y="25337"/>
                  </a:cubicBezTo>
                  <a:close/>
                  <a:moveTo>
                    <a:pt x="41617" y="29658"/>
                  </a:moveTo>
                  <a:cubicBezTo>
                    <a:pt x="43034" y="30384"/>
                    <a:pt x="44347" y="31386"/>
                    <a:pt x="45488" y="32527"/>
                  </a:cubicBezTo>
                  <a:cubicBezTo>
                    <a:pt x="45626" y="32527"/>
                    <a:pt x="45626" y="32665"/>
                    <a:pt x="45626" y="32838"/>
                  </a:cubicBezTo>
                  <a:lnTo>
                    <a:pt x="45626" y="32976"/>
                  </a:lnTo>
                  <a:lnTo>
                    <a:pt x="45626" y="34255"/>
                  </a:lnTo>
                  <a:cubicBezTo>
                    <a:pt x="45799" y="34393"/>
                    <a:pt x="45626" y="34393"/>
                    <a:pt x="45626" y="34566"/>
                  </a:cubicBezTo>
                  <a:cubicBezTo>
                    <a:pt x="45626" y="34704"/>
                    <a:pt x="45626" y="34842"/>
                    <a:pt x="45488" y="34981"/>
                  </a:cubicBezTo>
                  <a:cubicBezTo>
                    <a:pt x="45073" y="35430"/>
                    <a:pt x="44624" y="35845"/>
                    <a:pt x="44209" y="36432"/>
                  </a:cubicBezTo>
                  <a:lnTo>
                    <a:pt x="42895" y="37711"/>
                  </a:lnTo>
                  <a:cubicBezTo>
                    <a:pt x="42757" y="37850"/>
                    <a:pt x="42619" y="37850"/>
                    <a:pt x="42481" y="37850"/>
                  </a:cubicBezTo>
                  <a:lnTo>
                    <a:pt x="42342" y="37711"/>
                  </a:lnTo>
                  <a:lnTo>
                    <a:pt x="42031" y="37711"/>
                  </a:lnTo>
                  <a:cubicBezTo>
                    <a:pt x="41305" y="37435"/>
                    <a:pt x="40614" y="36985"/>
                    <a:pt x="39888" y="36571"/>
                  </a:cubicBezTo>
                  <a:cubicBezTo>
                    <a:pt x="39162" y="36121"/>
                    <a:pt x="38575" y="35707"/>
                    <a:pt x="38022" y="35119"/>
                  </a:cubicBezTo>
                  <a:cubicBezTo>
                    <a:pt x="37849" y="35119"/>
                    <a:pt x="37849" y="34981"/>
                    <a:pt x="37849" y="34981"/>
                  </a:cubicBezTo>
                  <a:cubicBezTo>
                    <a:pt x="37711" y="34842"/>
                    <a:pt x="37711" y="34704"/>
                    <a:pt x="37572" y="34566"/>
                  </a:cubicBezTo>
                  <a:cubicBezTo>
                    <a:pt x="37572" y="34117"/>
                    <a:pt x="37572" y="33702"/>
                    <a:pt x="37434" y="33252"/>
                  </a:cubicBezTo>
                  <a:cubicBezTo>
                    <a:pt x="37434" y="33114"/>
                    <a:pt x="37572" y="32976"/>
                    <a:pt x="37711" y="32838"/>
                  </a:cubicBezTo>
                  <a:cubicBezTo>
                    <a:pt x="37572" y="32665"/>
                    <a:pt x="37711" y="32527"/>
                    <a:pt x="37849" y="32388"/>
                  </a:cubicBezTo>
                  <a:cubicBezTo>
                    <a:pt x="38022" y="32250"/>
                    <a:pt x="38022" y="32250"/>
                    <a:pt x="38160" y="32112"/>
                  </a:cubicBezTo>
                  <a:cubicBezTo>
                    <a:pt x="38575" y="31662"/>
                    <a:pt x="39024" y="31248"/>
                    <a:pt x="39439" y="30937"/>
                  </a:cubicBezTo>
                  <a:cubicBezTo>
                    <a:pt x="39577" y="30660"/>
                    <a:pt x="39888" y="30522"/>
                    <a:pt x="40165" y="30245"/>
                  </a:cubicBezTo>
                  <a:cubicBezTo>
                    <a:pt x="40303" y="30072"/>
                    <a:pt x="40614" y="29934"/>
                    <a:pt x="40891" y="29796"/>
                  </a:cubicBezTo>
                  <a:lnTo>
                    <a:pt x="41167" y="29796"/>
                  </a:lnTo>
                  <a:cubicBezTo>
                    <a:pt x="41167" y="29658"/>
                    <a:pt x="41305" y="29658"/>
                    <a:pt x="41478" y="29658"/>
                  </a:cubicBezTo>
                  <a:close/>
                  <a:moveTo>
                    <a:pt x="27929" y="30072"/>
                  </a:moveTo>
                  <a:cubicBezTo>
                    <a:pt x="29069" y="30798"/>
                    <a:pt x="30245" y="31524"/>
                    <a:pt x="31247" y="32527"/>
                  </a:cubicBezTo>
                  <a:cubicBezTo>
                    <a:pt x="31385" y="32665"/>
                    <a:pt x="31662" y="32838"/>
                    <a:pt x="31800" y="32976"/>
                  </a:cubicBezTo>
                  <a:cubicBezTo>
                    <a:pt x="31973" y="32976"/>
                    <a:pt x="31973" y="33252"/>
                    <a:pt x="31973" y="33391"/>
                  </a:cubicBezTo>
                  <a:cubicBezTo>
                    <a:pt x="31973" y="33529"/>
                    <a:pt x="32111" y="33702"/>
                    <a:pt x="31973" y="33702"/>
                  </a:cubicBezTo>
                  <a:lnTo>
                    <a:pt x="31973" y="33978"/>
                  </a:lnTo>
                  <a:lnTo>
                    <a:pt x="31973" y="34704"/>
                  </a:lnTo>
                  <a:cubicBezTo>
                    <a:pt x="31973" y="34704"/>
                    <a:pt x="31973" y="34842"/>
                    <a:pt x="31800" y="34842"/>
                  </a:cubicBezTo>
                  <a:cubicBezTo>
                    <a:pt x="31973" y="34981"/>
                    <a:pt x="31973" y="35257"/>
                    <a:pt x="31800" y="35257"/>
                  </a:cubicBezTo>
                  <a:cubicBezTo>
                    <a:pt x="31385" y="35845"/>
                    <a:pt x="30936" y="36294"/>
                    <a:pt x="30521" y="36847"/>
                  </a:cubicBezTo>
                  <a:cubicBezTo>
                    <a:pt x="30072" y="37297"/>
                    <a:pt x="29519" y="37711"/>
                    <a:pt x="29069" y="38161"/>
                  </a:cubicBezTo>
                  <a:cubicBezTo>
                    <a:pt x="29069" y="38299"/>
                    <a:pt x="28793" y="38299"/>
                    <a:pt x="28793" y="38299"/>
                  </a:cubicBezTo>
                  <a:cubicBezTo>
                    <a:pt x="28655" y="38299"/>
                    <a:pt x="28655" y="38161"/>
                    <a:pt x="28516" y="38161"/>
                  </a:cubicBezTo>
                  <a:lnTo>
                    <a:pt x="28344" y="38161"/>
                  </a:lnTo>
                  <a:cubicBezTo>
                    <a:pt x="27479" y="37850"/>
                    <a:pt x="26788" y="37435"/>
                    <a:pt x="26062" y="36985"/>
                  </a:cubicBezTo>
                  <a:cubicBezTo>
                    <a:pt x="25475" y="36571"/>
                    <a:pt x="24749" y="35983"/>
                    <a:pt x="24196" y="35568"/>
                  </a:cubicBezTo>
                  <a:cubicBezTo>
                    <a:pt x="24196" y="35568"/>
                    <a:pt x="24023" y="35430"/>
                    <a:pt x="24023" y="35257"/>
                  </a:cubicBezTo>
                  <a:cubicBezTo>
                    <a:pt x="23885" y="35257"/>
                    <a:pt x="23885" y="35119"/>
                    <a:pt x="23885" y="34981"/>
                  </a:cubicBezTo>
                  <a:cubicBezTo>
                    <a:pt x="23746" y="34566"/>
                    <a:pt x="23746" y="34117"/>
                    <a:pt x="23746" y="33529"/>
                  </a:cubicBezTo>
                  <a:cubicBezTo>
                    <a:pt x="23746" y="33391"/>
                    <a:pt x="23746" y="33252"/>
                    <a:pt x="23885" y="33252"/>
                  </a:cubicBezTo>
                  <a:cubicBezTo>
                    <a:pt x="23885" y="33114"/>
                    <a:pt x="23885" y="32976"/>
                    <a:pt x="24023" y="32838"/>
                  </a:cubicBezTo>
                  <a:cubicBezTo>
                    <a:pt x="24196" y="32665"/>
                    <a:pt x="24334" y="32527"/>
                    <a:pt x="24472" y="32527"/>
                  </a:cubicBezTo>
                  <a:cubicBezTo>
                    <a:pt x="24887" y="32112"/>
                    <a:pt x="25198" y="31662"/>
                    <a:pt x="25613" y="31248"/>
                  </a:cubicBezTo>
                  <a:cubicBezTo>
                    <a:pt x="25924" y="31109"/>
                    <a:pt x="26062" y="30798"/>
                    <a:pt x="26339" y="30660"/>
                  </a:cubicBezTo>
                  <a:cubicBezTo>
                    <a:pt x="26615" y="30522"/>
                    <a:pt x="26926" y="30384"/>
                    <a:pt x="27203" y="30245"/>
                  </a:cubicBezTo>
                  <a:lnTo>
                    <a:pt x="27341" y="30245"/>
                  </a:lnTo>
                  <a:cubicBezTo>
                    <a:pt x="27479" y="30072"/>
                    <a:pt x="27479" y="30072"/>
                    <a:pt x="27652" y="30072"/>
                  </a:cubicBezTo>
                  <a:close/>
                  <a:moveTo>
                    <a:pt x="34704" y="34566"/>
                  </a:moveTo>
                  <a:cubicBezTo>
                    <a:pt x="34842" y="34566"/>
                    <a:pt x="34842" y="34566"/>
                    <a:pt x="34980" y="34704"/>
                  </a:cubicBezTo>
                  <a:cubicBezTo>
                    <a:pt x="36294" y="35430"/>
                    <a:pt x="37572" y="36432"/>
                    <a:pt x="38713" y="37435"/>
                  </a:cubicBezTo>
                  <a:cubicBezTo>
                    <a:pt x="38886" y="37573"/>
                    <a:pt x="38886" y="37711"/>
                    <a:pt x="38886" y="37850"/>
                  </a:cubicBezTo>
                  <a:cubicBezTo>
                    <a:pt x="38886" y="38299"/>
                    <a:pt x="39024" y="38714"/>
                    <a:pt x="39024" y="39163"/>
                  </a:cubicBezTo>
                  <a:cubicBezTo>
                    <a:pt x="39024" y="39301"/>
                    <a:pt x="39024" y="39440"/>
                    <a:pt x="38886" y="39440"/>
                  </a:cubicBezTo>
                  <a:cubicBezTo>
                    <a:pt x="39024" y="39578"/>
                    <a:pt x="39024" y="39751"/>
                    <a:pt x="38886" y="39889"/>
                  </a:cubicBezTo>
                  <a:cubicBezTo>
                    <a:pt x="38437" y="40304"/>
                    <a:pt x="38022" y="40891"/>
                    <a:pt x="37572" y="41306"/>
                  </a:cubicBezTo>
                  <a:cubicBezTo>
                    <a:pt x="37158" y="41894"/>
                    <a:pt x="36570" y="42343"/>
                    <a:pt x="36121" y="42758"/>
                  </a:cubicBezTo>
                  <a:lnTo>
                    <a:pt x="35844" y="42758"/>
                  </a:lnTo>
                  <a:cubicBezTo>
                    <a:pt x="35706" y="42758"/>
                    <a:pt x="35706" y="42758"/>
                    <a:pt x="35568" y="42620"/>
                  </a:cubicBezTo>
                  <a:lnTo>
                    <a:pt x="35429" y="42620"/>
                  </a:lnTo>
                  <a:cubicBezTo>
                    <a:pt x="34565" y="42343"/>
                    <a:pt x="33839" y="41894"/>
                    <a:pt x="33114" y="41479"/>
                  </a:cubicBezTo>
                  <a:cubicBezTo>
                    <a:pt x="32526" y="41030"/>
                    <a:pt x="31800" y="40615"/>
                    <a:pt x="31247" y="40165"/>
                  </a:cubicBezTo>
                  <a:cubicBezTo>
                    <a:pt x="31247" y="40027"/>
                    <a:pt x="31109" y="40027"/>
                    <a:pt x="31109" y="39889"/>
                  </a:cubicBezTo>
                  <a:cubicBezTo>
                    <a:pt x="30936" y="39751"/>
                    <a:pt x="30936" y="39751"/>
                    <a:pt x="30936" y="39578"/>
                  </a:cubicBezTo>
                  <a:cubicBezTo>
                    <a:pt x="30798" y="39163"/>
                    <a:pt x="30798" y="38575"/>
                    <a:pt x="30798" y="38161"/>
                  </a:cubicBezTo>
                  <a:cubicBezTo>
                    <a:pt x="30798" y="38022"/>
                    <a:pt x="30798" y="37850"/>
                    <a:pt x="30936" y="37850"/>
                  </a:cubicBezTo>
                  <a:cubicBezTo>
                    <a:pt x="30936" y="37573"/>
                    <a:pt x="30936" y="37435"/>
                    <a:pt x="31109" y="37297"/>
                  </a:cubicBezTo>
                  <a:cubicBezTo>
                    <a:pt x="31247" y="37297"/>
                    <a:pt x="31385" y="37158"/>
                    <a:pt x="31524" y="36985"/>
                  </a:cubicBezTo>
                  <a:cubicBezTo>
                    <a:pt x="31973" y="36709"/>
                    <a:pt x="32249" y="36294"/>
                    <a:pt x="32664" y="35845"/>
                  </a:cubicBezTo>
                  <a:cubicBezTo>
                    <a:pt x="32975" y="35707"/>
                    <a:pt x="33114" y="35430"/>
                    <a:pt x="33390" y="35257"/>
                  </a:cubicBezTo>
                  <a:cubicBezTo>
                    <a:pt x="33701" y="35119"/>
                    <a:pt x="33978" y="34981"/>
                    <a:pt x="34254" y="34842"/>
                  </a:cubicBezTo>
                  <a:cubicBezTo>
                    <a:pt x="34254" y="34842"/>
                    <a:pt x="34254" y="34704"/>
                    <a:pt x="34392" y="34704"/>
                  </a:cubicBezTo>
                  <a:cubicBezTo>
                    <a:pt x="34565" y="34704"/>
                    <a:pt x="34704" y="34566"/>
                    <a:pt x="34704" y="34566"/>
                  </a:cubicBezTo>
                  <a:close/>
                  <a:moveTo>
                    <a:pt x="29795" y="1"/>
                  </a:moveTo>
                  <a:cubicBezTo>
                    <a:pt x="29795" y="139"/>
                    <a:pt x="29795" y="139"/>
                    <a:pt x="29657" y="277"/>
                  </a:cubicBezTo>
                  <a:cubicBezTo>
                    <a:pt x="29657" y="416"/>
                    <a:pt x="29519" y="416"/>
                    <a:pt x="29519" y="554"/>
                  </a:cubicBezTo>
                  <a:cubicBezTo>
                    <a:pt x="29380" y="554"/>
                    <a:pt x="29380" y="692"/>
                    <a:pt x="29208" y="865"/>
                  </a:cubicBezTo>
                  <a:cubicBezTo>
                    <a:pt x="29208" y="1003"/>
                    <a:pt x="29069" y="1003"/>
                    <a:pt x="28931" y="1003"/>
                  </a:cubicBezTo>
                  <a:cubicBezTo>
                    <a:pt x="27341" y="2282"/>
                    <a:pt x="25751" y="3457"/>
                    <a:pt x="24196" y="4598"/>
                  </a:cubicBezTo>
                  <a:cubicBezTo>
                    <a:pt x="23159" y="5186"/>
                    <a:pt x="22295" y="5877"/>
                    <a:pt x="21292" y="6465"/>
                  </a:cubicBezTo>
                  <a:cubicBezTo>
                    <a:pt x="20877" y="6741"/>
                    <a:pt x="20290" y="7190"/>
                    <a:pt x="19875" y="7467"/>
                  </a:cubicBezTo>
                  <a:cubicBezTo>
                    <a:pt x="19426" y="7778"/>
                    <a:pt x="19011" y="8193"/>
                    <a:pt x="18562" y="8469"/>
                  </a:cubicBezTo>
                  <a:cubicBezTo>
                    <a:pt x="16972" y="9645"/>
                    <a:pt x="15382" y="10647"/>
                    <a:pt x="13826" y="11649"/>
                  </a:cubicBezTo>
                  <a:cubicBezTo>
                    <a:pt x="12236" y="12790"/>
                    <a:pt x="10646" y="13827"/>
                    <a:pt x="9056" y="14829"/>
                  </a:cubicBezTo>
                  <a:cubicBezTo>
                    <a:pt x="6049" y="16972"/>
                    <a:pt x="3146" y="19288"/>
                    <a:pt x="0" y="21293"/>
                  </a:cubicBezTo>
                  <a:cubicBezTo>
                    <a:pt x="864" y="21881"/>
                    <a:pt x="1728" y="22295"/>
                    <a:pt x="2731" y="22883"/>
                  </a:cubicBezTo>
                  <a:cubicBezTo>
                    <a:pt x="6740" y="25199"/>
                    <a:pt x="10784" y="27929"/>
                    <a:pt x="14517" y="30522"/>
                  </a:cubicBezTo>
                  <a:cubicBezTo>
                    <a:pt x="15831" y="31386"/>
                    <a:pt x="17283" y="32250"/>
                    <a:pt x="18700" y="33114"/>
                  </a:cubicBezTo>
                  <a:cubicBezTo>
                    <a:pt x="20290" y="34117"/>
                    <a:pt x="21880" y="34981"/>
                    <a:pt x="23470" y="35983"/>
                  </a:cubicBezTo>
                  <a:cubicBezTo>
                    <a:pt x="25060" y="36985"/>
                    <a:pt x="26615" y="38022"/>
                    <a:pt x="28067" y="39025"/>
                  </a:cubicBezTo>
                  <a:cubicBezTo>
                    <a:pt x="31247" y="41168"/>
                    <a:pt x="34392" y="43207"/>
                    <a:pt x="37572" y="45074"/>
                  </a:cubicBezTo>
                  <a:cubicBezTo>
                    <a:pt x="37711" y="45074"/>
                    <a:pt x="37849" y="44935"/>
                    <a:pt x="38022" y="44935"/>
                  </a:cubicBezTo>
                  <a:cubicBezTo>
                    <a:pt x="38298" y="44624"/>
                    <a:pt x="38575" y="44486"/>
                    <a:pt x="38886" y="44210"/>
                  </a:cubicBezTo>
                  <a:cubicBezTo>
                    <a:pt x="39162" y="43898"/>
                    <a:pt x="39439" y="43622"/>
                    <a:pt x="39750" y="43484"/>
                  </a:cubicBezTo>
                  <a:cubicBezTo>
                    <a:pt x="40303" y="42896"/>
                    <a:pt x="41029" y="42343"/>
                    <a:pt x="41755" y="41894"/>
                  </a:cubicBezTo>
                  <a:cubicBezTo>
                    <a:pt x="43034" y="40891"/>
                    <a:pt x="44347" y="39889"/>
                    <a:pt x="45626" y="38714"/>
                  </a:cubicBezTo>
                  <a:cubicBezTo>
                    <a:pt x="47078" y="37711"/>
                    <a:pt x="48668" y="36571"/>
                    <a:pt x="49947" y="35257"/>
                  </a:cubicBezTo>
                  <a:cubicBezTo>
                    <a:pt x="51398" y="34117"/>
                    <a:pt x="52850" y="32838"/>
                    <a:pt x="54267" y="31662"/>
                  </a:cubicBezTo>
                  <a:cubicBezTo>
                    <a:pt x="57171" y="29070"/>
                    <a:pt x="60040" y="26616"/>
                    <a:pt x="62909" y="24335"/>
                  </a:cubicBezTo>
                  <a:cubicBezTo>
                    <a:pt x="62909" y="24196"/>
                    <a:pt x="63082" y="24196"/>
                    <a:pt x="63082" y="24196"/>
                  </a:cubicBezTo>
                  <a:lnTo>
                    <a:pt x="62217" y="23332"/>
                  </a:lnTo>
                  <a:lnTo>
                    <a:pt x="61042" y="22157"/>
                  </a:lnTo>
                  <a:cubicBezTo>
                    <a:pt x="57033" y="18562"/>
                    <a:pt x="52263" y="15970"/>
                    <a:pt x="47665" y="13101"/>
                  </a:cubicBezTo>
                  <a:cubicBezTo>
                    <a:pt x="46214" y="12099"/>
                    <a:pt x="44762" y="11062"/>
                    <a:pt x="43345" y="10059"/>
                  </a:cubicBezTo>
                  <a:cubicBezTo>
                    <a:pt x="41893" y="9057"/>
                    <a:pt x="40303" y="7916"/>
                    <a:pt x="38713" y="6741"/>
                  </a:cubicBezTo>
                  <a:cubicBezTo>
                    <a:pt x="35706" y="4598"/>
                    <a:pt x="32837" y="2282"/>
                    <a:pt x="29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3611009" y="4081421"/>
              <a:ext cx="2496" cy="2496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138" y="1"/>
                  </a:moveTo>
                  <a:lnTo>
                    <a:pt x="0" y="139"/>
                  </a:lnTo>
                  <a:cubicBezTo>
                    <a:pt x="138" y="139"/>
                    <a:pt x="138" y="139"/>
                    <a:pt x="138" y="1"/>
                  </a:cubicBez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3611009" y="4006312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3062852" y="4306154"/>
              <a:ext cx="22989" cy="44092"/>
            </a:xfrm>
            <a:custGeom>
              <a:avLst/>
              <a:gdLst/>
              <a:ahLst/>
              <a:cxnLst/>
              <a:rect l="l" t="t" r="r" b="b"/>
              <a:pathLst>
                <a:path w="1280" h="2455" extrusionOk="0">
                  <a:moveTo>
                    <a:pt x="138" y="0"/>
                  </a:moveTo>
                  <a:lnTo>
                    <a:pt x="138" y="311"/>
                  </a:lnTo>
                  <a:cubicBezTo>
                    <a:pt x="138" y="726"/>
                    <a:pt x="0" y="1314"/>
                    <a:pt x="0" y="1728"/>
                  </a:cubicBezTo>
                  <a:cubicBezTo>
                    <a:pt x="277" y="2039"/>
                    <a:pt x="726" y="2178"/>
                    <a:pt x="1003" y="2454"/>
                  </a:cubicBezTo>
                  <a:cubicBezTo>
                    <a:pt x="1141" y="1901"/>
                    <a:pt x="1141" y="1314"/>
                    <a:pt x="1279" y="726"/>
                  </a:cubicBezTo>
                  <a:cubicBezTo>
                    <a:pt x="864" y="588"/>
                    <a:pt x="553" y="311"/>
                    <a:pt x="138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3336617" y="4484928"/>
              <a:ext cx="23599" cy="49067"/>
            </a:xfrm>
            <a:custGeom>
              <a:avLst/>
              <a:gdLst/>
              <a:ahLst/>
              <a:cxnLst/>
              <a:rect l="l" t="t" r="r" b="b"/>
              <a:pathLst>
                <a:path w="1314" h="2732" extrusionOk="0">
                  <a:moveTo>
                    <a:pt x="312" y="1"/>
                  </a:moveTo>
                  <a:cubicBezTo>
                    <a:pt x="173" y="416"/>
                    <a:pt x="173" y="727"/>
                    <a:pt x="0" y="1003"/>
                  </a:cubicBezTo>
                  <a:lnTo>
                    <a:pt x="0" y="2006"/>
                  </a:lnTo>
                  <a:cubicBezTo>
                    <a:pt x="312" y="2317"/>
                    <a:pt x="726" y="2455"/>
                    <a:pt x="1037" y="2731"/>
                  </a:cubicBezTo>
                  <a:cubicBezTo>
                    <a:pt x="1037" y="2006"/>
                    <a:pt x="1176" y="1280"/>
                    <a:pt x="1314" y="727"/>
                  </a:cubicBezTo>
                  <a:cubicBezTo>
                    <a:pt x="1176" y="588"/>
                    <a:pt x="1037" y="588"/>
                    <a:pt x="865" y="416"/>
                  </a:cubicBezTo>
                  <a:lnTo>
                    <a:pt x="726" y="416"/>
                  </a:lnTo>
                  <a:lnTo>
                    <a:pt x="726" y="277"/>
                  </a:lnTo>
                  <a:cubicBezTo>
                    <a:pt x="588" y="277"/>
                    <a:pt x="450" y="139"/>
                    <a:pt x="312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3091409" y="4324779"/>
              <a:ext cx="20492" cy="43463"/>
            </a:xfrm>
            <a:custGeom>
              <a:avLst/>
              <a:gdLst/>
              <a:ahLst/>
              <a:cxnLst/>
              <a:rect l="l" t="t" r="r" b="b"/>
              <a:pathLst>
                <a:path w="1141" h="2420" extrusionOk="0">
                  <a:moveTo>
                    <a:pt x="277" y="0"/>
                  </a:moveTo>
                  <a:cubicBezTo>
                    <a:pt x="138" y="277"/>
                    <a:pt x="138" y="415"/>
                    <a:pt x="138" y="691"/>
                  </a:cubicBezTo>
                  <a:cubicBezTo>
                    <a:pt x="138" y="1002"/>
                    <a:pt x="0" y="1279"/>
                    <a:pt x="0" y="1555"/>
                  </a:cubicBezTo>
                  <a:lnTo>
                    <a:pt x="0" y="1728"/>
                  </a:lnTo>
                  <a:cubicBezTo>
                    <a:pt x="138" y="1867"/>
                    <a:pt x="277" y="2005"/>
                    <a:pt x="415" y="2005"/>
                  </a:cubicBezTo>
                  <a:cubicBezTo>
                    <a:pt x="649" y="2122"/>
                    <a:pt x="809" y="2239"/>
                    <a:pt x="1021" y="2357"/>
                  </a:cubicBezTo>
                  <a:lnTo>
                    <a:pt x="1021" y="2357"/>
                  </a:lnTo>
                  <a:cubicBezTo>
                    <a:pt x="1010" y="2338"/>
                    <a:pt x="1003" y="2313"/>
                    <a:pt x="1003" y="2281"/>
                  </a:cubicBezTo>
                  <a:cubicBezTo>
                    <a:pt x="1141" y="1867"/>
                    <a:pt x="1141" y="1279"/>
                    <a:pt x="1141" y="691"/>
                  </a:cubicBezTo>
                  <a:cubicBezTo>
                    <a:pt x="1003" y="415"/>
                    <a:pt x="692" y="277"/>
                    <a:pt x="415" y="138"/>
                  </a:cubicBezTo>
                  <a:cubicBezTo>
                    <a:pt x="415" y="138"/>
                    <a:pt x="277" y="138"/>
                    <a:pt x="277" y="0"/>
                  </a:cubicBezTo>
                  <a:close/>
                  <a:moveTo>
                    <a:pt x="1021" y="2357"/>
                  </a:moveTo>
                  <a:cubicBezTo>
                    <a:pt x="1059" y="2420"/>
                    <a:pt x="1141" y="2420"/>
                    <a:pt x="1141" y="2420"/>
                  </a:cubicBezTo>
                  <a:cubicBezTo>
                    <a:pt x="1099" y="2399"/>
                    <a:pt x="1059" y="2378"/>
                    <a:pt x="1021" y="2357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3365173" y="4502942"/>
              <a:ext cx="21121" cy="49049"/>
            </a:xfrm>
            <a:custGeom>
              <a:avLst/>
              <a:gdLst/>
              <a:ahLst/>
              <a:cxnLst/>
              <a:rect l="l" t="t" r="r" b="b"/>
              <a:pathLst>
                <a:path w="1176" h="2731" extrusionOk="0">
                  <a:moveTo>
                    <a:pt x="312" y="0"/>
                  </a:moveTo>
                  <a:cubicBezTo>
                    <a:pt x="139" y="138"/>
                    <a:pt x="139" y="450"/>
                    <a:pt x="139" y="726"/>
                  </a:cubicBezTo>
                  <a:cubicBezTo>
                    <a:pt x="0" y="1141"/>
                    <a:pt x="0" y="1590"/>
                    <a:pt x="0" y="2178"/>
                  </a:cubicBezTo>
                  <a:cubicBezTo>
                    <a:pt x="450" y="2316"/>
                    <a:pt x="726" y="2593"/>
                    <a:pt x="1176" y="2731"/>
                  </a:cubicBezTo>
                  <a:cubicBezTo>
                    <a:pt x="1176" y="2005"/>
                    <a:pt x="1003" y="1141"/>
                    <a:pt x="1003" y="450"/>
                  </a:cubicBezTo>
                  <a:cubicBezTo>
                    <a:pt x="1003" y="450"/>
                    <a:pt x="865" y="277"/>
                    <a:pt x="726" y="277"/>
                  </a:cubicBezTo>
                  <a:cubicBezTo>
                    <a:pt x="588" y="138"/>
                    <a:pt x="450" y="138"/>
                    <a:pt x="312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3194463" y="4394302"/>
              <a:ext cx="23599" cy="44092"/>
            </a:xfrm>
            <a:custGeom>
              <a:avLst/>
              <a:gdLst/>
              <a:ahLst/>
              <a:cxnLst/>
              <a:rect l="l" t="t" r="r" b="b"/>
              <a:pathLst>
                <a:path w="1314" h="2455" extrusionOk="0">
                  <a:moveTo>
                    <a:pt x="449" y="0"/>
                  </a:moveTo>
                  <a:cubicBezTo>
                    <a:pt x="449" y="277"/>
                    <a:pt x="449" y="588"/>
                    <a:pt x="311" y="864"/>
                  </a:cubicBezTo>
                  <a:lnTo>
                    <a:pt x="311" y="1452"/>
                  </a:lnTo>
                  <a:cubicBezTo>
                    <a:pt x="311" y="1590"/>
                    <a:pt x="138" y="1729"/>
                    <a:pt x="0" y="1729"/>
                  </a:cubicBezTo>
                  <a:cubicBezTo>
                    <a:pt x="449" y="2005"/>
                    <a:pt x="726" y="2178"/>
                    <a:pt x="1002" y="2454"/>
                  </a:cubicBezTo>
                  <a:cubicBezTo>
                    <a:pt x="1002" y="1867"/>
                    <a:pt x="1175" y="1141"/>
                    <a:pt x="1314" y="588"/>
                  </a:cubicBezTo>
                  <a:cubicBezTo>
                    <a:pt x="1002" y="450"/>
                    <a:pt x="726" y="277"/>
                    <a:pt x="449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2788459" y="4135426"/>
              <a:ext cx="23599" cy="46588"/>
            </a:xfrm>
            <a:custGeom>
              <a:avLst/>
              <a:gdLst/>
              <a:ahLst/>
              <a:cxnLst/>
              <a:rect l="l" t="t" r="r" b="b"/>
              <a:pathLst>
                <a:path w="1314" h="2594" extrusionOk="0">
                  <a:moveTo>
                    <a:pt x="277" y="1"/>
                  </a:moveTo>
                  <a:cubicBezTo>
                    <a:pt x="277" y="588"/>
                    <a:pt x="139" y="1314"/>
                    <a:pt x="0" y="1902"/>
                  </a:cubicBezTo>
                  <a:lnTo>
                    <a:pt x="0" y="2040"/>
                  </a:lnTo>
                  <a:cubicBezTo>
                    <a:pt x="277" y="2178"/>
                    <a:pt x="588" y="2455"/>
                    <a:pt x="865" y="2593"/>
                  </a:cubicBezTo>
                  <a:cubicBezTo>
                    <a:pt x="1003" y="1902"/>
                    <a:pt x="1141" y="1314"/>
                    <a:pt x="1314" y="588"/>
                  </a:cubicBezTo>
                  <a:cubicBezTo>
                    <a:pt x="1003" y="450"/>
                    <a:pt x="588" y="174"/>
                    <a:pt x="277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2767967" y="4123016"/>
              <a:ext cx="15535" cy="43463"/>
            </a:xfrm>
            <a:custGeom>
              <a:avLst/>
              <a:gdLst/>
              <a:ahLst/>
              <a:cxnLst/>
              <a:rect l="l" t="t" r="r" b="b"/>
              <a:pathLst>
                <a:path w="865" h="2420" extrusionOk="0">
                  <a:moveTo>
                    <a:pt x="277" y="0"/>
                  </a:moveTo>
                  <a:lnTo>
                    <a:pt x="277" y="692"/>
                  </a:lnTo>
                  <a:cubicBezTo>
                    <a:pt x="139" y="1141"/>
                    <a:pt x="139" y="1418"/>
                    <a:pt x="139" y="1867"/>
                  </a:cubicBezTo>
                  <a:lnTo>
                    <a:pt x="1" y="2005"/>
                  </a:lnTo>
                  <a:cubicBezTo>
                    <a:pt x="139" y="2005"/>
                    <a:pt x="139" y="2143"/>
                    <a:pt x="139" y="2143"/>
                  </a:cubicBezTo>
                  <a:cubicBezTo>
                    <a:pt x="277" y="2143"/>
                    <a:pt x="416" y="2282"/>
                    <a:pt x="554" y="2420"/>
                  </a:cubicBezTo>
                  <a:cubicBezTo>
                    <a:pt x="727" y="2005"/>
                    <a:pt x="727" y="1556"/>
                    <a:pt x="865" y="1003"/>
                  </a:cubicBezTo>
                  <a:lnTo>
                    <a:pt x="865" y="277"/>
                  </a:lnTo>
                  <a:cubicBezTo>
                    <a:pt x="727" y="277"/>
                    <a:pt x="554" y="139"/>
                    <a:pt x="277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2638224" y="4037347"/>
              <a:ext cx="31053" cy="18014"/>
            </a:xfrm>
            <a:custGeom>
              <a:avLst/>
              <a:gdLst/>
              <a:ahLst/>
              <a:cxnLst/>
              <a:rect l="l" t="t" r="r" b="b"/>
              <a:pathLst>
                <a:path w="1729" h="1003" extrusionOk="0">
                  <a:moveTo>
                    <a:pt x="1452" y="0"/>
                  </a:moveTo>
                  <a:cubicBezTo>
                    <a:pt x="1176" y="139"/>
                    <a:pt x="1038" y="139"/>
                    <a:pt x="865" y="139"/>
                  </a:cubicBezTo>
                  <a:lnTo>
                    <a:pt x="312" y="139"/>
                  </a:lnTo>
                  <a:cubicBezTo>
                    <a:pt x="312" y="277"/>
                    <a:pt x="312" y="277"/>
                    <a:pt x="173" y="277"/>
                  </a:cubicBezTo>
                  <a:cubicBezTo>
                    <a:pt x="173" y="450"/>
                    <a:pt x="173" y="450"/>
                    <a:pt x="1" y="450"/>
                  </a:cubicBezTo>
                  <a:cubicBezTo>
                    <a:pt x="173" y="588"/>
                    <a:pt x="173" y="726"/>
                    <a:pt x="173" y="865"/>
                  </a:cubicBezTo>
                  <a:lnTo>
                    <a:pt x="173" y="1003"/>
                  </a:lnTo>
                  <a:cubicBezTo>
                    <a:pt x="588" y="726"/>
                    <a:pt x="1176" y="588"/>
                    <a:pt x="1729" y="588"/>
                  </a:cubicBezTo>
                  <a:cubicBezTo>
                    <a:pt x="1591" y="277"/>
                    <a:pt x="1591" y="139"/>
                    <a:pt x="1591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2863568" y="4181997"/>
              <a:ext cx="22989" cy="41595"/>
            </a:xfrm>
            <a:custGeom>
              <a:avLst/>
              <a:gdLst/>
              <a:ahLst/>
              <a:cxnLst/>
              <a:rect l="l" t="t" r="r" b="b"/>
              <a:pathLst>
                <a:path w="1280" h="2316" extrusionOk="0">
                  <a:moveTo>
                    <a:pt x="277" y="0"/>
                  </a:moveTo>
                  <a:cubicBezTo>
                    <a:pt x="277" y="726"/>
                    <a:pt x="139" y="1314"/>
                    <a:pt x="1" y="1901"/>
                  </a:cubicBezTo>
                  <a:cubicBezTo>
                    <a:pt x="277" y="2039"/>
                    <a:pt x="588" y="2178"/>
                    <a:pt x="865" y="2316"/>
                  </a:cubicBezTo>
                  <a:cubicBezTo>
                    <a:pt x="1003" y="1728"/>
                    <a:pt x="1141" y="1314"/>
                    <a:pt x="1280" y="726"/>
                  </a:cubicBezTo>
                  <a:cubicBezTo>
                    <a:pt x="865" y="449"/>
                    <a:pt x="588" y="311"/>
                    <a:pt x="277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2839987" y="4166461"/>
              <a:ext cx="18642" cy="44110"/>
            </a:xfrm>
            <a:custGeom>
              <a:avLst/>
              <a:gdLst/>
              <a:ahLst/>
              <a:cxnLst/>
              <a:rect l="l" t="t" r="r" b="b"/>
              <a:pathLst>
                <a:path w="1038" h="2456" extrusionOk="0">
                  <a:moveTo>
                    <a:pt x="311" y="1"/>
                  </a:moveTo>
                  <a:cubicBezTo>
                    <a:pt x="173" y="589"/>
                    <a:pt x="173" y="1176"/>
                    <a:pt x="0" y="1902"/>
                  </a:cubicBezTo>
                  <a:lnTo>
                    <a:pt x="0" y="2040"/>
                  </a:lnTo>
                  <a:cubicBezTo>
                    <a:pt x="311" y="2179"/>
                    <a:pt x="588" y="2317"/>
                    <a:pt x="864" y="2455"/>
                  </a:cubicBezTo>
                  <a:cubicBezTo>
                    <a:pt x="864" y="2040"/>
                    <a:pt x="864" y="1591"/>
                    <a:pt x="1037" y="1176"/>
                  </a:cubicBezTo>
                  <a:lnTo>
                    <a:pt x="1037" y="589"/>
                  </a:lnTo>
                  <a:cubicBezTo>
                    <a:pt x="864" y="450"/>
                    <a:pt x="588" y="312"/>
                    <a:pt x="311" y="174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2814537" y="4150944"/>
              <a:ext cx="20492" cy="44092"/>
            </a:xfrm>
            <a:custGeom>
              <a:avLst/>
              <a:gdLst/>
              <a:ahLst/>
              <a:cxnLst/>
              <a:rect l="l" t="t" r="r" b="b"/>
              <a:pathLst>
                <a:path w="1141" h="2455" extrusionOk="0">
                  <a:moveTo>
                    <a:pt x="277" y="1"/>
                  </a:moveTo>
                  <a:cubicBezTo>
                    <a:pt x="277" y="450"/>
                    <a:pt x="138" y="727"/>
                    <a:pt x="138" y="1176"/>
                  </a:cubicBezTo>
                  <a:cubicBezTo>
                    <a:pt x="138" y="1453"/>
                    <a:pt x="138" y="1729"/>
                    <a:pt x="0" y="2040"/>
                  </a:cubicBezTo>
                  <a:cubicBezTo>
                    <a:pt x="277" y="2178"/>
                    <a:pt x="553" y="2317"/>
                    <a:pt x="864" y="2455"/>
                  </a:cubicBezTo>
                  <a:cubicBezTo>
                    <a:pt x="864" y="2178"/>
                    <a:pt x="1003" y="1729"/>
                    <a:pt x="1003" y="1314"/>
                  </a:cubicBezTo>
                  <a:cubicBezTo>
                    <a:pt x="1003" y="1176"/>
                    <a:pt x="1141" y="865"/>
                    <a:pt x="1141" y="588"/>
                  </a:cubicBezTo>
                  <a:cubicBezTo>
                    <a:pt x="864" y="450"/>
                    <a:pt x="553" y="174"/>
                    <a:pt x="277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2744386" y="4107499"/>
              <a:ext cx="21121" cy="46570"/>
            </a:xfrm>
            <a:custGeom>
              <a:avLst/>
              <a:gdLst/>
              <a:ahLst/>
              <a:cxnLst/>
              <a:rect l="l" t="t" r="r" b="b"/>
              <a:pathLst>
                <a:path w="1176" h="2593" extrusionOk="0">
                  <a:moveTo>
                    <a:pt x="311" y="0"/>
                  </a:moveTo>
                  <a:cubicBezTo>
                    <a:pt x="139" y="553"/>
                    <a:pt x="139" y="1141"/>
                    <a:pt x="0" y="1729"/>
                  </a:cubicBezTo>
                  <a:lnTo>
                    <a:pt x="0" y="2005"/>
                  </a:lnTo>
                  <a:cubicBezTo>
                    <a:pt x="311" y="2143"/>
                    <a:pt x="588" y="2420"/>
                    <a:pt x="864" y="2593"/>
                  </a:cubicBezTo>
                  <a:cubicBezTo>
                    <a:pt x="864" y="1867"/>
                    <a:pt x="1003" y="1141"/>
                    <a:pt x="1176" y="553"/>
                  </a:cubicBezTo>
                  <a:cubicBezTo>
                    <a:pt x="864" y="415"/>
                    <a:pt x="588" y="139"/>
                    <a:pt x="311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2726372" y="4096938"/>
              <a:ext cx="13057" cy="38506"/>
            </a:xfrm>
            <a:custGeom>
              <a:avLst/>
              <a:gdLst/>
              <a:ahLst/>
              <a:cxnLst/>
              <a:rect l="l" t="t" r="r" b="b"/>
              <a:pathLst>
                <a:path w="727" h="2144" extrusionOk="0">
                  <a:moveTo>
                    <a:pt x="277" y="1"/>
                  </a:moveTo>
                  <a:cubicBezTo>
                    <a:pt x="277" y="139"/>
                    <a:pt x="277" y="277"/>
                    <a:pt x="139" y="415"/>
                  </a:cubicBezTo>
                  <a:cubicBezTo>
                    <a:pt x="139" y="865"/>
                    <a:pt x="1" y="1141"/>
                    <a:pt x="1" y="1591"/>
                  </a:cubicBezTo>
                  <a:lnTo>
                    <a:pt x="1" y="1867"/>
                  </a:lnTo>
                  <a:cubicBezTo>
                    <a:pt x="139" y="2005"/>
                    <a:pt x="277" y="2144"/>
                    <a:pt x="450" y="2144"/>
                  </a:cubicBezTo>
                  <a:cubicBezTo>
                    <a:pt x="450" y="1867"/>
                    <a:pt x="589" y="1591"/>
                    <a:pt x="589" y="1280"/>
                  </a:cubicBezTo>
                  <a:lnTo>
                    <a:pt x="589" y="1452"/>
                  </a:lnTo>
                  <a:cubicBezTo>
                    <a:pt x="589" y="1003"/>
                    <a:pt x="727" y="588"/>
                    <a:pt x="727" y="277"/>
                  </a:cubicBezTo>
                  <a:cubicBezTo>
                    <a:pt x="589" y="139"/>
                    <a:pt x="450" y="139"/>
                    <a:pt x="277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4380" y="4342775"/>
              <a:ext cx="26078" cy="40985"/>
            </a:xfrm>
            <a:custGeom>
              <a:avLst/>
              <a:gdLst/>
              <a:ahLst/>
              <a:cxnLst/>
              <a:rect l="l" t="t" r="r" b="b"/>
              <a:pathLst>
                <a:path w="1452" h="2282" extrusionOk="0">
                  <a:moveTo>
                    <a:pt x="449" y="0"/>
                  </a:moveTo>
                  <a:lnTo>
                    <a:pt x="449" y="1279"/>
                  </a:lnTo>
                  <a:cubicBezTo>
                    <a:pt x="449" y="1590"/>
                    <a:pt x="277" y="1590"/>
                    <a:pt x="138" y="1590"/>
                  </a:cubicBezTo>
                  <a:lnTo>
                    <a:pt x="0" y="1590"/>
                  </a:lnTo>
                  <a:cubicBezTo>
                    <a:pt x="449" y="1867"/>
                    <a:pt x="726" y="2143"/>
                    <a:pt x="1141" y="2282"/>
                  </a:cubicBezTo>
                  <a:cubicBezTo>
                    <a:pt x="1141" y="1729"/>
                    <a:pt x="1314" y="1141"/>
                    <a:pt x="1452" y="553"/>
                  </a:cubicBezTo>
                  <a:cubicBezTo>
                    <a:pt x="1141" y="415"/>
                    <a:pt x="726" y="139"/>
                    <a:pt x="449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682298" y="4070860"/>
              <a:ext cx="21121" cy="41613"/>
            </a:xfrm>
            <a:custGeom>
              <a:avLst/>
              <a:gdLst/>
              <a:ahLst/>
              <a:cxnLst/>
              <a:rect l="l" t="t" r="r" b="b"/>
              <a:pathLst>
                <a:path w="1176" h="2317" extrusionOk="0">
                  <a:moveTo>
                    <a:pt x="312" y="1"/>
                  </a:moveTo>
                  <a:cubicBezTo>
                    <a:pt x="139" y="450"/>
                    <a:pt x="139" y="865"/>
                    <a:pt x="1" y="1314"/>
                  </a:cubicBezTo>
                  <a:lnTo>
                    <a:pt x="1" y="1453"/>
                  </a:lnTo>
                  <a:cubicBezTo>
                    <a:pt x="312" y="1729"/>
                    <a:pt x="588" y="2040"/>
                    <a:pt x="865" y="2317"/>
                  </a:cubicBezTo>
                  <a:cubicBezTo>
                    <a:pt x="1003" y="1729"/>
                    <a:pt x="1003" y="1176"/>
                    <a:pt x="1176" y="589"/>
                  </a:cubicBezTo>
                  <a:cubicBezTo>
                    <a:pt x="865" y="312"/>
                    <a:pt x="588" y="139"/>
                    <a:pt x="312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648784" y="4063425"/>
              <a:ext cx="28574" cy="25467"/>
            </a:xfrm>
            <a:custGeom>
              <a:avLst/>
              <a:gdLst/>
              <a:ahLst/>
              <a:cxnLst/>
              <a:rect l="l" t="t" r="r" b="b"/>
              <a:pathLst>
                <a:path w="1591" h="1418" extrusionOk="0">
                  <a:moveTo>
                    <a:pt x="726" y="0"/>
                  </a:moveTo>
                  <a:cubicBezTo>
                    <a:pt x="450" y="138"/>
                    <a:pt x="277" y="138"/>
                    <a:pt x="0" y="277"/>
                  </a:cubicBezTo>
                  <a:cubicBezTo>
                    <a:pt x="450" y="726"/>
                    <a:pt x="864" y="1141"/>
                    <a:pt x="1314" y="1417"/>
                  </a:cubicBezTo>
                  <a:cubicBezTo>
                    <a:pt x="1452" y="1003"/>
                    <a:pt x="1590" y="553"/>
                    <a:pt x="1590" y="138"/>
                  </a:cubicBezTo>
                  <a:lnTo>
                    <a:pt x="1452" y="138"/>
                  </a:lnTo>
                  <a:cubicBezTo>
                    <a:pt x="1452" y="0"/>
                    <a:pt x="1314" y="0"/>
                    <a:pt x="1314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708376" y="4086396"/>
              <a:ext cx="13057" cy="36638"/>
            </a:xfrm>
            <a:custGeom>
              <a:avLst/>
              <a:gdLst/>
              <a:ahLst/>
              <a:cxnLst/>
              <a:rect l="l" t="t" r="r" b="b"/>
              <a:pathLst>
                <a:path w="727" h="2040" extrusionOk="0">
                  <a:moveTo>
                    <a:pt x="277" y="0"/>
                  </a:moveTo>
                  <a:cubicBezTo>
                    <a:pt x="277" y="311"/>
                    <a:pt x="139" y="588"/>
                    <a:pt x="139" y="864"/>
                  </a:cubicBezTo>
                  <a:cubicBezTo>
                    <a:pt x="139" y="1175"/>
                    <a:pt x="139" y="1314"/>
                    <a:pt x="1" y="1452"/>
                  </a:cubicBezTo>
                  <a:lnTo>
                    <a:pt x="1" y="1728"/>
                  </a:lnTo>
                  <a:cubicBezTo>
                    <a:pt x="139" y="1867"/>
                    <a:pt x="277" y="2039"/>
                    <a:pt x="415" y="2039"/>
                  </a:cubicBezTo>
                  <a:cubicBezTo>
                    <a:pt x="415" y="1867"/>
                    <a:pt x="415" y="1590"/>
                    <a:pt x="588" y="1314"/>
                  </a:cubicBezTo>
                  <a:cubicBezTo>
                    <a:pt x="588" y="1002"/>
                    <a:pt x="726" y="588"/>
                    <a:pt x="726" y="311"/>
                  </a:cubicBezTo>
                  <a:cubicBezTo>
                    <a:pt x="588" y="138"/>
                    <a:pt x="415" y="138"/>
                    <a:pt x="277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3031799" y="4288140"/>
              <a:ext cx="22989" cy="41613"/>
            </a:xfrm>
            <a:custGeom>
              <a:avLst/>
              <a:gdLst/>
              <a:ahLst/>
              <a:cxnLst/>
              <a:rect l="l" t="t" r="r" b="b"/>
              <a:pathLst>
                <a:path w="1280" h="2317" extrusionOk="0">
                  <a:moveTo>
                    <a:pt x="139" y="1"/>
                  </a:moveTo>
                  <a:lnTo>
                    <a:pt x="139" y="450"/>
                  </a:lnTo>
                  <a:cubicBezTo>
                    <a:pt x="139" y="727"/>
                    <a:pt x="1" y="1176"/>
                    <a:pt x="1" y="1452"/>
                  </a:cubicBezTo>
                  <a:lnTo>
                    <a:pt x="1" y="1591"/>
                  </a:lnTo>
                  <a:cubicBezTo>
                    <a:pt x="416" y="1867"/>
                    <a:pt x="727" y="2178"/>
                    <a:pt x="1142" y="2317"/>
                  </a:cubicBezTo>
                  <a:cubicBezTo>
                    <a:pt x="1142" y="1867"/>
                    <a:pt x="1280" y="1314"/>
                    <a:pt x="1280" y="727"/>
                  </a:cubicBezTo>
                  <a:cubicBezTo>
                    <a:pt x="1003" y="588"/>
                    <a:pt x="554" y="312"/>
                    <a:pt x="139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3308689" y="4466932"/>
              <a:ext cx="22971" cy="46570"/>
            </a:xfrm>
            <a:custGeom>
              <a:avLst/>
              <a:gdLst/>
              <a:ahLst/>
              <a:cxnLst/>
              <a:rect l="l" t="t" r="r" b="b"/>
              <a:pathLst>
                <a:path w="1279" h="2593" extrusionOk="0">
                  <a:moveTo>
                    <a:pt x="138" y="0"/>
                  </a:moveTo>
                  <a:cubicBezTo>
                    <a:pt x="138" y="553"/>
                    <a:pt x="0" y="1141"/>
                    <a:pt x="0" y="1729"/>
                  </a:cubicBezTo>
                  <a:lnTo>
                    <a:pt x="0" y="1867"/>
                  </a:lnTo>
                  <a:cubicBezTo>
                    <a:pt x="138" y="2005"/>
                    <a:pt x="277" y="2143"/>
                    <a:pt x="553" y="2282"/>
                  </a:cubicBezTo>
                  <a:cubicBezTo>
                    <a:pt x="691" y="2282"/>
                    <a:pt x="864" y="2455"/>
                    <a:pt x="1002" y="2593"/>
                  </a:cubicBezTo>
                  <a:cubicBezTo>
                    <a:pt x="1002" y="2005"/>
                    <a:pt x="1141" y="1279"/>
                    <a:pt x="1279" y="726"/>
                  </a:cubicBezTo>
                  <a:cubicBezTo>
                    <a:pt x="1002" y="415"/>
                    <a:pt x="553" y="277"/>
                    <a:pt x="138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3254054" y="4433401"/>
              <a:ext cx="23599" cy="43481"/>
            </a:xfrm>
            <a:custGeom>
              <a:avLst/>
              <a:gdLst/>
              <a:ahLst/>
              <a:cxnLst/>
              <a:rect l="l" t="t" r="r" b="b"/>
              <a:pathLst>
                <a:path w="1314" h="2421" extrusionOk="0">
                  <a:moveTo>
                    <a:pt x="277" y="1"/>
                  </a:moveTo>
                  <a:cubicBezTo>
                    <a:pt x="277" y="554"/>
                    <a:pt x="139" y="1003"/>
                    <a:pt x="0" y="1418"/>
                  </a:cubicBezTo>
                  <a:lnTo>
                    <a:pt x="0" y="1729"/>
                  </a:lnTo>
                  <a:cubicBezTo>
                    <a:pt x="277" y="1867"/>
                    <a:pt x="588" y="2006"/>
                    <a:pt x="864" y="2282"/>
                  </a:cubicBezTo>
                  <a:lnTo>
                    <a:pt x="726" y="2144"/>
                  </a:lnTo>
                  <a:lnTo>
                    <a:pt x="726" y="2144"/>
                  </a:lnTo>
                  <a:cubicBezTo>
                    <a:pt x="864" y="2282"/>
                    <a:pt x="1003" y="2282"/>
                    <a:pt x="1141" y="2420"/>
                  </a:cubicBezTo>
                  <a:cubicBezTo>
                    <a:pt x="1141" y="2006"/>
                    <a:pt x="1141" y="1556"/>
                    <a:pt x="1314" y="1280"/>
                  </a:cubicBezTo>
                  <a:lnTo>
                    <a:pt x="1314" y="692"/>
                  </a:lnTo>
                  <a:cubicBezTo>
                    <a:pt x="1003" y="416"/>
                    <a:pt x="726" y="277"/>
                    <a:pt x="277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3178928" y="4381263"/>
              <a:ext cx="13057" cy="39135"/>
            </a:xfrm>
            <a:custGeom>
              <a:avLst/>
              <a:gdLst/>
              <a:ahLst/>
              <a:cxnLst/>
              <a:rect l="l" t="t" r="r" b="b"/>
              <a:pathLst>
                <a:path w="727" h="2179" extrusionOk="0">
                  <a:moveTo>
                    <a:pt x="139" y="0"/>
                  </a:moveTo>
                  <a:cubicBezTo>
                    <a:pt x="139" y="139"/>
                    <a:pt x="139" y="450"/>
                    <a:pt x="1" y="588"/>
                  </a:cubicBezTo>
                  <a:lnTo>
                    <a:pt x="1" y="1729"/>
                  </a:lnTo>
                  <a:lnTo>
                    <a:pt x="1" y="1867"/>
                  </a:lnTo>
                  <a:cubicBezTo>
                    <a:pt x="139" y="2040"/>
                    <a:pt x="312" y="2178"/>
                    <a:pt x="589" y="2178"/>
                  </a:cubicBezTo>
                  <a:cubicBezTo>
                    <a:pt x="589" y="1729"/>
                    <a:pt x="727" y="1314"/>
                    <a:pt x="727" y="726"/>
                  </a:cubicBezTo>
                  <a:lnTo>
                    <a:pt x="727" y="450"/>
                  </a:lnTo>
                  <a:cubicBezTo>
                    <a:pt x="589" y="312"/>
                    <a:pt x="450" y="139"/>
                    <a:pt x="139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3145414" y="4358292"/>
              <a:ext cx="26096" cy="49067"/>
            </a:xfrm>
            <a:custGeom>
              <a:avLst/>
              <a:gdLst/>
              <a:ahLst/>
              <a:cxnLst/>
              <a:rect l="l" t="t" r="r" b="b"/>
              <a:pathLst>
                <a:path w="1453" h="2732" extrusionOk="0">
                  <a:moveTo>
                    <a:pt x="139" y="1"/>
                  </a:moveTo>
                  <a:cubicBezTo>
                    <a:pt x="139" y="415"/>
                    <a:pt x="0" y="726"/>
                    <a:pt x="0" y="1003"/>
                  </a:cubicBezTo>
                  <a:lnTo>
                    <a:pt x="0" y="1867"/>
                  </a:lnTo>
                  <a:cubicBezTo>
                    <a:pt x="450" y="2144"/>
                    <a:pt x="865" y="2455"/>
                    <a:pt x="1314" y="2731"/>
                  </a:cubicBezTo>
                  <a:cubicBezTo>
                    <a:pt x="1314" y="2144"/>
                    <a:pt x="1452" y="1591"/>
                    <a:pt x="1452" y="865"/>
                  </a:cubicBezTo>
                  <a:cubicBezTo>
                    <a:pt x="1003" y="554"/>
                    <a:pt x="588" y="277"/>
                    <a:pt x="139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2910138" y="4216139"/>
              <a:ext cx="20492" cy="36010"/>
            </a:xfrm>
            <a:custGeom>
              <a:avLst/>
              <a:gdLst/>
              <a:ahLst/>
              <a:cxnLst/>
              <a:rect l="l" t="t" r="r" b="b"/>
              <a:pathLst>
                <a:path w="1141" h="2005" extrusionOk="0">
                  <a:moveTo>
                    <a:pt x="277" y="0"/>
                  </a:moveTo>
                  <a:cubicBezTo>
                    <a:pt x="277" y="415"/>
                    <a:pt x="138" y="864"/>
                    <a:pt x="0" y="1279"/>
                  </a:cubicBezTo>
                  <a:lnTo>
                    <a:pt x="0" y="1417"/>
                  </a:lnTo>
                  <a:cubicBezTo>
                    <a:pt x="277" y="1728"/>
                    <a:pt x="726" y="1867"/>
                    <a:pt x="1003" y="2005"/>
                  </a:cubicBezTo>
                  <a:cubicBezTo>
                    <a:pt x="1003" y="1556"/>
                    <a:pt x="1003" y="1003"/>
                    <a:pt x="1141" y="415"/>
                  </a:cubicBezTo>
                  <a:cubicBezTo>
                    <a:pt x="864" y="277"/>
                    <a:pt x="588" y="138"/>
                    <a:pt x="277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2938695" y="4231656"/>
              <a:ext cx="13057" cy="33531"/>
            </a:xfrm>
            <a:custGeom>
              <a:avLst/>
              <a:gdLst/>
              <a:ahLst/>
              <a:cxnLst/>
              <a:rect l="l" t="t" r="r" b="b"/>
              <a:pathLst>
                <a:path w="727" h="1867" extrusionOk="0">
                  <a:moveTo>
                    <a:pt x="138" y="0"/>
                  </a:moveTo>
                  <a:lnTo>
                    <a:pt x="0" y="139"/>
                  </a:lnTo>
                  <a:lnTo>
                    <a:pt x="0" y="1417"/>
                  </a:lnTo>
                  <a:cubicBezTo>
                    <a:pt x="138" y="1556"/>
                    <a:pt x="415" y="1729"/>
                    <a:pt x="553" y="1867"/>
                  </a:cubicBezTo>
                  <a:cubicBezTo>
                    <a:pt x="726" y="1417"/>
                    <a:pt x="726" y="864"/>
                    <a:pt x="726" y="415"/>
                  </a:cubicBezTo>
                  <a:cubicBezTo>
                    <a:pt x="553" y="277"/>
                    <a:pt x="277" y="139"/>
                    <a:pt x="138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2889646" y="4200621"/>
              <a:ext cx="18014" cy="36010"/>
            </a:xfrm>
            <a:custGeom>
              <a:avLst/>
              <a:gdLst/>
              <a:ahLst/>
              <a:cxnLst/>
              <a:rect l="l" t="t" r="r" b="b"/>
              <a:pathLst>
                <a:path w="1003" h="2005" extrusionOk="0">
                  <a:moveTo>
                    <a:pt x="277" y="0"/>
                  </a:moveTo>
                  <a:cubicBezTo>
                    <a:pt x="277" y="553"/>
                    <a:pt x="1" y="1141"/>
                    <a:pt x="1" y="1555"/>
                  </a:cubicBezTo>
                  <a:cubicBezTo>
                    <a:pt x="139" y="1728"/>
                    <a:pt x="415" y="1867"/>
                    <a:pt x="692" y="2005"/>
                  </a:cubicBezTo>
                  <a:lnTo>
                    <a:pt x="692" y="1279"/>
                  </a:lnTo>
                  <a:cubicBezTo>
                    <a:pt x="865" y="1002"/>
                    <a:pt x="865" y="691"/>
                    <a:pt x="1003" y="415"/>
                  </a:cubicBezTo>
                  <a:cubicBezTo>
                    <a:pt x="692" y="277"/>
                    <a:pt x="554" y="138"/>
                    <a:pt x="277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3013803" y="4278208"/>
              <a:ext cx="9950" cy="33549"/>
            </a:xfrm>
            <a:custGeom>
              <a:avLst/>
              <a:gdLst/>
              <a:ahLst/>
              <a:cxnLst/>
              <a:rect l="l" t="t" r="r" b="b"/>
              <a:pathLst>
                <a:path w="554" h="1868" extrusionOk="0">
                  <a:moveTo>
                    <a:pt x="139" y="1"/>
                  </a:moveTo>
                  <a:lnTo>
                    <a:pt x="139" y="415"/>
                  </a:lnTo>
                  <a:cubicBezTo>
                    <a:pt x="1" y="865"/>
                    <a:pt x="1" y="1141"/>
                    <a:pt x="1" y="1556"/>
                  </a:cubicBezTo>
                  <a:cubicBezTo>
                    <a:pt x="139" y="1556"/>
                    <a:pt x="277" y="1729"/>
                    <a:pt x="415" y="1867"/>
                  </a:cubicBezTo>
                  <a:cubicBezTo>
                    <a:pt x="554" y="1556"/>
                    <a:pt x="554" y="1280"/>
                    <a:pt x="554" y="1003"/>
                  </a:cubicBezTo>
                  <a:lnTo>
                    <a:pt x="554" y="277"/>
                  </a:lnTo>
                  <a:cubicBezTo>
                    <a:pt x="415" y="139"/>
                    <a:pt x="277" y="139"/>
                    <a:pt x="139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2985247" y="4262691"/>
              <a:ext cx="22989" cy="36028"/>
            </a:xfrm>
            <a:custGeom>
              <a:avLst/>
              <a:gdLst/>
              <a:ahLst/>
              <a:cxnLst/>
              <a:rect l="l" t="t" r="r" b="b"/>
              <a:pathLst>
                <a:path w="1280" h="2006" extrusionOk="0">
                  <a:moveTo>
                    <a:pt x="277" y="1"/>
                  </a:moveTo>
                  <a:cubicBezTo>
                    <a:pt x="139" y="277"/>
                    <a:pt x="139" y="692"/>
                    <a:pt x="1" y="1003"/>
                  </a:cubicBezTo>
                  <a:lnTo>
                    <a:pt x="1" y="1141"/>
                  </a:lnTo>
                  <a:lnTo>
                    <a:pt x="1" y="1279"/>
                  </a:lnTo>
                  <a:cubicBezTo>
                    <a:pt x="277" y="1556"/>
                    <a:pt x="726" y="1867"/>
                    <a:pt x="1003" y="2005"/>
                  </a:cubicBezTo>
                  <a:cubicBezTo>
                    <a:pt x="1003" y="1556"/>
                    <a:pt x="1141" y="1003"/>
                    <a:pt x="1279" y="554"/>
                  </a:cubicBezTo>
                  <a:cubicBezTo>
                    <a:pt x="865" y="415"/>
                    <a:pt x="554" y="139"/>
                    <a:pt x="277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2959169" y="4244066"/>
              <a:ext cx="20510" cy="36638"/>
            </a:xfrm>
            <a:custGeom>
              <a:avLst/>
              <a:gdLst/>
              <a:ahLst/>
              <a:cxnLst/>
              <a:rect l="l" t="t" r="r" b="b"/>
              <a:pathLst>
                <a:path w="1142" h="2040" extrusionOk="0">
                  <a:moveTo>
                    <a:pt x="139" y="1"/>
                  </a:moveTo>
                  <a:cubicBezTo>
                    <a:pt x="139" y="588"/>
                    <a:pt x="139" y="1038"/>
                    <a:pt x="1" y="1452"/>
                  </a:cubicBezTo>
                  <a:lnTo>
                    <a:pt x="1" y="1591"/>
                  </a:lnTo>
                  <a:cubicBezTo>
                    <a:pt x="277" y="1729"/>
                    <a:pt x="588" y="1902"/>
                    <a:pt x="865" y="2040"/>
                  </a:cubicBezTo>
                  <a:cubicBezTo>
                    <a:pt x="1003" y="1902"/>
                    <a:pt x="1003" y="1591"/>
                    <a:pt x="1003" y="1314"/>
                  </a:cubicBezTo>
                  <a:cubicBezTo>
                    <a:pt x="1003" y="1176"/>
                    <a:pt x="1141" y="865"/>
                    <a:pt x="1141" y="726"/>
                  </a:cubicBezTo>
                  <a:cubicBezTo>
                    <a:pt x="865" y="450"/>
                    <a:pt x="588" y="312"/>
                    <a:pt x="139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285089" y="4451415"/>
              <a:ext cx="15535" cy="40985"/>
            </a:xfrm>
            <a:custGeom>
              <a:avLst/>
              <a:gdLst/>
              <a:ahLst/>
              <a:cxnLst/>
              <a:rect l="l" t="t" r="r" b="b"/>
              <a:pathLst>
                <a:path w="865" h="2282" extrusionOk="0">
                  <a:moveTo>
                    <a:pt x="139" y="0"/>
                  </a:moveTo>
                  <a:cubicBezTo>
                    <a:pt x="139" y="415"/>
                    <a:pt x="1" y="726"/>
                    <a:pt x="1" y="1141"/>
                  </a:cubicBezTo>
                  <a:lnTo>
                    <a:pt x="1" y="1729"/>
                  </a:lnTo>
                  <a:cubicBezTo>
                    <a:pt x="139" y="1867"/>
                    <a:pt x="277" y="2005"/>
                    <a:pt x="450" y="2143"/>
                  </a:cubicBezTo>
                  <a:cubicBezTo>
                    <a:pt x="588" y="2143"/>
                    <a:pt x="588" y="2282"/>
                    <a:pt x="726" y="2282"/>
                  </a:cubicBezTo>
                  <a:cubicBezTo>
                    <a:pt x="726" y="2005"/>
                    <a:pt x="865" y="1590"/>
                    <a:pt x="865" y="1279"/>
                  </a:cubicBezTo>
                  <a:lnTo>
                    <a:pt x="865" y="553"/>
                  </a:lnTo>
                  <a:cubicBezTo>
                    <a:pt x="726" y="415"/>
                    <a:pt x="450" y="139"/>
                    <a:pt x="139" y="0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3223020" y="4412298"/>
              <a:ext cx="28574" cy="46588"/>
            </a:xfrm>
            <a:custGeom>
              <a:avLst/>
              <a:gdLst/>
              <a:ahLst/>
              <a:cxnLst/>
              <a:rect l="l" t="t" r="r" b="b"/>
              <a:pathLst>
                <a:path w="1591" h="2594" extrusionOk="0">
                  <a:moveTo>
                    <a:pt x="277" y="1"/>
                  </a:moveTo>
                  <a:cubicBezTo>
                    <a:pt x="138" y="312"/>
                    <a:pt x="138" y="450"/>
                    <a:pt x="138" y="727"/>
                  </a:cubicBezTo>
                  <a:cubicBezTo>
                    <a:pt x="0" y="1003"/>
                    <a:pt x="0" y="1452"/>
                    <a:pt x="0" y="1729"/>
                  </a:cubicBezTo>
                  <a:cubicBezTo>
                    <a:pt x="449" y="2040"/>
                    <a:pt x="864" y="2317"/>
                    <a:pt x="1141" y="2593"/>
                  </a:cubicBezTo>
                  <a:cubicBezTo>
                    <a:pt x="1313" y="2178"/>
                    <a:pt x="1313" y="1867"/>
                    <a:pt x="1452" y="1452"/>
                  </a:cubicBezTo>
                  <a:cubicBezTo>
                    <a:pt x="1452" y="1314"/>
                    <a:pt x="1452" y="1003"/>
                    <a:pt x="1590" y="865"/>
                  </a:cubicBezTo>
                  <a:cubicBezTo>
                    <a:pt x="1452" y="727"/>
                    <a:pt x="1313" y="727"/>
                    <a:pt x="1141" y="588"/>
                  </a:cubicBezTo>
                  <a:cubicBezTo>
                    <a:pt x="1141" y="588"/>
                    <a:pt x="1002" y="450"/>
                    <a:pt x="864" y="450"/>
                  </a:cubicBezTo>
                  <a:cubicBezTo>
                    <a:pt x="726" y="312"/>
                    <a:pt x="449" y="139"/>
                    <a:pt x="277" y="1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767967" y="4099417"/>
              <a:ext cx="211712" cy="137214"/>
            </a:xfrm>
            <a:custGeom>
              <a:avLst/>
              <a:gdLst/>
              <a:ahLst/>
              <a:cxnLst/>
              <a:rect l="l" t="t" r="r" b="b"/>
              <a:pathLst>
                <a:path w="11788" h="7640" extrusionOk="0">
                  <a:moveTo>
                    <a:pt x="1" y="1"/>
                  </a:moveTo>
                  <a:lnTo>
                    <a:pt x="1" y="1"/>
                  </a:lnTo>
                  <a:cubicBezTo>
                    <a:pt x="2144" y="1453"/>
                    <a:pt x="4460" y="2870"/>
                    <a:pt x="6603" y="4322"/>
                  </a:cubicBezTo>
                  <a:cubicBezTo>
                    <a:pt x="7467" y="4909"/>
                    <a:pt x="8193" y="5324"/>
                    <a:pt x="9057" y="5912"/>
                  </a:cubicBezTo>
                  <a:cubicBezTo>
                    <a:pt x="9783" y="6326"/>
                    <a:pt x="10509" y="6914"/>
                    <a:pt x="11373" y="7363"/>
                  </a:cubicBezTo>
                  <a:cubicBezTo>
                    <a:pt x="11452" y="7442"/>
                    <a:pt x="11531" y="7476"/>
                    <a:pt x="11610" y="7517"/>
                  </a:cubicBezTo>
                  <a:lnTo>
                    <a:pt x="11610" y="7517"/>
                  </a:lnTo>
                  <a:cubicBezTo>
                    <a:pt x="7926" y="4961"/>
                    <a:pt x="3947" y="2280"/>
                    <a:pt x="1" y="1"/>
                  </a:cubicBezTo>
                  <a:close/>
                  <a:moveTo>
                    <a:pt x="11610" y="7517"/>
                  </a:moveTo>
                  <a:cubicBezTo>
                    <a:pt x="11669" y="7558"/>
                    <a:pt x="11728" y="7599"/>
                    <a:pt x="11787" y="7640"/>
                  </a:cubicBezTo>
                  <a:cubicBezTo>
                    <a:pt x="11728" y="7581"/>
                    <a:pt x="11669" y="7547"/>
                    <a:pt x="11610" y="7517"/>
                  </a:cubicBezTo>
                  <a:close/>
                </a:path>
              </a:pathLst>
            </a:custGeom>
            <a:solidFill>
              <a:srgbClr val="D19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659327" y="3962238"/>
              <a:ext cx="2514" cy="18"/>
            </a:xfrm>
            <a:custGeom>
              <a:avLst/>
              <a:gdLst/>
              <a:ahLst/>
              <a:cxnLst/>
              <a:rect l="l" t="t" r="r" b="b"/>
              <a:pathLst>
                <a:path w="140" h="1" extrusionOk="0">
                  <a:moveTo>
                    <a:pt x="139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2659327" y="396223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2633267" y="3933682"/>
              <a:ext cx="26078" cy="34160"/>
            </a:xfrm>
            <a:custGeom>
              <a:avLst/>
              <a:gdLst/>
              <a:ahLst/>
              <a:cxnLst/>
              <a:rect l="l" t="t" r="r" b="b"/>
              <a:pathLst>
                <a:path w="1452" h="1902" extrusionOk="0">
                  <a:moveTo>
                    <a:pt x="1452" y="0"/>
                  </a:moveTo>
                  <a:cubicBezTo>
                    <a:pt x="1141" y="173"/>
                    <a:pt x="1003" y="311"/>
                    <a:pt x="864" y="449"/>
                  </a:cubicBezTo>
                  <a:cubicBezTo>
                    <a:pt x="588" y="588"/>
                    <a:pt x="449" y="726"/>
                    <a:pt x="138" y="1037"/>
                  </a:cubicBezTo>
                  <a:lnTo>
                    <a:pt x="0" y="1037"/>
                  </a:lnTo>
                  <a:cubicBezTo>
                    <a:pt x="0" y="1314"/>
                    <a:pt x="138" y="1590"/>
                    <a:pt x="138" y="1901"/>
                  </a:cubicBezTo>
                  <a:cubicBezTo>
                    <a:pt x="138" y="1901"/>
                    <a:pt x="277" y="1901"/>
                    <a:pt x="277" y="1728"/>
                  </a:cubicBezTo>
                  <a:cubicBezTo>
                    <a:pt x="726" y="1452"/>
                    <a:pt x="1003" y="1175"/>
                    <a:pt x="1452" y="864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2656849" y="390573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2656849" y="390573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2633267" y="3882154"/>
              <a:ext cx="23599" cy="28574"/>
            </a:xfrm>
            <a:custGeom>
              <a:avLst/>
              <a:gdLst/>
              <a:ahLst/>
              <a:cxnLst/>
              <a:rect l="l" t="t" r="r" b="b"/>
              <a:pathLst>
                <a:path w="1314" h="1591" extrusionOk="0">
                  <a:moveTo>
                    <a:pt x="1314" y="0"/>
                  </a:moveTo>
                  <a:cubicBezTo>
                    <a:pt x="864" y="277"/>
                    <a:pt x="449" y="726"/>
                    <a:pt x="0" y="1003"/>
                  </a:cubicBezTo>
                  <a:lnTo>
                    <a:pt x="0" y="1590"/>
                  </a:lnTo>
                  <a:cubicBezTo>
                    <a:pt x="449" y="1141"/>
                    <a:pt x="864" y="864"/>
                    <a:pt x="1314" y="588"/>
                  </a:cubicBezTo>
                  <a:lnTo>
                    <a:pt x="1314" y="0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2630771" y="3851102"/>
              <a:ext cx="26096" cy="36028"/>
            </a:xfrm>
            <a:custGeom>
              <a:avLst/>
              <a:gdLst/>
              <a:ahLst/>
              <a:cxnLst/>
              <a:rect l="l" t="t" r="r" b="b"/>
              <a:pathLst>
                <a:path w="1453" h="2006" extrusionOk="0">
                  <a:moveTo>
                    <a:pt x="1453" y="1"/>
                  </a:moveTo>
                  <a:cubicBezTo>
                    <a:pt x="1142" y="277"/>
                    <a:pt x="865" y="450"/>
                    <a:pt x="727" y="727"/>
                  </a:cubicBezTo>
                  <a:cubicBezTo>
                    <a:pt x="416" y="865"/>
                    <a:pt x="277" y="1142"/>
                    <a:pt x="1" y="1314"/>
                  </a:cubicBezTo>
                  <a:cubicBezTo>
                    <a:pt x="139" y="1591"/>
                    <a:pt x="139" y="1867"/>
                    <a:pt x="139" y="2006"/>
                  </a:cubicBezTo>
                  <a:cubicBezTo>
                    <a:pt x="588" y="1729"/>
                    <a:pt x="865" y="1314"/>
                    <a:pt x="1280" y="1003"/>
                  </a:cubicBezTo>
                  <a:cubicBezTo>
                    <a:pt x="1280" y="1003"/>
                    <a:pt x="1453" y="1003"/>
                    <a:pt x="1453" y="865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2638224" y="3995751"/>
              <a:ext cx="26096" cy="36638"/>
            </a:xfrm>
            <a:custGeom>
              <a:avLst/>
              <a:gdLst/>
              <a:ahLst/>
              <a:cxnLst/>
              <a:rect l="l" t="t" r="r" b="b"/>
              <a:pathLst>
                <a:path w="1453" h="2040" extrusionOk="0">
                  <a:moveTo>
                    <a:pt x="1314" y="1"/>
                  </a:moveTo>
                  <a:cubicBezTo>
                    <a:pt x="1314" y="1"/>
                    <a:pt x="1176" y="1"/>
                    <a:pt x="1176" y="173"/>
                  </a:cubicBezTo>
                  <a:cubicBezTo>
                    <a:pt x="727" y="450"/>
                    <a:pt x="312" y="726"/>
                    <a:pt x="1" y="1038"/>
                  </a:cubicBezTo>
                  <a:lnTo>
                    <a:pt x="1" y="1176"/>
                  </a:lnTo>
                  <a:lnTo>
                    <a:pt x="1" y="2040"/>
                  </a:lnTo>
                  <a:cubicBezTo>
                    <a:pt x="450" y="1591"/>
                    <a:pt x="865" y="1314"/>
                    <a:pt x="1452" y="865"/>
                  </a:cubicBezTo>
                  <a:cubicBezTo>
                    <a:pt x="1452" y="588"/>
                    <a:pt x="1452" y="312"/>
                    <a:pt x="1314" y="1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2635746" y="3962238"/>
              <a:ext cx="26096" cy="39117"/>
            </a:xfrm>
            <a:custGeom>
              <a:avLst/>
              <a:gdLst/>
              <a:ahLst/>
              <a:cxnLst/>
              <a:rect l="l" t="t" r="r" b="b"/>
              <a:pathLst>
                <a:path w="1453" h="2178" extrusionOk="0">
                  <a:moveTo>
                    <a:pt x="1314" y="0"/>
                  </a:moveTo>
                  <a:cubicBezTo>
                    <a:pt x="865" y="311"/>
                    <a:pt x="450" y="726"/>
                    <a:pt x="0" y="1002"/>
                  </a:cubicBezTo>
                  <a:lnTo>
                    <a:pt x="0" y="2178"/>
                  </a:lnTo>
                  <a:cubicBezTo>
                    <a:pt x="450" y="1867"/>
                    <a:pt x="1003" y="1452"/>
                    <a:pt x="1452" y="1175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2633267" y="3905736"/>
              <a:ext cx="26078" cy="33549"/>
            </a:xfrm>
            <a:custGeom>
              <a:avLst/>
              <a:gdLst/>
              <a:ahLst/>
              <a:cxnLst/>
              <a:rect l="l" t="t" r="r" b="b"/>
              <a:pathLst>
                <a:path w="1452" h="1868" extrusionOk="0">
                  <a:moveTo>
                    <a:pt x="1314" y="1"/>
                  </a:moveTo>
                  <a:cubicBezTo>
                    <a:pt x="864" y="277"/>
                    <a:pt x="449" y="692"/>
                    <a:pt x="0" y="1003"/>
                  </a:cubicBezTo>
                  <a:lnTo>
                    <a:pt x="0" y="1867"/>
                  </a:lnTo>
                  <a:cubicBezTo>
                    <a:pt x="138" y="1867"/>
                    <a:pt x="138" y="1729"/>
                    <a:pt x="138" y="1729"/>
                  </a:cubicBezTo>
                  <a:cubicBezTo>
                    <a:pt x="449" y="1556"/>
                    <a:pt x="588" y="1418"/>
                    <a:pt x="864" y="1280"/>
                  </a:cubicBezTo>
                  <a:cubicBezTo>
                    <a:pt x="1003" y="1141"/>
                    <a:pt x="1141" y="1003"/>
                    <a:pt x="1452" y="1003"/>
                  </a:cubicBezTo>
                  <a:cubicBezTo>
                    <a:pt x="1314" y="554"/>
                    <a:pt x="1314" y="277"/>
                    <a:pt x="1314" y="1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2643810" y="4024308"/>
              <a:ext cx="22989" cy="15535"/>
            </a:xfrm>
            <a:custGeom>
              <a:avLst/>
              <a:gdLst/>
              <a:ahLst/>
              <a:cxnLst/>
              <a:rect l="l" t="t" r="r" b="b"/>
              <a:pathLst>
                <a:path w="1280" h="865" extrusionOk="0">
                  <a:moveTo>
                    <a:pt x="1141" y="1"/>
                  </a:moveTo>
                  <a:lnTo>
                    <a:pt x="1003" y="139"/>
                  </a:lnTo>
                  <a:cubicBezTo>
                    <a:pt x="727" y="450"/>
                    <a:pt x="416" y="726"/>
                    <a:pt x="1" y="865"/>
                  </a:cubicBezTo>
                  <a:lnTo>
                    <a:pt x="554" y="865"/>
                  </a:lnTo>
                  <a:cubicBezTo>
                    <a:pt x="727" y="865"/>
                    <a:pt x="865" y="865"/>
                    <a:pt x="1141" y="726"/>
                  </a:cubicBezTo>
                  <a:lnTo>
                    <a:pt x="1280" y="726"/>
                  </a:lnTo>
                  <a:lnTo>
                    <a:pt x="1280" y="139"/>
                  </a:lnTo>
                  <a:lnTo>
                    <a:pt x="1141" y="139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3414222" y="4549494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"/>
                  </a:moveTo>
                  <a:lnTo>
                    <a:pt x="0" y="13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471335" y="4435897"/>
              <a:ext cx="28574" cy="72020"/>
            </a:xfrm>
            <a:custGeom>
              <a:avLst/>
              <a:gdLst/>
              <a:ahLst/>
              <a:cxnLst/>
              <a:rect l="l" t="t" r="r" b="b"/>
              <a:pathLst>
                <a:path w="1591" h="4010" extrusionOk="0">
                  <a:moveTo>
                    <a:pt x="1590" y="0"/>
                  </a:moveTo>
                  <a:lnTo>
                    <a:pt x="1590" y="0"/>
                  </a:lnTo>
                  <a:cubicBezTo>
                    <a:pt x="1314" y="138"/>
                    <a:pt x="1002" y="415"/>
                    <a:pt x="726" y="726"/>
                  </a:cubicBezTo>
                  <a:lnTo>
                    <a:pt x="726" y="864"/>
                  </a:lnTo>
                  <a:cubicBezTo>
                    <a:pt x="449" y="1728"/>
                    <a:pt x="277" y="2593"/>
                    <a:pt x="138" y="3595"/>
                  </a:cubicBezTo>
                  <a:cubicBezTo>
                    <a:pt x="0" y="3733"/>
                    <a:pt x="0" y="3871"/>
                    <a:pt x="0" y="4010"/>
                  </a:cubicBezTo>
                  <a:cubicBezTo>
                    <a:pt x="277" y="3733"/>
                    <a:pt x="588" y="3595"/>
                    <a:pt x="864" y="3318"/>
                  </a:cubicBezTo>
                  <a:cubicBezTo>
                    <a:pt x="864" y="3318"/>
                    <a:pt x="1002" y="3146"/>
                    <a:pt x="1141" y="3146"/>
                  </a:cubicBezTo>
                  <a:cubicBezTo>
                    <a:pt x="1002" y="3007"/>
                    <a:pt x="1002" y="3007"/>
                    <a:pt x="1002" y="2869"/>
                  </a:cubicBezTo>
                  <a:cubicBezTo>
                    <a:pt x="1141" y="2281"/>
                    <a:pt x="1314" y="1728"/>
                    <a:pt x="1314" y="1141"/>
                  </a:cubicBezTo>
                  <a:cubicBezTo>
                    <a:pt x="1452" y="726"/>
                    <a:pt x="1590" y="277"/>
                    <a:pt x="1590" y="0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3572521" y="4355813"/>
              <a:ext cx="27946" cy="69541"/>
            </a:xfrm>
            <a:custGeom>
              <a:avLst/>
              <a:gdLst/>
              <a:ahLst/>
              <a:cxnLst/>
              <a:rect l="l" t="t" r="r" b="b"/>
              <a:pathLst>
                <a:path w="1556" h="3872" extrusionOk="0">
                  <a:moveTo>
                    <a:pt x="1556" y="0"/>
                  </a:moveTo>
                  <a:lnTo>
                    <a:pt x="1556" y="0"/>
                  </a:lnTo>
                  <a:cubicBezTo>
                    <a:pt x="1279" y="277"/>
                    <a:pt x="864" y="553"/>
                    <a:pt x="415" y="864"/>
                  </a:cubicBezTo>
                  <a:lnTo>
                    <a:pt x="415" y="1003"/>
                  </a:lnTo>
                  <a:cubicBezTo>
                    <a:pt x="277" y="1867"/>
                    <a:pt x="138" y="2593"/>
                    <a:pt x="0" y="3457"/>
                  </a:cubicBezTo>
                  <a:lnTo>
                    <a:pt x="0" y="3872"/>
                  </a:lnTo>
                  <a:cubicBezTo>
                    <a:pt x="415" y="3595"/>
                    <a:pt x="864" y="3284"/>
                    <a:pt x="1279" y="2869"/>
                  </a:cubicBezTo>
                  <a:cubicBezTo>
                    <a:pt x="1141" y="2869"/>
                    <a:pt x="1141" y="2731"/>
                    <a:pt x="1141" y="2731"/>
                  </a:cubicBezTo>
                  <a:cubicBezTo>
                    <a:pt x="1141" y="2143"/>
                    <a:pt x="1279" y="1556"/>
                    <a:pt x="1417" y="1003"/>
                  </a:cubicBezTo>
                  <a:cubicBezTo>
                    <a:pt x="1417" y="692"/>
                    <a:pt x="1556" y="277"/>
                    <a:pt x="1556" y="0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3414222" y="4479971"/>
              <a:ext cx="28574" cy="72020"/>
            </a:xfrm>
            <a:custGeom>
              <a:avLst/>
              <a:gdLst/>
              <a:ahLst/>
              <a:cxnLst/>
              <a:rect l="l" t="t" r="r" b="b"/>
              <a:pathLst>
                <a:path w="1591" h="4010" extrusionOk="0">
                  <a:moveTo>
                    <a:pt x="1590" y="0"/>
                  </a:moveTo>
                  <a:lnTo>
                    <a:pt x="1590" y="0"/>
                  </a:lnTo>
                  <a:cubicBezTo>
                    <a:pt x="1314" y="277"/>
                    <a:pt x="1175" y="415"/>
                    <a:pt x="1037" y="553"/>
                  </a:cubicBezTo>
                  <a:cubicBezTo>
                    <a:pt x="864" y="692"/>
                    <a:pt x="726" y="692"/>
                    <a:pt x="726" y="864"/>
                  </a:cubicBezTo>
                  <a:cubicBezTo>
                    <a:pt x="588" y="1003"/>
                    <a:pt x="588" y="1279"/>
                    <a:pt x="588" y="1556"/>
                  </a:cubicBezTo>
                  <a:cubicBezTo>
                    <a:pt x="449" y="1867"/>
                    <a:pt x="449" y="2143"/>
                    <a:pt x="311" y="2420"/>
                  </a:cubicBezTo>
                  <a:cubicBezTo>
                    <a:pt x="173" y="2869"/>
                    <a:pt x="0" y="3457"/>
                    <a:pt x="0" y="4010"/>
                  </a:cubicBezTo>
                  <a:cubicBezTo>
                    <a:pt x="311" y="3733"/>
                    <a:pt x="726" y="3595"/>
                    <a:pt x="1037" y="3284"/>
                  </a:cubicBezTo>
                  <a:lnTo>
                    <a:pt x="1037" y="3007"/>
                  </a:lnTo>
                  <a:cubicBezTo>
                    <a:pt x="1037" y="2420"/>
                    <a:pt x="1175" y="1867"/>
                    <a:pt x="1314" y="1141"/>
                  </a:cubicBezTo>
                  <a:cubicBezTo>
                    <a:pt x="1452" y="864"/>
                    <a:pt x="1452" y="415"/>
                    <a:pt x="1590" y="0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3442778" y="4458868"/>
              <a:ext cx="28574" cy="72648"/>
            </a:xfrm>
            <a:custGeom>
              <a:avLst/>
              <a:gdLst/>
              <a:ahLst/>
              <a:cxnLst/>
              <a:rect l="l" t="t" r="r" b="b"/>
              <a:pathLst>
                <a:path w="1591" h="4045" extrusionOk="0">
                  <a:moveTo>
                    <a:pt x="1452" y="0"/>
                  </a:moveTo>
                  <a:cubicBezTo>
                    <a:pt x="1175" y="138"/>
                    <a:pt x="1002" y="449"/>
                    <a:pt x="726" y="588"/>
                  </a:cubicBezTo>
                  <a:cubicBezTo>
                    <a:pt x="449" y="1728"/>
                    <a:pt x="138" y="2904"/>
                    <a:pt x="0" y="4044"/>
                  </a:cubicBezTo>
                  <a:cubicBezTo>
                    <a:pt x="449" y="3768"/>
                    <a:pt x="864" y="3457"/>
                    <a:pt x="1175" y="3042"/>
                  </a:cubicBezTo>
                  <a:lnTo>
                    <a:pt x="1002" y="2904"/>
                  </a:lnTo>
                  <a:cubicBezTo>
                    <a:pt x="1002" y="2316"/>
                    <a:pt x="1175" y="1728"/>
                    <a:pt x="1314" y="1175"/>
                  </a:cubicBezTo>
                  <a:cubicBezTo>
                    <a:pt x="1452" y="726"/>
                    <a:pt x="1452" y="311"/>
                    <a:pt x="1590" y="0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753163" y="4200621"/>
              <a:ext cx="31053" cy="82580"/>
            </a:xfrm>
            <a:custGeom>
              <a:avLst/>
              <a:gdLst/>
              <a:ahLst/>
              <a:cxnLst/>
              <a:rect l="l" t="t" r="r" b="b"/>
              <a:pathLst>
                <a:path w="1729" h="4598" extrusionOk="0">
                  <a:moveTo>
                    <a:pt x="1729" y="0"/>
                  </a:moveTo>
                  <a:lnTo>
                    <a:pt x="1729" y="0"/>
                  </a:lnTo>
                  <a:cubicBezTo>
                    <a:pt x="1314" y="277"/>
                    <a:pt x="865" y="553"/>
                    <a:pt x="588" y="1002"/>
                  </a:cubicBezTo>
                  <a:cubicBezTo>
                    <a:pt x="450" y="2005"/>
                    <a:pt x="139" y="3007"/>
                    <a:pt x="1" y="4148"/>
                  </a:cubicBezTo>
                  <a:lnTo>
                    <a:pt x="1" y="4597"/>
                  </a:lnTo>
                  <a:cubicBezTo>
                    <a:pt x="450" y="4321"/>
                    <a:pt x="727" y="4010"/>
                    <a:pt x="1176" y="3595"/>
                  </a:cubicBezTo>
                  <a:cubicBezTo>
                    <a:pt x="1176" y="2592"/>
                    <a:pt x="1452" y="1555"/>
                    <a:pt x="1591" y="553"/>
                  </a:cubicBezTo>
                  <a:cubicBezTo>
                    <a:pt x="1591" y="277"/>
                    <a:pt x="1591" y="138"/>
                    <a:pt x="1729" y="0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3502369" y="4409819"/>
              <a:ext cx="31053" cy="72648"/>
            </a:xfrm>
            <a:custGeom>
              <a:avLst/>
              <a:gdLst/>
              <a:ahLst/>
              <a:cxnLst/>
              <a:rect l="l" t="t" r="r" b="b"/>
              <a:pathLst>
                <a:path w="1729" h="4045" extrusionOk="0">
                  <a:moveTo>
                    <a:pt x="1729" y="0"/>
                  </a:moveTo>
                  <a:lnTo>
                    <a:pt x="1729" y="0"/>
                  </a:lnTo>
                  <a:cubicBezTo>
                    <a:pt x="1314" y="277"/>
                    <a:pt x="1003" y="588"/>
                    <a:pt x="588" y="865"/>
                  </a:cubicBezTo>
                  <a:cubicBezTo>
                    <a:pt x="450" y="1867"/>
                    <a:pt x="139" y="3042"/>
                    <a:pt x="0" y="4045"/>
                  </a:cubicBezTo>
                  <a:cubicBezTo>
                    <a:pt x="139" y="4045"/>
                    <a:pt x="277" y="3906"/>
                    <a:pt x="450" y="3733"/>
                  </a:cubicBezTo>
                  <a:cubicBezTo>
                    <a:pt x="726" y="3457"/>
                    <a:pt x="1003" y="3180"/>
                    <a:pt x="1314" y="3042"/>
                  </a:cubicBezTo>
                  <a:cubicBezTo>
                    <a:pt x="1314" y="2869"/>
                    <a:pt x="1141" y="2869"/>
                    <a:pt x="1141" y="2731"/>
                  </a:cubicBezTo>
                  <a:cubicBezTo>
                    <a:pt x="1314" y="2178"/>
                    <a:pt x="1314" y="1590"/>
                    <a:pt x="1452" y="1003"/>
                  </a:cubicBezTo>
                  <a:cubicBezTo>
                    <a:pt x="1590" y="726"/>
                    <a:pt x="1590" y="277"/>
                    <a:pt x="1729" y="0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3398686" y="4505420"/>
              <a:ext cx="15553" cy="52156"/>
            </a:xfrm>
            <a:custGeom>
              <a:avLst/>
              <a:gdLst/>
              <a:ahLst/>
              <a:cxnLst/>
              <a:rect l="l" t="t" r="r" b="b"/>
              <a:pathLst>
                <a:path w="866" h="2904" extrusionOk="0">
                  <a:moveTo>
                    <a:pt x="865" y="0"/>
                  </a:moveTo>
                  <a:cubicBezTo>
                    <a:pt x="589" y="139"/>
                    <a:pt x="312" y="312"/>
                    <a:pt x="1" y="450"/>
                  </a:cubicBezTo>
                  <a:cubicBezTo>
                    <a:pt x="1" y="1314"/>
                    <a:pt x="174" y="2178"/>
                    <a:pt x="174" y="2904"/>
                  </a:cubicBezTo>
                  <a:lnTo>
                    <a:pt x="312" y="2904"/>
                  </a:lnTo>
                  <a:lnTo>
                    <a:pt x="312" y="2731"/>
                  </a:lnTo>
                  <a:lnTo>
                    <a:pt x="312" y="2593"/>
                  </a:lnTo>
                  <a:cubicBezTo>
                    <a:pt x="312" y="2316"/>
                    <a:pt x="312" y="2040"/>
                    <a:pt x="450" y="1729"/>
                  </a:cubicBezTo>
                  <a:cubicBezTo>
                    <a:pt x="450" y="1452"/>
                    <a:pt x="589" y="1176"/>
                    <a:pt x="589" y="865"/>
                  </a:cubicBezTo>
                  <a:cubicBezTo>
                    <a:pt x="727" y="588"/>
                    <a:pt x="727" y="312"/>
                    <a:pt x="865" y="0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3693572" y="4254627"/>
              <a:ext cx="26096" cy="77605"/>
            </a:xfrm>
            <a:custGeom>
              <a:avLst/>
              <a:gdLst/>
              <a:ahLst/>
              <a:cxnLst/>
              <a:rect l="l" t="t" r="r" b="b"/>
              <a:pathLst>
                <a:path w="1453" h="4321" extrusionOk="0">
                  <a:moveTo>
                    <a:pt x="1452" y="0"/>
                  </a:moveTo>
                  <a:cubicBezTo>
                    <a:pt x="1176" y="277"/>
                    <a:pt x="865" y="588"/>
                    <a:pt x="588" y="726"/>
                  </a:cubicBezTo>
                  <a:cubicBezTo>
                    <a:pt x="450" y="2005"/>
                    <a:pt x="173" y="3042"/>
                    <a:pt x="0" y="4183"/>
                  </a:cubicBezTo>
                  <a:lnTo>
                    <a:pt x="0" y="4321"/>
                  </a:lnTo>
                  <a:cubicBezTo>
                    <a:pt x="0" y="4183"/>
                    <a:pt x="173" y="4183"/>
                    <a:pt x="173" y="4183"/>
                  </a:cubicBezTo>
                  <a:cubicBezTo>
                    <a:pt x="450" y="4044"/>
                    <a:pt x="726" y="3733"/>
                    <a:pt x="1037" y="3595"/>
                  </a:cubicBezTo>
                  <a:cubicBezTo>
                    <a:pt x="1037" y="2454"/>
                    <a:pt x="1314" y="1452"/>
                    <a:pt x="1452" y="277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3722128" y="4226070"/>
              <a:ext cx="28574" cy="83191"/>
            </a:xfrm>
            <a:custGeom>
              <a:avLst/>
              <a:gdLst/>
              <a:ahLst/>
              <a:cxnLst/>
              <a:rect l="l" t="t" r="r" b="b"/>
              <a:pathLst>
                <a:path w="1591" h="4632" extrusionOk="0">
                  <a:moveTo>
                    <a:pt x="1590" y="0"/>
                  </a:moveTo>
                  <a:cubicBezTo>
                    <a:pt x="1314" y="450"/>
                    <a:pt x="865" y="726"/>
                    <a:pt x="450" y="1003"/>
                  </a:cubicBezTo>
                  <a:cubicBezTo>
                    <a:pt x="450" y="2178"/>
                    <a:pt x="139" y="3180"/>
                    <a:pt x="0" y="4321"/>
                  </a:cubicBezTo>
                  <a:lnTo>
                    <a:pt x="0" y="4632"/>
                  </a:lnTo>
                  <a:cubicBezTo>
                    <a:pt x="311" y="4321"/>
                    <a:pt x="726" y="4044"/>
                    <a:pt x="1176" y="3768"/>
                  </a:cubicBezTo>
                  <a:cubicBezTo>
                    <a:pt x="1003" y="2454"/>
                    <a:pt x="1452" y="1314"/>
                    <a:pt x="1590" y="138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3603556" y="4332214"/>
              <a:ext cx="25467" cy="70170"/>
            </a:xfrm>
            <a:custGeom>
              <a:avLst/>
              <a:gdLst/>
              <a:ahLst/>
              <a:cxnLst/>
              <a:rect l="l" t="t" r="r" b="b"/>
              <a:pathLst>
                <a:path w="1418" h="3907" extrusionOk="0">
                  <a:moveTo>
                    <a:pt x="1418" y="1"/>
                  </a:moveTo>
                  <a:lnTo>
                    <a:pt x="1279" y="139"/>
                  </a:lnTo>
                  <a:cubicBezTo>
                    <a:pt x="1003" y="450"/>
                    <a:pt x="865" y="588"/>
                    <a:pt x="553" y="727"/>
                  </a:cubicBezTo>
                  <a:cubicBezTo>
                    <a:pt x="415" y="1729"/>
                    <a:pt x="139" y="2593"/>
                    <a:pt x="0" y="3596"/>
                  </a:cubicBezTo>
                  <a:lnTo>
                    <a:pt x="0" y="3907"/>
                  </a:lnTo>
                  <a:cubicBezTo>
                    <a:pt x="139" y="3734"/>
                    <a:pt x="415" y="3457"/>
                    <a:pt x="692" y="3319"/>
                  </a:cubicBezTo>
                  <a:cubicBezTo>
                    <a:pt x="692" y="3319"/>
                    <a:pt x="865" y="3181"/>
                    <a:pt x="1003" y="3043"/>
                  </a:cubicBezTo>
                  <a:cubicBezTo>
                    <a:pt x="1003" y="3043"/>
                    <a:pt x="865" y="3043"/>
                    <a:pt x="865" y="2870"/>
                  </a:cubicBezTo>
                  <a:cubicBezTo>
                    <a:pt x="1003" y="2317"/>
                    <a:pt x="1141" y="1867"/>
                    <a:pt x="1279" y="1314"/>
                  </a:cubicBezTo>
                  <a:cubicBezTo>
                    <a:pt x="1279" y="865"/>
                    <a:pt x="1418" y="450"/>
                    <a:pt x="1418" y="1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3841311" y="4141012"/>
              <a:ext cx="13057" cy="72038"/>
            </a:xfrm>
            <a:custGeom>
              <a:avLst/>
              <a:gdLst/>
              <a:ahLst/>
              <a:cxnLst/>
              <a:rect l="l" t="t" r="r" b="b"/>
              <a:pathLst>
                <a:path w="727" h="4011" extrusionOk="0">
                  <a:moveTo>
                    <a:pt x="727" y="1"/>
                  </a:moveTo>
                  <a:cubicBezTo>
                    <a:pt x="589" y="139"/>
                    <a:pt x="416" y="277"/>
                    <a:pt x="277" y="416"/>
                  </a:cubicBezTo>
                  <a:cubicBezTo>
                    <a:pt x="277" y="1576"/>
                    <a:pt x="143" y="2838"/>
                    <a:pt x="6" y="3968"/>
                  </a:cubicBezTo>
                  <a:lnTo>
                    <a:pt x="6" y="3968"/>
                  </a:lnTo>
                  <a:cubicBezTo>
                    <a:pt x="32" y="3870"/>
                    <a:pt x="155" y="3856"/>
                    <a:pt x="277" y="3734"/>
                  </a:cubicBezTo>
                  <a:lnTo>
                    <a:pt x="277" y="3596"/>
                  </a:lnTo>
                  <a:cubicBezTo>
                    <a:pt x="416" y="3146"/>
                    <a:pt x="416" y="2870"/>
                    <a:pt x="416" y="2593"/>
                  </a:cubicBezTo>
                  <a:cubicBezTo>
                    <a:pt x="589" y="1729"/>
                    <a:pt x="727" y="865"/>
                    <a:pt x="727" y="1"/>
                  </a:cubicBezTo>
                  <a:close/>
                  <a:moveTo>
                    <a:pt x="6" y="3968"/>
                  </a:moveTo>
                  <a:cubicBezTo>
                    <a:pt x="3" y="3981"/>
                    <a:pt x="1" y="3995"/>
                    <a:pt x="1" y="4010"/>
                  </a:cubicBezTo>
                  <a:cubicBezTo>
                    <a:pt x="3" y="3996"/>
                    <a:pt x="4" y="3982"/>
                    <a:pt x="6" y="3968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3869867" y="4132948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1" y="0"/>
                  </a:moveTo>
                  <a:lnTo>
                    <a:pt x="1" y="139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3631484" y="4306154"/>
              <a:ext cx="28574" cy="72648"/>
            </a:xfrm>
            <a:custGeom>
              <a:avLst/>
              <a:gdLst/>
              <a:ahLst/>
              <a:cxnLst/>
              <a:rect l="l" t="t" r="r" b="b"/>
              <a:pathLst>
                <a:path w="1591" h="4045" extrusionOk="0">
                  <a:moveTo>
                    <a:pt x="1591" y="0"/>
                  </a:moveTo>
                  <a:lnTo>
                    <a:pt x="1591" y="0"/>
                  </a:lnTo>
                  <a:cubicBezTo>
                    <a:pt x="1314" y="311"/>
                    <a:pt x="865" y="588"/>
                    <a:pt x="588" y="864"/>
                  </a:cubicBezTo>
                  <a:cubicBezTo>
                    <a:pt x="588" y="1452"/>
                    <a:pt x="450" y="2039"/>
                    <a:pt x="312" y="2592"/>
                  </a:cubicBezTo>
                  <a:cubicBezTo>
                    <a:pt x="174" y="3042"/>
                    <a:pt x="1" y="3629"/>
                    <a:pt x="1" y="4044"/>
                  </a:cubicBezTo>
                  <a:cubicBezTo>
                    <a:pt x="450" y="3768"/>
                    <a:pt x="727" y="3457"/>
                    <a:pt x="1176" y="3180"/>
                  </a:cubicBezTo>
                  <a:lnTo>
                    <a:pt x="1176" y="3042"/>
                  </a:lnTo>
                  <a:cubicBezTo>
                    <a:pt x="1176" y="2039"/>
                    <a:pt x="1314" y="1037"/>
                    <a:pt x="1591" y="0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3533404" y="4381263"/>
              <a:ext cx="36028" cy="75127"/>
            </a:xfrm>
            <a:custGeom>
              <a:avLst/>
              <a:gdLst/>
              <a:ahLst/>
              <a:cxnLst/>
              <a:rect l="l" t="t" r="r" b="b"/>
              <a:pathLst>
                <a:path w="2006" h="4183" extrusionOk="0">
                  <a:moveTo>
                    <a:pt x="2005" y="0"/>
                  </a:moveTo>
                  <a:lnTo>
                    <a:pt x="2005" y="0"/>
                  </a:lnTo>
                  <a:cubicBezTo>
                    <a:pt x="1591" y="312"/>
                    <a:pt x="1141" y="588"/>
                    <a:pt x="865" y="865"/>
                  </a:cubicBezTo>
                  <a:lnTo>
                    <a:pt x="726" y="1003"/>
                  </a:lnTo>
                  <a:cubicBezTo>
                    <a:pt x="726" y="1176"/>
                    <a:pt x="726" y="1176"/>
                    <a:pt x="588" y="1176"/>
                  </a:cubicBezTo>
                  <a:cubicBezTo>
                    <a:pt x="588" y="2040"/>
                    <a:pt x="277" y="2904"/>
                    <a:pt x="139" y="3768"/>
                  </a:cubicBezTo>
                  <a:cubicBezTo>
                    <a:pt x="139" y="3906"/>
                    <a:pt x="139" y="4045"/>
                    <a:pt x="1" y="4183"/>
                  </a:cubicBezTo>
                  <a:lnTo>
                    <a:pt x="139" y="4183"/>
                  </a:lnTo>
                  <a:cubicBezTo>
                    <a:pt x="588" y="3768"/>
                    <a:pt x="1141" y="3319"/>
                    <a:pt x="1591" y="3042"/>
                  </a:cubicBezTo>
                  <a:lnTo>
                    <a:pt x="1591" y="2904"/>
                  </a:lnTo>
                  <a:cubicBezTo>
                    <a:pt x="1591" y="1867"/>
                    <a:pt x="1729" y="1003"/>
                    <a:pt x="2005" y="0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3665626" y="4278208"/>
              <a:ext cx="25485" cy="74516"/>
            </a:xfrm>
            <a:custGeom>
              <a:avLst/>
              <a:gdLst/>
              <a:ahLst/>
              <a:cxnLst/>
              <a:rect l="l" t="t" r="r" b="b"/>
              <a:pathLst>
                <a:path w="1419" h="4149" extrusionOk="0">
                  <a:moveTo>
                    <a:pt x="1418" y="1"/>
                  </a:moveTo>
                  <a:cubicBezTo>
                    <a:pt x="1142" y="277"/>
                    <a:pt x="865" y="554"/>
                    <a:pt x="416" y="1003"/>
                  </a:cubicBezTo>
                  <a:cubicBezTo>
                    <a:pt x="277" y="1556"/>
                    <a:pt x="139" y="2282"/>
                    <a:pt x="139" y="3008"/>
                  </a:cubicBezTo>
                  <a:cubicBezTo>
                    <a:pt x="1" y="3457"/>
                    <a:pt x="1" y="3734"/>
                    <a:pt x="1" y="4010"/>
                  </a:cubicBezTo>
                  <a:lnTo>
                    <a:pt x="1" y="4148"/>
                  </a:lnTo>
                  <a:cubicBezTo>
                    <a:pt x="277" y="3872"/>
                    <a:pt x="554" y="3734"/>
                    <a:pt x="1003" y="3457"/>
                  </a:cubicBezTo>
                  <a:cubicBezTo>
                    <a:pt x="1003" y="2282"/>
                    <a:pt x="1280" y="1280"/>
                    <a:pt x="1418" y="139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784198" y="4174543"/>
              <a:ext cx="28574" cy="82580"/>
            </a:xfrm>
            <a:custGeom>
              <a:avLst/>
              <a:gdLst/>
              <a:ahLst/>
              <a:cxnLst/>
              <a:rect l="l" t="t" r="r" b="b"/>
              <a:pathLst>
                <a:path w="1591" h="4598" extrusionOk="0">
                  <a:moveTo>
                    <a:pt x="1591" y="0"/>
                  </a:moveTo>
                  <a:lnTo>
                    <a:pt x="1591" y="0"/>
                  </a:lnTo>
                  <a:cubicBezTo>
                    <a:pt x="1314" y="277"/>
                    <a:pt x="865" y="588"/>
                    <a:pt x="589" y="864"/>
                  </a:cubicBezTo>
                  <a:cubicBezTo>
                    <a:pt x="589" y="2005"/>
                    <a:pt x="312" y="3180"/>
                    <a:pt x="139" y="4321"/>
                  </a:cubicBezTo>
                  <a:cubicBezTo>
                    <a:pt x="139" y="4459"/>
                    <a:pt x="139" y="4459"/>
                    <a:pt x="1" y="4597"/>
                  </a:cubicBezTo>
                  <a:cubicBezTo>
                    <a:pt x="450" y="4321"/>
                    <a:pt x="865" y="4044"/>
                    <a:pt x="1176" y="3733"/>
                  </a:cubicBezTo>
                  <a:lnTo>
                    <a:pt x="1176" y="3595"/>
                  </a:lnTo>
                  <a:cubicBezTo>
                    <a:pt x="1314" y="2869"/>
                    <a:pt x="1314" y="2143"/>
                    <a:pt x="1453" y="1452"/>
                  </a:cubicBezTo>
                  <a:cubicBezTo>
                    <a:pt x="1453" y="1003"/>
                    <a:pt x="1591" y="588"/>
                    <a:pt x="1591" y="0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3817729" y="4156529"/>
              <a:ext cx="18642" cy="75145"/>
            </a:xfrm>
            <a:custGeom>
              <a:avLst/>
              <a:gdLst/>
              <a:ahLst/>
              <a:cxnLst/>
              <a:rect l="l" t="t" r="r" b="b"/>
              <a:pathLst>
                <a:path w="1038" h="4184" extrusionOk="0">
                  <a:moveTo>
                    <a:pt x="1037" y="1"/>
                  </a:moveTo>
                  <a:lnTo>
                    <a:pt x="1037" y="1"/>
                  </a:lnTo>
                  <a:cubicBezTo>
                    <a:pt x="726" y="139"/>
                    <a:pt x="588" y="277"/>
                    <a:pt x="312" y="554"/>
                  </a:cubicBezTo>
                  <a:cubicBezTo>
                    <a:pt x="312" y="1591"/>
                    <a:pt x="173" y="2593"/>
                    <a:pt x="0" y="3457"/>
                  </a:cubicBezTo>
                  <a:lnTo>
                    <a:pt x="0" y="4183"/>
                  </a:lnTo>
                  <a:cubicBezTo>
                    <a:pt x="173" y="4010"/>
                    <a:pt x="450" y="3872"/>
                    <a:pt x="588" y="3596"/>
                  </a:cubicBezTo>
                  <a:cubicBezTo>
                    <a:pt x="726" y="3008"/>
                    <a:pt x="726" y="2455"/>
                    <a:pt x="865" y="1867"/>
                  </a:cubicBezTo>
                  <a:cubicBezTo>
                    <a:pt x="865" y="1280"/>
                    <a:pt x="1037" y="554"/>
                    <a:pt x="1037" y="1"/>
                  </a:cubicBezTo>
                  <a:close/>
                </a:path>
              </a:pathLst>
            </a:custGeom>
            <a:solidFill>
              <a:srgbClr val="DC9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992700" y="4138533"/>
              <a:ext cx="36638" cy="38506"/>
            </a:xfrm>
            <a:custGeom>
              <a:avLst/>
              <a:gdLst/>
              <a:ahLst/>
              <a:cxnLst/>
              <a:rect l="l" t="t" r="r" b="b"/>
              <a:pathLst>
                <a:path w="2040" h="2144" extrusionOk="0">
                  <a:moveTo>
                    <a:pt x="2040" y="1"/>
                  </a:moveTo>
                  <a:lnTo>
                    <a:pt x="1829" y="199"/>
                  </a:lnTo>
                  <a:lnTo>
                    <a:pt x="1829" y="199"/>
                  </a:lnTo>
                  <a:cubicBezTo>
                    <a:pt x="1938" y="131"/>
                    <a:pt x="2040" y="106"/>
                    <a:pt x="2040" y="1"/>
                  </a:cubicBezTo>
                  <a:close/>
                  <a:moveTo>
                    <a:pt x="1829" y="199"/>
                  </a:moveTo>
                  <a:cubicBezTo>
                    <a:pt x="1795" y="220"/>
                    <a:pt x="1761" y="245"/>
                    <a:pt x="1729" y="277"/>
                  </a:cubicBezTo>
                  <a:lnTo>
                    <a:pt x="1452" y="554"/>
                  </a:lnTo>
                  <a:lnTo>
                    <a:pt x="1590" y="415"/>
                  </a:lnTo>
                  <a:lnTo>
                    <a:pt x="1590" y="415"/>
                  </a:lnTo>
                  <a:cubicBezTo>
                    <a:pt x="1590" y="418"/>
                    <a:pt x="1590" y="421"/>
                    <a:pt x="1590" y="424"/>
                  </a:cubicBezTo>
                  <a:lnTo>
                    <a:pt x="1590" y="424"/>
                  </a:lnTo>
                  <a:lnTo>
                    <a:pt x="1829" y="199"/>
                  </a:lnTo>
                  <a:close/>
                  <a:moveTo>
                    <a:pt x="1590" y="424"/>
                  </a:moveTo>
                  <a:lnTo>
                    <a:pt x="1452" y="554"/>
                  </a:lnTo>
                  <a:lnTo>
                    <a:pt x="1452" y="554"/>
                  </a:lnTo>
                  <a:cubicBezTo>
                    <a:pt x="1452" y="554"/>
                    <a:pt x="1585" y="554"/>
                    <a:pt x="1590" y="424"/>
                  </a:cubicBezTo>
                  <a:close/>
                  <a:moveTo>
                    <a:pt x="1452" y="554"/>
                  </a:moveTo>
                  <a:lnTo>
                    <a:pt x="1452" y="554"/>
                  </a:lnTo>
                  <a:lnTo>
                    <a:pt x="1452" y="554"/>
                  </a:lnTo>
                  <a:close/>
                  <a:moveTo>
                    <a:pt x="1447" y="558"/>
                  </a:moveTo>
                  <a:lnTo>
                    <a:pt x="0" y="2005"/>
                  </a:lnTo>
                  <a:lnTo>
                    <a:pt x="0" y="2144"/>
                  </a:lnTo>
                  <a:lnTo>
                    <a:pt x="139" y="2005"/>
                  </a:lnTo>
                  <a:cubicBezTo>
                    <a:pt x="586" y="1420"/>
                    <a:pt x="1000" y="1006"/>
                    <a:pt x="1447" y="558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917574" y="4078942"/>
              <a:ext cx="108658" cy="82580"/>
            </a:xfrm>
            <a:custGeom>
              <a:avLst/>
              <a:gdLst/>
              <a:ahLst/>
              <a:cxnLst/>
              <a:rect l="l" t="t" r="r" b="b"/>
              <a:pathLst>
                <a:path w="6050" h="4598" extrusionOk="0">
                  <a:moveTo>
                    <a:pt x="3457" y="726"/>
                  </a:moveTo>
                  <a:cubicBezTo>
                    <a:pt x="3907" y="1003"/>
                    <a:pt x="4183" y="1279"/>
                    <a:pt x="4494" y="1590"/>
                  </a:cubicBezTo>
                  <a:cubicBezTo>
                    <a:pt x="4633" y="1729"/>
                    <a:pt x="4633" y="2005"/>
                    <a:pt x="4494" y="2005"/>
                  </a:cubicBezTo>
                  <a:cubicBezTo>
                    <a:pt x="4494" y="2143"/>
                    <a:pt x="4322" y="2143"/>
                    <a:pt x="4322" y="2143"/>
                  </a:cubicBezTo>
                  <a:lnTo>
                    <a:pt x="3907" y="2143"/>
                  </a:lnTo>
                  <a:lnTo>
                    <a:pt x="4045" y="2282"/>
                  </a:lnTo>
                  <a:lnTo>
                    <a:pt x="4045" y="2454"/>
                  </a:lnTo>
                  <a:cubicBezTo>
                    <a:pt x="4045" y="2593"/>
                    <a:pt x="4045" y="2593"/>
                    <a:pt x="3907" y="2731"/>
                  </a:cubicBezTo>
                  <a:cubicBezTo>
                    <a:pt x="3769" y="2731"/>
                    <a:pt x="3630" y="2731"/>
                    <a:pt x="3457" y="2593"/>
                  </a:cubicBezTo>
                  <a:cubicBezTo>
                    <a:pt x="3319" y="2282"/>
                    <a:pt x="3181" y="2005"/>
                    <a:pt x="2904" y="1867"/>
                  </a:cubicBezTo>
                  <a:cubicBezTo>
                    <a:pt x="2904" y="1729"/>
                    <a:pt x="2766" y="1729"/>
                    <a:pt x="2766" y="1590"/>
                  </a:cubicBezTo>
                  <a:lnTo>
                    <a:pt x="2766" y="1279"/>
                  </a:lnTo>
                  <a:cubicBezTo>
                    <a:pt x="2904" y="1279"/>
                    <a:pt x="2904" y="1141"/>
                    <a:pt x="3043" y="1141"/>
                  </a:cubicBezTo>
                  <a:cubicBezTo>
                    <a:pt x="3181" y="1141"/>
                    <a:pt x="3181" y="1141"/>
                    <a:pt x="3181" y="1279"/>
                  </a:cubicBezTo>
                  <a:lnTo>
                    <a:pt x="3181" y="1141"/>
                  </a:lnTo>
                  <a:cubicBezTo>
                    <a:pt x="3043" y="1141"/>
                    <a:pt x="3043" y="864"/>
                    <a:pt x="3043" y="726"/>
                  </a:cubicBezTo>
                  <a:close/>
                  <a:moveTo>
                    <a:pt x="2593" y="1867"/>
                  </a:moveTo>
                  <a:cubicBezTo>
                    <a:pt x="3043" y="2005"/>
                    <a:pt x="3457" y="2454"/>
                    <a:pt x="3457" y="2869"/>
                  </a:cubicBezTo>
                  <a:cubicBezTo>
                    <a:pt x="3457" y="3007"/>
                    <a:pt x="3457" y="3319"/>
                    <a:pt x="3181" y="3457"/>
                  </a:cubicBezTo>
                  <a:cubicBezTo>
                    <a:pt x="3043" y="3595"/>
                    <a:pt x="2904" y="3733"/>
                    <a:pt x="2593" y="3733"/>
                  </a:cubicBezTo>
                  <a:cubicBezTo>
                    <a:pt x="2455" y="3733"/>
                    <a:pt x="2317" y="3595"/>
                    <a:pt x="2179" y="3457"/>
                  </a:cubicBezTo>
                  <a:cubicBezTo>
                    <a:pt x="2040" y="3319"/>
                    <a:pt x="1902" y="3146"/>
                    <a:pt x="1902" y="3007"/>
                  </a:cubicBezTo>
                  <a:lnTo>
                    <a:pt x="1902" y="2454"/>
                  </a:lnTo>
                  <a:cubicBezTo>
                    <a:pt x="1902" y="2282"/>
                    <a:pt x="2040" y="2282"/>
                    <a:pt x="2040" y="2143"/>
                  </a:cubicBezTo>
                  <a:cubicBezTo>
                    <a:pt x="2179" y="2143"/>
                    <a:pt x="2179" y="2005"/>
                    <a:pt x="2179" y="2005"/>
                  </a:cubicBezTo>
                  <a:cubicBezTo>
                    <a:pt x="2317" y="1867"/>
                    <a:pt x="2317" y="1867"/>
                    <a:pt x="2455" y="1867"/>
                  </a:cubicBezTo>
                  <a:close/>
                  <a:moveTo>
                    <a:pt x="2904" y="0"/>
                  </a:moveTo>
                  <a:cubicBezTo>
                    <a:pt x="2766" y="0"/>
                    <a:pt x="2766" y="139"/>
                    <a:pt x="2766" y="139"/>
                  </a:cubicBezTo>
                  <a:lnTo>
                    <a:pt x="2593" y="139"/>
                  </a:lnTo>
                  <a:cubicBezTo>
                    <a:pt x="2179" y="277"/>
                    <a:pt x="1902" y="553"/>
                    <a:pt x="1591" y="864"/>
                  </a:cubicBezTo>
                  <a:cubicBezTo>
                    <a:pt x="1038" y="1279"/>
                    <a:pt x="589" y="1867"/>
                    <a:pt x="1" y="2454"/>
                  </a:cubicBezTo>
                  <a:cubicBezTo>
                    <a:pt x="450" y="2731"/>
                    <a:pt x="865" y="3146"/>
                    <a:pt x="1314" y="3457"/>
                  </a:cubicBezTo>
                  <a:cubicBezTo>
                    <a:pt x="2040" y="3872"/>
                    <a:pt x="2766" y="4321"/>
                    <a:pt x="3630" y="4597"/>
                  </a:cubicBezTo>
                  <a:cubicBezTo>
                    <a:pt x="4322" y="3872"/>
                    <a:pt x="5186" y="3007"/>
                    <a:pt x="6050" y="2282"/>
                  </a:cubicBezTo>
                  <a:cubicBezTo>
                    <a:pt x="5359" y="1729"/>
                    <a:pt x="4494" y="1003"/>
                    <a:pt x="3769" y="415"/>
                  </a:cubicBezTo>
                  <a:cubicBezTo>
                    <a:pt x="3457" y="277"/>
                    <a:pt x="3181" y="139"/>
                    <a:pt x="2904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2967251" y="4172065"/>
              <a:ext cx="7453" cy="4975"/>
            </a:xfrm>
            <a:custGeom>
              <a:avLst/>
              <a:gdLst/>
              <a:ahLst/>
              <a:cxnLst/>
              <a:rect l="l" t="t" r="r" b="b"/>
              <a:pathLst>
                <a:path w="415" h="277" extrusionOk="0">
                  <a:moveTo>
                    <a:pt x="0" y="0"/>
                  </a:moveTo>
                  <a:cubicBezTo>
                    <a:pt x="138" y="138"/>
                    <a:pt x="138" y="138"/>
                    <a:pt x="277" y="277"/>
                  </a:cubicBezTo>
                  <a:lnTo>
                    <a:pt x="415" y="277"/>
                  </a:lnTo>
                  <a:cubicBezTo>
                    <a:pt x="277" y="138"/>
                    <a:pt x="138" y="138"/>
                    <a:pt x="0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2974687" y="4063425"/>
              <a:ext cx="4993" cy="4975"/>
            </a:xfrm>
            <a:custGeom>
              <a:avLst/>
              <a:gdLst/>
              <a:ahLst/>
              <a:cxnLst/>
              <a:rect l="l" t="t" r="r" b="b"/>
              <a:pathLst>
                <a:path w="278" h="277" extrusionOk="0">
                  <a:moveTo>
                    <a:pt x="1" y="0"/>
                  </a:moveTo>
                  <a:cubicBezTo>
                    <a:pt x="139" y="138"/>
                    <a:pt x="277" y="138"/>
                    <a:pt x="277" y="277"/>
                  </a:cubicBezTo>
                  <a:lnTo>
                    <a:pt x="277" y="138"/>
                  </a:lnTo>
                  <a:cubicBezTo>
                    <a:pt x="139" y="138"/>
                    <a:pt x="139" y="0"/>
                    <a:pt x="1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2969730" y="413046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2961666" y="4123016"/>
              <a:ext cx="8082" cy="12428"/>
            </a:xfrm>
            <a:custGeom>
              <a:avLst/>
              <a:gdLst/>
              <a:ahLst/>
              <a:cxnLst/>
              <a:rect l="l" t="t" r="r" b="b"/>
              <a:pathLst>
                <a:path w="450" h="692" extrusionOk="0">
                  <a:moveTo>
                    <a:pt x="138" y="0"/>
                  </a:moveTo>
                  <a:lnTo>
                    <a:pt x="0" y="139"/>
                  </a:lnTo>
                  <a:lnTo>
                    <a:pt x="0" y="277"/>
                  </a:lnTo>
                  <a:lnTo>
                    <a:pt x="0" y="415"/>
                  </a:lnTo>
                  <a:lnTo>
                    <a:pt x="0" y="553"/>
                  </a:lnTo>
                  <a:cubicBezTo>
                    <a:pt x="0" y="692"/>
                    <a:pt x="138" y="692"/>
                    <a:pt x="138" y="692"/>
                  </a:cubicBezTo>
                  <a:lnTo>
                    <a:pt x="311" y="692"/>
                  </a:lnTo>
                  <a:lnTo>
                    <a:pt x="311" y="553"/>
                  </a:lnTo>
                  <a:lnTo>
                    <a:pt x="449" y="553"/>
                  </a:lnTo>
                  <a:lnTo>
                    <a:pt x="449" y="415"/>
                  </a:lnTo>
                  <a:cubicBezTo>
                    <a:pt x="449" y="415"/>
                    <a:pt x="449" y="277"/>
                    <a:pt x="311" y="277"/>
                  </a:cubicBezTo>
                  <a:lnTo>
                    <a:pt x="311" y="139"/>
                  </a:lnTo>
                  <a:lnTo>
                    <a:pt x="138" y="13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2961666" y="4063425"/>
              <a:ext cx="2496" cy="2496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138" y="0"/>
                  </a:moveTo>
                  <a:cubicBezTo>
                    <a:pt x="138" y="0"/>
                    <a:pt x="138" y="138"/>
                    <a:pt x="0" y="138"/>
                  </a:cubicBezTo>
                  <a:lnTo>
                    <a:pt x="138" y="13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3034296" y="4107499"/>
              <a:ext cx="4975" cy="4975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0" y="0"/>
                  </a:moveTo>
                  <a:cubicBezTo>
                    <a:pt x="120" y="0"/>
                    <a:pt x="136" y="104"/>
                    <a:pt x="228" y="132"/>
                  </a:cubicBezTo>
                  <a:lnTo>
                    <a:pt x="228" y="132"/>
                  </a:lnTo>
                  <a:cubicBezTo>
                    <a:pt x="176" y="56"/>
                    <a:pt x="88" y="0"/>
                    <a:pt x="0" y="0"/>
                  </a:cubicBezTo>
                  <a:close/>
                  <a:moveTo>
                    <a:pt x="228" y="132"/>
                  </a:moveTo>
                  <a:cubicBezTo>
                    <a:pt x="258" y="176"/>
                    <a:pt x="277" y="226"/>
                    <a:pt x="277" y="277"/>
                  </a:cubicBezTo>
                  <a:lnTo>
                    <a:pt x="277" y="139"/>
                  </a:lnTo>
                  <a:cubicBezTo>
                    <a:pt x="258" y="139"/>
                    <a:pt x="242" y="136"/>
                    <a:pt x="228" y="132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2969730" y="413046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3018778" y="4148465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3041749" y="4169568"/>
              <a:ext cx="15535" cy="15535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864" y="1"/>
                  </a:moveTo>
                  <a:lnTo>
                    <a:pt x="864" y="1"/>
                  </a:lnTo>
                  <a:cubicBezTo>
                    <a:pt x="588" y="277"/>
                    <a:pt x="311" y="416"/>
                    <a:pt x="173" y="692"/>
                  </a:cubicBezTo>
                  <a:cubicBezTo>
                    <a:pt x="0" y="692"/>
                    <a:pt x="0" y="865"/>
                    <a:pt x="0" y="865"/>
                  </a:cubicBezTo>
                  <a:cubicBezTo>
                    <a:pt x="311" y="554"/>
                    <a:pt x="588" y="277"/>
                    <a:pt x="864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3044838" y="4161504"/>
              <a:ext cx="108658" cy="82580"/>
            </a:xfrm>
            <a:custGeom>
              <a:avLst/>
              <a:gdLst/>
              <a:ahLst/>
              <a:cxnLst/>
              <a:rect l="l" t="t" r="r" b="b"/>
              <a:pathLst>
                <a:path w="6050" h="4598" extrusionOk="0">
                  <a:moveTo>
                    <a:pt x="2282" y="1141"/>
                  </a:moveTo>
                  <a:lnTo>
                    <a:pt x="2420" y="1314"/>
                  </a:lnTo>
                  <a:cubicBezTo>
                    <a:pt x="2420" y="1314"/>
                    <a:pt x="2593" y="1452"/>
                    <a:pt x="2731" y="1590"/>
                  </a:cubicBezTo>
                  <a:lnTo>
                    <a:pt x="2593" y="1452"/>
                  </a:lnTo>
                  <a:lnTo>
                    <a:pt x="2593" y="1452"/>
                  </a:lnTo>
                  <a:cubicBezTo>
                    <a:pt x="3008" y="1867"/>
                    <a:pt x="3457" y="2178"/>
                    <a:pt x="3872" y="2455"/>
                  </a:cubicBezTo>
                  <a:cubicBezTo>
                    <a:pt x="3872" y="2455"/>
                    <a:pt x="4010" y="2455"/>
                    <a:pt x="4149" y="2593"/>
                  </a:cubicBezTo>
                  <a:cubicBezTo>
                    <a:pt x="4321" y="2593"/>
                    <a:pt x="4321" y="2731"/>
                    <a:pt x="4321" y="2869"/>
                  </a:cubicBezTo>
                  <a:cubicBezTo>
                    <a:pt x="4198" y="2993"/>
                    <a:pt x="4092" y="3099"/>
                    <a:pt x="3991" y="3099"/>
                  </a:cubicBezTo>
                  <a:cubicBezTo>
                    <a:pt x="3951" y="3099"/>
                    <a:pt x="3912" y="3082"/>
                    <a:pt x="3872" y="3042"/>
                  </a:cubicBezTo>
                  <a:cubicBezTo>
                    <a:pt x="3596" y="2869"/>
                    <a:pt x="3285" y="2731"/>
                    <a:pt x="3008" y="2593"/>
                  </a:cubicBezTo>
                  <a:lnTo>
                    <a:pt x="3008" y="3042"/>
                  </a:lnTo>
                  <a:cubicBezTo>
                    <a:pt x="3008" y="3180"/>
                    <a:pt x="3008" y="3319"/>
                    <a:pt x="2731" y="3319"/>
                  </a:cubicBezTo>
                  <a:cubicBezTo>
                    <a:pt x="2593" y="3319"/>
                    <a:pt x="2420" y="3180"/>
                    <a:pt x="2420" y="3042"/>
                  </a:cubicBezTo>
                  <a:lnTo>
                    <a:pt x="2420" y="2593"/>
                  </a:lnTo>
                  <a:cubicBezTo>
                    <a:pt x="2282" y="2316"/>
                    <a:pt x="2006" y="1867"/>
                    <a:pt x="1867" y="1590"/>
                  </a:cubicBezTo>
                  <a:lnTo>
                    <a:pt x="1867" y="1314"/>
                  </a:lnTo>
                  <a:lnTo>
                    <a:pt x="2006" y="1141"/>
                  </a:lnTo>
                  <a:close/>
                  <a:moveTo>
                    <a:pt x="2731" y="0"/>
                  </a:moveTo>
                  <a:lnTo>
                    <a:pt x="2593" y="139"/>
                  </a:lnTo>
                  <a:cubicBezTo>
                    <a:pt x="2144" y="277"/>
                    <a:pt x="1867" y="588"/>
                    <a:pt x="1556" y="865"/>
                  </a:cubicBezTo>
                  <a:cubicBezTo>
                    <a:pt x="1003" y="1314"/>
                    <a:pt x="554" y="1867"/>
                    <a:pt x="1" y="2316"/>
                  </a:cubicBezTo>
                  <a:cubicBezTo>
                    <a:pt x="416" y="2731"/>
                    <a:pt x="865" y="3042"/>
                    <a:pt x="1280" y="3319"/>
                  </a:cubicBezTo>
                  <a:cubicBezTo>
                    <a:pt x="2006" y="3906"/>
                    <a:pt x="2731" y="4183"/>
                    <a:pt x="3596" y="4598"/>
                  </a:cubicBezTo>
                  <a:cubicBezTo>
                    <a:pt x="4321" y="3733"/>
                    <a:pt x="5186" y="3042"/>
                    <a:pt x="6050" y="2316"/>
                  </a:cubicBezTo>
                  <a:cubicBezTo>
                    <a:pt x="5324" y="1590"/>
                    <a:pt x="4460" y="1003"/>
                    <a:pt x="3734" y="450"/>
                  </a:cubicBezTo>
                  <a:cubicBezTo>
                    <a:pt x="3457" y="277"/>
                    <a:pt x="3146" y="139"/>
                    <a:pt x="2870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3119336" y="4247173"/>
              <a:ext cx="8082" cy="9950"/>
            </a:xfrm>
            <a:custGeom>
              <a:avLst/>
              <a:gdLst/>
              <a:ahLst/>
              <a:cxnLst/>
              <a:rect l="l" t="t" r="r" b="b"/>
              <a:pathLst>
                <a:path w="450" h="554" extrusionOk="0">
                  <a:moveTo>
                    <a:pt x="450" y="0"/>
                  </a:moveTo>
                  <a:lnTo>
                    <a:pt x="450" y="0"/>
                  </a:lnTo>
                  <a:cubicBezTo>
                    <a:pt x="312" y="139"/>
                    <a:pt x="173" y="277"/>
                    <a:pt x="1" y="553"/>
                  </a:cubicBezTo>
                  <a:cubicBezTo>
                    <a:pt x="173" y="415"/>
                    <a:pt x="312" y="277"/>
                    <a:pt x="450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3041749" y="4223574"/>
              <a:ext cx="62088" cy="38363"/>
            </a:xfrm>
            <a:custGeom>
              <a:avLst/>
              <a:gdLst/>
              <a:ahLst/>
              <a:cxnLst/>
              <a:rect l="l" t="t" r="r" b="b"/>
              <a:pathLst>
                <a:path w="3457" h="2136" extrusionOk="0">
                  <a:moveTo>
                    <a:pt x="0" y="1"/>
                  </a:moveTo>
                  <a:lnTo>
                    <a:pt x="173" y="139"/>
                  </a:lnTo>
                  <a:cubicBezTo>
                    <a:pt x="173" y="1"/>
                    <a:pt x="173" y="1"/>
                    <a:pt x="0" y="1"/>
                  </a:cubicBezTo>
                  <a:close/>
                  <a:moveTo>
                    <a:pt x="173" y="139"/>
                  </a:moveTo>
                  <a:cubicBezTo>
                    <a:pt x="1037" y="865"/>
                    <a:pt x="2039" y="1453"/>
                    <a:pt x="3042" y="2006"/>
                  </a:cubicBezTo>
                  <a:cubicBezTo>
                    <a:pt x="3111" y="2092"/>
                    <a:pt x="3180" y="2135"/>
                    <a:pt x="3249" y="2135"/>
                  </a:cubicBezTo>
                  <a:cubicBezTo>
                    <a:pt x="3318" y="2135"/>
                    <a:pt x="3387" y="2092"/>
                    <a:pt x="3457" y="2006"/>
                  </a:cubicBezTo>
                  <a:lnTo>
                    <a:pt x="3318" y="2006"/>
                  </a:lnTo>
                  <a:cubicBezTo>
                    <a:pt x="2592" y="1591"/>
                    <a:pt x="1901" y="1314"/>
                    <a:pt x="1175" y="865"/>
                  </a:cubicBezTo>
                  <a:cubicBezTo>
                    <a:pt x="864" y="589"/>
                    <a:pt x="449" y="277"/>
                    <a:pt x="173" y="139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3238537" y="4303658"/>
              <a:ext cx="39117" cy="41613"/>
            </a:xfrm>
            <a:custGeom>
              <a:avLst/>
              <a:gdLst/>
              <a:ahLst/>
              <a:cxnLst/>
              <a:rect l="l" t="t" r="r" b="b"/>
              <a:pathLst>
                <a:path w="2178" h="2317" extrusionOk="0">
                  <a:moveTo>
                    <a:pt x="2178" y="1"/>
                  </a:moveTo>
                  <a:cubicBezTo>
                    <a:pt x="2005" y="139"/>
                    <a:pt x="1867" y="139"/>
                    <a:pt x="1728" y="312"/>
                  </a:cubicBezTo>
                  <a:lnTo>
                    <a:pt x="0" y="2040"/>
                  </a:lnTo>
                  <a:lnTo>
                    <a:pt x="0" y="2317"/>
                  </a:lnTo>
                  <a:lnTo>
                    <a:pt x="138" y="2317"/>
                  </a:lnTo>
                  <a:cubicBezTo>
                    <a:pt x="277" y="2317"/>
                    <a:pt x="449" y="2317"/>
                    <a:pt x="588" y="2178"/>
                  </a:cubicBezTo>
                  <a:cubicBezTo>
                    <a:pt x="864" y="1591"/>
                    <a:pt x="1314" y="1176"/>
                    <a:pt x="1728" y="727"/>
                  </a:cubicBezTo>
                  <a:cubicBezTo>
                    <a:pt x="1867" y="588"/>
                    <a:pt x="2005" y="588"/>
                    <a:pt x="2178" y="450"/>
                  </a:cubicBezTo>
                  <a:lnTo>
                    <a:pt x="2178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3163410" y="4244066"/>
              <a:ext cx="108658" cy="83209"/>
            </a:xfrm>
            <a:custGeom>
              <a:avLst/>
              <a:gdLst/>
              <a:ahLst/>
              <a:cxnLst/>
              <a:rect l="l" t="t" r="r" b="b"/>
              <a:pathLst>
                <a:path w="6050" h="4633" extrusionOk="0">
                  <a:moveTo>
                    <a:pt x="3043" y="1314"/>
                  </a:moveTo>
                  <a:cubicBezTo>
                    <a:pt x="3181" y="1314"/>
                    <a:pt x="3181" y="1452"/>
                    <a:pt x="3319" y="1452"/>
                  </a:cubicBezTo>
                  <a:cubicBezTo>
                    <a:pt x="3457" y="1591"/>
                    <a:pt x="3596" y="1902"/>
                    <a:pt x="3768" y="2040"/>
                  </a:cubicBezTo>
                  <a:cubicBezTo>
                    <a:pt x="4045" y="2178"/>
                    <a:pt x="4183" y="2455"/>
                    <a:pt x="4460" y="2593"/>
                  </a:cubicBezTo>
                  <a:cubicBezTo>
                    <a:pt x="4632" y="2593"/>
                    <a:pt x="4632" y="2904"/>
                    <a:pt x="4460" y="2904"/>
                  </a:cubicBezTo>
                  <a:cubicBezTo>
                    <a:pt x="4460" y="3002"/>
                    <a:pt x="4321" y="3100"/>
                    <a:pt x="4192" y="3100"/>
                  </a:cubicBezTo>
                  <a:cubicBezTo>
                    <a:pt x="4138" y="3100"/>
                    <a:pt x="4085" y="3083"/>
                    <a:pt x="4045" y="3042"/>
                  </a:cubicBezTo>
                  <a:lnTo>
                    <a:pt x="3596" y="2593"/>
                  </a:lnTo>
                  <a:cubicBezTo>
                    <a:pt x="3457" y="2766"/>
                    <a:pt x="3457" y="3042"/>
                    <a:pt x="3181" y="3042"/>
                  </a:cubicBezTo>
                  <a:cubicBezTo>
                    <a:pt x="3043" y="3181"/>
                    <a:pt x="2731" y="3181"/>
                    <a:pt x="2593" y="3181"/>
                  </a:cubicBezTo>
                  <a:cubicBezTo>
                    <a:pt x="2455" y="3042"/>
                    <a:pt x="2178" y="2904"/>
                    <a:pt x="2040" y="2593"/>
                  </a:cubicBezTo>
                  <a:cubicBezTo>
                    <a:pt x="1867" y="2455"/>
                    <a:pt x="1729" y="2178"/>
                    <a:pt x="1591" y="2040"/>
                  </a:cubicBezTo>
                  <a:lnTo>
                    <a:pt x="1591" y="1729"/>
                  </a:lnTo>
                  <a:lnTo>
                    <a:pt x="1591" y="1591"/>
                  </a:lnTo>
                  <a:cubicBezTo>
                    <a:pt x="1729" y="1591"/>
                    <a:pt x="1729" y="1452"/>
                    <a:pt x="1867" y="1452"/>
                  </a:cubicBezTo>
                  <a:lnTo>
                    <a:pt x="2040" y="1591"/>
                  </a:lnTo>
                  <a:cubicBezTo>
                    <a:pt x="2317" y="1902"/>
                    <a:pt x="2455" y="2316"/>
                    <a:pt x="2731" y="2455"/>
                  </a:cubicBezTo>
                  <a:cubicBezTo>
                    <a:pt x="2731" y="2593"/>
                    <a:pt x="2731" y="2593"/>
                    <a:pt x="2904" y="2593"/>
                  </a:cubicBezTo>
                  <a:cubicBezTo>
                    <a:pt x="3043" y="2593"/>
                    <a:pt x="3043" y="2455"/>
                    <a:pt x="3043" y="2455"/>
                  </a:cubicBezTo>
                  <a:cubicBezTo>
                    <a:pt x="3043" y="2316"/>
                    <a:pt x="3181" y="2316"/>
                    <a:pt x="3181" y="2178"/>
                  </a:cubicBezTo>
                  <a:cubicBezTo>
                    <a:pt x="3043" y="2040"/>
                    <a:pt x="2904" y="2040"/>
                    <a:pt x="2904" y="1902"/>
                  </a:cubicBezTo>
                  <a:cubicBezTo>
                    <a:pt x="2731" y="1729"/>
                    <a:pt x="2731" y="1591"/>
                    <a:pt x="2904" y="1452"/>
                  </a:cubicBezTo>
                  <a:lnTo>
                    <a:pt x="3043" y="1314"/>
                  </a:lnTo>
                  <a:close/>
                  <a:moveTo>
                    <a:pt x="2904" y="1"/>
                  </a:moveTo>
                  <a:lnTo>
                    <a:pt x="2731" y="173"/>
                  </a:lnTo>
                  <a:lnTo>
                    <a:pt x="2593" y="173"/>
                  </a:lnTo>
                  <a:cubicBezTo>
                    <a:pt x="2317" y="312"/>
                    <a:pt x="1867" y="588"/>
                    <a:pt x="1591" y="865"/>
                  </a:cubicBezTo>
                  <a:cubicBezTo>
                    <a:pt x="1003" y="1314"/>
                    <a:pt x="588" y="1902"/>
                    <a:pt x="1" y="2455"/>
                  </a:cubicBezTo>
                  <a:cubicBezTo>
                    <a:pt x="450" y="2766"/>
                    <a:pt x="865" y="3042"/>
                    <a:pt x="1314" y="3457"/>
                  </a:cubicBezTo>
                  <a:cubicBezTo>
                    <a:pt x="2040" y="3906"/>
                    <a:pt x="2731" y="4321"/>
                    <a:pt x="3596" y="4632"/>
                  </a:cubicBezTo>
                  <a:cubicBezTo>
                    <a:pt x="4321" y="3768"/>
                    <a:pt x="5186" y="3042"/>
                    <a:pt x="6050" y="2316"/>
                  </a:cubicBezTo>
                  <a:cubicBezTo>
                    <a:pt x="5324" y="1729"/>
                    <a:pt x="4460" y="1038"/>
                    <a:pt x="3768" y="450"/>
                  </a:cubicBezTo>
                  <a:cubicBezTo>
                    <a:pt x="3457" y="312"/>
                    <a:pt x="3181" y="173"/>
                    <a:pt x="2904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3280132" y="4272623"/>
              <a:ext cx="15535" cy="26096"/>
            </a:xfrm>
            <a:custGeom>
              <a:avLst/>
              <a:gdLst/>
              <a:ahLst/>
              <a:cxnLst/>
              <a:rect l="l" t="t" r="r" b="b"/>
              <a:pathLst>
                <a:path w="865" h="1453" extrusionOk="0">
                  <a:moveTo>
                    <a:pt x="0" y="1"/>
                  </a:moveTo>
                  <a:lnTo>
                    <a:pt x="0" y="1"/>
                  </a:lnTo>
                  <a:cubicBezTo>
                    <a:pt x="129" y="130"/>
                    <a:pt x="259" y="289"/>
                    <a:pt x="388" y="310"/>
                  </a:cubicBezTo>
                  <a:lnTo>
                    <a:pt x="388" y="310"/>
                  </a:lnTo>
                  <a:cubicBezTo>
                    <a:pt x="253" y="205"/>
                    <a:pt x="94" y="95"/>
                    <a:pt x="0" y="1"/>
                  </a:cubicBezTo>
                  <a:close/>
                  <a:moveTo>
                    <a:pt x="388" y="310"/>
                  </a:moveTo>
                  <a:cubicBezTo>
                    <a:pt x="416" y="331"/>
                    <a:pt x="443" y="352"/>
                    <a:pt x="468" y="373"/>
                  </a:cubicBezTo>
                  <a:lnTo>
                    <a:pt x="468" y="373"/>
                  </a:lnTo>
                  <a:cubicBezTo>
                    <a:pt x="453" y="353"/>
                    <a:pt x="435" y="332"/>
                    <a:pt x="415" y="312"/>
                  </a:cubicBezTo>
                  <a:cubicBezTo>
                    <a:pt x="406" y="312"/>
                    <a:pt x="397" y="311"/>
                    <a:pt x="388" y="310"/>
                  </a:cubicBezTo>
                  <a:close/>
                  <a:moveTo>
                    <a:pt x="468" y="373"/>
                  </a:moveTo>
                  <a:cubicBezTo>
                    <a:pt x="553" y="491"/>
                    <a:pt x="553" y="609"/>
                    <a:pt x="553" y="726"/>
                  </a:cubicBezTo>
                  <a:lnTo>
                    <a:pt x="553" y="865"/>
                  </a:lnTo>
                  <a:cubicBezTo>
                    <a:pt x="553" y="1003"/>
                    <a:pt x="553" y="1176"/>
                    <a:pt x="726" y="1452"/>
                  </a:cubicBezTo>
                  <a:lnTo>
                    <a:pt x="726" y="1176"/>
                  </a:lnTo>
                  <a:cubicBezTo>
                    <a:pt x="864" y="1176"/>
                    <a:pt x="726" y="1003"/>
                    <a:pt x="726" y="865"/>
                  </a:cubicBezTo>
                  <a:cubicBezTo>
                    <a:pt x="726" y="726"/>
                    <a:pt x="726" y="450"/>
                    <a:pt x="553" y="450"/>
                  </a:cubicBezTo>
                  <a:cubicBezTo>
                    <a:pt x="528" y="425"/>
                    <a:pt x="499" y="400"/>
                    <a:pt x="468" y="373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3202599" y="4332268"/>
              <a:ext cx="20438" cy="13003"/>
            </a:xfrm>
            <a:custGeom>
              <a:avLst/>
              <a:gdLst/>
              <a:ahLst/>
              <a:cxnLst/>
              <a:rect l="l" t="t" r="r" b="b"/>
              <a:pathLst>
                <a:path w="1138" h="724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275"/>
                    <a:pt x="724" y="448"/>
                    <a:pt x="1137" y="724"/>
                  </a:cubicBezTo>
                  <a:lnTo>
                    <a:pt x="1137" y="585"/>
                  </a:lnTo>
                  <a:cubicBezTo>
                    <a:pt x="724" y="448"/>
                    <a:pt x="413" y="275"/>
                    <a:pt x="0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3269572" y="4316697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3365173" y="4386848"/>
              <a:ext cx="39135" cy="43481"/>
            </a:xfrm>
            <a:custGeom>
              <a:avLst/>
              <a:gdLst/>
              <a:ahLst/>
              <a:cxnLst/>
              <a:rect l="l" t="t" r="r" b="b"/>
              <a:pathLst>
                <a:path w="2179" h="2421" extrusionOk="0">
                  <a:moveTo>
                    <a:pt x="2178" y="1"/>
                  </a:moveTo>
                  <a:cubicBezTo>
                    <a:pt x="2040" y="1"/>
                    <a:pt x="1867" y="139"/>
                    <a:pt x="1729" y="277"/>
                  </a:cubicBezTo>
                  <a:cubicBezTo>
                    <a:pt x="1176" y="865"/>
                    <a:pt x="588" y="1279"/>
                    <a:pt x="0" y="1867"/>
                  </a:cubicBezTo>
                  <a:lnTo>
                    <a:pt x="0" y="2005"/>
                  </a:lnTo>
                  <a:lnTo>
                    <a:pt x="0" y="2420"/>
                  </a:lnTo>
                  <a:cubicBezTo>
                    <a:pt x="139" y="2420"/>
                    <a:pt x="312" y="2282"/>
                    <a:pt x="312" y="2282"/>
                  </a:cubicBezTo>
                  <a:cubicBezTo>
                    <a:pt x="726" y="1729"/>
                    <a:pt x="1176" y="1279"/>
                    <a:pt x="1590" y="865"/>
                  </a:cubicBezTo>
                  <a:cubicBezTo>
                    <a:pt x="1729" y="692"/>
                    <a:pt x="2040" y="554"/>
                    <a:pt x="2178" y="277"/>
                  </a:cubicBezTo>
                  <a:lnTo>
                    <a:pt x="2178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3290064" y="4391823"/>
              <a:ext cx="59609" cy="38506"/>
            </a:xfrm>
            <a:custGeom>
              <a:avLst/>
              <a:gdLst/>
              <a:ahLst/>
              <a:cxnLst/>
              <a:rect l="l" t="t" r="r" b="b"/>
              <a:pathLst>
                <a:path w="3319" h="2144" extrusionOk="0">
                  <a:moveTo>
                    <a:pt x="0" y="0"/>
                  </a:moveTo>
                  <a:lnTo>
                    <a:pt x="0" y="0"/>
                  </a:lnTo>
                  <a:cubicBezTo>
                    <a:pt x="1037" y="864"/>
                    <a:pt x="2178" y="1452"/>
                    <a:pt x="3180" y="2143"/>
                  </a:cubicBezTo>
                  <a:lnTo>
                    <a:pt x="3318" y="2143"/>
                  </a:lnTo>
                  <a:lnTo>
                    <a:pt x="3318" y="1867"/>
                  </a:lnTo>
                  <a:cubicBezTo>
                    <a:pt x="2454" y="1452"/>
                    <a:pt x="1728" y="1141"/>
                    <a:pt x="1037" y="588"/>
                  </a:cubicBezTo>
                  <a:cubicBezTo>
                    <a:pt x="726" y="415"/>
                    <a:pt x="311" y="138"/>
                    <a:pt x="0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3290064" y="4327257"/>
              <a:ext cx="108640" cy="82580"/>
            </a:xfrm>
            <a:custGeom>
              <a:avLst/>
              <a:gdLst/>
              <a:ahLst/>
              <a:cxnLst/>
              <a:rect l="l" t="t" r="r" b="b"/>
              <a:pathLst>
                <a:path w="6049" h="4598" extrusionOk="0">
                  <a:moveTo>
                    <a:pt x="2592" y="1141"/>
                  </a:moveTo>
                  <a:cubicBezTo>
                    <a:pt x="2592" y="1141"/>
                    <a:pt x="2765" y="1141"/>
                    <a:pt x="2904" y="1279"/>
                  </a:cubicBezTo>
                  <a:cubicBezTo>
                    <a:pt x="3042" y="1279"/>
                    <a:pt x="3318" y="1590"/>
                    <a:pt x="3457" y="1867"/>
                  </a:cubicBezTo>
                  <a:cubicBezTo>
                    <a:pt x="3629" y="2005"/>
                    <a:pt x="3768" y="2282"/>
                    <a:pt x="4044" y="2593"/>
                  </a:cubicBezTo>
                  <a:lnTo>
                    <a:pt x="4044" y="2869"/>
                  </a:lnTo>
                  <a:cubicBezTo>
                    <a:pt x="4044" y="2869"/>
                    <a:pt x="4044" y="3007"/>
                    <a:pt x="3906" y="3007"/>
                  </a:cubicBezTo>
                  <a:cubicBezTo>
                    <a:pt x="3837" y="3077"/>
                    <a:pt x="3768" y="3111"/>
                    <a:pt x="3694" y="3111"/>
                  </a:cubicBezTo>
                  <a:cubicBezTo>
                    <a:pt x="3621" y="3111"/>
                    <a:pt x="3543" y="3077"/>
                    <a:pt x="3457" y="3007"/>
                  </a:cubicBezTo>
                  <a:cubicBezTo>
                    <a:pt x="3318" y="2731"/>
                    <a:pt x="3180" y="2593"/>
                    <a:pt x="3042" y="2282"/>
                  </a:cubicBezTo>
                  <a:cubicBezTo>
                    <a:pt x="2904" y="2143"/>
                    <a:pt x="2904" y="2005"/>
                    <a:pt x="2765" y="1867"/>
                  </a:cubicBezTo>
                  <a:cubicBezTo>
                    <a:pt x="2592" y="1867"/>
                    <a:pt x="2592" y="1729"/>
                    <a:pt x="2592" y="1729"/>
                  </a:cubicBezTo>
                  <a:lnTo>
                    <a:pt x="2316" y="1729"/>
                  </a:lnTo>
                  <a:cubicBezTo>
                    <a:pt x="2316" y="1867"/>
                    <a:pt x="2178" y="1867"/>
                    <a:pt x="2178" y="1867"/>
                  </a:cubicBezTo>
                  <a:cubicBezTo>
                    <a:pt x="2039" y="2005"/>
                    <a:pt x="2039" y="2143"/>
                    <a:pt x="1901" y="2282"/>
                  </a:cubicBezTo>
                  <a:cubicBezTo>
                    <a:pt x="1901" y="2368"/>
                    <a:pt x="1823" y="2411"/>
                    <a:pt x="1728" y="2411"/>
                  </a:cubicBezTo>
                  <a:cubicBezTo>
                    <a:pt x="1633" y="2411"/>
                    <a:pt x="1521" y="2368"/>
                    <a:pt x="1452" y="2282"/>
                  </a:cubicBezTo>
                  <a:cubicBezTo>
                    <a:pt x="1314" y="2282"/>
                    <a:pt x="1314" y="2005"/>
                    <a:pt x="1452" y="1867"/>
                  </a:cubicBezTo>
                  <a:cubicBezTo>
                    <a:pt x="1452" y="1867"/>
                    <a:pt x="1590" y="1729"/>
                    <a:pt x="1728" y="1590"/>
                  </a:cubicBezTo>
                  <a:cubicBezTo>
                    <a:pt x="1728" y="1590"/>
                    <a:pt x="1728" y="1417"/>
                    <a:pt x="1901" y="1417"/>
                  </a:cubicBezTo>
                  <a:lnTo>
                    <a:pt x="2039" y="1279"/>
                  </a:lnTo>
                  <a:cubicBezTo>
                    <a:pt x="2039" y="1279"/>
                    <a:pt x="2178" y="1279"/>
                    <a:pt x="2178" y="1141"/>
                  </a:cubicBezTo>
                  <a:close/>
                  <a:moveTo>
                    <a:pt x="2765" y="0"/>
                  </a:moveTo>
                  <a:cubicBezTo>
                    <a:pt x="2765" y="139"/>
                    <a:pt x="2592" y="139"/>
                    <a:pt x="2592" y="139"/>
                  </a:cubicBezTo>
                  <a:cubicBezTo>
                    <a:pt x="2316" y="277"/>
                    <a:pt x="1901" y="553"/>
                    <a:pt x="1590" y="864"/>
                  </a:cubicBezTo>
                  <a:cubicBezTo>
                    <a:pt x="1037" y="1279"/>
                    <a:pt x="588" y="1867"/>
                    <a:pt x="0" y="2282"/>
                  </a:cubicBezTo>
                  <a:cubicBezTo>
                    <a:pt x="449" y="2731"/>
                    <a:pt x="864" y="3007"/>
                    <a:pt x="1314" y="3319"/>
                  </a:cubicBezTo>
                  <a:cubicBezTo>
                    <a:pt x="2039" y="3872"/>
                    <a:pt x="2904" y="4183"/>
                    <a:pt x="3629" y="4597"/>
                  </a:cubicBezTo>
                  <a:cubicBezTo>
                    <a:pt x="4321" y="3733"/>
                    <a:pt x="5185" y="3007"/>
                    <a:pt x="6049" y="2282"/>
                  </a:cubicBezTo>
                  <a:cubicBezTo>
                    <a:pt x="5358" y="1590"/>
                    <a:pt x="4494" y="1003"/>
                    <a:pt x="3768" y="415"/>
                  </a:cubicBezTo>
                  <a:cubicBezTo>
                    <a:pt x="3457" y="277"/>
                    <a:pt x="3180" y="139"/>
                    <a:pt x="2904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3393729" y="440236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3362694" y="3869115"/>
              <a:ext cx="39117" cy="41613"/>
            </a:xfrm>
            <a:custGeom>
              <a:avLst/>
              <a:gdLst/>
              <a:ahLst/>
              <a:cxnLst/>
              <a:rect l="l" t="t" r="r" b="b"/>
              <a:pathLst>
                <a:path w="2178" h="2317" extrusionOk="0">
                  <a:moveTo>
                    <a:pt x="2178" y="0"/>
                  </a:moveTo>
                  <a:cubicBezTo>
                    <a:pt x="2005" y="0"/>
                    <a:pt x="2005" y="139"/>
                    <a:pt x="1867" y="311"/>
                  </a:cubicBezTo>
                  <a:cubicBezTo>
                    <a:pt x="1314" y="864"/>
                    <a:pt x="726" y="1452"/>
                    <a:pt x="138" y="2040"/>
                  </a:cubicBezTo>
                  <a:lnTo>
                    <a:pt x="0" y="2040"/>
                  </a:lnTo>
                  <a:cubicBezTo>
                    <a:pt x="138" y="2178"/>
                    <a:pt x="138" y="2316"/>
                    <a:pt x="138" y="2316"/>
                  </a:cubicBezTo>
                  <a:cubicBezTo>
                    <a:pt x="588" y="1729"/>
                    <a:pt x="1003" y="1314"/>
                    <a:pt x="1452" y="864"/>
                  </a:cubicBezTo>
                  <a:cubicBezTo>
                    <a:pt x="1728" y="588"/>
                    <a:pt x="2005" y="450"/>
                    <a:pt x="2178" y="139"/>
                  </a:cubicBezTo>
                  <a:lnTo>
                    <a:pt x="2178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3287568" y="3871594"/>
              <a:ext cx="62106" cy="41613"/>
            </a:xfrm>
            <a:custGeom>
              <a:avLst/>
              <a:gdLst/>
              <a:ahLst/>
              <a:cxnLst/>
              <a:rect l="l" t="t" r="r" b="b"/>
              <a:pathLst>
                <a:path w="3458" h="2317" extrusionOk="0">
                  <a:moveTo>
                    <a:pt x="1" y="1"/>
                  </a:moveTo>
                  <a:cubicBezTo>
                    <a:pt x="1" y="173"/>
                    <a:pt x="139" y="312"/>
                    <a:pt x="139" y="450"/>
                  </a:cubicBezTo>
                  <a:cubicBezTo>
                    <a:pt x="1003" y="1176"/>
                    <a:pt x="2040" y="1729"/>
                    <a:pt x="3043" y="2316"/>
                  </a:cubicBezTo>
                  <a:lnTo>
                    <a:pt x="3457" y="2316"/>
                  </a:lnTo>
                  <a:cubicBezTo>
                    <a:pt x="3457" y="2178"/>
                    <a:pt x="3319" y="2040"/>
                    <a:pt x="3319" y="2040"/>
                  </a:cubicBezTo>
                  <a:cubicBezTo>
                    <a:pt x="2593" y="1591"/>
                    <a:pt x="1867" y="1314"/>
                    <a:pt x="1176" y="865"/>
                  </a:cubicBezTo>
                  <a:cubicBezTo>
                    <a:pt x="865" y="588"/>
                    <a:pt x="450" y="450"/>
                    <a:pt x="139" y="173"/>
                  </a:cubicBezTo>
                  <a:cubicBezTo>
                    <a:pt x="139" y="173"/>
                    <a:pt x="139" y="1"/>
                    <a:pt x="1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3290064" y="3809524"/>
              <a:ext cx="108640" cy="83191"/>
            </a:xfrm>
            <a:custGeom>
              <a:avLst/>
              <a:gdLst/>
              <a:ahLst/>
              <a:cxnLst/>
              <a:rect l="l" t="t" r="r" b="b"/>
              <a:pathLst>
                <a:path w="6049" h="4632" extrusionOk="0">
                  <a:moveTo>
                    <a:pt x="2316" y="1590"/>
                  </a:moveTo>
                  <a:lnTo>
                    <a:pt x="2454" y="1728"/>
                  </a:lnTo>
                  <a:cubicBezTo>
                    <a:pt x="2592" y="1728"/>
                    <a:pt x="2592" y="1901"/>
                    <a:pt x="2592" y="1901"/>
                  </a:cubicBezTo>
                  <a:cubicBezTo>
                    <a:pt x="2592" y="2039"/>
                    <a:pt x="2454" y="2039"/>
                    <a:pt x="2454" y="2178"/>
                  </a:cubicBezTo>
                  <a:lnTo>
                    <a:pt x="2039" y="2178"/>
                  </a:lnTo>
                  <a:lnTo>
                    <a:pt x="2039" y="1901"/>
                  </a:lnTo>
                  <a:lnTo>
                    <a:pt x="2039" y="1728"/>
                  </a:lnTo>
                  <a:cubicBezTo>
                    <a:pt x="2178" y="1590"/>
                    <a:pt x="2178" y="1590"/>
                    <a:pt x="2316" y="1590"/>
                  </a:cubicBezTo>
                  <a:close/>
                  <a:moveTo>
                    <a:pt x="3906" y="2592"/>
                  </a:moveTo>
                  <a:lnTo>
                    <a:pt x="3906" y="2904"/>
                  </a:lnTo>
                  <a:cubicBezTo>
                    <a:pt x="3906" y="3042"/>
                    <a:pt x="3906" y="3042"/>
                    <a:pt x="3768" y="3042"/>
                  </a:cubicBezTo>
                  <a:cubicBezTo>
                    <a:pt x="3768" y="3180"/>
                    <a:pt x="3629" y="3180"/>
                    <a:pt x="3629" y="3180"/>
                  </a:cubicBezTo>
                  <a:cubicBezTo>
                    <a:pt x="3457" y="3180"/>
                    <a:pt x="3457" y="3042"/>
                    <a:pt x="3318" y="3042"/>
                  </a:cubicBezTo>
                  <a:lnTo>
                    <a:pt x="3318" y="2904"/>
                  </a:lnTo>
                  <a:cubicBezTo>
                    <a:pt x="3318" y="2765"/>
                    <a:pt x="3318" y="2765"/>
                    <a:pt x="3457" y="2592"/>
                  </a:cubicBezTo>
                  <a:close/>
                  <a:moveTo>
                    <a:pt x="3457" y="1590"/>
                  </a:moveTo>
                  <a:cubicBezTo>
                    <a:pt x="3457" y="1590"/>
                    <a:pt x="3629" y="1590"/>
                    <a:pt x="3629" y="1728"/>
                  </a:cubicBezTo>
                  <a:cubicBezTo>
                    <a:pt x="3768" y="1901"/>
                    <a:pt x="3768" y="2039"/>
                    <a:pt x="3629" y="2178"/>
                  </a:cubicBezTo>
                  <a:cubicBezTo>
                    <a:pt x="3457" y="2178"/>
                    <a:pt x="3318" y="2316"/>
                    <a:pt x="3180" y="2454"/>
                  </a:cubicBezTo>
                  <a:cubicBezTo>
                    <a:pt x="3042" y="2765"/>
                    <a:pt x="2904" y="2904"/>
                    <a:pt x="2765" y="3180"/>
                  </a:cubicBezTo>
                  <a:cubicBezTo>
                    <a:pt x="2650" y="3180"/>
                    <a:pt x="2550" y="3241"/>
                    <a:pt x="2455" y="3241"/>
                  </a:cubicBezTo>
                  <a:cubicBezTo>
                    <a:pt x="2408" y="3241"/>
                    <a:pt x="2362" y="3226"/>
                    <a:pt x="2316" y="3180"/>
                  </a:cubicBezTo>
                  <a:cubicBezTo>
                    <a:pt x="2178" y="3042"/>
                    <a:pt x="2178" y="2904"/>
                    <a:pt x="2178" y="2765"/>
                  </a:cubicBezTo>
                  <a:cubicBezTo>
                    <a:pt x="2592" y="2316"/>
                    <a:pt x="2904" y="2039"/>
                    <a:pt x="3318" y="1590"/>
                  </a:cubicBezTo>
                  <a:close/>
                  <a:moveTo>
                    <a:pt x="2904" y="0"/>
                  </a:moveTo>
                  <a:cubicBezTo>
                    <a:pt x="2765" y="0"/>
                    <a:pt x="2765" y="0"/>
                    <a:pt x="2765" y="173"/>
                  </a:cubicBezTo>
                  <a:lnTo>
                    <a:pt x="2592" y="173"/>
                  </a:lnTo>
                  <a:cubicBezTo>
                    <a:pt x="2178" y="311"/>
                    <a:pt x="1901" y="588"/>
                    <a:pt x="1590" y="864"/>
                  </a:cubicBezTo>
                  <a:cubicBezTo>
                    <a:pt x="1037" y="1314"/>
                    <a:pt x="588" y="1901"/>
                    <a:pt x="0" y="2316"/>
                  </a:cubicBezTo>
                  <a:cubicBezTo>
                    <a:pt x="449" y="2765"/>
                    <a:pt x="726" y="3042"/>
                    <a:pt x="1314" y="3318"/>
                  </a:cubicBezTo>
                  <a:cubicBezTo>
                    <a:pt x="2039" y="3906"/>
                    <a:pt x="2765" y="4182"/>
                    <a:pt x="3629" y="4632"/>
                  </a:cubicBezTo>
                  <a:cubicBezTo>
                    <a:pt x="4321" y="3768"/>
                    <a:pt x="5185" y="3042"/>
                    <a:pt x="6049" y="2316"/>
                  </a:cubicBezTo>
                  <a:cubicBezTo>
                    <a:pt x="5358" y="1590"/>
                    <a:pt x="4494" y="1037"/>
                    <a:pt x="3768" y="449"/>
                  </a:cubicBezTo>
                  <a:cubicBezTo>
                    <a:pt x="3457" y="311"/>
                    <a:pt x="3180" y="173"/>
                    <a:pt x="2904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3388754" y="388463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3489330" y="3949199"/>
              <a:ext cx="39135" cy="44092"/>
            </a:xfrm>
            <a:custGeom>
              <a:avLst/>
              <a:gdLst/>
              <a:ahLst/>
              <a:cxnLst/>
              <a:rect l="l" t="t" r="r" b="b"/>
              <a:pathLst>
                <a:path w="2179" h="2455" extrusionOk="0">
                  <a:moveTo>
                    <a:pt x="2178" y="0"/>
                  </a:moveTo>
                  <a:cubicBezTo>
                    <a:pt x="2178" y="173"/>
                    <a:pt x="2040" y="311"/>
                    <a:pt x="1867" y="450"/>
                  </a:cubicBezTo>
                  <a:cubicBezTo>
                    <a:pt x="1314" y="864"/>
                    <a:pt x="726" y="1452"/>
                    <a:pt x="139" y="2040"/>
                  </a:cubicBezTo>
                  <a:cubicBezTo>
                    <a:pt x="139" y="2178"/>
                    <a:pt x="139" y="2178"/>
                    <a:pt x="0" y="2178"/>
                  </a:cubicBezTo>
                  <a:cubicBezTo>
                    <a:pt x="139" y="2178"/>
                    <a:pt x="139" y="2316"/>
                    <a:pt x="139" y="2454"/>
                  </a:cubicBezTo>
                  <a:cubicBezTo>
                    <a:pt x="450" y="1901"/>
                    <a:pt x="865" y="1452"/>
                    <a:pt x="1314" y="1175"/>
                  </a:cubicBezTo>
                  <a:lnTo>
                    <a:pt x="1314" y="1037"/>
                  </a:lnTo>
                  <a:cubicBezTo>
                    <a:pt x="1590" y="726"/>
                    <a:pt x="1867" y="588"/>
                    <a:pt x="2178" y="311"/>
                  </a:cubicBezTo>
                  <a:lnTo>
                    <a:pt x="2178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3414222" y="3954785"/>
              <a:ext cx="62088" cy="44092"/>
            </a:xfrm>
            <a:custGeom>
              <a:avLst/>
              <a:gdLst/>
              <a:ahLst/>
              <a:cxnLst/>
              <a:rect l="l" t="t" r="r" b="b"/>
              <a:pathLst>
                <a:path w="3457" h="2455" extrusionOk="0">
                  <a:moveTo>
                    <a:pt x="0" y="0"/>
                  </a:moveTo>
                  <a:cubicBezTo>
                    <a:pt x="0" y="139"/>
                    <a:pt x="173" y="277"/>
                    <a:pt x="173" y="415"/>
                  </a:cubicBezTo>
                  <a:cubicBezTo>
                    <a:pt x="726" y="864"/>
                    <a:pt x="1314" y="1279"/>
                    <a:pt x="1901" y="1729"/>
                  </a:cubicBezTo>
                  <a:cubicBezTo>
                    <a:pt x="2316" y="2005"/>
                    <a:pt x="2765" y="2143"/>
                    <a:pt x="3042" y="2454"/>
                  </a:cubicBezTo>
                  <a:cubicBezTo>
                    <a:pt x="3180" y="2454"/>
                    <a:pt x="3180" y="2454"/>
                    <a:pt x="3318" y="2282"/>
                  </a:cubicBezTo>
                  <a:lnTo>
                    <a:pt x="3457" y="2282"/>
                  </a:lnTo>
                  <a:cubicBezTo>
                    <a:pt x="3457" y="2143"/>
                    <a:pt x="3318" y="2005"/>
                    <a:pt x="3318" y="1867"/>
                  </a:cubicBezTo>
                  <a:cubicBezTo>
                    <a:pt x="2592" y="1590"/>
                    <a:pt x="1901" y="1141"/>
                    <a:pt x="1175" y="726"/>
                  </a:cubicBezTo>
                  <a:cubicBezTo>
                    <a:pt x="864" y="553"/>
                    <a:pt x="449" y="277"/>
                    <a:pt x="173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3417311" y="3892697"/>
              <a:ext cx="108658" cy="82580"/>
            </a:xfrm>
            <a:custGeom>
              <a:avLst/>
              <a:gdLst/>
              <a:ahLst/>
              <a:cxnLst/>
              <a:rect l="l" t="t" r="r" b="b"/>
              <a:pathLst>
                <a:path w="6050" h="4598" extrusionOk="0">
                  <a:moveTo>
                    <a:pt x="2593" y="1003"/>
                  </a:moveTo>
                  <a:cubicBezTo>
                    <a:pt x="2732" y="1003"/>
                    <a:pt x="2870" y="1141"/>
                    <a:pt x="2870" y="1280"/>
                  </a:cubicBezTo>
                  <a:lnTo>
                    <a:pt x="2870" y="1591"/>
                  </a:lnTo>
                  <a:cubicBezTo>
                    <a:pt x="2870" y="1729"/>
                    <a:pt x="3008" y="1729"/>
                    <a:pt x="3008" y="1729"/>
                  </a:cubicBezTo>
                  <a:cubicBezTo>
                    <a:pt x="3146" y="1729"/>
                    <a:pt x="3285" y="1591"/>
                    <a:pt x="3596" y="1591"/>
                  </a:cubicBezTo>
                  <a:cubicBezTo>
                    <a:pt x="3734" y="1591"/>
                    <a:pt x="3872" y="1729"/>
                    <a:pt x="3872" y="1867"/>
                  </a:cubicBezTo>
                  <a:cubicBezTo>
                    <a:pt x="3872" y="2006"/>
                    <a:pt x="3734" y="2144"/>
                    <a:pt x="3596" y="2144"/>
                  </a:cubicBezTo>
                  <a:lnTo>
                    <a:pt x="3457" y="2144"/>
                  </a:lnTo>
                  <a:cubicBezTo>
                    <a:pt x="3285" y="2282"/>
                    <a:pt x="3285" y="2282"/>
                    <a:pt x="3146" y="2282"/>
                  </a:cubicBezTo>
                  <a:cubicBezTo>
                    <a:pt x="3146" y="2455"/>
                    <a:pt x="3285" y="2593"/>
                    <a:pt x="3285" y="2731"/>
                  </a:cubicBezTo>
                  <a:cubicBezTo>
                    <a:pt x="3285" y="2870"/>
                    <a:pt x="3285" y="3008"/>
                    <a:pt x="3146" y="3008"/>
                  </a:cubicBezTo>
                  <a:cubicBezTo>
                    <a:pt x="3106" y="3048"/>
                    <a:pt x="3065" y="3065"/>
                    <a:pt x="3025" y="3065"/>
                  </a:cubicBezTo>
                  <a:cubicBezTo>
                    <a:pt x="2927" y="3065"/>
                    <a:pt x="2829" y="2967"/>
                    <a:pt x="2732" y="2870"/>
                  </a:cubicBezTo>
                  <a:cubicBezTo>
                    <a:pt x="2732" y="2731"/>
                    <a:pt x="2732" y="2593"/>
                    <a:pt x="2593" y="2593"/>
                  </a:cubicBezTo>
                  <a:cubicBezTo>
                    <a:pt x="2420" y="2593"/>
                    <a:pt x="2282" y="2593"/>
                    <a:pt x="2144" y="2731"/>
                  </a:cubicBezTo>
                  <a:lnTo>
                    <a:pt x="2006" y="2593"/>
                  </a:lnTo>
                  <a:cubicBezTo>
                    <a:pt x="1867" y="2593"/>
                    <a:pt x="1867" y="2455"/>
                    <a:pt x="1867" y="2455"/>
                  </a:cubicBezTo>
                  <a:lnTo>
                    <a:pt x="1867" y="2144"/>
                  </a:lnTo>
                  <a:cubicBezTo>
                    <a:pt x="2006" y="2144"/>
                    <a:pt x="2006" y="2144"/>
                    <a:pt x="2144" y="2006"/>
                  </a:cubicBezTo>
                  <a:lnTo>
                    <a:pt x="2420" y="2006"/>
                  </a:lnTo>
                  <a:cubicBezTo>
                    <a:pt x="2282" y="1729"/>
                    <a:pt x="2282" y="1591"/>
                    <a:pt x="2282" y="1418"/>
                  </a:cubicBezTo>
                  <a:cubicBezTo>
                    <a:pt x="2144" y="1141"/>
                    <a:pt x="2282" y="1003"/>
                    <a:pt x="2420" y="1003"/>
                  </a:cubicBezTo>
                  <a:close/>
                  <a:moveTo>
                    <a:pt x="2732" y="1"/>
                  </a:moveTo>
                  <a:cubicBezTo>
                    <a:pt x="2593" y="1"/>
                    <a:pt x="2593" y="139"/>
                    <a:pt x="2593" y="139"/>
                  </a:cubicBezTo>
                  <a:cubicBezTo>
                    <a:pt x="2144" y="277"/>
                    <a:pt x="1867" y="554"/>
                    <a:pt x="1556" y="865"/>
                  </a:cubicBezTo>
                  <a:cubicBezTo>
                    <a:pt x="1003" y="1280"/>
                    <a:pt x="554" y="1867"/>
                    <a:pt x="1" y="2282"/>
                  </a:cubicBezTo>
                  <a:cubicBezTo>
                    <a:pt x="416" y="2731"/>
                    <a:pt x="692" y="3008"/>
                    <a:pt x="1280" y="3319"/>
                  </a:cubicBezTo>
                  <a:cubicBezTo>
                    <a:pt x="2006" y="3734"/>
                    <a:pt x="2732" y="4183"/>
                    <a:pt x="3596" y="4598"/>
                  </a:cubicBezTo>
                  <a:cubicBezTo>
                    <a:pt x="4322" y="3734"/>
                    <a:pt x="5186" y="3008"/>
                    <a:pt x="6050" y="2282"/>
                  </a:cubicBezTo>
                  <a:cubicBezTo>
                    <a:pt x="5324" y="1591"/>
                    <a:pt x="4460" y="1003"/>
                    <a:pt x="3734" y="416"/>
                  </a:cubicBezTo>
                  <a:cubicBezTo>
                    <a:pt x="3457" y="277"/>
                    <a:pt x="3146" y="139"/>
                    <a:pt x="2870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3396208" y="3941746"/>
              <a:ext cx="2496" cy="10560"/>
            </a:xfrm>
            <a:custGeom>
              <a:avLst/>
              <a:gdLst/>
              <a:ahLst/>
              <a:cxnLst/>
              <a:rect l="l" t="t" r="r" b="b"/>
              <a:pathLst>
                <a:path w="139" h="588" extrusionOk="0">
                  <a:moveTo>
                    <a:pt x="139" y="0"/>
                  </a:moveTo>
                  <a:cubicBezTo>
                    <a:pt x="1" y="139"/>
                    <a:pt x="1" y="277"/>
                    <a:pt x="139" y="588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3512912" y="3967824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1" y="138"/>
                  </a:moveTo>
                  <a:lnTo>
                    <a:pt x="1" y="0"/>
                  </a:lnTo>
                  <a:lnTo>
                    <a:pt x="1" y="138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3533404" y="4037347"/>
              <a:ext cx="62106" cy="44092"/>
            </a:xfrm>
            <a:custGeom>
              <a:avLst/>
              <a:gdLst/>
              <a:ahLst/>
              <a:cxnLst/>
              <a:rect l="l" t="t" r="r" b="b"/>
              <a:pathLst>
                <a:path w="3458" h="2455" extrusionOk="0">
                  <a:moveTo>
                    <a:pt x="1" y="0"/>
                  </a:moveTo>
                  <a:cubicBezTo>
                    <a:pt x="139" y="139"/>
                    <a:pt x="139" y="277"/>
                    <a:pt x="139" y="450"/>
                  </a:cubicBezTo>
                  <a:cubicBezTo>
                    <a:pt x="1141" y="1314"/>
                    <a:pt x="2316" y="1867"/>
                    <a:pt x="3319" y="2455"/>
                  </a:cubicBezTo>
                  <a:lnTo>
                    <a:pt x="3457" y="2455"/>
                  </a:lnTo>
                  <a:cubicBezTo>
                    <a:pt x="3457" y="2316"/>
                    <a:pt x="3457" y="2178"/>
                    <a:pt x="3319" y="2005"/>
                  </a:cubicBezTo>
                  <a:cubicBezTo>
                    <a:pt x="2593" y="1590"/>
                    <a:pt x="1867" y="1314"/>
                    <a:pt x="1141" y="865"/>
                  </a:cubicBezTo>
                  <a:cubicBezTo>
                    <a:pt x="865" y="588"/>
                    <a:pt x="450" y="277"/>
                    <a:pt x="139" y="139"/>
                  </a:cubicBezTo>
                  <a:cubicBezTo>
                    <a:pt x="139" y="139"/>
                    <a:pt x="139" y="0"/>
                    <a:pt x="1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3535883" y="3975259"/>
              <a:ext cx="108658" cy="82598"/>
            </a:xfrm>
            <a:custGeom>
              <a:avLst/>
              <a:gdLst/>
              <a:ahLst/>
              <a:cxnLst/>
              <a:rect l="l" t="t" r="r" b="b"/>
              <a:pathLst>
                <a:path w="6050" h="4599" extrusionOk="0">
                  <a:moveTo>
                    <a:pt x="3181" y="1591"/>
                  </a:moveTo>
                  <a:cubicBezTo>
                    <a:pt x="3181" y="1591"/>
                    <a:pt x="3319" y="1591"/>
                    <a:pt x="3319" y="1729"/>
                  </a:cubicBezTo>
                  <a:cubicBezTo>
                    <a:pt x="3319" y="1729"/>
                    <a:pt x="3457" y="1729"/>
                    <a:pt x="3457" y="1867"/>
                  </a:cubicBezTo>
                  <a:cubicBezTo>
                    <a:pt x="3457" y="1867"/>
                    <a:pt x="3457" y="2006"/>
                    <a:pt x="3319" y="2179"/>
                  </a:cubicBezTo>
                  <a:cubicBezTo>
                    <a:pt x="3181" y="2317"/>
                    <a:pt x="3043" y="2593"/>
                    <a:pt x="2904" y="2870"/>
                  </a:cubicBezTo>
                  <a:cubicBezTo>
                    <a:pt x="2818" y="2956"/>
                    <a:pt x="2740" y="2999"/>
                    <a:pt x="2667" y="2999"/>
                  </a:cubicBezTo>
                  <a:cubicBezTo>
                    <a:pt x="2593" y="2999"/>
                    <a:pt x="2524" y="2956"/>
                    <a:pt x="2455" y="2870"/>
                  </a:cubicBezTo>
                  <a:cubicBezTo>
                    <a:pt x="2317" y="2870"/>
                    <a:pt x="2317" y="2732"/>
                    <a:pt x="2317" y="2732"/>
                  </a:cubicBezTo>
                  <a:lnTo>
                    <a:pt x="2317" y="2455"/>
                  </a:lnTo>
                  <a:cubicBezTo>
                    <a:pt x="2455" y="2179"/>
                    <a:pt x="2731" y="2006"/>
                    <a:pt x="2904" y="1729"/>
                  </a:cubicBezTo>
                  <a:cubicBezTo>
                    <a:pt x="3043" y="1729"/>
                    <a:pt x="3043" y="1591"/>
                    <a:pt x="3043" y="1591"/>
                  </a:cubicBezTo>
                  <a:close/>
                  <a:moveTo>
                    <a:pt x="2904" y="1"/>
                  </a:moveTo>
                  <a:cubicBezTo>
                    <a:pt x="2904" y="1"/>
                    <a:pt x="2731" y="1"/>
                    <a:pt x="2731" y="139"/>
                  </a:cubicBezTo>
                  <a:lnTo>
                    <a:pt x="2593" y="139"/>
                  </a:lnTo>
                  <a:cubicBezTo>
                    <a:pt x="2317" y="277"/>
                    <a:pt x="1867" y="589"/>
                    <a:pt x="1591" y="865"/>
                  </a:cubicBezTo>
                  <a:cubicBezTo>
                    <a:pt x="1003" y="1314"/>
                    <a:pt x="588" y="1867"/>
                    <a:pt x="1" y="2317"/>
                  </a:cubicBezTo>
                  <a:cubicBezTo>
                    <a:pt x="450" y="2732"/>
                    <a:pt x="865" y="3043"/>
                    <a:pt x="1314" y="3319"/>
                  </a:cubicBezTo>
                  <a:cubicBezTo>
                    <a:pt x="2040" y="3907"/>
                    <a:pt x="2731" y="4183"/>
                    <a:pt x="3596" y="4598"/>
                  </a:cubicBezTo>
                  <a:cubicBezTo>
                    <a:pt x="4321" y="3734"/>
                    <a:pt x="5186" y="3043"/>
                    <a:pt x="6050" y="2317"/>
                  </a:cubicBezTo>
                  <a:cubicBezTo>
                    <a:pt x="5324" y="1591"/>
                    <a:pt x="4460" y="1003"/>
                    <a:pt x="3768" y="450"/>
                  </a:cubicBezTo>
                  <a:cubicBezTo>
                    <a:pt x="3457" y="277"/>
                    <a:pt x="3181" y="139"/>
                    <a:pt x="2904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3611009" y="4034868"/>
              <a:ext cx="39117" cy="49049"/>
            </a:xfrm>
            <a:custGeom>
              <a:avLst/>
              <a:gdLst/>
              <a:ahLst/>
              <a:cxnLst/>
              <a:rect l="l" t="t" r="r" b="b"/>
              <a:pathLst>
                <a:path w="2178" h="2731" extrusionOk="0">
                  <a:moveTo>
                    <a:pt x="2005" y="0"/>
                  </a:moveTo>
                  <a:cubicBezTo>
                    <a:pt x="2005" y="0"/>
                    <a:pt x="1867" y="138"/>
                    <a:pt x="1728" y="277"/>
                  </a:cubicBezTo>
                  <a:cubicBezTo>
                    <a:pt x="1141" y="864"/>
                    <a:pt x="588" y="1279"/>
                    <a:pt x="0" y="2005"/>
                  </a:cubicBezTo>
                  <a:lnTo>
                    <a:pt x="0" y="2731"/>
                  </a:lnTo>
                  <a:lnTo>
                    <a:pt x="138" y="2593"/>
                  </a:lnTo>
                  <a:lnTo>
                    <a:pt x="588" y="2143"/>
                  </a:lnTo>
                  <a:cubicBezTo>
                    <a:pt x="864" y="1867"/>
                    <a:pt x="1141" y="1452"/>
                    <a:pt x="1590" y="1141"/>
                  </a:cubicBezTo>
                  <a:lnTo>
                    <a:pt x="1590" y="1003"/>
                  </a:lnTo>
                  <a:cubicBezTo>
                    <a:pt x="1728" y="864"/>
                    <a:pt x="2005" y="726"/>
                    <a:pt x="2178" y="415"/>
                  </a:cubicBezTo>
                  <a:cubicBezTo>
                    <a:pt x="2178" y="277"/>
                    <a:pt x="2178" y="138"/>
                    <a:pt x="2005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3639566" y="4052864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0" y="139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3763723" y="413853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3660040" y="4119909"/>
              <a:ext cx="62106" cy="46570"/>
            </a:xfrm>
            <a:custGeom>
              <a:avLst/>
              <a:gdLst/>
              <a:ahLst/>
              <a:cxnLst/>
              <a:rect l="l" t="t" r="r" b="b"/>
              <a:pathLst>
                <a:path w="3458" h="2593" extrusionOk="0">
                  <a:moveTo>
                    <a:pt x="1" y="1"/>
                  </a:moveTo>
                  <a:cubicBezTo>
                    <a:pt x="139" y="173"/>
                    <a:pt x="139" y="312"/>
                    <a:pt x="139" y="450"/>
                  </a:cubicBezTo>
                  <a:cubicBezTo>
                    <a:pt x="727" y="865"/>
                    <a:pt x="1314" y="1314"/>
                    <a:pt x="1867" y="1729"/>
                  </a:cubicBezTo>
                  <a:cubicBezTo>
                    <a:pt x="2455" y="2040"/>
                    <a:pt x="2904" y="2316"/>
                    <a:pt x="3457" y="2593"/>
                  </a:cubicBezTo>
                  <a:cubicBezTo>
                    <a:pt x="3457" y="2316"/>
                    <a:pt x="3457" y="2178"/>
                    <a:pt x="3319" y="1902"/>
                  </a:cubicBezTo>
                  <a:cubicBezTo>
                    <a:pt x="2593" y="1591"/>
                    <a:pt x="1867" y="1176"/>
                    <a:pt x="1176" y="726"/>
                  </a:cubicBezTo>
                  <a:cubicBezTo>
                    <a:pt x="865" y="588"/>
                    <a:pt x="450" y="312"/>
                    <a:pt x="139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3737645" y="4114952"/>
              <a:ext cx="39135" cy="51527"/>
            </a:xfrm>
            <a:custGeom>
              <a:avLst/>
              <a:gdLst/>
              <a:ahLst/>
              <a:cxnLst/>
              <a:rect l="l" t="t" r="r" b="b"/>
              <a:pathLst>
                <a:path w="2179" h="2869" extrusionOk="0">
                  <a:moveTo>
                    <a:pt x="2178" y="0"/>
                  </a:moveTo>
                  <a:cubicBezTo>
                    <a:pt x="2040" y="138"/>
                    <a:pt x="1867" y="277"/>
                    <a:pt x="1729" y="449"/>
                  </a:cubicBezTo>
                  <a:cubicBezTo>
                    <a:pt x="1176" y="864"/>
                    <a:pt x="588" y="1452"/>
                    <a:pt x="1" y="2005"/>
                  </a:cubicBezTo>
                  <a:lnTo>
                    <a:pt x="1" y="2178"/>
                  </a:lnTo>
                  <a:lnTo>
                    <a:pt x="1" y="2869"/>
                  </a:lnTo>
                  <a:lnTo>
                    <a:pt x="139" y="2731"/>
                  </a:lnTo>
                  <a:cubicBezTo>
                    <a:pt x="588" y="2178"/>
                    <a:pt x="1003" y="1728"/>
                    <a:pt x="1452" y="1314"/>
                  </a:cubicBezTo>
                  <a:cubicBezTo>
                    <a:pt x="1591" y="1141"/>
                    <a:pt x="1729" y="1002"/>
                    <a:pt x="1867" y="1002"/>
                  </a:cubicBezTo>
                  <a:cubicBezTo>
                    <a:pt x="1867" y="864"/>
                    <a:pt x="2040" y="726"/>
                    <a:pt x="2178" y="588"/>
                  </a:cubicBezTo>
                  <a:lnTo>
                    <a:pt x="2178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3662537" y="4055343"/>
              <a:ext cx="108658" cy="85687"/>
            </a:xfrm>
            <a:custGeom>
              <a:avLst/>
              <a:gdLst/>
              <a:ahLst/>
              <a:cxnLst/>
              <a:rect l="l" t="t" r="r" b="b"/>
              <a:pathLst>
                <a:path w="6050" h="4771" extrusionOk="0">
                  <a:moveTo>
                    <a:pt x="2765" y="1591"/>
                  </a:moveTo>
                  <a:cubicBezTo>
                    <a:pt x="2765" y="1591"/>
                    <a:pt x="2904" y="1591"/>
                    <a:pt x="2904" y="1729"/>
                  </a:cubicBezTo>
                  <a:cubicBezTo>
                    <a:pt x="3042" y="1729"/>
                    <a:pt x="3042" y="1867"/>
                    <a:pt x="3042" y="1867"/>
                  </a:cubicBezTo>
                  <a:cubicBezTo>
                    <a:pt x="3042" y="2040"/>
                    <a:pt x="2904" y="2040"/>
                    <a:pt x="2904" y="2178"/>
                  </a:cubicBezTo>
                  <a:lnTo>
                    <a:pt x="2765" y="2178"/>
                  </a:lnTo>
                  <a:cubicBezTo>
                    <a:pt x="2765" y="2317"/>
                    <a:pt x="2593" y="2455"/>
                    <a:pt x="2454" y="2593"/>
                  </a:cubicBezTo>
                  <a:cubicBezTo>
                    <a:pt x="2454" y="2731"/>
                    <a:pt x="2178" y="2731"/>
                    <a:pt x="2039" y="2731"/>
                  </a:cubicBezTo>
                  <a:cubicBezTo>
                    <a:pt x="1901" y="2593"/>
                    <a:pt x="1901" y="2455"/>
                    <a:pt x="2039" y="2317"/>
                  </a:cubicBezTo>
                  <a:cubicBezTo>
                    <a:pt x="2178" y="2040"/>
                    <a:pt x="2316" y="1867"/>
                    <a:pt x="2454" y="1729"/>
                  </a:cubicBezTo>
                  <a:cubicBezTo>
                    <a:pt x="2593" y="1591"/>
                    <a:pt x="2593" y="1591"/>
                    <a:pt x="2765" y="1591"/>
                  </a:cubicBezTo>
                  <a:close/>
                  <a:moveTo>
                    <a:pt x="3768" y="1867"/>
                  </a:moveTo>
                  <a:lnTo>
                    <a:pt x="3906" y="2040"/>
                  </a:lnTo>
                  <a:cubicBezTo>
                    <a:pt x="3906" y="2178"/>
                    <a:pt x="3906" y="2317"/>
                    <a:pt x="3768" y="2317"/>
                  </a:cubicBezTo>
                  <a:cubicBezTo>
                    <a:pt x="3629" y="2593"/>
                    <a:pt x="3457" y="2731"/>
                    <a:pt x="3318" y="3043"/>
                  </a:cubicBezTo>
                  <a:cubicBezTo>
                    <a:pt x="3318" y="3181"/>
                    <a:pt x="3042" y="3181"/>
                    <a:pt x="2904" y="3181"/>
                  </a:cubicBezTo>
                  <a:cubicBezTo>
                    <a:pt x="2765" y="3043"/>
                    <a:pt x="2765" y="2904"/>
                    <a:pt x="2904" y="2731"/>
                  </a:cubicBezTo>
                  <a:cubicBezTo>
                    <a:pt x="3042" y="2455"/>
                    <a:pt x="3180" y="2178"/>
                    <a:pt x="3318" y="2040"/>
                  </a:cubicBezTo>
                  <a:cubicBezTo>
                    <a:pt x="3318" y="1867"/>
                    <a:pt x="3457" y="1867"/>
                    <a:pt x="3629" y="1867"/>
                  </a:cubicBezTo>
                  <a:close/>
                  <a:moveTo>
                    <a:pt x="2904" y="1"/>
                  </a:moveTo>
                  <a:cubicBezTo>
                    <a:pt x="2904" y="139"/>
                    <a:pt x="2765" y="139"/>
                    <a:pt x="2765" y="139"/>
                  </a:cubicBezTo>
                  <a:cubicBezTo>
                    <a:pt x="2593" y="139"/>
                    <a:pt x="2593" y="139"/>
                    <a:pt x="2593" y="312"/>
                  </a:cubicBezTo>
                  <a:cubicBezTo>
                    <a:pt x="2316" y="450"/>
                    <a:pt x="1901" y="727"/>
                    <a:pt x="1590" y="865"/>
                  </a:cubicBezTo>
                  <a:cubicBezTo>
                    <a:pt x="1037" y="1453"/>
                    <a:pt x="588" y="2040"/>
                    <a:pt x="0" y="2455"/>
                  </a:cubicBezTo>
                  <a:cubicBezTo>
                    <a:pt x="449" y="2904"/>
                    <a:pt x="864" y="3181"/>
                    <a:pt x="1314" y="3457"/>
                  </a:cubicBezTo>
                  <a:cubicBezTo>
                    <a:pt x="2039" y="3907"/>
                    <a:pt x="2765" y="4321"/>
                    <a:pt x="3629" y="4771"/>
                  </a:cubicBezTo>
                  <a:cubicBezTo>
                    <a:pt x="4321" y="3907"/>
                    <a:pt x="5185" y="3181"/>
                    <a:pt x="6049" y="2455"/>
                  </a:cubicBezTo>
                  <a:cubicBezTo>
                    <a:pt x="5358" y="1729"/>
                    <a:pt x="4494" y="1176"/>
                    <a:pt x="3768" y="588"/>
                  </a:cubicBezTo>
                  <a:cubicBezTo>
                    <a:pt x="3457" y="450"/>
                    <a:pt x="3180" y="312"/>
                    <a:pt x="2904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3036774" y="4052864"/>
              <a:ext cx="59609" cy="36028"/>
            </a:xfrm>
            <a:custGeom>
              <a:avLst/>
              <a:gdLst/>
              <a:ahLst/>
              <a:cxnLst/>
              <a:rect l="l" t="t" r="r" b="b"/>
              <a:pathLst>
                <a:path w="3319" h="2006" extrusionOk="0">
                  <a:moveTo>
                    <a:pt x="0" y="1"/>
                  </a:moveTo>
                  <a:cubicBezTo>
                    <a:pt x="212" y="154"/>
                    <a:pt x="424" y="301"/>
                    <a:pt x="638" y="445"/>
                  </a:cubicBezTo>
                  <a:lnTo>
                    <a:pt x="638" y="445"/>
                  </a:lnTo>
                  <a:cubicBezTo>
                    <a:pt x="464" y="308"/>
                    <a:pt x="306" y="149"/>
                    <a:pt x="139" y="1"/>
                  </a:cubicBezTo>
                  <a:close/>
                  <a:moveTo>
                    <a:pt x="638" y="445"/>
                  </a:moveTo>
                  <a:cubicBezTo>
                    <a:pt x="726" y="514"/>
                    <a:pt x="818" y="577"/>
                    <a:pt x="918" y="630"/>
                  </a:cubicBezTo>
                  <a:lnTo>
                    <a:pt x="918" y="630"/>
                  </a:lnTo>
                  <a:cubicBezTo>
                    <a:pt x="824" y="569"/>
                    <a:pt x="731" y="507"/>
                    <a:pt x="638" y="445"/>
                  </a:cubicBezTo>
                  <a:close/>
                  <a:moveTo>
                    <a:pt x="918" y="630"/>
                  </a:moveTo>
                  <a:cubicBezTo>
                    <a:pt x="1627" y="1093"/>
                    <a:pt x="2362" y="1524"/>
                    <a:pt x="3180" y="2005"/>
                  </a:cubicBezTo>
                  <a:lnTo>
                    <a:pt x="3319" y="2005"/>
                  </a:lnTo>
                  <a:lnTo>
                    <a:pt x="3319" y="1867"/>
                  </a:lnTo>
                  <a:cubicBezTo>
                    <a:pt x="2593" y="1591"/>
                    <a:pt x="1867" y="1141"/>
                    <a:pt x="1141" y="726"/>
                  </a:cubicBezTo>
                  <a:cubicBezTo>
                    <a:pt x="1062" y="700"/>
                    <a:pt x="988" y="668"/>
                    <a:pt x="918" y="63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3111883" y="4047907"/>
              <a:ext cx="38506" cy="40985"/>
            </a:xfrm>
            <a:custGeom>
              <a:avLst/>
              <a:gdLst/>
              <a:ahLst/>
              <a:cxnLst/>
              <a:rect l="l" t="t" r="r" b="b"/>
              <a:pathLst>
                <a:path w="2144" h="2282" extrusionOk="0">
                  <a:moveTo>
                    <a:pt x="2144" y="0"/>
                  </a:moveTo>
                  <a:lnTo>
                    <a:pt x="1729" y="415"/>
                  </a:lnTo>
                  <a:cubicBezTo>
                    <a:pt x="1142" y="864"/>
                    <a:pt x="588" y="1417"/>
                    <a:pt x="139" y="2005"/>
                  </a:cubicBezTo>
                  <a:lnTo>
                    <a:pt x="1" y="2143"/>
                  </a:lnTo>
                  <a:lnTo>
                    <a:pt x="1" y="2281"/>
                  </a:lnTo>
                  <a:cubicBezTo>
                    <a:pt x="139" y="2281"/>
                    <a:pt x="139" y="2143"/>
                    <a:pt x="277" y="2143"/>
                  </a:cubicBezTo>
                  <a:cubicBezTo>
                    <a:pt x="588" y="1590"/>
                    <a:pt x="1003" y="1141"/>
                    <a:pt x="1591" y="726"/>
                  </a:cubicBezTo>
                  <a:cubicBezTo>
                    <a:pt x="1729" y="553"/>
                    <a:pt x="2006" y="415"/>
                    <a:pt x="2144" y="138"/>
                  </a:cubicBezTo>
                  <a:lnTo>
                    <a:pt x="2144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3039253" y="3990794"/>
              <a:ext cx="106180" cy="82580"/>
            </a:xfrm>
            <a:custGeom>
              <a:avLst/>
              <a:gdLst/>
              <a:ahLst/>
              <a:cxnLst/>
              <a:rect l="l" t="t" r="r" b="b"/>
              <a:pathLst>
                <a:path w="5912" h="4598" extrusionOk="0">
                  <a:moveTo>
                    <a:pt x="2904" y="1141"/>
                  </a:moveTo>
                  <a:cubicBezTo>
                    <a:pt x="3181" y="1452"/>
                    <a:pt x="3596" y="1590"/>
                    <a:pt x="3907" y="1867"/>
                  </a:cubicBezTo>
                  <a:cubicBezTo>
                    <a:pt x="4045" y="1867"/>
                    <a:pt x="4045" y="2178"/>
                    <a:pt x="3907" y="2316"/>
                  </a:cubicBezTo>
                  <a:cubicBezTo>
                    <a:pt x="3907" y="2385"/>
                    <a:pt x="3872" y="2420"/>
                    <a:pt x="3816" y="2420"/>
                  </a:cubicBezTo>
                  <a:cubicBezTo>
                    <a:pt x="3760" y="2420"/>
                    <a:pt x="3682" y="2385"/>
                    <a:pt x="3596" y="2316"/>
                  </a:cubicBezTo>
                  <a:cubicBezTo>
                    <a:pt x="3457" y="2316"/>
                    <a:pt x="3319" y="2178"/>
                    <a:pt x="3181" y="2005"/>
                  </a:cubicBezTo>
                  <a:cubicBezTo>
                    <a:pt x="3181" y="2005"/>
                    <a:pt x="3042" y="2005"/>
                    <a:pt x="3042" y="2178"/>
                  </a:cubicBezTo>
                  <a:cubicBezTo>
                    <a:pt x="3042" y="2316"/>
                    <a:pt x="3042" y="2316"/>
                    <a:pt x="2904" y="2454"/>
                  </a:cubicBezTo>
                  <a:cubicBezTo>
                    <a:pt x="2731" y="2454"/>
                    <a:pt x="2593" y="2454"/>
                    <a:pt x="2593" y="2592"/>
                  </a:cubicBezTo>
                  <a:cubicBezTo>
                    <a:pt x="2731" y="2731"/>
                    <a:pt x="2904" y="2731"/>
                    <a:pt x="3181" y="2869"/>
                  </a:cubicBezTo>
                  <a:cubicBezTo>
                    <a:pt x="3181" y="3042"/>
                    <a:pt x="3319" y="3180"/>
                    <a:pt x="3181" y="3318"/>
                  </a:cubicBezTo>
                  <a:lnTo>
                    <a:pt x="3042" y="3457"/>
                  </a:lnTo>
                  <a:cubicBezTo>
                    <a:pt x="2904" y="3457"/>
                    <a:pt x="2904" y="3457"/>
                    <a:pt x="2731" y="3318"/>
                  </a:cubicBezTo>
                  <a:cubicBezTo>
                    <a:pt x="2455" y="3180"/>
                    <a:pt x="2178" y="3042"/>
                    <a:pt x="1867" y="2869"/>
                  </a:cubicBezTo>
                  <a:cubicBezTo>
                    <a:pt x="1729" y="2869"/>
                    <a:pt x="1591" y="2731"/>
                    <a:pt x="1591" y="2731"/>
                  </a:cubicBezTo>
                  <a:cubicBezTo>
                    <a:pt x="1591" y="2592"/>
                    <a:pt x="1591" y="2316"/>
                    <a:pt x="1729" y="2316"/>
                  </a:cubicBezTo>
                  <a:cubicBezTo>
                    <a:pt x="2040" y="2178"/>
                    <a:pt x="2317" y="2005"/>
                    <a:pt x="2593" y="1867"/>
                  </a:cubicBezTo>
                  <a:cubicBezTo>
                    <a:pt x="2455" y="1728"/>
                    <a:pt x="2455" y="1590"/>
                    <a:pt x="2455" y="1452"/>
                  </a:cubicBezTo>
                  <a:cubicBezTo>
                    <a:pt x="2317" y="1452"/>
                    <a:pt x="2317" y="1314"/>
                    <a:pt x="2455" y="1314"/>
                  </a:cubicBezTo>
                  <a:cubicBezTo>
                    <a:pt x="2455" y="1141"/>
                    <a:pt x="2455" y="1141"/>
                    <a:pt x="2593" y="1141"/>
                  </a:cubicBezTo>
                  <a:close/>
                  <a:moveTo>
                    <a:pt x="2593" y="0"/>
                  </a:moveTo>
                  <a:cubicBezTo>
                    <a:pt x="2593" y="0"/>
                    <a:pt x="2593" y="138"/>
                    <a:pt x="2455" y="138"/>
                  </a:cubicBezTo>
                  <a:cubicBezTo>
                    <a:pt x="2178" y="277"/>
                    <a:pt x="1867" y="588"/>
                    <a:pt x="1591" y="864"/>
                  </a:cubicBezTo>
                  <a:cubicBezTo>
                    <a:pt x="1003" y="1314"/>
                    <a:pt x="450" y="1867"/>
                    <a:pt x="1" y="2316"/>
                  </a:cubicBezTo>
                  <a:cubicBezTo>
                    <a:pt x="312" y="2731"/>
                    <a:pt x="727" y="3042"/>
                    <a:pt x="1176" y="3318"/>
                  </a:cubicBezTo>
                  <a:cubicBezTo>
                    <a:pt x="1867" y="3733"/>
                    <a:pt x="2731" y="4182"/>
                    <a:pt x="3457" y="4597"/>
                  </a:cubicBezTo>
                  <a:cubicBezTo>
                    <a:pt x="4321" y="3733"/>
                    <a:pt x="5186" y="3042"/>
                    <a:pt x="5911" y="2316"/>
                  </a:cubicBezTo>
                  <a:cubicBezTo>
                    <a:pt x="5186" y="1590"/>
                    <a:pt x="4460" y="1002"/>
                    <a:pt x="3596" y="449"/>
                  </a:cubicBezTo>
                  <a:cubicBezTo>
                    <a:pt x="3319" y="277"/>
                    <a:pt x="3042" y="138"/>
                    <a:pt x="2731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3140439" y="406092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3163410" y="4135426"/>
              <a:ext cx="59627" cy="39135"/>
            </a:xfrm>
            <a:custGeom>
              <a:avLst/>
              <a:gdLst/>
              <a:ahLst/>
              <a:cxnLst/>
              <a:rect l="l" t="t" r="r" b="b"/>
              <a:pathLst>
                <a:path w="3320" h="2179" extrusionOk="0">
                  <a:moveTo>
                    <a:pt x="1" y="1"/>
                  </a:moveTo>
                  <a:lnTo>
                    <a:pt x="1" y="312"/>
                  </a:lnTo>
                  <a:cubicBezTo>
                    <a:pt x="1003" y="1038"/>
                    <a:pt x="2040" y="1452"/>
                    <a:pt x="2904" y="2040"/>
                  </a:cubicBezTo>
                  <a:cubicBezTo>
                    <a:pt x="3043" y="2178"/>
                    <a:pt x="3181" y="2178"/>
                    <a:pt x="3319" y="2178"/>
                  </a:cubicBezTo>
                  <a:lnTo>
                    <a:pt x="3319" y="1902"/>
                  </a:lnTo>
                  <a:cubicBezTo>
                    <a:pt x="2593" y="1591"/>
                    <a:pt x="1867" y="1176"/>
                    <a:pt x="1176" y="727"/>
                  </a:cubicBezTo>
                  <a:cubicBezTo>
                    <a:pt x="727" y="588"/>
                    <a:pt x="450" y="312"/>
                    <a:pt x="139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3238537" y="4130469"/>
              <a:ext cx="39117" cy="39117"/>
            </a:xfrm>
            <a:custGeom>
              <a:avLst/>
              <a:gdLst/>
              <a:ahLst/>
              <a:cxnLst/>
              <a:rect l="l" t="t" r="r" b="b"/>
              <a:pathLst>
                <a:path w="2178" h="2178" extrusionOk="0">
                  <a:moveTo>
                    <a:pt x="2178" y="0"/>
                  </a:moveTo>
                  <a:cubicBezTo>
                    <a:pt x="2005" y="138"/>
                    <a:pt x="1867" y="277"/>
                    <a:pt x="1728" y="277"/>
                  </a:cubicBezTo>
                  <a:cubicBezTo>
                    <a:pt x="1141" y="864"/>
                    <a:pt x="588" y="1452"/>
                    <a:pt x="138" y="2005"/>
                  </a:cubicBezTo>
                  <a:lnTo>
                    <a:pt x="0" y="2005"/>
                  </a:lnTo>
                  <a:lnTo>
                    <a:pt x="0" y="2178"/>
                  </a:lnTo>
                  <a:lnTo>
                    <a:pt x="1314" y="864"/>
                  </a:lnTo>
                  <a:lnTo>
                    <a:pt x="1452" y="726"/>
                  </a:lnTo>
                  <a:lnTo>
                    <a:pt x="1314" y="726"/>
                  </a:lnTo>
                  <a:cubicBezTo>
                    <a:pt x="1590" y="588"/>
                    <a:pt x="1867" y="277"/>
                    <a:pt x="2178" y="138"/>
                  </a:cubicBezTo>
                  <a:lnTo>
                    <a:pt x="2178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3165907" y="4070860"/>
              <a:ext cx="106162" cy="83209"/>
            </a:xfrm>
            <a:custGeom>
              <a:avLst/>
              <a:gdLst/>
              <a:ahLst/>
              <a:cxnLst/>
              <a:rect l="l" t="t" r="r" b="b"/>
              <a:pathLst>
                <a:path w="5911" h="4633" extrusionOk="0">
                  <a:moveTo>
                    <a:pt x="2454" y="1314"/>
                  </a:moveTo>
                  <a:cubicBezTo>
                    <a:pt x="2592" y="1314"/>
                    <a:pt x="2904" y="1453"/>
                    <a:pt x="3042" y="1453"/>
                  </a:cubicBezTo>
                  <a:cubicBezTo>
                    <a:pt x="3180" y="1591"/>
                    <a:pt x="3318" y="1729"/>
                    <a:pt x="3629" y="1867"/>
                  </a:cubicBezTo>
                  <a:cubicBezTo>
                    <a:pt x="3629" y="2040"/>
                    <a:pt x="3768" y="2179"/>
                    <a:pt x="3768" y="2317"/>
                  </a:cubicBezTo>
                  <a:cubicBezTo>
                    <a:pt x="3906" y="2179"/>
                    <a:pt x="3906" y="2040"/>
                    <a:pt x="4044" y="2040"/>
                  </a:cubicBezTo>
                  <a:cubicBezTo>
                    <a:pt x="4044" y="1867"/>
                    <a:pt x="4182" y="1867"/>
                    <a:pt x="4321" y="1867"/>
                  </a:cubicBezTo>
                  <a:cubicBezTo>
                    <a:pt x="4493" y="2040"/>
                    <a:pt x="4632" y="2179"/>
                    <a:pt x="4493" y="2317"/>
                  </a:cubicBezTo>
                  <a:cubicBezTo>
                    <a:pt x="4321" y="2593"/>
                    <a:pt x="4044" y="2904"/>
                    <a:pt x="3768" y="3043"/>
                  </a:cubicBezTo>
                  <a:lnTo>
                    <a:pt x="3906" y="3043"/>
                  </a:lnTo>
                  <a:cubicBezTo>
                    <a:pt x="3768" y="3043"/>
                    <a:pt x="3768" y="3043"/>
                    <a:pt x="3768" y="3181"/>
                  </a:cubicBezTo>
                  <a:cubicBezTo>
                    <a:pt x="3629" y="3319"/>
                    <a:pt x="3457" y="3457"/>
                    <a:pt x="3318" y="3769"/>
                  </a:cubicBezTo>
                  <a:cubicBezTo>
                    <a:pt x="3180" y="3769"/>
                    <a:pt x="3042" y="3769"/>
                    <a:pt x="2904" y="3596"/>
                  </a:cubicBezTo>
                  <a:lnTo>
                    <a:pt x="2904" y="3319"/>
                  </a:lnTo>
                  <a:cubicBezTo>
                    <a:pt x="3042" y="3181"/>
                    <a:pt x="3180" y="2904"/>
                    <a:pt x="3318" y="2732"/>
                  </a:cubicBezTo>
                  <a:lnTo>
                    <a:pt x="3318" y="2593"/>
                  </a:lnTo>
                  <a:lnTo>
                    <a:pt x="3180" y="2455"/>
                  </a:lnTo>
                  <a:cubicBezTo>
                    <a:pt x="3180" y="2317"/>
                    <a:pt x="3042" y="2317"/>
                    <a:pt x="3042" y="2179"/>
                  </a:cubicBezTo>
                  <a:cubicBezTo>
                    <a:pt x="3042" y="2179"/>
                    <a:pt x="2904" y="2040"/>
                    <a:pt x="2765" y="2040"/>
                  </a:cubicBezTo>
                  <a:cubicBezTo>
                    <a:pt x="2765" y="2040"/>
                    <a:pt x="2592" y="2040"/>
                    <a:pt x="2454" y="1867"/>
                  </a:cubicBezTo>
                  <a:lnTo>
                    <a:pt x="2178" y="1867"/>
                  </a:lnTo>
                  <a:lnTo>
                    <a:pt x="2178" y="2040"/>
                  </a:lnTo>
                  <a:lnTo>
                    <a:pt x="2316" y="2179"/>
                  </a:lnTo>
                  <a:lnTo>
                    <a:pt x="2316" y="2317"/>
                  </a:lnTo>
                  <a:cubicBezTo>
                    <a:pt x="2316" y="2455"/>
                    <a:pt x="2316" y="2593"/>
                    <a:pt x="2178" y="2732"/>
                  </a:cubicBezTo>
                  <a:cubicBezTo>
                    <a:pt x="2039" y="2732"/>
                    <a:pt x="1901" y="2732"/>
                    <a:pt x="1728" y="2593"/>
                  </a:cubicBezTo>
                  <a:cubicBezTo>
                    <a:pt x="1728" y="2317"/>
                    <a:pt x="1590" y="2040"/>
                    <a:pt x="1590" y="1867"/>
                  </a:cubicBezTo>
                  <a:cubicBezTo>
                    <a:pt x="1728" y="1729"/>
                    <a:pt x="1728" y="1453"/>
                    <a:pt x="2039" y="1453"/>
                  </a:cubicBezTo>
                  <a:cubicBezTo>
                    <a:pt x="2039" y="1314"/>
                    <a:pt x="2178" y="1314"/>
                    <a:pt x="2316" y="1314"/>
                  </a:cubicBezTo>
                  <a:close/>
                  <a:moveTo>
                    <a:pt x="2765" y="1"/>
                  </a:moveTo>
                  <a:cubicBezTo>
                    <a:pt x="2765" y="139"/>
                    <a:pt x="2765" y="139"/>
                    <a:pt x="2592" y="139"/>
                  </a:cubicBezTo>
                  <a:lnTo>
                    <a:pt x="2454" y="139"/>
                  </a:lnTo>
                  <a:cubicBezTo>
                    <a:pt x="2178" y="450"/>
                    <a:pt x="1901" y="589"/>
                    <a:pt x="1590" y="865"/>
                  </a:cubicBezTo>
                  <a:cubicBezTo>
                    <a:pt x="1037" y="1453"/>
                    <a:pt x="449" y="1867"/>
                    <a:pt x="0" y="2455"/>
                  </a:cubicBezTo>
                  <a:cubicBezTo>
                    <a:pt x="311" y="2732"/>
                    <a:pt x="726" y="3181"/>
                    <a:pt x="1175" y="3457"/>
                  </a:cubicBezTo>
                  <a:cubicBezTo>
                    <a:pt x="1901" y="3907"/>
                    <a:pt x="2765" y="4322"/>
                    <a:pt x="3457" y="4633"/>
                  </a:cubicBezTo>
                  <a:cubicBezTo>
                    <a:pt x="4321" y="3907"/>
                    <a:pt x="5185" y="3181"/>
                    <a:pt x="5911" y="2317"/>
                  </a:cubicBezTo>
                  <a:cubicBezTo>
                    <a:pt x="5185" y="1729"/>
                    <a:pt x="4493" y="1003"/>
                    <a:pt x="3629" y="589"/>
                  </a:cubicBezTo>
                  <a:cubicBezTo>
                    <a:pt x="3318" y="312"/>
                    <a:pt x="3042" y="139"/>
                    <a:pt x="2765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3262118" y="4143508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1" y="138"/>
                  </a:moveTo>
                  <a:lnTo>
                    <a:pt x="1" y="0"/>
                  </a:lnTo>
                  <a:lnTo>
                    <a:pt x="1" y="138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3282611" y="4218617"/>
              <a:ext cx="59609" cy="38506"/>
            </a:xfrm>
            <a:custGeom>
              <a:avLst/>
              <a:gdLst/>
              <a:ahLst/>
              <a:cxnLst/>
              <a:rect l="l" t="t" r="r" b="b"/>
              <a:pathLst>
                <a:path w="3319" h="2144" extrusionOk="0">
                  <a:moveTo>
                    <a:pt x="0" y="0"/>
                  </a:moveTo>
                  <a:cubicBezTo>
                    <a:pt x="1003" y="865"/>
                    <a:pt x="2143" y="1418"/>
                    <a:pt x="3319" y="2143"/>
                  </a:cubicBezTo>
                  <a:lnTo>
                    <a:pt x="3319" y="1867"/>
                  </a:lnTo>
                  <a:cubicBezTo>
                    <a:pt x="2593" y="1590"/>
                    <a:pt x="1867" y="1141"/>
                    <a:pt x="1141" y="726"/>
                  </a:cubicBezTo>
                  <a:cubicBezTo>
                    <a:pt x="726" y="553"/>
                    <a:pt x="415" y="277"/>
                    <a:pt x="139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3285089" y="4154051"/>
              <a:ext cx="108658" cy="85077"/>
            </a:xfrm>
            <a:custGeom>
              <a:avLst/>
              <a:gdLst/>
              <a:ahLst/>
              <a:cxnLst/>
              <a:rect l="l" t="t" r="r" b="b"/>
              <a:pathLst>
                <a:path w="6050" h="4737" extrusionOk="0">
                  <a:moveTo>
                    <a:pt x="2385" y="2283"/>
                  </a:moveTo>
                  <a:lnTo>
                    <a:pt x="2385" y="2283"/>
                  </a:lnTo>
                  <a:cubicBezTo>
                    <a:pt x="2316" y="2288"/>
                    <a:pt x="2316" y="2311"/>
                    <a:pt x="2316" y="2420"/>
                  </a:cubicBezTo>
                  <a:cubicBezTo>
                    <a:pt x="2339" y="2374"/>
                    <a:pt x="2362" y="2328"/>
                    <a:pt x="2385" y="2283"/>
                  </a:cubicBezTo>
                  <a:close/>
                  <a:moveTo>
                    <a:pt x="2593" y="1280"/>
                  </a:moveTo>
                  <a:cubicBezTo>
                    <a:pt x="2731" y="1418"/>
                    <a:pt x="2731" y="1556"/>
                    <a:pt x="2731" y="1729"/>
                  </a:cubicBezTo>
                  <a:cubicBezTo>
                    <a:pt x="2616" y="1844"/>
                    <a:pt x="2501" y="2056"/>
                    <a:pt x="2385" y="2283"/>
                  </a:cubicBezTo>
                  <a:lnTo>
                    <a:pt x="2385" y="2283"/>
                  </a:lnTo>
                  <a:cubicBezTo>
                    <a:pt x="2403" y="2282"/>
                    <a:pt x="2426" y="2282"/>
                    <a:pt x="2455" y="2282"/>
                  </a:cubicBezTo>
                  <a:cubicBezTo>
                    <a:pt x="2593" y="2144"/>
                    <a:pt x="2593" y="2005"/>
                    <a:pt x="2869" y="2005"/>
                  </a:cubicBezTo>
                  <a:cubicBezTo>
                    <a:pt x="2869" y="2005"/>
                    <a:pt x="3042" y="1867"/>
                    <a:pt x="3181" y="1867"/>
                  </a:cubicBezTo>
                  <a:lnTo>
                    <a:pt x="3319" y="1867"/>
                  </a:lnTo>
                  <a:cubicBezTo>
                    <a:pt x="3319" y="1867"/>
                    <a:pt x="3457" y="1867"/>
                    <a:pt x="3595" y="2005"/>
                  </a:cubicBezTo>
                  <a:cubicBezTo>
                    <a:pt x="3734" y="2005"/>
                    <a:pt x="3906" y="2144"/>
                    <a:pt x="3906" y="2282"/>
                  </a:cubicBezTo>
                  <a:cubicBezTo>
                    <a:pt x="4045" y="2282"/>
                    <a:pt x="4045" y="2420"/>
                    <a:pt x="4183" y="2593"/>
                  </a:cubicBezTo>
                  <a:cubicBezTo>
                    <a:pt x="4183" y="2731"/>
                    <a:pt x="4183" y="2870"/>
                    <a:pt x="4045" y="3008"/>
                  </a:cubicBezTo>
                  <a:cubicBezTo>
                    <a:pt x="4045" y="3008"/>
                    <a:pt x="4045" y="3146"/>
                    <a:pt x="3906" y="3146"/>
                  </a:cubicBezTo>
                  <a:cubicBezTo>
                    <a:pt x="3906" y="3284"/>
                    <a:pt x="3906" y="3284"/>
                    <a:pt x="3734" y="3457"/>
                  </a:cubicBezTo>
                  <a:lnTo>
                    <a:pt x="3595" y="3457"/>
                  </a:lnTo>
                  <a:cubicBezTo>
                    <a:pt x="3457" y="3457"/>
                    <a:pt x="3457" y="3457"/>
                    <a:pt x="3319" y="3284"/>
                  </a:cubicBezTo>
                  <a:lnTo>
                    <a:pt x="3319" y="3146"/>
                  </a:lnTo>
                  <a:cubicBezTo>
                    <a:pt x="3319" y="3008"/>
                    <a:pt x="3319" y="3008"/>
                    <a:pt x="3457" y="2870"/>
                  </a:cubicBezTo>
                  <a:lnTo>
                    <a:pt x="3457" y="2731"/>
                  </a:lnTo>
                  <a:lnTo>
                    <a:pt x="3595" y="2731"/>
                  </a:lnTo>
                  <a:lnTo>
                    <a:pt x="3457" y="2593"/>
                  </a:lnTo>
                  <a:cubicBezTo>
                    <a:pt x="3457" y="2593"/>
                    <a:pt x="3319" y="2593"/>
                    <a:pt x="3319" y="2420"/>
                  </a:cubicBezTo>
                  <a:lnTo>
                    <a:pt x="3181" y="2420"/>
                  </a:lnTo>
                  <a:lnTo>
                    <a:pt x="3042" y="2593"/>
                  </a:lnTo>
                  <a:lnTo>
                    <a:pt x="2869" y="2593"/>
                  </a:lnTo>
                  <a:lnTo>
                    <a:pt x="2869" y="2731"/>
                  </a:lnTo>
                  <a:cubicBezTo>
                    <a:pt x="2731" y="2731"/>
                    <a:pt x="2731" y="2870"/>
                    <a:pt x="2731" y="2870"/>
                  </a:cubicBezTo>
                  <a:lnTo>
                    <a:pt x="2593" y="2870"/>
                  </a:lnTo>
                  <a:cubicBezTo>
                    <a:pt x="2593" y="3008"/>
                    <a:pt x="2593" y="3146"/>
                    <a:pt x="2455" y="3146"/>
                  </a:cubicBezTo>
                  <a:cubicBezTo>
                    <a:pt x="2316" y="3146"/>
                    <a:pt x="2316" y="3146"/>
                    <a:pt x="2178" y="3008"/>
                  </a:cubicBezTo>
                  <a:cubicBezTo>
                    <a:pt x="2005" y="3008"/>
                    <a:pt x="1867" y="2870"/>
                    <a:pt x="1729" y="2731"/>
                  </a:cubicBezTo>
                  <a:cubicBezTo>
                    <a:pt x="1729" y="2593"/>
                    <a:pt x="1729" y="2593"/>
                    <a:pt x="1591" y="2593"/>
                  </a:cubicBezTo>
                  <a:lnTo>
                    <a:pt x="1591" y="2282"/>
                  </a:lnTo>
                  <a:cubicBezTo>
                    <a:pt x="1867" y="2005"/>
                    <a:pt x="2005" y="1729"/>
                    <a:pt x="2178" y="1418"/>
                  </a:cubicBezTo>
                  <a:cubicBezTo>
                    <a:pt x="2316" y="1280"/>
                    <a:pt x="2316" y="1280"/>
                    <a:pt x="2455" y="1280"/>
                  </a:cubicBezTo>
                  <a:close/>
                  <a:moveTo>
                    <a:pt x="2731" y="1"/>
                  </a:moveTo>
                  <a:cubicBezTo>
                    <a:pt x="2731" y="139"/>
                    <a:pt x="2731" y="139"/>
                    <a:pt x="2593" y="139"/>
                  </a:cubicBezTo>
                  <a:lnTo>
                    <a:pt x="2593" y="277"/>
                  </a:lnTo>
                  <a:cubicBezTo>
                    <a:pt x="2178" y="415"/>
                    <a:pt x="1867" y="692"/>
                    <a:pt x="1591" y="1003"/>
                  </a:cubicBezTo>
                  <a:cubicBezTo>
                    <a:pt x="1003" y="1418"/>
                    <a:pt x="588" y="2005"/>
                    <a:pt x="1" y="2420"/>
                  </a:cubicBezTo>
                  <a:cubicBezTo>
                    <a:pt x="277" y="2870"/>
                    <a:pt x="726" y="3146"/>
                    <a:pt x="1141" y="3457"/>
                  </a:cubicBezTo>
                  <a:cubicBezTo>
                    <a:pt x="2005" y="3872"/>
                    <a:pt x="2731" y="4321"/>
                    <a:pt x="3595" y="4736"/>
                  </a:cubicBezTo>
                  <a:cubicBezTo>
                    <a:pt x="4321" y="3872"/>
                    <a:pt x="5185" y="3146"/>
                    <a:pt x="6049" y="2420"/>
                  </a:cubicBezTo>
                  <a:cubicBezTo>
                    <a:pt x="5185" y="1729"/>
                    <a:pt x="4459" y="1141"/>
                    <a:pt x="3595" y="554"/>
                  </a:cubicBezTo>
                  <a:cubicBezTo>
                    <a:pt x="3319" y="415"/>
                    <a:pt x="3042" y="277"/>
                    <a:pt x="2731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3411725" y="4192539"/>
              <a:ext cx="2514" cy="18032"/>
            </a:xfrm>
            <a:custGeom>
              <a:avLst/>
              <a:gdLst/>
              <a:ahLst/>
              <a:cxnLst/>
              <a:rect l="l" t="t" r="r" b="b"/>
              <a:pathLst>
                <a:path w="140" h="1004" extrusionOk="0">
                  <a:moveTo>
                    <a:pt x="1" y="1"/>
                  </a:moveTo>
                  <a:lnTo>
                    <a:pt x="1" y="277"/>
                  </a:lnTo>
                  <a:lnTo>
                    <a:pt x="1" y="450"/>
                  </a:lnTo>
                  <a:cubicBezTo>
                    <a:pt x="139" y="277"/>
                    <a:pt x="1" y="139"/>
                    <a:pt x="1" y="1"/>
                  </a:cubicBezTo>
                  <a:close/>
                  <a:moveTo>
                    <a:pt x="1" y="450"/>
                  </a:moveTo>
                  <a:lnTo>
                    <a:pt x="1" y="1003"/>
                  </a:lnTo>
                  <a:lnTo>
                    <a:pt x="139" y="865"/>
                  </a:lnTo>
                  <a:cubicBezTo>
                    <a:pt x="139" y="727"/>
                    <a:pt x="139" y="588"/>
                    <a:pt x="1" y="45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3357720" y="4213031"/>
              <a:ext cx="38506" cy="46570"/>
            </a:xfrm>
            <a:custGeom>
              <a:avLst/>
              <a:gdLst/>
              <a:ahLst/>
              <a:cxnLst/>
              <a:rect l="l" t="t" r="r" b="b"/>
              <a:pathLst>
                <a:path w="2144" h="2593" extrusionOk="0">
                  <a:moveTo>
                    <a:pt x="2144" y="0"/>
                  </a:moveTo>
                  <a:cubicBezTo>
                    <a:pt x="2005" y="173"/>
                    <a:pt x="1867" y="311"/>
                    <a:pt x="1867" y="450"/>
                  </a:cubicBezTo>
                  <a:cubicBezTo>
                    <a:pt x="1141" y="864"/>
                    <a:pt x="554" y="1452"/>
                    <a:pt x="139" y="2040"/>
                  </a:cubicBezTo>
                  <a:lnTo>
                    <a:pt x="1" y="2178"/>
                  </a:lnTo>
                  <a:cubicBezTo>
                    <a:pt x="1" y="2316"/>
                    <a:pt x="1" y="2454"/>
                    <a:pt x="139" y="2593"/>
                  </a:cubicBezTo>
                  <a:cubicBezTo>
                    <a:pt x="277" y="2593"/>
                    <a:pt x="415" y="2454"/>
                    <a:pt x="554" y="2316"/>
                  </a:cubicBezTo>
                  <a:cubicBezTo>
                    <a:pt x="865" y="1901"/>
                    <a:pt x="1280" y="1452"/>
                    <a:pt x="1867" y="1037"/>
                  </a:cubicBezTo>
                  <a:lnTo>
                    <a:pt x="1867" y="864"/>
                  </a:lnTo>
                  <a:cubicBezTo>
                    <a:pt x="2005" y="864"/>
                    <a:pt x="2144" y="726"/>
                    <a:pt x="2144" y="588"/>
                  </a:cubicBezTo>
                  <a:lnTo>
                    <a:pt x="2144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3391251" y="4228549"/>
              <a:ext cx="18" cy="3125"/>
            </a:xfrm>
            <a:custGeom>
              <a:avLst/>
              <a:gdLst/>
              <a:ahLst/>
              <a:cxnLst/>
              <a:rect l="l" t="t" r="r" b="b"/>
              <a:pathLst>
                <a:path w="1" h="174" extrusionOk="0">
                  <a:moveTo>
                    <a:pt x="0" y="173"/>
                  </a:moveTo>
                  <a:lnTo>
                    <a:pt x="0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3450842" y="4265169"/>
              <a:ext cx="13057" cy="13057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277" y="1"/>
                  </a:moveTo>
                  <a:cubicBezTo>
                    <a:pt x="277" y="139"/>
                    <a:pt x="139" y="139"/>
                    <a:pt x="139" y="139"/>
                  </a:cubicBezTo>
                  <a:lnTo>
                    <a:pt x="139" y="277"/>
                  </a:lnTo>
                  <a:cubicBezTo>
                    <a:pt x="0" y="277"/>
                    <a:pt x="0" y="277"/>
                    <a:pt x="0" y="416"/>
                  </a:cubicBezTo>
                  <a:lnTo>
                    <a:pt x="0" y="554"/>
                  </a:lnTo>
                  <a:lnTo>
                    <a:pt x="139" y="554"/>
                  </a:lnTo>
                  <a:lnTo>
                    <a:pt x="139" y="727"/>
                  </a:lnTo>
                  <a:lnTo>
                    <a:pt x="415" y="727"/>
                  </a:lnTo>
                  <a:lnTo>
                    <a:pt x="553" y="554"/>
                  </a:lnTo>
                  <a:cubicBezTo>
                    <a:pt x="553" y="554"/>
                    <a:pt x="726" y="554"/>
                    <a:pt x="726" y="416"/>
                  </a:cubicBezTo>
                  <a:lnTo>
                    <a:pt x="726" y="277"/>
                  </a:lnTo>
                  <a:lnTo>
                    <a:pt x="726" y="139"/>
                  </a:lnTo>
                  <a:lnTo>
                    <a:pt x="553" y="139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3411725" y="4236613"/>
              <a:ext cx="108658" cy="82580"/>
            </a:xfrm>
            <a:custGeom>
              <a:avLst/>
              <a:gdLst/>
              <a:ahLst/>
              <a:cxnLst/>
              <a:rect l="l" t="t" r="r" b="b"/>
              <a:pathLst>
                <a:path w="6050" h="4598" extrusionOk="0">
                  <a:moveTo>
                    <a:pt x="2731" y="1003"/>
                  </a:moveTo>
                  <a:cubicBezTo>
                    <a:pt x="3043" y="1141"/>
                    <a:pt x="3181" y="1280"/>
                    <a:pt x="3319" y="1453"/>
                  </a:cubicBezTo>
                  <a:cubicBezTo>
                    <a:pt x="3319" y="1591"/>
                    <a:pt x="3457" y="1591"/>
                    <a:pt x="3457" y="1729"/>
                  </a:cubicBezTo>
                  <a:lnTo>
                    <a:pt x="3457" y="1867"/>
                  </a:lnTo>
                  <a:cubicBezTo>
                    <a:pt x="3596" y="1729"/>
                    <a:pt x="3596" y="1729"/>
                    <a:pt x="3768" y="1729"/>
                  </a:cubicBezTo>
                  <a:cubicBezTo>
                    <a:pt x="3907" y="1729"/>
                    <a:pt x="4183" y="1867"/>
                    <a:pt x="4321" y="2006"/>
                  </a:cubicBezTo>
                  <a:cubicBezTo>
                    <a:pt x="4460" y="2317"/>
                    <a:pt x="4633" y="2731"/>
                    <a:pt x="4321" y="3008"/>
                  </a:cubicBezTo>
                  <a:cubicBezTo>
                    <a:pt x="4214" y="3357"/>
                    <a:pt x="3836" y="3685"/>
                    <a:pt x="3478" y="3685"/>
                  </a:cubicBezTo>
                  <a:cubicBezTo>
                    <a:pt x="3375" y="3685"/>
                    <a:pt x="3274" y="3657"/>
                    <a:pt x="3181" y="3596"/>
                  </a:cubicBezTo>
                  <a:cubicBezTo>
                    <a:pt x="3043" y="3596"/>
                    <a:pt x="2904" y="3457"/>
                    <a:pt x="2904" y="3457"/>
                  </a:cubicBezTo>
                  <a:cubicBezTo>
                    <a:pt x="2731" y="3319"/>
                    <a:pt x="2731" y="3181"/>
                    <a:pt x="2731" y="3008"/>
                  </a:cubicBezTo>
                  <a:lnTo>
                    <a:pt x="2731" y="2870"/>
                  </a:lnTo>
                  <a:lnTo>
                    <a:pt x="2178" y="2870"/>
                  </a:lnTo>
                  <a:cubicBezTo>
                    <a:pt x="2040" y="2870"/>
                    <a:pt x="2040" y="2731"/>
                    <a:pt x="1867" y="2731"/>
                  </a:cubicBezTo>
                  <a:cubicBezTo>
                    <a:pt x="1729" y="2593"/>
                    <a:pt x="1729" y="2455"/>
                    <a:pt x="1591" y="2317"/>
                  </a:cubicBezTo>
                  <a:cubicBezTo>
                    <a:pt x="1591" y="1867"/>
                    <a:pt x="1729" y="1453"/>
                    <a:pt x="2178" y="1141"/>
                  </a:cubicBezTo>
                  <a:lnTo>
                    <a:pt x="2455" y="1141"/>
                  </a:lnTo>
                  <a:lnTo>
                    <a:pt x="2455" y="1003"/>
                  </a:lnTo>
                  <a:close/>
                  <a:moveTo>
                    <a:pt x="2731" y="1"/>
                  </a:moveTo>
                  <a:cubicBezTo>
                    <a:pt x="2731" y="1"/>
                    <a:pt x="2731" y="139"/>
                    <a:pt x="2593" y="139"/>
                  </a:cubicBezTo>
                  <a:cubicBezTo>
                    <a:pt x="2178" y="416"/>
                    <a:pt x="1867" y="588"/>
                    <a:pt x="1591" y="865"/>
                  </a:cubicBezTo>
                  <a:cubicBezTo>
                    <a:pt x="1003" y="1453"/>
                    <a:pt x="588" y="1867"/>
                    <a:pt x="1" y="2455"/>
                  </a:cubicBezTo>
                  <a:cubicBezTo>
                    <a:pt x="312" y="2731"/>
                    <a:pt x="727" y="3181"/>
                    <a:pt x="1176" y="3457"/>
                  </a:cubicBezTo>
                  <a:cubicBezTo>
                    <a:pt x="2040" y="3872"/>
                    <a:pt x="2731" y="4321"/>
                    <a:pt x="3596" y="4598"/>
                  </a:cubicBezTo>
                  <a:cubicBezTo>
                    <a:pt x="4321" y="3872"/>
                    <a:pt x="5186" y="3181"/>
                    <a:pt x="6050" y="2317"/>
                  </a:cubicBezTo>
                  <a:cubicBezTo>
                    <a:pt x="5186" y="1729"/>
                    <a:pt x="4460" y="1003"/>
                    <a:pt x="3596" y="588"/>
                  </a:cubicBezTo>
                  <a:cubicBezTo>
                    <a:pt x="3319" y="277"/>
                    <a:pt x="3043" y="139"/>
                    <a:pt x="2731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3471335" y="4278208"/>
              <a:ext cx="10560" cy="15535"/>
            </a:xfrm>
            <a:custGeom>
              <a:avLst/>
              <a:gdLst/>
              <a:ahLst/>
              <a:cxnLst/>
              <a:rect l="l" t="t" r="r" b="b"/>
              <a:pathLst>
                <a:path w="588" h="865" extrusionOk="0">
                  <a:moveTo>
                    <a:pt x="277" y="1"/>
                  </a:moveTo>
                  <a:lnTo>
                    <a:pt x="277" y="139"/>
                  </a:lnTo>
                  <a:lnTo>
                    <a:pt x="138" y="139"/>
                  </a:lnTo>
                  <a:lnTo>
                    <a:pt x="138" y="277"/>
                  </a:lnTo>
                  <a:cubicBezTo>
                    <a:pt x="0" y="415"/>
                    <a:pt x="0" y="415"/>
                    <a:pt x="0" y="554"/>
                  </a:cubicBezTo>
                  <a:lnTo>
                    <a:pt x="0" y="692"/>
                  </a:lnTo>
                  <a:cubicBezTo>
                    <a:pt x="0" y="865"/>
                    <a:pt x="0" y="865"/>
                    <a:pt x="138" y="865"/>
                  </a:cubicBezTo>
                  <a:cubicBezTo>
                    <a:pt x="277" y="865"/>
                    <a:pt x="277" y="692"/>
                    <a:pt x="277" y="692"/>
                  </a:cubicBezTo>
                  <a:cubicBezTo>
                    <a:pt x="277" y="692"/>
                    <a:pt x="449" y="692"/>
                    <a:pt x="449" y="554"/>
                  </a:cubicBezTo>
                  <a:lnTo>
                    <a:pt x="588" y="554"/>
                  </a:lnTo>
                  <a:lnTo>
                    <a:pt x="588" y="415"/>
                  </a:lnTo>
                  <a:lnTo>
                    <a:pt x="588" y="277"/>
                  </a:lnTo>
                  <a:lnTo>
                    <a:pt x="588" y="139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3409247" y="4301179"/>
              <a:ext cx="59609" cy="41613"/>
            </a:xfrm>
            <a:custGeom>
              <a:avLst/>
              <a:gdLst/>
              <a:ahLst/>
              <a:cxnLst/>
              <a:rect l="l" t="t" r="r" b="b"/>
              <a:pathLst>
                <a:path w="3319" h="2317" extrusionOk="0">
                  <a:moveTo>
                    <a:pt x="1" y="1"/>
                  </a:moveTo>
                  <a:lnTo>
                    <a:pt x="1" y="277"/>
                  </a:lnTo>
                  <a:cubicBezTo>
                    <a:pt x="1003" y="1003"/>
                    <a:pt x="2178" y="1591"/>
                    <a:pt x="3181" y="2316"/>
                  </a:cubicBezTo>
                  <a:lnTo>
                    <a:pt x="3319" y="2316"/>
                  </a:lnTo>
                  <a:lnTo>
                    <a:pt x="3319" y="1867"/>
                  </a:lnTo>
                  <a:cubicBezTo>
                    <a:pt x="2593" y="1591"/>
                    <a:pt x="1867" y="1141"/>
                    <a:pt x="1141" y="726"/>
                  </a:cubicBezTo>
                  <a:cubicBezTo>
                    <a:pt x="726" y="450"/>
                    <a:pt x="450" y="277"/>
                    <a:pt x="139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3484355" y="4296222"/>
              <a:ext cx="38506" cy="46570"/>
            </a:xfrm>
            <a:custGeom>
              <a:avLst/>
              <a:gdLst/>
              <a:ahLst/>
              <a:cxnLst/>
              <a:rect l="l" t="t" r="r" b="b"/>
              <a:pathLst>
                <a:path w="2144" h="2593" extrusionOk="0">
                  <a:moveTo>
                    <a:pt x="2144" y="0"/>
                  </a:moveTo>
                  <a:lnTo>
                    <a:pt x="1867" y="277"/>
                  </a:lnTo>
                  <a:cubicBezTo>
                    <a:pt x="1142" y="864"/>
                    <a:pt x="589" y="1417"/>
                    <a:pt x="139" y="2005"/>
                  </a:cubicBezTo>
                  <a:lnTo>
                    <a:pt x="1" y="2005"/>
                  </a:lnTo>
                  <a:lnTo>
                    <a:pt x="1" y="2143"/>
                  </a:lnTo>
                  <a:cubicBezTo>
                    <a:pt x="1" y="2281"/>
                    <a:pt x="1" y="2454"/>
                    <a:pt x="139" y="2592"/>
                  </a:cubicBezTo>
                  <a:cubicBezTo>
                    <a:pt x="139" y="2592"/>
                    <a:pt x="277" y="2454"/>
                    <a:pt x="416" y="2454"/>
                  </a:cubicBezTo>
                  <a:cubicBezTo>
                    <a:pt x="727" y="1867"/>
                    <a:pt x="1142" y="1417"/>
                    <a:pt x="1591" y="1002"/>
                  </a:cubicBezTo>
                  <a:lnTo>
                    <a:pt x="1729" y="1002"/>
                  </a:lnTo>
                  <a:cubicBezTo>
                    <a:pt x="1867" y="864"/>
                    <a:pt x="2006" y="726"/>
                    <a:pt x="2144" y="553"/>
                  </a:cubicBezTo>
                  <a:lnTo>
                    <a:pt x="2144" y="415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3479399" y="427820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3471335" y="4293726"/>
              <a:ext cx="2496" cy="18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0" y="1"/>
                  </a:moveTo>
                  <a:lnTo>
                    <a:pt x="138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3479399" y="4278208"/>
              <a:ext cx="2496" cy="18"/>
            </a:xfrm>
            <a:custGeom>
              <a:avLst/>
              <a:gdLst/>
              <a:ahLst/>
              <a:cxnLst/>
              <a:rect l="l" t="t" r="r" b="b"/>
              <a:pathLst>
                <a:path w="139" h="1" extrusionOk="0">
                  <a:moveTo>
                    <a:pt x="139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3471335" y="429372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3471335" y="4290619"/>
              <a:ext cx="18" cy="3125"/>
            </a:xfrm>
            <a:custGeom>
              <a:avLst/>
              <a:gdLst/>
              <a:ahLst/>
              <a:cxnLst/>
              <a:rect l="l" t="t" r="r" b="b"/>
              <a:pathLst>
                <a:path w="1" h="174" extrusionOk="0">
                  <a:moveTo>
                    <a:pt x="0" y="174"/>
                  </a:moveTo>
                  <a:lnTo>
                    <a:pt x="0" y="1"/>
                  </a:lnTo>
                  <a:lnTo>
                    <a:pt x="0" y="174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3471335" y="429061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3471335" y="429372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3471335" y="429372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3471335" y="4290619"/>
              <a:ext cx="18" cy="3125"/>
            </a:xfrm>
            <a:custGeom>
              <a:avLst/>
              <a:gdLst/>
              <a:ahLst/>
              <a:cxnLst/>
              <a:rect l="l" t="t" r="r" b="b"/>
              <a:pathLst>
                <a:path w="1" h="174" extrusionOk="0">
                  <a:moveTo>
                    <a:pt x="0" y="1"/>
                  </a:moveTo>
                  <a:lnTo>
                    <a:pt x="0" y="1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3512912" y="4314218"/>
              <a:ext cx="2514" cy="18"/>
            </a:xfrm>
            <a:custGeom>
              <a:avLst/>
              <a:gdLst/>
              <a:ahLst/>
              <a:cxnLst/>
              <a:rect l="l" t="t" r="r" b="b"/>
              <a:pathLst>
                <a:path w="140" h="1" extrusionOk="0">
                  <a:moveTo>
                    <a:pt x="1" y="0"/>
                  </a:moveTo>
                  <a:lnTo>
                    <a:pt x="13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3243494" y="3957263"/>
              <a:ext cx="39135" cy="44092"/>
            </a:xfrm>
            <a:custGeom>
              <a:avLst/>
              <a:gdLst/>
              <a:ahLst/>
              <a:cxnLst/>
              <a:rect l="l" t="t" r="r" b="b"/>
              <a:pathLst>
                <a:path w="2179" h="2455" extrusionOk="0">
                  <a:moveTo>
                    <a:pt x="2178" y="1"/>
                  </a:moveTo>
                  <a:cubicBezTo>
                    <a:pt x="2040" y="139"/>
                    <a:pt x="1902" y="277"/>
                    <a:pt x="1729" y="415"/>
                  </a:cubicBezTo>
                  <a:lnTo>
                    <a:pt x="1729" y="277"/>
                  </a:lnTo>
                  <a:lnTo>
                    <a:pt x="1" y="2005"/>
                  </a:lnTo>
                  <a:lnTo>
                    <a:pt x="1" y="2144"/>
                  </a:lnTo>
                  <a:lnTo>
                    <a:pt x="1" y="2455"/>
                  </a:lnTo>
                  <a:cubicBezTo>
                    <a:pt x="450" y="1867"/>
                    <a:pt x="865" y="1452"/>
                    <a:pt x="1314" y="1003"/>
                  </a:cubicBezTo>
                  <a:cubicBezTo>
                    <a:pt x="1591" y="726"/>
                    <a:pt x="1902" y="415"/>
                    <a:pt x="2178" y="277"/>
                  </a:cubicBezTo>
                  <a:lnTo>
                    <a:pt x="2178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3168996" y="3897672"/>
              <a:ext cx="108658" cy="85687"/>
            </a:xfrm>
            <a:custGeom>
              <a:avLst/>
              <a:gdLst/>
              <a:ahLst/>
              <a:cxnLst/>
              <a:rect l="l" t="t" r="r" b="b"/>
              <a:pathLst>
                <a:path w="6050" h="4771" extrusionOk="0">
                  <a:moveTo>
                    <a:pt x="3457" y="1729"/>
                  </a:moveTo>
                  <a:cubicBezTo>
                    <a:pt x="3457" y="1867"/>
                    <a:pt x="3596" y="1867"/>
                    <a:pt x="3596" y="2005"/>
                  </a:cubicBezTo>
                  <a:cubicBezTo>
                    <a:pt x="3596" y="2005"/>
                    <a:pt x="3596" y="2178"/>
                    <a:pt x="3457" y="2178"/>
                  </a:cubicBezTo>
                  <a:cubicBezTo>
                    <a:pt x="3457" y="2316"/>
                    <a:pt x="3285" y="2316"/>
                    <a:pt x="3285" y="2454"/>
                  </a:cubicBezTo>
                  <a:cubicBezTo>
                    <a:pt x="3457" y="2454"/>
                    <a:pt x="3457" y="2593"/>
                    <a:pt x="3596" y="2593"/>
                  </a:cubicBezTo>
                  <a:cubicBezTo>
                    <a:pt x="3596" y="2593"/>
                    <a:pt x="3734" y="2731"/>
                    <a:pt x="3734" y="2869"/>
                  </a:cubicBezTo>
                  <a:lnTo>
                    <a:pt x="3734" y="3042"/>
                  </a:lnTo>
                  <a:cubicBezTo>
                    <a:pt x="3596" y="3042"/>
                    <a:pt x="3596" y="3180"/>
                    <a:pt x="3457" y="3180"/>
                  </a:cubicBezTo>
                  <a:lnTo>
                    <a:pt x="3285" y="3180"/>
                  </a:lnTo>
                  <a:cubicBezTo>
                    <a:pt x="3146" y="3042"/>
                    <a:pt x="3008" y="3042"/>
                    <a:pt x="3008" y="2869"/>
                  </a:cubicBezTo>
                  <a:cubicBezTo>
                    <a:pt x="2870" y="3042"/>
                    <a:pt x="2870" y="3042"/>
                    <a:pt x="2732" y="3180"/>
                  </a:cubicBezTo>
                  <a:cubicBezTo>
                    <a:pt x="2732" y="3249"/>
                    <a:pt x="2697" y="3284"/>
                    <a:pt x="2641" y="3284"/>
                  </a:cubicBezTo>
                  <a:cubicBezTo>
                    <a:pt x="2585" y="3284"/>
                    <a:pt x="2507" y="3249"/>
                    <a:pt x="2420" y="3180"/>
                  </a:cubicBezTo>
                  <a:cubicBezTo>
                    <a:pt x="2282" y="3180"/>
                    <a:pt x="2282" y="2869"/>
                    <a:pt x="2282" y="2731"/>
                  </a:cubicBezTo>
                  <a:lnTo>
                    <a:pt x="2420" y="2593"/>
                  </a:lnTo>
                  <a:cubicBezTo>
                    <a:pt x="2282" y="2454"/>
                    <a:pt x="2282" y="2454"/>
                    <a:pt x="2144" y="2316"/>
                  </a:cubicBezTo>
                  <a:cubicBezTo>
                    <a:pt x="2006" y="2316"/>
                    <a:pt x="2006" y="2178"/>
                    <a:pt x="2006" y="2178"/>
                  </a:cubicBezTo>
                  <a:lnTo>
                    <a:pt x="2006" y="1867"/>
                  </a:lnTo>
                  <a:cubicBezTo>
                    <a:pt x="2144" y="1867"/>
                    <a:pt x="2144" y="1729"/>
                    <a:pt x="2282" y="1729"/>
                  </a:cubicBezTo>
                  <a:cubicBezTo>
                    <a:pt x="2282" y="1729"/>
                    <a:pt x="2420" y="1729"/>
                    <a:pt x="2420" y="1867"/>
                  </a:cubicBezTo>
                  <a:cubicBezTo>
                    <a:pt x="2593" y="1867"/>
                    <a:pt x="2732" y="2005"/>
                    <a:pt x="2870" y="2178"/>
                  </a:cubicBezTo>
                  <a:cubicBezTo>
                    <a:pt x="2870" y="2005"/>
                    <a:pt x="2870" y="1867"/>
                    <a:pt x="3008" y="1867"/>
                  </a:cubicBezTo>
                  <a:cubicBezTo>
                    <a:pt x="3008" y="1729"/>
                    <a:pt x="3146" y="1729"/>
                    <a:pt x="3146" y="1729"/>
                  </a:cubicBezTo>
                  <a:close/>
                  <a:moveTo>
                    <a:pt x="2870" y="0"/>
                  </a:moveTo>
                  <a:cubicBezTo>
                    <a:pt x="2870" y="139"/>
                    <a:pt x="2732" y="139"/>
                    <a:pt x="2732" y="139"/>
                  </a:cubicBezTo>
                  <a:lnTo>
                    <a:pt x="2593" y="139"/>
                  </a:lnTo>
                  <a:cubicBezTo>
                    <a:pt x="2282" y="450"/>
                    <a:pt x="2006" y="588"/>
                    <a:pt x="1556" y="864"/>
                  </a:cubicBezTo>
                  <a:cubicBezTo>
                    <a:pt x="1142" y="1452"/>
                    <a:pt x="554" y="2005"/>
                    <a:pt x="1" y="2454"/>
                  </a:cubicBezTo>
                  <a:cubicBezTo>
                    <a:pt x="416" y="2869"/>
                    <a:pt x="865" y="3180"/>
                    <a:pt x="1280" y="3457"/>
                  </a:cubicBezTo>
                  <a:cubicBezTo>
                    <a:pt x="2006" y="3906"/>
                    <a:pt x="2870" y="4321"/>
                    <a:pt x="3596" y="4770"/>
                  </a:cubicBezTo>
                  <a:lnTo>
                    <a:pt x="6050" y="2316"/>
                  </a:lnTo>
                  <a:cubicBezTo>
                    <a:pt x="5324" y="1729"/>
                    <a:pt x="4598" y="1141"/>
                    <a:pt x="3734" y="588"/>
                  </a:cubicBezTo>
                  <a:cubicBezTo>
                    <a:pt x="3457" y="450"/>
                    <a:pt x="3146" y="139"/>
                    <a:pt x="2870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3168996" y="3962238"/>
              <a:ext cx="58999" cy="41595"/>
            </a:xfrm>
            <a:custGeom>
              <a:avLst/>
              <a:gdLst/>
              <a:ahLst/>
              <a:cxnLst/>
              <a:rect l="l" t="t" r="r" b="b"/>
              <a:pathLst>
                <a:path w="3285" h="2316" extrusionOk="0">
                  <a:moveTo>
                    <a:pt x="1" y="0"/>
                  </a:moveTo>
                  <a:lnTo>
                    <a:pt x="1" y="449"/>
                  </a:lnTo>
                  <a:cubicBezTo>
                    <a:pt x="416" y="726"/>
                    <a:pt x="865" y="1002"/>
                    <a:pt x="1280" y="1314"/>
                  </a:cubicBezTo>
                  <a:cubicBezTo>
                    <a:pt x="1729" y="1590"/>
                    <a:pt x="2282" y="1867"/>
                    <a:pt x="2870" y="2316"/>
                  </a:cubicBezTo>
                  <a:lnTo>
                    <a:pt x="3285" y="2316"/>
                  </a:lnTo>
                  <a:lnTo>
                    <a:pt x="3285" y="1867"/>
                  </a:lnTo>
                  <a:cubicBezTo>
                    <a:pt x="2593" y="1590"/>
                    <a:pt x="1729" y="1175"/>
                    <a:pt x="1003" y="726"/>
                  </a:cubicBezTo>
                  <a:cubicBezTo>
                    <a:pt x="692" y="588"/>
                    <a:pt x="416" y="311"/>
                    <a:pt x="1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3267093" y="397525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3370758" y="4039825"/>
              <a:ext cx="38506" cy="41613"/>
            </a:xfrm>
            <a:custGeom>
              <a:avLst/>
              <a:gdLst/>
              <a:ahLst/>
              <a:cxnLst/>
              <a:rect l="l" t="t" r="r" b="b"/>
              <a:pathLst>
                <a:path w="2144" h="2317" extrusionOk="0">
                  <a:moveTo>
                    <a:pt x="2144" y="1"/>
                  </a:moveTo>
                  <a:cubicBezTo>
                    <a:pt x="2005" y="139"/>
                    <a:pt x="1867" y="139"/>
                    <a:pt x="1729" y="312"/>
                  </a:cubicBezTo>
                  <a:lnTo>
                    <a:pt x="1" y="2040"/>
                  </a:lnTo>
                  <a:lnTo>
                    <a:pt x="1" y="2317"/>
                  </a:lnTo>
                  <a:cubicBezTo>
                    <a:pt x="277" y="1867"/>
                    <a:pt x="692" y="1452"/>
                    <a:pt x="1141" y="1176"/>
                  </a:cubicBezTo>
                  <a:lnTo>
                    <a:pt x="1003" y="1176"/>
                  </a:lnTo>
                  <a:cubicBezTo>
                    <a:pt x="1003" y="1176"/>
                    <a:pt x="1141" y="1176"/>
                    <a:pt x="1141" y="1003"/>
                  </a:cubicBezTo>
                  <a:cubicBezTo>
                    <a:pt x="1418" y="727"/>
                    <a:pt x="1867" y="450"/>
                    <a:pt x="2144" y="139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3295650" y="4045411"/>
              <a:ext cx="59609" cy="41003"/>
            </a:xfrm>
            <a:custGeom>
              <a:avLst/>
              <a:gdLst/>
              <a:ahLst/>
              <a:cxnLst/>
              <a:rect l="l" t="t" r="r" b="b"/>
              <a:pathLst>
                <a:path w="3319" h="2283" extrusionOk="0">
                  <a:moveTo>
                    <a:pt x="0" y="1"/>
                  </a:moveTo>
                  <a:lnTo>
                    <a:pt x="0" y="277"/>
                  </a:lnTo>
                  <a:cubicBezTo>
                    <a:pt x="553" y="692"/>
                    <a:pt x="1141" y="1280"/>
                    <a:pt x="1867" y="1556"/>
                  </a:cubicBezTo>
                  <a:cubicBezTo>
                    <a:pt x="2281" y="1867"/>
                    <a:pt x="2593" y="2144"/>
                    <a:pt x="3007" y="2282"/>
                  </a:cubicBezTo>
                  <a:lnTo>
                    <a:pt x="3318" y="2282"/>
                  </a:lnTo>
                  <a:lnTo>
                    <a:pt x="3318" y="1867"/>
                  </a:lnTo>
                  <a:cubicBezTo>
                    <a:pt x="2593" y="1418"/>
                    <a:pt x="1728" y="1141"/>
                    <a:pt x="1141" y="692"/>
                  </a:cubicBezTo>
                  <a:cubicBezTo>
                    <a:pt x="726" y="416"/>
                    <a:pt x="415" y="277"/>
                    <a:pt x="0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3336617" y="401437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3295650" y="3980234"/>
              <a:ext cx="108658" cy="83209"/>
            </a:xfrm>
            <a:custGeom>
              <a:avLst/>
              <a:gdLst/>
              <a:ahLst/>
              <a:cxnLst/>
              <a:rect l="l" t="t" r="r" b="b"/>
              <a:pathLst>
                <a:path w="6050" h="4633" extrusionOk="0">
                  <a:moveTo>
                    <a:pt x="2454" y="1314"/>
                  </a:moveTo>
                  <a:cubicBezTo>
                    <a:pt x="2593" y="1314"/>
                    <a:pt x="2731" y="1314"/>
                    <a:pt x="2869" y="1452"/>
                  </a:cubicBezTo>
                  <a:cubicBezTo>
                    <a:pt x="2869" y="1452"/>
                    <a:pt x="3007" y="1590"/>
                    <a:pt x="3007" y="1729"/>
                  </a:cubicBezTo>
                  <a:lnTo>
                    <a:pt x="3318" y="1729"/>
                  </a:lnTo>
                  <a:cubicBezTo>
                    <a:pt x="3457" y="1660"/>
                    <a:pt x="3595" y="1625"/>
                    <a:pt x="3716" y="1625"/>
                  </a:cubicBezTo>
                  <a:cubicBezTo>
                    <a:pt x="3837" y="1625"/>
                    <a:pt x="3941" y="1660"/>
                    <a:pt x="4010" y="1729"/>
                  </a:cubicBezTo>
                  <a:lnTo>
                    <a:pt x="4321" y="2040"/>
                  </a:lnTo>
                  <a:cubicBezTo>
                    <a:pt x="4459" y="2178"/>
                    <a:pt x="4459" y="2316"/>
                    <a:pt x="4459" y="2455"/>
                  </a:cubicBezTo>
                  <a:cubicBezTo>
                    <a:pt x="4459" y="2904"/>
                    <a:pt x="4183" y="3180"/>
                    <a:pt x="4010" y="3457"/>
                  </a:cubicBezTo>
                  <a:cubicBezTo>
                    <a:pt x="3941" y="3543"/>
                    <a:pt x="3871" y="3587"/>
                    <a:pt x="3802" y="3587"/>
                  </a:cubicBezTo>
                  <a:cubicBezTo>
                    <a:pt x="3733" y="3587"/>
                    <a:pt x="3664" y="3543"/>
                    <a:pt x="3595" y="3457"/>
                  </a:cubicBezTo>
                  <a:cubicBezTo>
                    <a:pt x="3457" y="3457"/>
                    <a:pt x="3457" y="3180"/>
                    <a:pt x="3595" y="3042"/>
                  </a:cubicBezTo>
                  <a:cubicBezTo>
                    <a:pt x="3595" y="3042"/>
                    <a:pt x="3733" y="2904"/>
                    <a:pt x="3733" y="2766"/>
                  </a:cubicBezTo>
                  <a:cubicBezTo>
                    <a:pt x="3733" y="2766"/>
                    <a:pt x="3733" y="2593"/>
                    <a:pt x="3871" y="2593"/>
                  </a:cubicBezTo>
                  <a:lnTo>
                    <a:pt x="3871" y="2455"/>
                  </a:lnTo>
                  <a:lnTo>
                    <a:pt x="3871" y="2316"/>
                  </a:lnTo>
                  <a:lnTo>
                    <a:pt x="3733" y="2316"/>
                  </a:lnTo>
                  <a:lnTo>
                    <a:pt x="3733" y="2178"/>
                  </a:lnTo>
                  <a:lnTo>
                    <a:pt x="3595" y="2178"/>
                  </a:lnTo>
                  <a:lnTo>
                    <a:pt x="3457" y="2316"/>
                  </a:lnTo>
                  <a:cubicBezTo>
                    <a:pt x="3318" y="2316"/>
                    <a:pt x="3318" y="2455"/>
                    <a:pt x="3318" y="2455"/>
                  </a:cubicBezTo>
                  <a:lnTo>
                    <a:pt x="3318" y="2593"/>
                  </a:lnTo>
                  <a:cubicBezTo>
                    <a:pt x="3146" y="2766"/>
                    <a:pt x="3007" y="2766"/>
                    <a:pt x="2869" y="2766"/>
                  </a:cubicBezTo>
                  <a:cubicBezTo>
                    <a:pt x="2731" y="2766"/>
                    <a:pt x="2731" y="2593"/>
                    <a:pt x="2731" y="2455"/>
                  </a:cubicBezTo>
                  <a:lnTo>
                    <a:pt x="2731" y="2316"/>
                  </a:lnTo>
                  <a:lnTo>
                    <a:pt x="2731" y="2178"/>
                  </a:lnTo>
                  <a:cubicBezTo>
                    <a:pt x="2731" y="2178"/>
                    <a:pt x="2593" y="2178"/>
                    <a:pt x="2593" y="2040"/>
                  </a:cubicBezTo>
                  <a:lnTo>
                    <a:pt x="2454" y="1902"/>
                  </a:lnTo>
                  <a:lnTo>
                    <a:pt x="2281" y="1902"/>
                  </a:lnTo>
                  <a:cubicBezTo>
                    <a:pt x="2281" y="2040"/>
                    <a:pt x="2454" y="2040"/>
                    <a:pt x="2454" y="2178"/>
                  </a:cubicBezTo>
                  <a:lnTo>
                    <a:pt x="2454" y="2316"/>
                  </a:lnTo>
                  <a:lnTo>
                    <a:pt x="2281" y="2455"/>
                  </a:lnTo>
                  <a:cubicBezTo>
                    <a:pt x="2212" y="2524"/>
                    <a:pt x="2178" y="2558"/>
                    <a:pt x="2143" y="2558"/>
                  </a:cubicBezTo>
                  <a:cubicBezTo>
                    <a:pt x="2109" y="2558"/>
                    <a:pt x="2074" y="2524"/>
                    <a:pt x="2005" y="2455"/>
                  </a:cubicBezTo>
                  <a:cubicBezTo>
                    <a:pt x="2005" y="2455"/>
                    <a:pt x="1867" y="2455"/>
                    <a:pt x="1867" y="2316"/>
                  </a:cubicBezTo>
                  <a:cubicBezTo>
                    <a:pt x="1867" y="2178"/>
                    <a:pt x="1728" y="2040"/>
                    <a:pt x="1728" y="1902"/>
                  </a:cubicBezTo>
                  <a:cubicBezTo>
                    <a:pt x="1728" y="1729"/>
                    <a:pt x="1728" y="1729"/>
                    <a:pt x="1867" y="1590"/>
                  </a:cubicBezTo>
                  <a:lnTo>
                    <a:pt x="1867" y="1452"/>
                  </a:lnTo>
                  <a:cubicBezTo>
                    <a:pt x="1867" y="1452"/>
                    <a:pt x="2005" y="1452"/>
                    <a:pt x="2005" y="1314"/>
                  </a:cubicBezTo>
                  <a:close/>
                  <a:moveTo>
                    <a:pt x="2869" y="0"/>
                  </a:moveTo>
                  <a:cubicBezTo>
                    <a:pt x="2869" y="0"/>
                    <a:pt x="2869" y="173"/>
                    <a:pt x="2731" y="173"/>
                  </a:cubicBezTo>
                  <a:lnTo>
                    <a:pt x="2593" y="173"/>
                  </a:lnTo>
                  <a:cubicBezTo>
                    <a:pt x="2281" y="312"/>
                    <a:pt x="2005" y="588"/>
                    <a:pt x="1590" y="865"/>
                  </a:cubicBezTo>
                  <a:cubicBezTo>
                    <a:pt x="1141" y="1314"/>
                    <a:pt x="553" y="1902"/>
                    <a:pt x="0" y="2455"/>
                  </a:cubicBezTo>
                  <a:cubicBezTo>
                    <a:pt x="415" y="2766"/>
                    <a:pt x="864" y="3180"/>
                    <a:pt x="1279" y="3457"/>
                  </a:cubicBezTo>
                  <a:cubicBezTo>
                    <a:pt x="2005" y="3906"/>
                    <a:pt x="2869" y="4321"/>
                    <a:pt x="3595" y="4632"/>
                  </a:cubicBezTo>
                  <a:cubicBezTo>
                    <a:pt x="4459" y="3768"/>
                    <a:pt x="5185" y="3042"/>
                    <a:pt x="6049" y="2316"/>
                  </a:cubicBezTo>
                  <a:cubicBezTo>
                    <a:pt x="5323" y="1729"/>
                    <a:pt x="4597" y="1037"/>
                    <a:pt x="3733" y="450"/>
                  </a:cubicBezTo>
                  <a:cubicBezTo>
                    <a:pt x="3457" y="312"/>
                    <a:pt x="3146" y="173"/>
                    <a:pt x="2869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3274529" y="4029893"/>
              <a:ext cx="5621" cy="12428"/>
            </a:xfrm>
            <a:custGeom>
              <a:avLst/>
              <a:gdLst/>
              <a:ahLst/>
              <a:cxnLst/>
              <a:rect l="l" t="t" r="r" b="b"/>
              <a:pathLst>
                <a:path w="313" h="692" extrusionOk="0">
                  <a:moveTo>
                    <a:pt x="174" y="1"/>
                  </a:moveTo>
                  <a:cubicBezTo>
                    <a:pt x="1" y="139"/>
                    <a:pt x="1" y="554"/>
                    <a:pt x="174" y="692"/>
                  </a:cubicBezTo>
                  <a:lnTo>
                    <a:pt x="312" y="692"/>
                  </a:lnTo>
                  <a:cubicBezTo>
                    <a:pt x="174" y="554"/>
                    <a:pt x="174" y="277"/>
                    <a:pt x="174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3391251" y="4057839"/>
              <a:ext cx="18" cy="3107"/>
            </a:xfrm>
            <a:custGeom>
              <a:avLst/>
              <a:gdLst/>
              <a:ahLst/>
              <a:cxnLst/>
              <a:rect l="l" t="t" r="r" b="b"/>
              <a:pathLst>
                <a:path w="1" h="173" extrusionOk="0">
                  <a:moveTo>
                    <a:pt x="0" y="173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3473813" y="4107499"/>
              <a:ext cx="8082" cy="7471"/>
            </a:xfrm>
            <a:custGeom>
              <a:avLst/>
              <a:gdLst/>
              <a:ahLst/>
              <a:cxnLst/>
              <a:rect l="l" t="t" r="r" b="b"/>
              <a:pathLst>
                <a:path w="450" h="416" extrusionOk="0">
                  <a:moveTo>
                    <a:pt x="139" y="0"/>
                  </a:moveTo>
                  <a:lnTo>
                    <a:pt x="139" y="139"/>
                  </a:lnTo>
                  <a:cubicBezTo>
                    <a:pt x="139" y="139"/>
                    <a:pt x="139" y="277"/>
                    <a:pt x="0" y="277"/>
                  </a:cubicBezTo>
                  <a:lnTo>
                    <a:pt x="0" y="415"/>
                  </a:lnTo>
                  <a:lnTo>
                    <a:pt x="311" y="415"/>
                  </a:lnTo>
                  <a:lnTo>
                    <a:pt x="311" y="277"/>
                  </a:lnTo>
                  <a:lnTo>
                    <a:pt x="450" y="277"/>
                  </a:lnTo>
                  <a:lnTo>
                    <a:pt x="450" y="13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3417311" y="4063425"/>
              <a:ext cx="105551" cy="85059"/>
            </a:xfrm>
            <a:custGeom>
              <a:avLst/>
              <a:gdLst/>
              <a:ahLst/>
              <a:cxnLst/>
              <a:rect l="l" t="t" r="r" b="b"/>
              <a:pathLst>
                <a:path w="5877" h="4736" extrusionOk="0">
                  <a:moveTo>
                    <a:pt x="2282" y="1141"/>
                  </a:moveTo>
                  <a:cubicBezTo>
                    <a:pt x="2420" y="1279"/>
                    <a:pt x="2593" y="1417"/>
                    <a:pt x="2420" y="1590"/>
                  </a:cubicBezTo>
                  <a:lnTo>
                    <a:pt x="2420" y="1728"/>
                  </a:lnTo>
                  <a:lnTo>
                    <a:pt x="2420" y="2005"/>
                  </a:lnTo>
                  <a:lnTo>
                    <a:pt x="2420" y="2281"/>
                  </a:lnTo>
                  <a:cubicBezTo>
                    <a:pt x="2420" y="2281"/>
                    <a:pt x="2593" y="2454"/>
                    <a:pt x="2593" y="2593"/>
                  </a:cubicBezTo>
                  <a:lnTo>
                    <a:pt x="2732" y="2593"/>
                  </a:lnTo>
                  <a:cubicBezTo>
                    <a:pt x="2732" y="2593"/>
                    <a:pt x="2732" y="2454"/>
                    <a:pt x="2870" y="2281"/>
                  </a:cubicBezTo>
                  <a:lnTo>
                    <a:pt x="2870" y="2143"/>
                  </a:lnTo>
                  <a:lnTo>
                    <a:pt x="3008" y="2005"/>
                  </a:lnTo>
                  <a:cubicBezTo>
                    <a:pt x="3146" y="2005"/>
                    <a:pt x="3146" y="1867"/>
                    <a:pt x="3146" y="1867"/>
                  </a:cubicBezTo>
                  <a:lnTo>
                    <a:pt x="3734" y="1867"/>
                  </a:lnTo>
                  <a:lnTo>
                    <a:pt x="4010" y="2143"/>
                  </a:lnTo>
                  <a:cubicBezTo>
                    <a:pt x="4010" y="2143"/>
                    <a:pt x="4149" y="2281"/>
                    <a:pt x="4149" y="2454"/>
                  </a:cubicBezTo>
                  <a:lnTo>
                    <a:pt x="4149" y="2731"/>
                  </a:lnTo>
                  <a:cubicBezTo>
                    <a:pt x="4149" y="2869"/>
                    <a:pt x="4010" y="3007"/>
                    <a:pt x="4010" y="3007"/>
                  </a:cubicBezTo>
                  <a:cubicBezTo>
                    <a:pt x="3872" y="3146"/>
                    <a:pt x="3734" y="3318"/>
                    <a:pt x="3596" y="3457"/>
                  </a:cubicBezTo>
                  <a:cubicBezTo>
                    <a:pt x="3457" y="3457"/>
                    <a:pt x="3285" y="3457"/>
                    <a:pt x="3146" y="3595"/>
                  </a:cubicBezTo>
                  <a:cubicBezTo>
                    <a:pt x="2870" y="3595"/>
                    <a:pt x="2593" y="3457"/>
                    <a:pt x="2282" y="3146"/>
                  </a:cubicBezTo>
                  <a:cubicBezTo>
                    <a:pt x="2144" y="2869"/>
                    <a:pt x="2006" y="2593"/>
                    <a:pt x="1867" y="2281"/>
                  </a:cubicBezTo>
                  <a:lnTo>
                    <a:pt x="1867" y="1417"/>
                  </a:lnTo>
                  <a:lnTo>
                    <a:pt x="2144" y="1141"/>
                  </a:lnTo>
                  <a:close/>
                  <a:moveTo>
                    <a:pt x="2732" y="0"/>
                  </a:moveTo>
                  <a:cubicBezTo>
                    <a:pt x="2732" y="138"/>
                    <a:pt x="2732" y="138"/>
                    <a:pt x="2593" y="138"/>
                  </a:cubicBezTo>
                  <a:lnTo>
                    <a:pt x="2420" y="138"/>
                  </a:lnTo>
                  <a:cubicBezTo>
                    <a:pt x="2144" y="415"/>
                    <a:pt x="1867" y="553"/>
                    <a:pt x="1556" y="864"/>
                  </a:cubicBezTo>
                  <a:lnTo>
                    <a:pt x="1" y="2454"/>
                  </a:lnTo>
                  <a:cubicBezTo>
                    <a:pt x="277" y="2731"/>
                    <a:pt x="692" y="3146"/>
                    <a:pt x="1142" y="3457"/>
                  </a:cubicBezTo>
                  <a:cubicBezTo>
                    <a:pt x="1867" y="3871"/>
                    <a:pt x="2732" y="4321"/>
                    <a:pt x="3457" y="4736"/>
                  </a:cubicBezTo>
                  <a:cubicBezTo>
                    <a:pt x="4322" y="3871"/>
                    <a:pt x="5186" y="3146"/>
                    <a:pt x="5877" y="2281"/>
                  </a:cubicBezTo>
                  <a:cubicBezTo>
                    <a:pt x="5186" y="1728"/>
                    <a:pt x="4460" y="1141"/>
                    <a:pt x="3596" y="553"/>
                  </a:cubicBezTo>
                  <a:cubicBezTo>
                    <a:pt x="3285" y="277"/>
                    <a:pt x="3008" y="138"/>
                    <a:pt x="2732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3479399" y="410749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3414222" y="4127973"/>
              <a:ext cx="59609" cy="44110"/>
            </a:xfrm>
            <a:custGeom>
              <a:avLst/>
              <a:gdLst/>
              <a:ahLst/>
              <a:cxnLst/>
              <a:rect l="l" t="t" r="r" b="b"/>
              <a:pathLst>
                <a:path w="3319" h="2456" extrusionOk="0">
                  <a:moveTo>
                    <a:pt x="0" y="1"/>
                  </a:moveTo>
                  <a:lnTo>
                    <a:pt x="0" y="416"/>
                  </a:lnTo>
                  <a:cubicBezTo>
                    <a:pt x="588" y="865"/>
                    <a:pt x="1175" y="1142"/>
                    <a:pt x="1728" y="1591"/>
                  </a:cubicBezTo>
                  <a:cubicBezTo>
                    <a:pt x="2178" y="1867"/>
                    <a:pt x="2592" y="2006"/>
                    <a:pt x="2904" y="2317"/>
                  </a:cubicBezTo>
                  <a:cubicBezTo>
                    <a:pt x="3042" y="2317"/>
                    <a:pt x="3180" y="2455"/>
                    <a:pt x="3318" y="2455"/>
                  </a:cubicBezTo>
                  <a:lnTo>
                    <a:pt x="3318" y="1867"/>
                  </a:lnTo>
                  <a:cubicBezTo>
                    <a:pt x="2592" y="1591"/>
                    <a:pt x="1901" y="1142"/>
                    <a:pt x="1175" y="727"/>
                  </a:cubicBezTo>
                  <a:cubicBezTo>
                    <a:pt x="726" y="589"/>
                    <a:pt x="449" y="277"/>
                    <a:pt x="173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3489330" y="4123016"/>
              <a:ext cx="39135" cy="49067"/>
            </a:xfrm>
            <a:custGeom>
              <a:avLst/>
              <a:gdLst/>
              <a:ahLst/>
              <a:cxnLst/>
              <a:rect l="l" t="t" r="r" b="b"/>
              <a:pathLst>
                <a:path w="2179" h="2732" extrusionOk="0">
                  <a:moveTo>
                    <a:pt x="2178" y="0"/>
                  </a:moveTo>
                  <a:cubicBezTo>
                    <a:pt x="2040" y="139"/>
                    <a:pt x="1867" y="277"/>
                    <a:pt x="1729" y="277"/>
                  </a:cubicBezTo>
                  <a:cubicBezTo>
                    <a:pt x="1176" y="865"/>
                    <a:pt x="588" y="1418"/>
                    <a:pt x="139" y="2005"/>
                  </a:cubicBezTo>
                  <a:lnTo>
                    <a:pt x="0" y="2005"/>
                  </a:lnTo>
                  <a:lnTo>
                    <a:pt x="0" y="2143"/>
                  </a:lnTo>
                  <a:cubicBezTo>
                    <a:pt x="0" y="2282"/>
                    <a:pt x="0" y="2593"/>
                    <a:pt x="139" y="2731"/>
                  </a:cubicBezTo>
                  <a:lnTo>
                    <a:pt x="312" y="2731"/>
                  </a:lnTo>
                  <a:lnTo>
                    <a:pt x="312" y="2593"/>
                  </a:lnTo>
                  <a:cubicBezTo>
                    <a:pt x="726" y="2005"/>
                    <a:pt x="1176" y="1556"/>
                    <a:pt x="1590" y="1141"/>
                  </a:cubicBezTo>
                  <a:cubicBezTo>
                    <a:pt x="1729" y="1141"/>
                    <a:pt x="1729" y="1141"/>
                    <a:pt x="1729" y="1003"/>
                  </a:cubicBezTo>
                  <a:cubicBezTo>
                    <a:pt x="1867" y="865"/>
                    <a:pt x="2040" y="692"/>
                    <a:pt x="2178" y="553"/>
                  </a:cubicBezTo>
                  <a:lnTo>
                    <a:pt x="2178" y="415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3517887" y="414350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3615966" y="4205578"/>
              <a:ext cx="39135" cy="49067"/>
            </a:xfrm>
            <a:custGeom>
              <a:avLst/>
              <a:gdLst/>
              <a:ahLst/>
              <a:cxnLst/>
              <a:rect l="l" t="t" r="r" b="b"/>
              <a:pathLst>
                <a:path w="2179" h="2732" extrusionOk="0">
                  <a:moveTo>
                    <a:pt x="2178" y="1"/>
                  </a:moveTo>
                  <a:cubicBezTo>
                    <a:pt x="2040" y="139"/>
                    <a:pt x="1902" y="139"/>
                    <a:pt x="1729" y="277"/>
                  </a:cubicBezTo>
                  <a:cubicBezTo>
                    <a:pt x="1176" y="865"/>
                    <a:pt x="588" y="1452"/>
                    <a:pt x="174" y="2005"/>
                  </a:cubicBezTo>
                  <a:lnTo>
                    <a:pt x="1" y="2005"/>
                  </a:lnTo>
                  <a:cubicBezTo>
                    <a:pt x="1" y="2316"/>
                    <a:pt x="1" y="2455"/>
                    <a:pt x="174" y="2731"/>
                  </a:cubicBezTo>
                  <a:cubicBezTo>
                    <a:pt x="450" y="2144"/>
                    <a:pt x="865" y="1729"/>
                    <a:pt x="1452" y="1279"/>
                  </a:cubicBezTo>
                  <a:cubicBezTo>
                    <a:pt x="1591" y="1141"/>
                    <a:pt x="1729" y="1003"/>
                    <a:pt x="2040" y="865"/>
                  </a:cubicBezTo>
                  <a:cubicBezTo>
                    <a:pt x="2040" y="726"/>
                    <a:pt x="2178" y="588"/>
                    <a:pt x="2178" y="588"/>
                  </a:cubicBezTo>
                  <a:lnTo>
                    <a:pt x="2178" y="415"/>
                  </a:lnTo>
                  <a:lnTo>
                    <a:pt x="2178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3541468" y="4208057"/>
              <a:ext cx="58999" cy="46588"/>
            </a:xfrm>
            <a:custGeom>
              <a:avLst/>
              <a:gdLst/>
              <a:ahLst/>
              <a:cxnLst/>
              <a:rect l="l" t="t" r="r" b="b"/>
              <a:pathLst>
                <a:path w="3285" h="2594" extrusionOk="0">
                  <a:moveTo>
                    <a:pt x="1" y="1"/>
                  </a:moveTo>
                  <a:lnTo>
                    <a:pt x="1" y="450"/>
                  </a:lnTo>
                  <a:cubicBezTo>
                    <a:pt x="554" y="865"/>
                    <a:pt x="1280" y="1453"/>
                    <a:pt x="1867" y="1729"/>
                  </a:cubicBezTo>
                  <a:cubicBezTo>
                    <a:pt x="2282" y="2178"/>
                    <a:pt x="2870" y="2455"/>
                    <a:pt x="3285" y="2593"/>
                  </a:cubicBezTo>
                  <a:lnTo>
                    <a:pt x="3285" y="2006"/>
                  </a:lnTo>
                  <a:cubicBezTo>
                    <a:pt x="2593" y="1591"/>
                    <a:pt x="1867" y="1314"/>
                    <a:pt x="1142" y="865"/>
                  </a:cubicBezTo>
                  <a:cubicBezTo>
                    <a:pt x="692" y="588"/>
                    <a:pt x="416" y="450"/>
                    <a:pt x="139" y="139"/>
                  </a:cubicBezTo>
                  <a:cubicBezTo>
                    <a:pt x="1" y="1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3579957" y="4177022"/>
              <a:ext cx="10578" cy="13057"/>
            </a:xfrm>
            <a:custGeom>
              <a:avLst/>
              <a:gdLst/>
              <a:ahLst/>
              <a:cxnLst/>
              <a:rect l="l" t="t" r="r" b="b"/>
              <a:pathLst>
                <a:path w="589" h="727" extrusionOk="0">
                  <a:moveTo>
                    <a:pt x="277" y="1"/>
                  </a:moveTo>
                  <a:cubicBezTo>
                    <a:pt x="277" y="139"/>
                    <a:pt x="139" y="139"/>
                    <a:pt x="139" y="139"/>
                  </a:cubicBezTo>
                  <a:lnTo>
                    <a:pt x="139" y="277"/>
                  </a:lnTo>
                  <a:cubicBezTo>
                    <a:pt x="139" y="277"/>
                    <a:pt x="1" y="277"/>
                    <a:pt x="1" y="450"/>
                  </a:cubicBezTo>
                  <a:lnTo>
                    <a:pt x="1" y="588"/>
                  </a:lnTo>
                  <a:lnTo>
                    <a:pt x="139" y="588"/>
                  </a:lnTo>
                  <a:lnTo>
                    <a:pt x="277" y="726"/>
                  </a:lnTo>
                  <a:lnTo>
                    <a:pt x="450" y="726"/>
                  </a:lnTo>
                  <a:lnTo>
                    <a:pt x="450" y="588"/>
                  </a:lnTo>
                  <a:lnTo>
                    <a:pt x="589" y="588"/>
                  </a:lnTo>
                  <a:lnTo>
                    <a:pt x="589" y="450"/>
                  </a:lnTo>
                  <a:lnTo>
                    <a:pt x="589" y="277"/>
                  </a:lnTo>
                  <a:lnTo>
                    <a:pt x="589" y="139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3543965" y="4145987"/>
              <a:ext cx="106162" cy="82580"/>
            </a:xfrm>
            <a:custGeom>
              <a:avLst/>
              <a:gdLst/>
              <a:ahLst/>
              <a:cxnLst/>
              <a:rect l="l" t="t" r="r" b="b"/>
              <a:pathLst>
                <a:path w="5911" h="4598" extrusionOk="0">
                  <a:moveTo>
                    <a:pt x="2731" y="1141"/>
                  </a:moveTo>
                  <a:cubicBezTo>
                    <a:pt x="3318" y="1314"/>
                    <a:pt x="3733" y="1729"/>
                    <a:pt x="4183" y="2005"/>
                  </a:cubicBezTo>
                  <a:cubicBezTo>
                    <a:pt x="4321" y="2005"/>
                    <a:pt x="4459" y="2316"/>
                    <a:pt x="4321" y="2454"/>
                  </a:cubicBezTo>
                  <a:cubicBezTo>
                    <a:pt x="4252" y="2524"/>
                    <a:pt x="4174" y="2558"/>
                    <a:pt x="4096" y="2558"/>
                  </a:cubicBezTo>
                  <a:cubicBezTo>
                    <a:pt x="4018" y="2558"/>
                    <a:pt x="3941" y="2524"/>
                    <a:pt x="3871" y="2454"/>
                  </a:cubicBezTo>
                  <a:cubicBezTo>
                    <a:pt x="3595" y="2316"/>
                    <a:pt x="3457" y="2178"/>
                    <a:pt x="3146" y="2005"/>
                  </a:cubicBezTo>
                  <a:lnTo>
                    <a:pt x="3146" y="2178"/>
                  </a:lnTo>
                  <a:cubicBezTo>
                    <a:pt x="3146" y="2316"/>
                    <a:pt x="3146" y="2454"/>
                    <a:pt x="3007" y="2454"/>
                  </a:cubicBezTo>
                  <a:cubicBezTo>
                    <a:pt x="3007" y="2593"/>
                    <a:pt x="3007" y="2731"/>
                    <a:pt x="2869" y="2731"/>
                  </a:cubicBezTo>
                  <a:cubicBezTo>
                    <a:pt x="2869" y="2869"/>
                    <a:pt x="2731" y="2869"/>
                    <a:pt x="2593" y="2869"/>
                  </a:cubicBezTo>
                  <a:cubicBezTo>
                    <a:pt x="2593" y="3042"/>
                    <a:pt x="2454" y="3042"/>
                    <a:pt x="2281" y="3042"/>
                  </a:cubicBezTo>
                  <a:cubicBezTo>
                    <a:pt x="2143" y="3042"/>
                    <a:pt x="2143" y="3042"/>
                    <a:pt x="2005" y="2869"/>
                  </a:cubicBezTo>
                  <a:cubicBezTo>
                    <a:pt x="1867" y="2869"/>
                    <a:pt x="1728" y="2731"/>
                    <a:pt x="1728" y="2731"/>
                  </a:cubicBezTo>
                  <a:cubicBezTo>
                    <a:pt x="1590" y="2593"/>
                    <a:pt x="1590" y="2593"/>
                    <a:pt x="1590" y="2454"/>
                  </a:cubicBezTo>
                  <a:cubicBezTo>
                    <a:pt x="1417" y="2454"/>
                    <a:pt x="1417" y="2316"/>
                    <a:pt x="1417" y="2178"/>
                  </a:cubicBezTo>
                  <a:lnTo>
                    <a:pt x="1417" y="1867"/>
                  </a:lnTo>
                  <a:lnTo>
                    <a:pt x="1867" y="1452"/>
                  </a:lnTo>
                  <a:cubicBezTo>
                    <a:pt x="2005" y="1314"/>
                    <a:pt x="2143" y="1141"/>
                    <a:pt x="2454" y="1141"/>
                  </a:cubicBezTo>
                  <a:close/>
                  <a:moveTo>
                    <a:pt x="2731" y="0"/>
                  </a:moveTo>
                  <a:cubicBezTo>
                    <a:pt x="2731" y="0"/>
                    <a:pt x="2731" y="139"/>
                    <a:pt x="2593" y="139"/>
                  </a:cubicBezTo>
                  <a:lnTo>
                    <a:pt x="2454" y="139"/>
                  </a:lnTo>
                  <a:cubicBezTo>
                    <a:pt x="2143" y="277"/>
                    <a:pt x="1867" y="588"/>
                    <a:pt x="1590" y="864"/>
                  </a:cubicBezTo>
                  <a:cubicBezTo>
                    <a:pt x="1003" y="1314"/>
                    <a:pt x="415" y="1867"/>
                    <a:pt x="0" y="2454"/>
                  </a:cubicBezTo>
                  <a:cubicBezTo>
                    <a:pt x="277" y="2731"/>
                    <a:pt x="726" y="3042"/>
                    <a:pt x="1141" y="3457"/>
                  </a:cubicBezTo>
                  <a:cubicBezTo>
                    <a:pt x="1867" y="3906"/>
                    <a:pt x="2731" y="4321"/>
                    <a:pt x="3457" y="4597"/>
                  </a:cubicBezTo>
                  <a:cubicBezTo>
                    <a:pt x="4321" y="3733"/>
                    <a:pt x="5185" y="3042"/>
                    <a:pt x="5911" y="2316"/>
                  </a:cubicBezTo>
                  <a:cubicBezTo>
                    <a:pt x="5185" y="1729"/>
                    <a:pt x="4459" y="1003"/>
                    <a:pt x="3595" y="450"/>
                  </a:cubicBezTo>
                  <a:cubicBezTo>
                    <a:pt x="3318" y="277"/>
                    <a:pt x="3007" y="139"/>
                    <a:pt x="2731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3642044" y="422854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2930613" y="3949199"/>
              <a:ext cx="21139" cy="77605"/>
            </a:xfrm>
            <a:custGeom>
              <a:avLst/>
              <a:gdLst/>
              <a:ahLst/>
              <a:cxnLst/>
              <a:rect l="l" t="t" r="r" b="b"/>
              <a:pathLst>
                <a:path w="1177" h="4321" extrusionOk="0">
                  <a:moveTo>
                    <a:pt x="865" y="0"/>
                  </a:moveTo>
                  <a:cubicBezTo>
                    <a:pt x="588" y="173"/>
                    <a:pt x="312" y="450"/>
                    <a:pt x="1" y="588"/>
                  </a:cubicBezTo>
                  <a:cubicBezTo>
                    <a:pt x="139" y="726"/>
                    <a:pt x="139" y="726"/>
                    <a:pt x="139" y="864"/>
                  </a:cubicBezTo>
                  <a:cubicBezTo>
                    <a:pt x="139" y="1901"/>
                    <a:pt x="139" y="2904"/>
                    <a:pt x="312" y="3906"/>
                  </a:cubicBezTo>
                  <a:cubicBezTo>
                    <a:pt x="450" y="4044"/>
                    <a:pt x="450" y="4183"/>
                    <a:pt x="450" y="4321"/>
                  </a:cubicBezTo>
                  <a:cubicBezTo>
                    <a:pt x="588" y="4183"/>
                    <a:pt x="727" y="4044"/>
                    <a:pt x="865" y="3768"/>
                  </a:cubicBezTo>
                  <a:cubicBezTo>
                    <a:pt x="1003" y="3768"/>
                    <a:pt x="1003" y="3768"/>
                    <a:pt x="1176" y="3630"/>
                  </a:cubicBezTo>
                  <a:cubicBezTo>
                    <a:pt x="865" y="2454"/>
                    <a:pt x="865" y="1175"/>
                    <a:pt x="865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3044838" y="3869115"/>
              <a:ext cx="12446" cy="57131"/>
            </a:xfrm>
            <a:custGeom>
              <a:avLst/>
              <a:gdLst/>
              <a:ahLst/>
              <a:cxnLst/>
              <a:rect l="l" t="t" r="r" b="b"/>
              <a:pathLst>
                <a:path w="693" h="3181" extrusionOk="0">
                  <a:moveTo>
                    <a:pt x="554" y="0"/>
                  </a:moveTo>
                  <a:cubicBezTo>
                    <a:pt x="416" y="139"/>
                    <a:pt x="416" y="311"/>
                    <a:pt x="277" y="311"/>
                  </a:cubicBezTo>
                  <a:cubicBezTo>
                    <a:pt x="277" y="1314"/>
                    <a:pt x="1" y="2178"/>
                    <a:pt x="139" y="3180"/>
                  </a:cubicBezTo>
                  <a:cubicBezTo>
                    <a:pt x="277" y="3042"/>
                    <a:pt x="416" y="3042"/>
                    <a:pt x="416" y="2904"/>
                  </a:cubicBezTo>
                  <a:cubicBezTo>
                    <a:pt x="554" y="2904"/>
                    <a:pt x="554" y="2731"/>
                    <a:pt x="692" y="2731"/>
                  </a:cubicBezTo>
                  <a:cubicBezTo>
                    <a:pt x="554" y="2593"/>
                    <a:pt x="554" y="2593"/>
                    <a:pt x="554" y="2454"/>
                  </a:cubicBezTo>
                  <a:lnTo>
                    <a:pt x="554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3145414" y="3797096"/>
              <a:ext cx="10560" cy="56520"/>
            </a:xfrm>
            <a:custGeom>
              <a:avLst/>
              <a:gdLst/>
              <a:ahLst/>
              <a:cxnLst/>
              <a:rect l="l" t="t" r="r" b="b"/>
              <a:pathLst>
                <a:path w="588" h="3147" extrusionOk="0">
                  <a:moveTo>
                    <a:pt x="588" y="1"/>
                  </a:moveTo>
                  <a:lnTo>
                    <a:pt x="588" y="1"/>
                  </a:lnTo>
                  <a:cubicBezTo>
                    <a:pt x="450" y="139"/>
                    <a:pt x="277" y="139"/>
                    <a:pt x="139" y="277"/>
                  </a:cubicBezTo>
                  <a:cubicBezTo>
                    <a:pt x="139" y="1280"/>
                    <a:pt x="0" y="2144"/>
                    <a:pt x="0" y="3146"/>
                  </a:cubicBezTo>
                  <a:cubicBezTo>
                    <a:pt x="139" y="3008"/>
                    <a:pt x="450" y="2870"/>
                    <a:pt x="588" y="2731"/>
                  </a:cubicBezTo>
                  <a:cubicBezTo>
                    <a:pt x="450" y="2593"/>
                    <a:pt x="450" y="2593"/>
                    <a:pt x="450" y="2420"/>
                  </a:cubicBezTo>
                  <a:cubicBezTo>
                    <a:pt x="450" y="1556"/>
                    <a:pt x="588" y="865"/>
                    <a:pt x="588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3103819" y="3828149"/>
              <a:ext cx="15535" cy="54024"/>
            </a:xfrm>
            <a:custGeom>
              <a:avLst/>
              <a:gdLst/>
              <a:ahLst/>
              <a:cxnLst/>
              <a:rect l="l" t="t" r="r" b="b"/>
              <a:pathLst>
                <a:path w="865" h="3008" extrusionOk="0">
                  <a:moveTo>
                    <a:pt x="726" y="0"/>
                  </a:moveTo>
                  <a:cubicBezTo>
                    <a:pt x="588" y="0"/>
                    <a:pt x="450" y="138"/>
                    <a:pt x="312" y="277"/>
                  </a:cubicBezTo>
                  <a:cubicBezTo>
                    <a:pt x="312" y="1141"/>
                    <a:pt x="173" y="1867"/>
                    <a:pt x="1" y="2731"/>
                  </a:cubicBezTo>
                  <a:lnTo>
                    <a:pt x="1" y="3007"/>
                  </a:lnTo>
                  <a:cubicBezTo>
                    <a:pt x="312" y="2869"/>
                    <a:pt x="588" y="2592"/>
                    <a:pt x="865" y="2420"/>
                  </a:cubicBezTo>
                  <a:cubicBezTo>
                    <a:pt x="726" y="2420"/>
                    <a:pt x="726" y="2281"/>
                    <a:pt x="726" y="2281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3085823" y="3840559"/>
              <a:ext cx="13039" cy="54652"/>
            </a:xfrm>
            <a:custGeom>
              <a:avLst/>
              <a:gdLst/>
              <a:ahLst/>
              <a:cxnLst/>
              <a:rect l="l" t="t" r="r" b="b"/>
              <a:pathLst>
                <a:path w="726" h="3043" extrusionOk="0">
                  <a:moveTo>
                    <a:pt x="726" y="0"/>
                  </a:moveTo>
                  <a:cubicBezTo>
                    <a:pt x="588" y="0"/>
                    <a:pt x="449" y="173"/>
                    <a:pt x="138" y="311"/>
                  </a:cubicBezTo>
                  <a:lnTo>
                    <a:pt x="138" y="1590"/>
                  </a:lnTo>
                  <a:cubicBezTo>
                    <a:pt x="0" y="1901"/>
                    <a:pt x="0" y="2316"/>
                    <a:pt x="0" y="2766"/>
                  </a:cubicBezTo>
                  <a:cubicBezTo>
                    <a:pt x="0" y="2904"/>
                    <a:pt x="138" y="2904"/>
                    <a:pt x="138" y="3042"/>
                  </a:cubicBezTo>
                  <a:cubicBezTo>
                    <a:pt x="138" y="2904"/>
                    <a:pt x="311" y="2904"/>
                    <a:pt x="449" y="2766"/>
                  </a:cubicBezTo>
                  <a:lnTo>
                    <a:pt x="311" y="2593"/>
                  </a:lnTo>
                  <a:cubicBezTo>
                    <a:pt x="449" y="1901"/>
                    <a:pt x="588" y="1176"/>
                    <a:pt x="588" y="450"/>
                  </a:cubicBezTo>
                  <a:cubicBezTo>
                    <a:pt x="726" y="311"/>
                    <a:pt x="726" y="173"/>
                    <a:pt x="726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7400" y="3809524"/>
              <a:ext cx="10578" cy="54634"/>
            </a:xfrm>
            <a:custGeom>
              <a:avLst/>
              <a:gdLst/>
              <a:ahLst/>
              <a:cxnLst/>
              <a:rect l="l" t="t" r="r" b="b"/>
              <a:pathLst>
                <a:path w="589" h="3042" extrusionOk="0">
                  <a:moveTo>
                    <a:pt x="589" y="0"/>
                  </a:moveTo>
                  <a:lnTo>
                    <a:pt x="589" y="0"/>
                  </a:lnTo>
                  <a:cubicBezTo>
                    <a:pt x="416" y="173"/>
                    <a:pt x="139" y="311"/>
                    <a:pt x="1" y="449"/>
                  </a:cubicBezTo>
                  <a:lnTo>
                    <a:pt x="1" y="3042"/>
                  </a:lnTo>
                  <a:cubicBezTo>
                    <a:pt x="139" y="3042"/>
                    <a:pt x="278" y="2904"/>
                    <a:pt x="278" y="2904"/>
                  </a:cubicBezTo>
                  <a:lnTo>
                    <a:pt x="416" y="2904"/>
                  </a:lnTo>
                  <a:cubicBezTo>
                    <a:pt x="416" y="1901"/>
                    <a:pt x="589" y="1037"/>
                    <a:pt x="589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163410" y="3778471"/>
              <a:ext cx="18032" cy="62106"/>
            </a:xfrm>
            <a:custGeom>
              <a:avLst/>
              <a:gdLst/>
              <a:ahLst/>
              <a:cxnLst/>
              <a:rect l="l" t="t" r="r" b="b"/>
              <a:pathLst>
                <a:path w="1004" h="3458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727" y="174"/>
                    <a:pt x="450" y="450"/>
                    <a:pt x="139" y="588"/>
                  </a:cubicBezTo>
                  <a:cubicBezTo>
                    <a:pt x="139" y="1591"/>
                    <a:pt x="1" y="2455"/>
                    <a:pt x="1" y="3457"/>
                  </a:cubicBezTo>
                  <a:cubicBezTo>
                    <a:pt x="139" y="3319"/>
                    <a:pt x="450" y="3181"/>
                    <a:pt x="588" y="3043"/>
                  </a:cubicBezTo>
                  <a:cubicBezTo>
                    <a:pt x="588" y="2904"/>
                    <a:pt x="727" y="2904"/>
                    <a:pt x="727" y="2904"/>
                  </a:cubicBezTo>
                  <a:cubicBezTo>
                    <a:pt x="727" y="1902"/>
                    <a:pt x="865" y="1038"/>
                    <a:pt x="1003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205006" y="3762954"/>
              <a:ext cx="13057" cy="46588"/>
            </a:xfrm>
            <a:custGeom>
              <a:avLst/>
              <a:gdLst/>
              <a:ahLst/>
              <a:cxnLst/>
              <a:rect l="l" t="t" r="r" b="b"/>
              <a:pathLst>
                <a:path w="727" h="2594" extrusionOk="0">
                  <a:moveTo>
                    <a:pt x="588" y="1"/>
                  </a:moveTo>
                  <a:cubicBezTo>
                    <a:pt x="415" y="1"/>
                    <a:pt x="277" y="174"/>
                    <a:pt x="139" y="174"/>
                  </a:cubicBezTo>
                  <a:cubicBezTo>
                    <a:pt x="277" y="174"/>
                    <a:pt x="277" y="174"/>
                    <a:pt x="277" y="312"/>
                  </a:cubicBezTo>
                  <a:cubicBezTo>
                    <a:pt x="277" y="588"/>
                    <a:pt x="277" y="1038"/>
                    <a:pt x="139" y="1452"/>
                  </a:cubicBezTo>
                  <a:cubicBezTo>
                    <a:pt x="139" y="1729"/>
                    <a:pt x="139" y="2178"/>
                    <a:pt x="1" y="2455"/>
                  </a:cubicBezTo>
                  <a:lnTo>
                    <a:pt x="1" y="2593"/>
                  </a:lnTo>
                  <a:lnTo>
                    <a:pt x="139" y="2593"/>
                  </a:lnTo>
                  <a:cubicBezTo>
                    <a:pt x="277" y="2455"/>
                    <a:pt x="415" y="2317"/>
                    <a:pt x="588" y="2178"/>
                  </a:cubicBezTo>
                  <a:cubicBezTo>
                    <a:pt x="588" y="1452"/>
                    <a:pt x="727" y="727"/>
                    <a:pt x="727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225498" y="3766061"/>
              <a:ext cx="8082" cy="22989"/>
            </a:xfrm>
            <a:custGeom>
              <a:avLst/>
              <a:gdLst/>
              <a:ahLst/>
              <a:cxnLst/>
              <a:rect l="l" t="t" r="r" b="b"/>
              <a:pathLst>
                <a:path w="450" h="1280" extrusionOk="0">
                  <a:moveTo>
                    <a:pt x="139" y="1"/>
                  </a:moveTo>
                  <a:cubicBezTo>
                    <a:pt x="139" y="415"/>
                    <a:pt x="139" y="865"/>
                    <a:pt x="0" y="1279"/>
                  </a:cubicBezTo>
                  <a:cubicBezTo>
                    <a:pt x="139" y="1141"/>
                    <a:pt x="311" y="1003"/>
                    <a:pt x="311" y="692"/>
                  </a:cubicBezTo>
                  <a:cubicBezTo>
                    <a:pt x="450" y="554"/>
                    <a:pt x="450" y="415"/>
                    <a:pt x="450" y="277"/>
                  </a:cubicBezTo>
                  <a:lnTo>
                    <a:pt x="450" y="139"/>
                  </a:lnTo>
                  <a:cubicBezTo>
                    <a:pt x="311" y="139"/>
                    <a:pt x="311" y="1"/>
                    <a:pt x="139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187010" y="3768539"/>
              <a:ext cx="13057" cy="54024"/>
            </a:xfrm>
            <a:custGeom>
              <a:avLst/>
              <a:gdLst/>
              <a:ahLst/>
              <a:cxnLst/>
              <a:rect l="l" t="t" r="r" b="b"/>
              <a:pathLst>
                <a:path w="727" h="3008" extrusionOk="0">
                  <a:moveTo>
                    <a:pt x="726" y="1"/>
                  </a:moveTo>
                  <a:cubicBezTo>
                    <a:pt x="553" y="139"/>
                    <a:pt x="415" y="139"/>
                    <a:pt x="277" y="139"/>
                  </a:cubicBezTo>
                  <a:lnTo>
                    <a:pt x="277" y="277"/>
                  </a:lnTo>
                  <a:cubicBezTo>
                    <a:pt x="139" y="1141"/>
                    <a:pt x="139" y="2144"/>
                    <a:pt x="0" y="3008"/>
                  </a:cubicBezTo>
                  <a:cubicBezTo>
                    <a:pt x="139" y="2870"/>
                    <a:pt x="277" y="2870"/>
                    <a:pt x="415" y="2731"/>
                  </a:cubicBezTo>
                  <a:cubicBezTo>
                    <a:pt x="415" y="2282"/>
                    <a:pt x="553" y="1867"/>
                    <a:pt x="553" y="1418"/>
                  </a:cubicBezTo>
                  <a:cubicBezTo>
                    <a:pt x="726" y="1003"/>
                    <a:pt x="726" y="554"/>
                    <a:pt x="726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018778" y="3882154"/>
              <a:ext cx="20492" cy="64566"/>
            </a:xfrm>
            <a:custGeom>
              <a:avLst/>
              <a:gdLst/>
              <a:ahLst/>
              <a:cxnLst/>
              <a:rect l="l" t="t" r="r" b="b"/>
              <a:pathLst>
                <a:path w="1141" h="3595" extrusionOk="0">
                  <a:moveTo>
                    <a:pt x="1141" y="0"/>
                  </a:moveTo>
                  <a:lnTo>
                    <a:pt x="1141" y="0"/>
                  </a:lnTo>
                  <a:cubicBezTo>
                    <a:pt x="726" y="277"/>
                    <a:pt x="415" y="450"/>
                    <a:pt x="138" y="726"/>
                  </a:cubicBezTo>
                  <a:lnTo>
                    <a:pt x="138" y="864"/>
                  </a:lnTo>
                  <a:cubicBezTo>
                    <a:pt x="138" y="1728"/>
                    <a:pt x="0" y="2593"/>
                    <a:pt x="138" y="3595"/>
                  </a:cubicBezTo>
                  <a:cubicBezTo>
                    <a:pt x="415" y="3457"/>
                    <a:pt x="726" y="3180"/>
                    <a:pt x="1002" y="2869"/>
                  </a:cubicBezTo>
                  <a:cubicBezTo>
                    <a:pt x="864" y="1867"/>
                    <a:pt x="1002" y="1003"/>
                    <a:pt x="1141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2912617" y="3967824"/>
              <a:ext cx="15535" cy="74498"/>
            </a:xfrm>
            <a:custGeom>
              <a:avLst/>
              <a:gdLst/>
              <a:ahLst/>
              <a:cxnLst/>
              <a:rect l="l" t="t" r="r" b="b"/>
              <a:pathLst>
                <a:path w="865" h="4148" extrusionOk="0">
                  <a:moveTo>
                    <a:pt x="588" y="0"/>
                  </a:moveTo>
                  <a:cubicBezTo>
                    <a:pt x="277" y="138"/>
                    <a:pt x="139" y="277"/>
                    <a:pt x="0" y="553"/>
                  </a:cubicBezTo>
                  <a:cubicBezTo>
                    <a:pt x="0" y="1003"/>
                    <a:pt x="0" y="1417"/>
                    <a:pt x="139" y="2005"/>
                  </a:cubicBezTo>
                  <a:lnTo>
                    <a:pt x="139" y="3284"/>
                  </a:lnTo>
                  <a:cubicBezTo>
                    <a:pt x="139" y="3595"/>
                    <a:pt x="277" y="3871"/>
                    <a:pt x="450" y="4148"/>
                  </a:cubicBezTo>
                  <a:cubicBezTo>
                    <a:pt x="588" y="4010"/>
                    <a:pt x="726" y="3871"/>
                    <a:pt x="865" y="3733"/>
                  </a:cubicBezTo>
                  <a:cubicBezTo>
                    <a:pt x="726" y="2420"/>
                    <a:pt x="588" y="1279"/>
                    <a:pt x="588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2897099" y="3985820"/>
              <a:ext cx="15535" cy="69541"/>
            </a:xfrm>
            <a:custGeom>
              <a:avLst/>
              <a:gdLst/>
              <a:ahLst/>
              <a:cxnLst/>
              <a:rect l="l" t="t" r="r" b="b"/>
              <a:pathLst>
                <a:path w="865" h="3872" extrusionOk="0">
                  <a:moveTo>
                    <a:pt x="277" y="1"/>
                  </a:moveTo>
                  <a:lnTo>
                    <a:pt x="0" y="277"/>
                  </a:lnTo>
                  <a:cubicBezTo>
                    <a:pt x="0" y="865"/>
                    <a:pt x="139" y="1591"/>
                    <a:pt x="139" y="2282"/>
                  </a:cubicBezTo>
                  <a:cubicBezTo>
                    <a:pt x="277" y="2731"/>
                    <a:pt x="277" y="3319"/>
                    <a:pt x="450" y="3734"/>
                  </a:cubicBezTo>
                  <a:lnTo>
                    <a:pt x="450" y="3872"/>
                  </a:lnTo>
                  <a:cubicBezTo>
                    <a:pt x="588" y="3734"/>
                    <a:pt x="726" y="3595"/>
                    <a:pt x="864" y="3595"/>
                  </a:cubicBezTo>
                  <a:lnTo>
                    <a:pt x="726" y="3457"/>
                  </a:lnTo>
                  <a:cubicBezTo>
                    <a:pt x="277" y="2282"/>
                    <a:pt x="450" y="1141"/>
                    <a:pt x="277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3065331" y="3853598"/>
              <a:ext cx="13057" cy="57131"/>
            </a:xfrm>
            <a:custGeom>
              <a:avLst/>
              <a:gdLst/>
              <a:ahLst/>
              <a:cxnLst/>
              <a:rect l="l" t="t" r="r" b="b"/>
              <a:pathLst>
                <a:path w="727" h="3181" extrusionOk="0">
                  <a:moveTo>
                    <a:pt x="726" y="0"/>
                  </a:moveTo>
                  <a:lnTo>
                    <a:pt x="726" y="0"/>
                  </a:lnTo>
                  <a:cubicBezTo>
                    <a:pt x="415" y="138"/>
                    <a:pt x="277" y="311"/>
                    <a:pt x="0" y="588"/>
                  </a:cubicBezTo>
                  <a:lnTo>
                    <a:pt x="0" y="3180"/>
                  </a:lnTo>
                  <a:cubicBezTo>
                    <a:pt x="277" y="3042"/>
                    <a:pt x="415" y="2904"/>
                    <a:pt x="726" y="2593"/>
                  </a:cubicBezTo>
                  <a:lnTo>
                    <a:pt x="726" y="2454"/>
                  </a:lnTo>
                  <a:cubicBezTo>
                    <a:pt x="588" y="2316"/>
                    <a:pt x="588" y="2040"/>
                    <a:pt x="588" y="1867"/>
                  </a:cubicBezTo>
                  <a:lnTo>
                    <a:pt x="588" y="1003"/>
                  </a:lnTo>
                  <a:cubicBezTo>
                    <a:pt x="726" y="726"/>
                    <a:pt x="726" y="450"/>
                    <a:pt x="726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843094" y="4037347"/>
              <a:ext cx="15535" cy="33531"/>
            </a:xfrm>
            <a:custGeom>
              <a:avLst/>
              <a:gdLst/>
              <a:ahLst/>
              <a:cxnLst/>
              <a:rect l="l" t="t" r="r" b="b"/>
              <a:pathLst>
                <a:path w="865" h="1867" extrusionOk="0">
                  <a:moveTo>
                    <a:pt x="691" y="0"/>
                  </a:moveTo>
                  <a:cubicBezTo>
                    <a:pt x="415" y="277"/>
                    <a:pt x="277" y="588"/>
                    <a:pt x="138" y="865"/>
                  </a:cubicBezTo>
                  <a:cubicBezTo>
                    <a:pt x="138" y="1003"/>
                    <a:pt x="0" y="1141"/>
                    <a:pt x="0" y="1314"/>
                  </a:cubicBezTo>
                  <a:lnTo>
                    <a:pt x="0" y="1452"/>
                  </a:lnTo>
                  <a:lnTo>
                    <a:pt x="0" y="1590"/>
                  </a:lnTo>
                  <a:lnTo>
                    <a:pt x="138" y="1590"/>
                  </a:lnTo>
                  <a:lnTo>
                    <a:pt x="277" y="1729"/>
                  </a:lnTo>
                  <a:cubicBezTo>
                    <a:pt x="415" y="1867"/>
                    <a:pt x="553" y="1867"/>
                    <a:pt x="691" y="1867"/>
                  </a:cubicBezTo>
                  <a:lnTo>
                    <a:pt x="864" y="1867"/>
                  </a:lnTo>
                  <a:cubicBezTo>
                    <a:pt x="864" y="1141"/>
                    <a:pt x="691" y="588"/>
                    <a:pt x="691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954212" y="3933682"/>
              <a:ext cx="18014" cy="72648"/>
            </a:xfrm>
            <a:custGeom>
              <a:avLst/>
              <a:gdLst/>
              <a:ahLst/>
              <a:cxnLst/>
              <a:rect l="l" t="t" r="r" b="b"/>
              <a:pathLst>
                <a:path w="1003" h="4045" extrusionOk="0">
                  <a:moveTo>
                    <a:pt x="726" y="0"/>
                  </a:moveTo>
                  <a:cubicBezTo>
                    <a:pt x="415" y="173"/>
                    <a:pt x="277" y="311"/>
                    <a:pt x="0" y="449"/>
                  </a:cubicBezTo>
                  <a:lnTo>
                    <a:pt x="139" y="588"/>
                  </a:lnTo>
                  <a:lnTo>
                    <a:pt x="139" y="3457"/>
                  </a:lnTo>
                  <a:cubicBezTo>
                    <a:pt x="277" y="3629"/>
                    <a:pt x="277" y="3906"/>
                    <a:pt x="277" y="4044"/>
                  </a:cubicBezTo>
                  <a:cubicBezTo>
                    <a:pt x="553" y="3768"/>
                    <a:pt x="864" y="3629"/>
                    <a:pt x="1003" y="3318"/>
                  </a:cubicBezTo>
                  <a:lnTo>
                    <a:pt x="864" y="3180"/>
                  </a:lnTo>
                  <a:lnTo>
                    <a:pt x="864" y="3042"/>
                  </a:lnTo>
                  <a:cubicBezTo>
                    <a:pt x="726" y="2039"/>
                    <a:pt x="726" y="1037"/>
                    <a:pt x="726" y="0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66065" y="4016854"/>
              <a:ext cx="13039" cy="54024"/>
            </a:xfrm>
            <a:custGeom>
              <a:avLst/>
              <a:gdLst/>
              <a:ahLst/>
              <a:cxnLst/>
              <a:rect l="l" t="t" r="r" b="b"/>
              <a:pathLst>
                <a:path w="726" h="3008" extrusionOk="0">
                  <a:moveTo>
                    <a:pt x="277" y="1"/>
                  </a:moveTo>
                  <a:cubicBezTo>
                    <a:pt x="138" y="139"/>
                    <a:pt x="138" y="277"/>
                    <a:pt x="0" y="416"/>
                  </a:cubicBezTo>
                  <a:cubicBezTo>
                    <a:pt x="0" y="1280"/>
                    <a:pt x="138" y="2144"/>
                    <a:pt x="138" y="3008"/>
                  </a:cubicBezTo>
                  <a:cubicBezTo>
                    <a:pt x="449" y="3008"/>
                    <a:pt x="588" y="2870"/>
                    <a:pt x="726" y="2870"/>
                  </a:cubicBezTo>
                  <a:cubicBezTo>
                    <a:pt x="449" y="1867"/>
                    <a:pt x="449" y="865"/>
                    <a:pt x="277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98286" y="3900150"/>
              <a:ext cx="15535" cy="67691"/>
            </a:xfrm>
            <a:custGeom>
              <a:avLst/>
              <a:gdLst/>
              <a:ahLst/>
              <a:cxnLst/>
              <a:rect l="l" t="t" r="r" b="b"/>
              <a:pathLst>
                <a:path w="865" h="3769" extrusionOk="0">
                  <a:moveTo>
                    <a:pt x="692" y="1"/>
                  </a:moveTo>
                  <a:cubicBezTo>
                    <a:pt x="553" y="139"/>
                    <a:pt x="277" y="312"/>
                    <a:pt x="139" y="450"/>
                  </a:cubicBezTo>
                  <a:cubicBezTo>
                    <a:pt x="139" y="1452"/>
                    <a:pt x="0" y="2455"/>
                    <a:pt x="139" y="3457"/>
                  </a:cubicBezTo>
                  <a:lnTo>
                    <a:pt x="139" y="3768"/>
                  </a:lnTo>
                  <a:lnTo>
                    <a:pt x="865" y="3042"/>
                  </a:lnTo>
                  <a:cubicBezTo>
                    <a:pt x="692" y="2593"/>
                    <a:pt x="692" y="2040"/>
                    <a:pt x="692" y="1452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2977183" y="3915668"/>
              <a:ext cx="15535" cy="70170"/>
            </a:xfrm>
            <a:custGeom>
              <a:avLst/>
              <a:gdLst/>
              <a:ahLst/>
              <a:cxnLst/>
              <a:rect l="l" t="t" r="r" b="b"/>
              <a:pathLst>
                <a:path w="865" h="3907" extrusionOk="0">
                  <a:moveTo>
                    <a:pt x="726" y="1"/>
                  </a:moveTo>
                  <a:cubicBezTo>
                    <a:pt x="450" y="139"/>
                    <a:pt x="311" y="312"/>
                    <a:pt x="0" y="588"/>
                  </a:cubicBezTo>
                  <a:cubicBezTo>
                    <a:pt x="0" y="1729"/>
                    <a:pt x="0" y="2904"/>
                    <a:pt x="138" y="3907"/>
                  </a:cubicBezTo>
                  <a:cubicBezTo>
                    <a:pt x="450" y="3768"/>
                    <a:pt x="588" y="3457"/>
                    <a:pt x="864" y="3181"/>
                  </a:cubicBezTo>
                  <a:lnTo>
                    <a:pt x="864" y="3042"/>
                  </a:lnTo>
                  <a:cubicBezTo>
                    <a:pt x="726" y="2593"/>
                    <a:pt x="726" y="2040"/>
                    <a:pt x="726" y="1452"/>
                  </a:cubicBezTo>
                  <a:lnTo>
                    <a:pt x="726" y="1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2881582" y="4001337"/>
              <a:ext cx="15535" cy="62106"/>
            </a:xfrm>
            <a:custGeom>
              <a:avLst/>
              <a:gdLst/>
              <a:ahLst/>
              <a:cxnLst/>
              <a:rect l="l" t="t" r="r" b="b"/>
              <a:pathLst>
                <a:path w="865" h="3458" extrusionOk="0">
                  <a:moveTo>
                    <a:pt x="277" y="1"/>
                  </a:moveTo>
                  <a:lnTo>
                    <a:pt x="0" y="277"/>
                  </a:lnTo>
                  <a:cubicBezTo>
                    <a:pt x="138" y="1003"/>
                    <a:pt x="138" y="1729"/>
                    <a:pt x="138" y="2455"/>
                  </a:cubicBezTo>
                  <a:cubicBezTo>
                    <a:pt x="277" y="2731"/>
                    <a:pt x="277" y="3146"/>
                    <a:pt x="450" y="3457"/>
                  </a:cubicBezTo>
                  <a:cubicBezTo>
                    <a:pt x="588" y="3457"/>
                    <a:pt x="726" y="3319"/>
                    <a:pt x="864" y="3319"/>
                  </a:cubicBezTo>
                  <a:cubicBezTo>
                    <a:pt x="726" y="3146"/>
                    <a:pt x="726" y="3146"/>
                    <a:pt x="726" y="3008"/>
                  </a:cubicBezTo>
                  <a:cubicBezTo>
                    <a:pt x="588" y="2005"/>
                    <a:pt x="450" y="1003"/>
                    <a:pt x="277" y="1"/>
                  </a:cubicBez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220523" y="3512160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2672366" y="3509682"/>
              <a:ext cx="571146" cy="538243"/>
            </a:xfrm>
            <a:custGeom>
              <a:avLst/>
              <a:gdLst/>
              <a:ahLst/>
              <a:cxnLst/>
              <a:rect l="l" t="t" r="r" b="b"/>
              <a:pathLst>
                <a:path w="31801" h="29969" extrusionOk="0">
                  <a:moveTo>
                    <a:pt x="29070" y="2178"/>
                  </a:moveTo>
                  <a:cubicBezTo>
                    <a:pt x="29208" y="2178"/>
                    <a:pt x="29381" y="2316"/>
                    <a:pt x="29381" y="2454"/>
                  </a:cubicBezTo>
                  <a:cubicBezTo>
                    <a:pt x="29519" y="2593"/>
                    <a:pt x="29519" y="2731"/>
                    <a:pt x="29381" y="2869"/>
                  </a:cubicBezTo>
                  <a:cubicBezTo>
                    <a:pt x="29381" y="3906"/>
                    <a:pt x="29519" y="4770"/>
                    <a:pt x="29519" y="5773"/>
                  </a:cubicBezTo>
                  <a:cubicBezTo>
                    <a:pt x="29519" y="7190"/>
                    <a:pt x="29658" y="8641"/>
                    <a:pt x="29519" y="9955"/>
                  </a:cubicBezTo>
                  <a:cubicBezTo>
                    <a:pt x="29519" y="10093"/>
                    <a:pt x="29519" y="10231"/>
                    <a:pt x="29381" y="10370"/>
                  </a:cubicBezTo>
                  <a:cubicBezTo>
                    <a:pt x="29381" y="10508"/>
                    <a:pt x="29208" y="10646"/>
                    <a:pt x="29208" y="10646"/>
                  </a:cubicBezTo>
                  <a:cubicBezTo>
                    <a:pt x="28344" y="11096"/>
                    <a:pt x="27653" y="11683"/>
                    <a:pt x="26789" y="12098"/>
                  </a:cubicBezTo>
                  <a:cubicBezTo>
                    <a:pt x="25925" y="12686"/>
                    <a:pt x="24749" y="13239"/>
                    <a:pt x="23747" y="13826"/>
                  </a:cubicBezTo>
                  <a:cubicBezTo>
                    <a:pt x="22883" y="14552"/>
                    <a:pt x="21880" y="15140"/>
                    <a:pt x="21293" y="15693"/>
                  </a:cubicBezTo>
                  <a:cubicBezTo>
                    <a:pt x="20429" y="16280"/>
                    <a:pt x="19565" y="16868"/>
                    <a:pt x="18700" y="17421"/>
                  </a:cubicBezTo>
                  <a:cubicBezTo>
                    <a:pt x="17698" y="18285"/>
                    <a:pt x="16696" y="19011"/>
                    <a:pt x="15693" y="19737"/>
                  </a:cubicBezTo>
                  <a:lnTo>
                    <a:pt x="14242" y="20877"/>
                  </a:lnTo>
                  <a:cubicBezTo>
                    <a:pt x="13516" y="21465"/>
                    <a:pt x="12790" y="22053"/>
                    <a:pt x="12099" y="22467"/>
                  </a:cubicBezTo>
                  <a:lnTo>
                    <a:pt x="11373" y="23055"/>
                  </a:lnTo>
                  <a:cubicBezTo>
                    <a:pt x="10923" y="23332"/>
                    <a:pt x="10509" y="23608"/>
                    <a:pt x="10059" y="24057"/>
                  </a:cubicBezTo>
                  <a:lnTo>
                    <a:pt x="9506" y="24472"/>
                  </a:lnTo>
                  <a:lnTo>
                    <a:pt x="9057" y="24783"/>
                  </a:lnTo>
                  <a:lnTo>
                    <a:pt x="8919" y="24922"/>
                  </a:lnTo>
                  <a:cubicBezTo>
                    <a:pt x="8642" y="25060"/>
                    <a:pt x="8331" y="25336"/>
                    <a:pt x="8054" y="25647"/>
                  </a:cubicBezTo>
                  <a:cubicBezTo>
                    <a:pt x="6741" y="26512"/>
                    <a:pt x="5462" y="27514"/>
                    <a:pt x="3872" y="28240"/>
                  </a:cubicBezTo>
                  <a:lnTo>
                    <a:pt x="3457" y="28240"/>
                  </a:lnTo>
                  <a:cubicBezTo>
                    <a:pt x="3146" y="28240"/>
                    <a:pt x="3008" y="28102"/>
                    <a:pt x="3008" y="27929"/>
                  </a:cubicBezTo>
                  <a:cubicBezTo>
                    <a:pt x="2593" y="26650"/>
                    <a:pt x="2420" y="25336"/>
                    <a:pt x="2144" y="23781"/>
                  </a:cubicBezTo>
                  <a:cubicBezTo>
                    <a:pt x="2006" y="22329"/>
                    <a:pt x="2006" y="20877"/>
                    <a:pt x="2006" y="19460"/>
                  </a:cubicBezTo>
                  <a:lnTo>
                    <a:pt x="2006" y="19011"/>
                  </a:lnTo>
                  <a:cubicBezTo>
                    <a:pt x="2144" y="19011"/>
                    <a:pt x="2144" y="18873"/>
                    <a:pt x="2282" y="18873"/>
                  </a:cubicBezTo>
                  <a:cubicBezTo>
                    <a:pt x="2593" y="18873"/>
                    <a:pt x="2870" y="18734"/>
                    <a:pt x="3284" y="18596"/>
                  </a:cubicBezTo>
                  <a:cubicBezTo>
                    <a:pt x="3734" y="18423"/>
                    <a:pt x="4321" y="18147"/>
                    <a:pt x="4874" y="17732"/>
                  </a:cubicBezTo>
                  <a:lnTo>
                    <a:pt x="5462" y="17283"/>
                  </a:lnTo>
                  <a:cubicBezTo>
                    <a:pt x="5739" y="17006"/>
                    <a:pt x="6188" y="16695"/>
                    <a:pt x="6464" y="16557"/>
                  </a:cubicBezTo>
                  <a:lnTo>
                    <a:pt x="6603" y="16419"/>
                  </a:lnTo>
                  <a:cubicBezTo>
                    <a:pt x="7778" y="15554"/>
                    <a:pt x="9057" y="14829"/>
                    <a:pt x="10197" y="13964"/>
                  </a:cubicBezTo>
                  <a:cubicBezTo>
                    <a:pt x="12099" y="12686"/>
                    <a:pt x="13516" y="11821"/>
                    <a:pt x="14967" y="10957"/>
                  </a:cubicBezTo>
                  <a:cubicBezTo>
                    <a:pt x="16108" y="10231"/>
                    <a:pt x="17283" y="9644"/>
                    <a:pt x="18286" y="8918"/>
                  </a:cubicBezTo>
                  <a:lnTo>
                    <a:pt x="19876" y="8054"/>
                  </a:lnTo>
                  <a:cubicBezTo>
                    <a:pt x="21293" y="7190"/>
                    <a:pt x="22883" y="6326"/>
                    <a:pt x="24473" y="5185"/>
                  </a:cubicBezTo>
                  <a:cubicBezTo>
                    <a:pt x="24888" y="5047"/>
                    <a:pt x="25337" y="4770"/>
                    <a:pt x="25614" y="4459"/>
                  </a:cubicBezTo>
                  <a:cubicBezTo>
                    <a:pt x="25925" y="4321"/>
                    <a:pt x="26201" y="4044"/>
                    <a:pt x="26339" y="3906"/>
                  </a:cubicBezTo>
                  <a:lnTo>
                    <a:pt x="26616" y="3733"/>
                  </a:lnTo>
                  <a:cubicBezTo>
                    <a:pt x="27342" y="3180"/>
                    <a:pt x="28068" y="2731"/>
                    <a:pt x="28794" y="2316"/>
                  </a:cubicBezTo>
                  <a:cubicBezTo>
                    <a:pt x="28932" y="2316"/>
                    <a:pt x="28932" y="2178"/>
                    <a:pt x="29070" y="2178"/>
                  </a:cubicBezTo>
                  <a:close/>
                  <a:moveTo>
                    <a:pt x="31109" y="0"/>
                  </a:moveTo>
                  <a:cubicBezTo>
                    <a:pt x="30937" y="0"/>
                    <a:pt x="30660" y="0"/>
                    <a:pt x="30522" y="138"/>
                  </a:cubicBezTo>
                  <a:cubicBezTo>
                    <a:pt x="30072" y="277"/>
                    <a:pt x="29658" y="588"/>
                    <a:pt x="29208" y="726"/>
                  </a:cubicBezTo>
                  <a:cubicBezTo>
                    <a:pt x="28794" y="864"/>
                    <a:pt x="28344" y="1141"/>
                    <a:pt x="27929" y="1314"/>
                  </a:cubicBezTo>
                  <a:lnTo>
                    <a:pt x="25337" y="2593"/>
                  </a:lnTo>
                  <a:cubicBezTo>
                    <a:pt x="22019" y="4321"/>
                    <a:pt x="18839" y="6187"/>
                    <a:pt x="15693" y="7916"/>
                  </a:cubicBezTo>
                  <a:cubicBezTo>
                    <a:pt x="13965" y="8918"/>
                    <a:pt x="12375" y="9782"/>
                    <a:pt x="10785" y="10819"/>
                  </a:cubicBezTo>
                  <a:cubicBezTo>
                    <a:pt x="9333" y="11683"/>
                    <a:pt x="7778" y="12686"/>
                    <a:pt x="6326" y="13688"/>
                  </a:cubicBezTo>
                  <a:cubicBezTo>
                    <a:pt x="4321" y="15278"/>
                    <a:pt x="2420" y="17006"/>
                    <a:pt x="139" y="18147"/>
                  </a:cubicBezTo>
                  <a:cubicBezTo>
                    <a:pt x="139" y="18285"/>
                    <a:pt x="139" y="18285"/>
                    <a:pt x="1" y="18423"/>
                  </a:cubicBezTo>
                  <a:cubicBezTo>
                    <a:pt x="139" y="22053"/>
                    <a:pt x="139" y="25647"/>
                    <a:pt x="554" y="29242"/>
                  </a:cubicBezTo>
                  <a:lnTo>
                    <a:pt x="554" y="29380"/>
                  </a:lnTo>
                  <a:lnTo>
                    <a:pt x="554" y="29657"/>
                  </a:lnTo>
                  <a:cubicBezTo>
                    <a:pt x="692" y="29830"/>
                    <a:pt x="1003" y="29968"/>
                    <a:pt x="1141" y="29968"/>
                  </a:cubicBezTo>
                  <a:lnTo>
                    <a:pt x="1280" y="29830"/>
                  </a:lnTo>
                  <a:cubicBezTo>
                    <a:pt x="2593" y="29519"/>
                    <a:pt x="3872" y="28966"/>
                    <a:pt x="5186" y="28378"/>
                  </a:cubicBezTo>
                  <a:cubicBezTo>
                    <a:pt x="7329" y="26788"/>
                    <a:pt x="9333" y="25198"/>
                    <a:pt x="11649" y="23781"/>
                  </a:cubicBezTo>
                  <a:cubicBezTo>
                    <a:pt x="14691" y="21603"/>
                    <a:pt x="17975" y="19599"/>
                    <a:pt x="21016" y="17421"/>
                  </a:cubicBezTo>
                  <a:cubicBezTo>
                    <a:pt x="21742" y="16868"/>
                    <a:pt x="22468" y="16419"/>
                    <a:pt x="23159" y="15831"/>
                  </a:cubicBezTo>
                  <a:cubicBezTo>
                    <a:pt x="23747" y="15416"/>
                    <a:pt x="24473" y="14967"/>
                    <a:pt x="25199" y="14414"/>
                  </a:cubicBezTo>
                  <a:cubicBezTo>
                    <a:pt x="26616" y="13550"/>
                    <a:pt x="28068" y="12547"/>
                    <a:pt x="29381" y="11510"/>
                  </a:cubicBezTo>
                  <a:cubicBezTo>
                    <a:pt x="30245" y="10957"/>
                    <a:pt x="30937" y="10370"/>
                    <a:pt x="31662" y="9644"/>
                  </a:cubicBezTo>
                  <a:cubicBezTo>
                    <a:pt x="31662" y="9506"/>
                    <a:pt x="31801" y="9506"/>
                    <a:pt x="31801" y="9506"/>
                  </a:cubicBezTo>
                  <a:lnTo>
                    <a:pt x="31801" y="7639"/>
                  </a:lnTo>
                  <a:cubicBezTo>
                    <a:pt x="31662" y="6775"/>
                    <a:pt x="31662" y="5773"/>
                    <a:pt x="31524" y="4908"/>
                  </a:cubicBezTo>
                  <a:cubicBezTo>
                    <a:pt x="31386" y="3457"/>
                    <a:pt x="31248" y="1867"/>
                    <a:pt x="31248" y="450"/>
                  </a:cubicBezTo>
                  <a:lnTo>
                    <a:pt x="31248" y="277"/>
                  </a:lnTo>
                  <a:lnTo>
                    <a:pt x="31248" y="138"/>
                  </a:lnTo>
                  <a:lnTo>
                    <a:pt x="31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220523" y="3512160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2682298" y="4034868"/>
              <a:ext cx="18" cy="2496"/>
            </a:xfrm>
            <a:custGeom>
              <a:avLst/>
              <a:gdLst/>
              <a:ahLst/>
              <a:cxnLst/>
              <a:rect l="l" t="t" r="r" b="b"/>
              <a:pathLst>
                <a:path w="1" h="139" extrusionOk="0">
                  <a:moveTo>
                    <a:pt x="1" y="1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3238537" y="3698388"/>
              <a:ext cx="10560" cy="8100"/>
            </a:xfrm>
            <a:custGeom>
              <a:avLst/>
              <a:gdLst/>
              <a:ahLst/>
              <a:cxnLst/>
              <a:rect l="l" t="t" r="r" b="b"/>
              <a:pathLst>
                <a:path w="588" h="451" extrusionOk="0">
                  <a:moveTo>
                    <a:pt x="588" y="1"/>
                  </a:moveTo>
                  <a:cubicBezTo>
                    <a:pt x="533" y="1"/>
                    <a:pt x="500" y="23"/>
                    <a:pt x="469" y="59"/>
                  </a:cubicBezTo>
                  <a:lnTo>
                    <a:pt x="469" y="59"/>
                  </a:lnTo>
                  <a:cubicBezTo>
                    <a:pt x="506" y="39"/>
                    <a:pt x="545" y="20"/>
                    <a:pt x="588" y="1"/>
                  </a:cubicBezTo>
                  <a:close/>
                  <a:moveTo>
                    <a:pt x="469" y="59"/>
                  </a:moveTo>
                  <a:cubicBezTo>
                    <a:pt x="239" y="186"/>
                    <a:pt x="119" y="331"/>
                    <a:pt x="0" y="450"/>
                  </a:cubicBezTo>
                  <a:cubicBezTo>
                    <a:pt x="138" y="450"/>
                    <a:pt x="277" y="450"/>
                    <a:pt x="277" y="312"/>
                  </a:cubicBezTo>
                  <a:cubicBezTo>
                    <a:pt x="381" y="208"/>
                    <a:pt x="422" y="116"/>
                    <a:pt x="469" y="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2656849" y="3851102"/>
              <a:ext cx="18" cy="15553"/>
            </a:xfrm>
            <a:custGeom>
              <a:avLst/>
              <a:gdLst/>
              <a:ahLst/>
              <a:cxnLst/>
              <a:rect l="l" t="t" r="r" b="b"/>
              <a:pathLst>
                <a:path w="1" h="866" extrusionOk="0">
                  <a:moveTo>
                    <a:pt x="1" y="865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2656849" y="3902629"/>
              <a:ext cx="2496" cy="21139"/>
            </a:xfrm>
            <a:custGeom>
              <a:avLst/>
              <a:gdLst/>
              <a:ahLst/>
              <a:cxnLst/>
              <a:rect l="l" t="t" r="r" b="b"/>
              <a:pathLst>
                <a:path w="139" h="1177" extrusionOk="0">
                  <a:moveTo>
                    <a:pt x="139" y="1"/>
                  </a:moveTo>
                  <a:cubicBezTo>
                    <a:pt x="139" y="1"/>
                    <a:pt x="1" y="1"/>
                    <a:pt x="1" y="174"/>
                  </a:cubicBezTo>
                  <a:cubicBezTo>
                    <a:pt x="1" y="450"/>
                    <a:pt x="1" y="727"/>
                    <a:pt x="139" y="1176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2659327" y="3933682"/>
              <a:ext cx="18" cy="15535"/>
            </a:xfrm>
            <a:custGeom>
              <a:avLst/>
              <a:gdLst/>
              <a:ahLst/>
              <a:cxnLst/>
              <a:rect l="l" t="t" r="r" b="b"/>
              <a:pathLst>
                <a:path w="1" h="865" extrusionOk="0">
                  <a:moveTo>
                    <a:pt x="1" y="864"/>
                  </a:moveTo>
                  <a:lnTo>
                    <a:pt x="1" y="7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8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2656849" y="390573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656849" y="3879658"/>
              <a:ext cx="2496" cy="13057"/>
            </a:xfrm>
            <a:custGeom>
              <a:avLst/>
              <a:gdLst/>
              <a:ahLst/>
              <a:cxnLst/>
              <a:rect l="l" t="t" r="r" b="b"/>
              <a:pathLst>
                <a:path w="139" h="727" extrusionOk="0">
                  <a:moveTo>
                    <a:pt x="139" y="1"/>
                  </a:moveTo>
                  <a:cubicBezTo>
                    <a:pt x="1" y="1"/>
                    <a:pt x="1" y="1"/>
                    <a:pt x="1" y="139"/>
                  </a:cubicBezTo>
                  <a:lnTo>
                    <a:pt x="1" y="727"/>
                  </a:lnTo>
                  <a:lnTo>
                    <a:pt x="139" y="589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64302" y="4024308"/>
              <a:ext cx="2496" cy="2496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0" y="1"/>
                  </a:moveTo>
                  <a:lnTo>
                    <a:pt x="0" y="139"/>
                  </a:lnTo>
                  <a:lnTo>
                    <a:pt x="139" y="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3220523" y="3512160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615253" y="3491668"/>
              <a:ext cx="1254632" cy="1083922"/>
            </a:xfrm>
            <a:custGeom>
              <a:avLst/>
              <a:gdLst/>
              <a:ahLst/>
              <a:cxnLst/>
              <a:rect l="l" t="t" r="r" b="b"/>
              <a:pathLst>
                <a:path w="69857" h="60352" extrusionOk="0">
                  <a:moveTo>
                    <a:pt x="2317" y="20014"/>
                  </a:moveTo>
                  <a:lnTo>
                    <a:pt x="2317" y="20878"/>
                  </a:lnTo>
                  <a:cubicBezTo>
                    <a:pt x="2317" y="21016"/>
                    <a:pt x="2144" y="21016"/>
                    <a:pt x="2144" y="21016"/>
                  </a:cubicBezTo>
                  <a:cubicBezTo>
                    <a:pt x="1729" y="21327"/>
                    <a:pt x="1452" y="21742"/>
                    <a:pt x="1003" y="22019"/>
                  </a:cubicBezTo>
                  <a:cubicBezTo>
                    <a:pt x="1003" y="21880"/>
                    <a:pt x="1003" y="21604"/>
                    <a:pt x="865" y="21327"/>
                  </a:cubicBezTo>
                  <a:cubicBezTo>
                    <a:pt x="1141" y="21155"/>
                    <a:pt x="1280" y="20878"/>
                    <a:pt x="1591" y="20740"/>
                  </a:cubicBezTo>
                  <a:cubicBezTo>
                    <a:pt x="1729" y="20463"/>
                    <a:pt x="2006" y="20290"/>
                    <a:pt x="2317" y="20014"/>
                  </a:cubicBezTo>
                  <a:close/>
                  <a:moveTo>
                    <a:pt x="2455" y="21604"/>
                  </a:moveTo>
                  <a:lnTo>
                    <a:pt x="2455" y="22192"/>
                  </a:lnTo>
                  <a:lnTo>
                    <a:pt x="2317" y="22330"/>
                  </a:lnTo>
                  <a:cubicBezTo>
                    <a:pt x="1867" y="22606"/>
                    <a:pt x="1452" y="22883"/>
                    <a:pt x="1003" y="23332"/>
                  </a:cubicBezTo>
                  <a:lnTo>
                    <a:pt x="1003" y="22745"/>
                  </a:lnTo>
                  <a:cubicBezTo>
                    <a:pt x="1452" y="22468"/>
                    <a:pt x="1867" y="22019"/>
                    <a:pt x="2317" y="21742"/>
                  </a:cubicBezTo>
                  <a:cubicBezTo>
                    <a:pt x="2317" y="21604"/>
                    <a:pt x="2317" y="21604"/>
                    <a:pt x="2455" y="21604"/>
                  </a:cubicBezTo>
                  <a:close/>
                  <a:moveTo>
                    <a:pt x="2455" y="22883"/>
                  </a:moveTo>
                  <a:lnTo>
                    <a:pt x="2455" y="24058"/>
                  </a:lnTo>
                  <a:cubicBezTo>
                    <a:pt x="2144" y="24058"/>
                    <a:pt x="2006" y="24196"/>
                    <a:pt x="1867" y="24335"/>
                  </a:cubicBezTo>
                  <a:cubicBezTo>
                    <a:pt x="1591" y="24473"/>
                    <a:pt x="1452" y="24611"/>
                    <a:pt x="1141" y="24784"/>
                  </a:cubicBezTo>
                  <a:cubicBezTo>
                    <a:pt x="1141" y="24784"/>
                    <a:pt x="1141" y="24922"/>
                    <a:pt x="1003" y="24922"/>
                  </a:cubicBezTo>
                  <a:lnTo>
                    <a:pt x="1003" y="24058"/>
                  </a:lnTo>
                  <a:cubicBezTo>
                    <a:pt x="1452" y="23747"/>
                    <a:pt x="1867" y="23332"/>
                    <a:pt x="2317" y="23056"/>
                  </a:cubicBezTo>
                  <a:cubicBezTo>
                    <a:pt x="2317" y="22883"/>
                    <a:pt x="2455" y="22883"/>
                    <a:pt x="2455" y="22883"/>
                  </a:cubicBezTo>
                  <a:close/>
                  <a:moveTo>
                    <a:pt x="2455" y="24611"/>
                  </a:moveTo>
                  <a:lnTo>
                    <a:pt x="2455" y="25337"/>
                  </a:lnTo>
                  <a:lnTo>
                    <a:pt x="2455" y="25475"/>
                  </a:lnTo>
                  <a:cubicBezTo>
                    <a:pt x="2006" y="25786"/>
                    <a:pt x="1729" y="26063"/>
                    <a:pt x="1280" y="26339"/>
                  </a:cubicBezTo>
                  <a:cubicBezTo>
                    <a:pt x="1280" y="26512"/>
                    <a:pt x="1141" y="26512"/>
                    <a:pt x="1141" y="26512"/>
                  </a:cubicBezTo>
                  <a:cubicBezTo>
                    <a:pt x="1141" y="26201"/>
                    <a:pt x="1003" y="25925"/>
                    <a:pt x="1003" y="25648"/>
                  </a:cubicBezTo>
                  <a:lnTo>
                    <a:pt x="1141" y="25648"/>
                  </a:lnTo>
                  <a:cubicBezTo>
                    <a:pt x="1452" y="25337"/>
                    <a:pt x="1591" y="25199"/>
                    <a:pt x="1867" y="25060"/>
                  </a:cubicBezTo>
                  <a:cubicBezTo>
                    <a:pt x="2006" y="24922"/>
                    <a:pt x="2144" y="24784"/>
                    <a:pt x="2455" y="24611"/>
                  </a:cubicBezTo>
                  <a:close/>
                  <a:moveTo>
                    <a:pt x="2593" y="26201"/>
                  </a:moveTo>
                  <a:lnTo>
                    <a:pt x="2593" y="27376"/>
                  </a:lnTo>
                  <a:cubicBezTo>
                    <a:pt x="2144" y="27653"/>
                    <a:pt x="1591" y="28068"/>
                    <a:pt x="1141" y="28379"/>
                  </a:cubicBezTo>
                  <a:lnTo>
                    <a:pt x="1141" y="27203"/>
                  </a:lnTo>
                  <a:cubicBezTo>
                    <a:pt x="1591" y="26927"/>
                    <a:pt x="2006" y="26512"/>
                    <a:pt x="2455" y="26201"/>
                  </a:cubicBezTo>
                  <a:close/>
                  <a:moveTo>
                    <a:pt x="2593" y="28068"/>
                  </a:moveTo>
                  <a:cubicBezTo>
                    <a:pt x="2731" y="28379"/>
                    <a:pt x="2731" y="28655"/>
                    <a:pt x="2731" y="28932"/>
                  </a:cubicBezTo>
                  <a:cubicBezTo>
                    <a:pt x="2144" y="29381"/>
                    <a:pt x="1729" y="29658"/>
                    <a:pt x="1280" y="30107"/>
                  </a:cubicBezTo>
                  <a:lnTo>
                    <a:pt x="1280" y="29243"/>
                  </a:lnTo>
                  <a:lnTo>
                    <a:pt x="1280" y="29105"/>
                  </a:lnTo>
                  <a:cubicBezTo>
                    <a:pt x="1591" y="28793"/>
                    <a:pt x="2006" y="28517"/>
                    <a:pt x="2455" y="28240"/>
                  </a:cubicBezTo>
                  <a:cubicBezTo>
                    <a:pt x="2455" y="28068"/>
                    <a:pt x="2593" y="28068"/>
                    <a:pt x="2593" y="28068"/>
                  </a:cubicBezTo>
                  <a:close/>
                  <a:moveTo>
                    <a:pt x="2731" y="29658"/>
                  </a:moveTo>
                  <a:lnTo>
                    <a:pt x="2870" y="29796"/>
                  </a:lnTo>
                  <a:lnTo>
                    <a:pt x="2870" y="30383"/>
                  </a:lnTo>
                  <a:cubicBezTo>
                    <a:pt x="2870" y="30522"/>
                    <a:pt x="2870" y="30660"/>
                    <a:pt x="3008" y="30971"/>
                  </a:cubicBezTo>
                  <a:cubicBezTo>
                    <a:pt x="2455" y="30971"/>
                    <a:pt x="1867" y="31109"/>
                    <a:pt x="1452" y="31386"/>
                  </a:cubicBezTo>
                  <a:lnTo>
                    <a:pt x="1452" y="31248"/>
                  </a:lnTo>
                  <a:cubicBezTo>
                    <a:pt x="1452" y="31109"/>
                    <a:pt x="1452" y="30971"/>
                    <a:pt x="1280" y="30833"/>
                  </a:cubicBezTo>
                  <a:cubicBezTo>
                    <a:pt x="1452" y="30833"/>
                    <a:pt x="1452" y="30833"/>
                    <a:pt x="1452" y="30660"/>
                  </a:cubicBezTo>
                  <a:cubicBezTo>
                    <a:pt x="1591" y="30660"/>
                    <a:pt x="1591" y="30660"/>
                    <a:pt x="1591" y="30522"/>
                  </a:cubicBezTo>
                  <a:cubicBezTo>
                    <a:pt x="2006" y="30383"/>
                    <a:pt x="2317" y="30107"/>
                    <a:pt x="2593" y="29796"/>
                  </a:cubicBezTo>
                  <a:lnTo>
                    <a:pt x="2731" y="29658"/>
                  </a:lnTo>
                  <a:close/>
                  <a:moveTo>
                    <a:pt x="34289" y="865"/>
                  </a:moveTo>
                  <a:lnTo>
                    <a:pt x="34428" y="1003"/>
                  </a:lnTo>
                  <a:lnTo>
                    <a:pt x="34428" y="1141"/>
                  </a:lnTo>
                  <a:lnTo>
                    <a:pt x="34428" y="1280"/>
                  </a:lnTo>
                  <a:lnTo>
                    <a:pt x="34428" y="1453"/>
                  </a:lnTo>
                  <a:cubicBezTo>
                    <a:pt x="34428" y="2870"/>
                    <a:pt x="34566" y="4460"/>
                    <a:pt x="34704" y="5911"/>
                  </a:cubicBezTo>
                  <a:cubicBezTo>
                    <a:pt x="34842" y="6776"/>
                    <a:pt x="34842" y="7778"/>
                    <a:pt x="34981" y="8642"/>
                  </a:cubicBezTo>
                  <a:lnTo>
                    <a:pt x="34981" y="10509"/>
                  </a:lnTo>
                  <a:cubicBezTo>
                    <a:pt x="34981" y="10509"/>
                    <a:pt x="34842" y="10509"/>
                    <a:pt x="34842" y="10647"/>
                  </a:cubicBezTo>
                  <a:cubicBezTo>
                    <a:pt x="34117" y="11373"/>
                    <a:pt x="33425" y="11960"/>
                    <a:pt x="32561" y="12513"/>
                  </a:cubicBezTo>
                  <a:cubicBezTo>
                    <a:pt x="31248" y="13550"/>
                    <a:pt x="29796" y="14553"/>
                    <a:pt x="28379" y="15417"/>
                  </a:cubicBezTo>
                  <a:cubicBezTo>
                    <a:pt x="27653" y="15970"/>
                    <a:pt x="26927" y="16419"/>
                    <a:pt x="26339" y="16834"/>
                  </a:cubicBezTo>
                  <a:cubicBezTo>
                    <a:pt x="25648" y="17422"/>
                    <a:pt x="24922" y="17871"/>
                    <a:pt x="24196" y="18424"/>
                  </a:cubicBezTo>
                  <a:cubicBezTo>
                    <a:pt x="21155" y="20602"/>
                    <a:pt x="17871" y="22606"/>
                    <a:pt x="14829" y="24784"/>
                  </a:cubicBezTo>
                  <a:cubicBezTo>
                    <a:pt x="12513" y="26201"/>
                    <a:pt x="10509" y="27791"/>
                    <a:pt x="8366" y="29381"/>
                  </a:cubicBezTo>
                  <a:cubicBezTo>
                    <a:pt x="7329" y="30107"/>
                    <a:pt x="6464" y="30833"/>
                    <a:pt x="5324" y="31386"/>
                  </a:cubicBezTo>
                  <a:cubicBezTo>
                    <a:pt x="4909" y="31386"/>
                    <a:pt x="4321" y="31248"/>
                    <a:pt x="3872" y="31109"/>
                  </a:cubicBezTo>
                  <a:cubicBezTo>
                    <a:pt x="3872" y="30971"/>
                    <a:pt x="3872" y="30833"/>
                    <a:pt x="3734" y="30660"/>
                  </a:cubicBezTo>
                  <a:lnTo>
                    <a:pt x="3734" y="30383"/>
                  </a:lnTo>
                  <a:lnTo>
                    <a:pt x="3734" y="30245"/>
                  </a:lnTo>
                  <a:cubicBezTo>
                    <a:pt x="3319" y="26650"/>
                    <a:pt x="3319" y="23056"/>
                    <a:pt x="3181" y="19426"/>
                  </a:cubicBezTo>
                  <a:cubicBezTo>
                    <a:pt x="3319" y="19288"/>
                    <a:pt x="3319" y="19288"/>
                    <a:pt x="3319" y="19150"/>
                  </a:cubicBezTo>
                  <a:cubicBezTo>
                    <a:pt x="5600" y="18009"/>
                    <a:pt x="7501" y="16281"/>
                    <a:pt x="9506" y="14691"/>
                  </a:cubicBezTo>
                  <a:cubicBezTo>
                    <a:pt x="10958" y="13689"/>
                    <a:pt x="12513" y="12686"/>
                    <a:pt x="13965" y="11822"/>
                  </a:cubicBezTo>
                  <a:cubicBezTo>
                    <a:pt x="15555" y="10785"/>
                    <a:pt x="17145" y="9921"/>
                    <a:pt x="18873" y="8919"/>
                  </a:cubicBezTo>
                  <a:cubicBezTo>
                    <a:pt x="22019" y="7190"/>
                    <a:pt x="25199" y="5324"/>
                    <a:pt x="28517" y="3596"/>
                  </a:cubicBezTo>
                  <a:lnTo>
                    <a:pt x="31109" y="2317"/>
                  </a:lnTo>
                  <a:cubicBezTo>
                    <a:pt x="31524" y="2144"/>
                    <a:pt x="31974" y="1867"/>
                    <a:pt x="32388" y="1729"/>
                  </a:cubicBezTo>
                  <a:cubicBezTo>
                    <a:pt x="32838" y="1591"/>
                    <a:pt x="33252" y="1280"/>
                    <a:pt x="33702" y="1141"/>
                  </a:cubicBezTo>
                  <a:cubicBezTo>
                    <a:pt x="33840" y="1003"/>
                    <a:pt x="34117" y="1003"/>
                    <a:pt x="34289" y="1003"/>
                  </a:cubicBezTo>
                  <a:lnTo>
                    <a:pt x="34289" y="865"/>
                  </a:lnTo>
                  <a:close/>
                  <a:moveTo>
                    <a:pt x="3181" y="31835"/>
                  </a:moveTo>
                  <a:cubicBezTo>
                    <a:pt x="3181" y="31835"/>
                    <a:pt x="3319" y="31835"/>
                    <a:pt x="3319" y="31973"/>
                  </a:cubicBezTo>
                  <a:lnTo>
                    <a:pt x="3457" y="31973"/>
                  </a:lnTo>
                  <a:cubicBezTo>
                    <a:pt x="3457" y="32388"/>
                    <a:pt x="3319" y="32838"/>
                    <a:pt x="3181" y="33252"/>
                  </a:cubicBezTo>
                  <a:cubicBezTo>
                    <a:pt x="2731" y="32976"/>
                    <a:pt x="2317" y="32561"/>
                    <a:pt x="1867" y="32112"/>
                  </a:cubicBezTo>
                  <a:cubicBezTo>
                    <a:pt x="2144" y="31973"/>
                    <a:pt x="2317" y="31973"/>
                    <a:pt x="2593" y="31835"/>
                  </a:cubicBezTo>
                  <a:close/>
                  <a:moveTo>
                    <a:pt x="4045" y="32250"/>
                  </a:moveTo>
                  <a:cubicBezTo>
                    <a:pt x="4321" y="32388"/>
                    <a:pt x="4598" y="32561"/>
                    <a:pt x="4909" y="32838"/>
                  </a:cubicBezTo>
                  <a:cubicBezTo>
                    <a:pt x="4736" y="33425"/>
                    <a:pt x="4736" y="33978"/>
                    <a:pt x="4598" y="34566"/>
                  </a:cubicBezTo>
                  <a:cubicBezTo>
                    <a:pt x="4321" y="34289"/>
                    <a:pt x="4045" y="33978"/>
                    <a:pt x="3734" y="33702"/>
                  </a:cubicBezTo>
                  <a:lnTo>
                    <a:pt x="3734" y="33563"/>
                  </a:lnTo>
                  <a:cubicBezTo>
                    <a:pt x="3872" y="33114"/>
                    <a:pt x="3872" y="32699"/>
                    <a:pt x="4045" y="32250"/>
                  </a:cubicBezTo>
                  <a:close/>
                  <a:moveTo>
                    <a:pt x="5462" y="33114"/>
                  </a:moveTo>
                  <a:cubicBezTo>
                    <a:pt x="5600" y="33252"/>
                    <a:pt x="5773" y="33252"/>
                    <a:pt x="5911" y="33425"/>
                  </a:cubicBezTo>
                  <a:cubicBezTo>
                    <a:pt x="5911" y="33702"/>
                    <a:pt x="5773" y="34116"/>
                    <a:pt x="5773" y="34428"/>
                  </a:cubicBezTo>
                  <a:cubicBezTo>
                    <a:pt x="5600" y="34704"/>
                    <a:pt x="5600" y="34981"/>
                    <a:pt x="5600" y="35153"/>
                  </a:cubicBezTo>
                  <a:cubicBezTo>
                    <a:pt x="5462" y="35153"/>
                    <a:pt x="5324" y="34981"/>
                    <a:pt x="5186" y="34842"/>
                  </a:cubicBezTo>
                  <a:lnTo>
                    <a:pt x="5186" y="34566"/>
                  </a:lnTo>
                  <a:cubicBezTo>
                    <a:pt x="5324" y="34428"/>
                    <a:pt x="5324" y="34289"/>
                    <a:pt x="5324" y="33978"/>
                  </a:cubicBezTo>
                  <a:cubicBezTo>
                    <a:pt x="5324" y="33702"/>
                    <a:pt x="5462" y="33425"/>
                    <a:pt x="5462" y="33114"/>
                  </a:cubicBezTo>
                  <a:close/>
                  <a:moveTo>
                    <a:pt x="6464" y="33702"/>
                  </a:moveTo>
                  <a:cubicBezTo>
                    <a:pt x="6637" y="33840"/>
                    <a:pt x="6776" y="33840"/>
                    <a:pt x="6914" y="33978"/>
                  </a:cubicBezTo>
                  <a:cubicBezTo>
                    <a:pt x="6914" y="34289"/>
                    <a:pt x="6776" y="34704"/>
                    <a:pt x="6776" y="35153"/>
                  </a:cubicBezTo>
                  <a:lnTo>
                    <a:pt x="6776" y="34981"/>
                  </a:lnTo>
                  <a:cubicBezTo>
                    <a:pt x="6776" y="35292"/>
                    <a:pt x="6637" y="35568"/>
                    <a:pt x="6637" y="35845"/>
                  </a:cubicBezTo>
                  <a:cubicBezTo>
                    <a:pt x="6464" y="35845"/>
                    <a:pt x="6326" y="35706"/>
                    <a:pt x="6188" y="35568"/>
                  </a:cubicBezTo>
                  <a:lnTo>
                    <a:pt x="6188" y="35292"/>
                  </a:lnTo>
                  <a:cubicBezTo>
                    <a:pt x="6188" y="34842"/>
                    <a:pt x="6326" y="34566"/>
                    <a:pt x="6326" y="34116"/>
                  </a:cubicBezTo>
                  <a:cubicBezTo>
                    <a:pt x="6464" y="33978"/>
                    <a:pt x="6464" y="33840"/>
                    <a:pt x="6464" y="33702"/>
                  </a:cubicBezTo>
                  <a:close/>
                  <a:moveTo>
                    <a:pt x="7501" y="34289"/>
                  </a:moveTo>
                  <a:cubicBezTo>
                    <a:pt x="7778" y="34428"/>
                    <a:pt x="8054" y="34704"/>
                    <a:pt x="8366" y="34842"/>
                  </a:cubicBezTo>
                  <a:cubicBezTo>
                    <a:pt x="8193" y="35430"/>
                    <a:pt x="8054" y="36156"/>
                    <a:pt x="8054" y="36882"/>
                  </a:cubicBezTo>
                  <a:cubicBezTo>
                    <a:pt x="7778" y="36709"/>
                    <a:pt x="7501" y="36432"/>
                    <a:pt x="7190" y="36294"/>
                  </a:cubicBezTo>
                  <a:lnTo>
                    <a:pt x="7190" y="36018"/>
                  </a:lnTo>
                  <a:cubicBezTo>
                    <a:pt x="7329" y="35430"/>
                    <a:pt x="7329" y="34842"/>
                    <a:pt x="7501" y="34289"/>
                  </a:cubicBezTo>
                  <a:close/>
                  <a:moveTo>
                    <a:pt x="8780" y="35153"/>
                  </a:moveTo>
                  <a:cubicBezTo>
                    <a:pt x="9057" y="35292"/>
                    <a:pt x="9230" y="35430"/>
                    <a:pt x="9368" y="35430"/>
                  </a:cubicBezTo>
                  <a:lnTo>
                    <a:pt x="9368" y="36156"/>
                  </a:lnTo>
                  <a:cubicBezTo>
                    <a:pt x="9230" y="36709"/>
                    <a:pt x="9230" y="37158"/>
                    <a:pt x="9057" y="37573"/>
                  </a:cubicBezTo>
                  <a:cubicBezTo>
                    <a:pt x="8919" y="37435"/>
                    <a:pt x="8780" y="37296"/>
                    <a:pt x="8642" y="37296"/>
                  </a:cubicBezTo>
                  <a:cubicBezTo>
                    <a:pt x="8642" y="37296"/>
                    <a:pt x="8642" y="37158"/>
                    <a:pt x="8504" y="37158"/>
                  </a:cubicBezTo>
                  <a:lnTo>
                    <a:pt x="8642" y="37020"/>
                  </a:lnTo>
                  <a:cubicBezTo>
                    <a:pt x="8642" y="36571"/>
                    <a:pt x="8642" y="36294"/>
                    <a:pt x="8780" y="35845"/>
                  </a:cubicBezTo>
                  <a:lnTo>
                    <a:pt x="8780" y="35153"/>
                  </a:lnTo>
                  <a:close/>
                  <a:moveTo>
                    <a:pt x="9921" y="35845"/>
                  </a:moveTo>
                  <a:cubicBezTo>
                    <a:pt x="10232" y="36018"/>
                    <a:pt x="10647" y="36294"/>
                    <a:pt x="10958" y="36432"/>
                  </a:cubicBezTo>
                  <a:cubicBezTo>
                    <a:pt x="10785" y="37158"/>
                    <a:pt x="10647" y="37746"/>
                    <a:pt x="10509" y="38437"/>
                  </a:cubicBezTo>
                  <a:cubicBezTo>
                    <a:pt x="10232" y="38299"/>
                    <a:pt x="9921" y="38022"/>
                    <a:pt x="9644" y="37884"/>
                  </a:cubicBezTo>
                  <a:lnTo>
                    <a:pt x="9644" y="37746"/>
                  </a:lnTo>
                  <a:cubicBezTo>
                    <a:pt x="9783" y="37158"/>
                    <a:pt x="9921" y="36432"/>
                    <a:pt x="9921" y="35845"/>
                  </a:cubicBezTo>
                  <a:close/>
                  <a:moveTo>
                    <a:pt x="11373" y="36709"/>
                  </a:moveTo>
                  <a:cubicBezTo>
                    <a:pt x="11649" y="36882"/>
                    <a:pt x="11960" y="37158"/>
                    <a:pt x="12237" y="37296"/>
                  </a:cubicBezTo>
                  <a:cubicBezTo>
                    <a:pt x="12237" y="37573"/>
                    <a:pt x="12099" y="37884"/>
                    <a:pt x="12099" y="38022"/>
                  </a:cubicBezTo>
                  <a:cubicBezTo>
                    <a:pt x="12099" y="38437"/>
                    <a:pt x="11960" y="38886"/>
                    <a:pt x="11960" y="39163"/>
                  </a:cubicBezTo>
                  <a:cubicBezTo>
                    <a:pt x="11649" y="39025"/>
                    <a:pt x="11373" y="38886"/>
                    <a:pt x="11096" y="38748"/>
                  </a:cubicBezTo>
                  <a:cubicBezTo>
                    <a:pt x="11234" y="38437"/>
                    <a:pt x="11234" y="38161"/>
                    <a:pt x="11234" y="37884"/>
                  </a:cubicBezTo>
                  <a:cubicBezTo>
                    <a:pt x="11234" y="37435"/>
                    <a:pt x="11373" y="37158"/>
                    <a:pt x="11373" y="36709"/>
                  </a:cubicBezTo>
                  <a:close/>
                  <a:moveTo>
                    <a:pt x="12824" y="37573"/>
                  </a:moveTo>
                  <a:lnTo>
                    <a:pt x="12824" y="37746"/>
                  </a:lnTo>
                  <a:cubicBezTo>
                    <a:pt x="13101" y="37884"/>
                    <a:pt x="13377" y="38022"/>
                    <a:pt x="13550" y="38161"/>
                  </a:cubicBezTo>
                  <a:lnTo>
                    <a:pt x="13550" y="38748"/>
                  </a:lnTo>
                  <a:cubicBezTo>
                    <a:pt x="13377" y="39163"/>
                    <a:pt x="13377" y="39612"/>
                    <a:pt x="13377" y="40027"/>
                  </a:cubicBezTo>
                  <a:cubicBezTo>
                    <a:pt x="13101" y="39889"/>
                    <a:pt x="12824" y="39751"/>
                    <a:pt x="12513" y="39612"/>
                  </a:cubicBezTo>
                  <a:lnTo>
                    <a:pt x="12513" y="39474"/>
                  </a:lnTo>
                  <a:cubicBezTo>
                    <a:pt x="12686" y="38748"/>
                    <a:pt x="12686" y="38161"/>
                    <a:pt x="12824" y="37573"/>
                  </a:cubicBezTo>
                  <a:close/>
                  <a:moveTo>
                    <a:pt x="68993" y="36156"/>
                  </a:moveTo>
                  <a:cubicBezTo>
                    <a:pt x="68993" y="37020"/>
                    <a:pt x="68855" y="37884"/>
                    <a:pt x="68682" y="38748"/>
                  </a:cubicBezTo>
                  <a:cubicBezTo>
                    <a:pt x="68682" y="39025"/>
                    <a:pt x="68682" y="39301"/>
                    <a:pt x="68543" y="39751"/>
                  </a:cubicBezTo>
                  <a:lnTo>
                    <a:pt x="68543" y="39889"/>
                  </a:lnTo>
                  <a:cubicBezTo>
                    <a:pt x="68421" y="40011"/>
                    <a:pt x="68298" y="40025"/>
                    <a:pt x="68272" y="40123"/>
                  </a:cubicBezTo>
                  <a:lnTo>
                    <a:pt x="68272" y="40123"/>
                  </a:lnTo>
                  <a:cubicBezTo>
                    <a:pt x="68409" y="38993"/>
                    <a:pt x="68543" y="37731"/>
                    <a:pt x="68543" y="36571"/>
                  </a:cubicBezTo>
                  <a:cubicBezTo>
                    <a:pt x="68682" y="36432"/>
                    <a:pt x="68855" y="36294"/>
                    <a:pt x="68993" y="36156"/>
                  </a:cubicBezTo>
                  <a:close/>
                  <a:moveTo>
                    <a:pt x="14103" y="38437"/>
                  </a:moveTo>
                  <a:cubicBezTo>
                    <a:pt x="14414" y="38748"/>
                    <a:pt x="14691" y="38886"/>
                    <a:pt x="15106" y="39163"/>
                  </a:cubicBezTo>
                  <a:cubicBezTo>
                    <a:pt x="14967" y="39751"/>
                    <a:pt x="14829" y="40165"/>
                    <a:pt x="14691" y="40753"/>
                  </a:cubicBezTo>
                  <a:cubicBezTo>
                    <a:pt x="14414" y="40615"/>
                    <a:pt x="14103" y="40476"/>
                    <a:pt x="13827" y="40338"/>
                  </a:cubicBezTo>
                  <a:cubicBezTo>
                    <a:pt x="13965" y="39751"/>
                    <a:pt x="14103" y="39163"/>
                    <a:pt x="14103" y="38437"/>
                  </a:cubicBezTo>
                  <a:close/>
                  <a:moveTo>
                    <a:pt x="67990" y="37020"/>
                  </a:moveTo>
                  <a:cubicBezTo>
                    <a:pt x="67990" y="37573"/>
                    <a:pt x="67818" y="38299"/>
                    <a:pt x="67818" y="38886"/>
                  </a:cubicBezTo>
                  <a:cubicBezTo>
                    <a:pt x="67679" y="39474"/>
                    <a:pt x="67679" y="40027"/>
                    <a:pt x="67541" y="40615"/>
                  </a:cubicBezTo>
                  <a:cubicBezTo>
                    <a:pt x="67403" y="40891"/>
                    <a:pt x="67126" y="41029"/>
                    <a:pt x="66953" y="41202"/>
                  </a:cubicBezTo>
                  <a:lnTo>
                    <a:pt x="66953" y="40476"/>
                  </a:lnTo>
                  <a:cubicBezTo>
                    <a:pt x="67126" y="39612"/>
                    <a:pt x="67265" y="38610"/>
                    <a:pt x="67265" y="37573"/>
                  </a:cubicBezTo>
                  <a:cubicBezTo>
                    <a:pt x="67541" y="37296"/>
                    <a:pt x="67679" y="37158"/>
                    <a:pt x="67990" y="37020"/>
                  </a:cubicBezTo>
                  <a:close/>
                  <a:moveTo>
                    <a:pt x="15555" y="39474"/>
                  </a:moveTo>
                  <a:cubicBezTo>
                    <a:pt x="15832" y="39612"/>
                    <a:pt x="15970" y="39751"/>
                    <a:pt x="16281" y="39889"/>
                  </a:cubicBezTo>
                  <a:cubicBezTo>
                    <a:pt x="16143" y="40165"/>
                    <a:pt x="16143" y="40476"/>
                    <a:pt x="15970" y="40753"/>
                  </a:cubicBezTo>
                  <a:lnTo>
                    <a:pt x="15970" y="41479"/>
                  </a:lnTo>
                  <a:cubicBezTo>
                    <a:pt x="15693" y="41341"/>
                    <a:pt x="15417" y="41202"/>
                    <a:pt x="15279" y="41029"/>
                  </a:cubicBezTo>
                  <a:cubicBezTo>
                    <a:pt x="15279" y="40615"/>
                    <a:pt x="15555" y="40027"/>
                    <a:pt x="15555" y="39474"/>
                  </a:cubicBezTo>
                  <a:close/>
                  <a:moveTo>
                    <a:pt x="16696" y="40338"/>
                  </a:moveTo>
                  <a:cubicBezTo>
                    <a:pt x="17007" y="40476"/>
                    <a:pt x="17283" y="40615"/>
                    <a:pt x="17560" y="40753"/>
                  </a:cubicBezTo>
                  <a:cubicBezTo>
                    <a:pt x="17422" y="41341"/>
                    <a:pt x="17422" y="41894"/>
                    <a:pt x="17422" y="42343"/>
                  </a:cubicBezTo>
                  <a:cubicBezTo>
                    <a:pt x="17145" y="42205"/>
                    <a:pt x="16696" y="42066"/>
                    <a:pt x="16419" y="41755"/>
                  </a:cubicBezTo>
                  <a:lnTo>
                    <a:pt x="16419" y="41617"/>
                  </a:lnTo>
                  <a:cubicBezTo>
                    <a:pt x="16557" y="41202"/>
                    <a:pt x="16696" y="40753"/>
                    <a:pt x="16696" y="40338"/>
                  </a:cubicBezTo>
                  <a:close/>
                  <a:moveTo>
                    <a:pt x="66677" y="38022"/>
                  </a:moveTo>
                  <a:cubicBezTo>
                    <a:pt x="66677" y="38610"/>
                    <a:pt x="66539" y="39025"/>
                    <a:pt x="66539" y="39474"/>
                  </a:cubicBezTo>
                  <a:cubicBezTo>
                    <a:pt x="66400" y="40165"/>
                    <a:pt x="66400" y="40891"/>
                    <a:pt x="66262" y="41617"/>
                  </a:cubicBezTo>
                  <a:lnTo>
                    <a:pt x="66262" y="41755"/>
                  </a:lnTo>
                  <a:cubicBezTo>
                    <a:pt x="65951" y="42066"/>
                    <a:pt x="65536" y="42343"/>
                    <a:pt x="65087" y="42619"/>
                  </a:cubicBezTo>
                  <a:cubicBezTo>
                    <a:pt x="65225" y="42481"/>
                    <a:pt x="65225" y="42481"/>
                    <a:pt x="65225" y="42343"/>
                  </a:cubicBezTo>
                  <a:cubicBezTo>
                    <a:pt x="65398" y="41202"/>
                    <a:pt x="65675" y="40027"/>
                    <a:pt x="65675" y="38886"/>
                  </a:cubicBezTo>
                  <a:cubicBezTo>
                    <a:pt x="65951" y="38610"/>
                    <a:pt x="66400" y="38299"/>
                    <a:pt x="66677" y="38022"/>
                  </a:cubicBezTo>
                  <a:close/>
                  <a:moveTo>
                    <a:pt x="18147" y="41202"/>
                  </a:moveTo>
                  <a:cubicBezTo>
                    <a:pt x="18286" y="41341"/>
                    <a:pt x="18562" y="41479"/>
                    <a:pt x="18735" y="41617"/>
                  </a:cubicBezTo>
                  <a:cubicBezTo>
                    <a:pt x="18735" y="42066"/>
                    <a:pt x="18735" y="42619"/>
                    <a:pt x="18562" y="43069"/>
                  </a:cubicBezTo>
                  <a:cubicBezTo>
                    <a:pt x="18424" y="42931"/>
                    <a:pt x="18147" y="42758"/>
                    <a:pt x="18009" y="42619"/>
                  </a:cubicBezTo>
                  <a:lnTo>
                    <a:pt x="18009" y="41341"/>
                  </a:lnTo>
                  <a:lnTo>
                    <a:pt x="18147" y="41202"/>
                  </a:lnTo>
                  <a:close/>
                  <a:moveTo>
                    <a:pt x="19288" y="41894"/>
                  </a:moveTo>
                  <a:cubicBezTo>
                    <a:pt x="19737" y="42205"/>
                    <a:pt x="20014" y="42343"/>
                    <a:pt x="20290" y="42619"/>
                  </a:cubicBezTo>
                  <a:cubicBezTo>
                    <a:pt x="20290" y="42758"/>
                    <a:pt x="20152" y="43069"/>
                    <a:pt x="20152" y="43207"/>
                  </a:cubicBezTo>
                  <a:cubicBezTo>
                    <a:pt x="20152" y="43484"/>
                    <a:pt x="20152" y="43795"/>
                    <a:pt x="20014" y="43933"/>
                  </a:cubicBezTo>
                  <a:cubicBezTo>
                    <a:pt x="19737" y="43795"/>
                    <a:pt x="19426" y="43622"/>
                    <a:pt x="19150" y="43484"/>
                  </a:cubicBezTo>
                  <a:lnTo>
                    <a:pt x="19150" y="43345"/>
                  </a:lnTo>
                  <a:cubicBezTo>
                    <a:pt x="19288" y="42931"/>
                    <a:pt x="19288" y="42481"/>
                    <a:pt x="19288" y="41894"/>
                  </a:cubicBezTo>
                  <a:close/>
                  <a:moveTo>
                    <a:pt x="65087" y="39474"/>
                  </a:moveTo>
                  <a:cubicBezTo>
                    <a:pt x="64949" y="39612"/>
                    <a:pt x="64949" y="39751"/>
                    <a:pt x="64949" y="40027"/>
                  </a:cubicBezTo>
                  <a:cubicBezTo>
                    <a:pt x="64810" y="41029"/>
                    <a:pt x="64534" y="42066"/>
                    <a:pt x="64534" y="43069"/>
                  </a:cubicBezTo>
                  <a:cubicBezTo>
                    <a:pt x="64085" y="43484"/>
                    <a:pt x="63808" y="43795"/>
                    <a:pt x="63359" y="44071"/>
                  </a:cubicBezTo>
                  <a:lnTo>
                    <a:pt x="63359" y="43622"/>
                  </a:lnTo>
                  <a:cubicBezTo>
                    <a:pt x="63497" y="42481"/>
                    <a:pt x="63808" y="41479"/>
                    <a:pt x="63946" y="40476"/>
                  </a:cubicBezTo>
                  <a:cubicBezTo>
                    <a:pt x="64223" y="40027"/>
                    <a:pt x="64672" y="39751"/>
                    <a:pt x="65087" y="39474"/>
                  </a:cubicBezTo>
                  <a:close/>
                  <a:moveTo>
                    <a:pt x="20878" y="42931"/>
                  </a:moveTo>
                  <a:cubicBezTo>
                    <a:pt x="21155" y="43069"/>
                    <a:pt x="21466" y="43345"/>
                    <a:pt x="21880" y="43484"/>
                  </a:cubicBezTo>
                  <a:cubicBezTo>
                    <a:pt x="21742" y="43933"/>
                    <a:pt x="21604" y="44486"/>
                    <a:pt x="21604" y="44935"/>
                  </a:cubicBezTo>
                  <a:cubicBezTo>
                    <a:pt x="21327" y="44797"/>
                    <a:pt x="20878" y="44486"/>
                    <a:pt x="20602" y="44209"/>
                  </a:cubicBezTo>
                  <a:lnTo>
                    <a:pt x="20602" y="44071"/>
                  </a:lnTo>
                  <a:lnTo>
                    <a:pt x="20602" y="43933"/>
                  </a:lnTo>
                  <a:cubicBezTo>
                    <a:pt x="20740" y="43622"/>
                    <a:pt x="20740" y="43207"/>
                    <a:pt x="20878" y="42931"/>
                  </a:cubicBezTo>
                  <a:close/>
                  <a:moveTo>
                    <a:pt x="63220" y="40891"/>
                  </a:moveTo>
                  <a:lnTo>
                    <a:pt x="63220" y="41029"/>
                  </a:lnTo>
                  <a:cubicBezTo>
                    <a:pt x="63082" y="42205"/>
                    <a:pt x="62633" y="43345"/>
                    <a:pt x="62806" y="44659"/>
                  </a:cubicBezTo>
                  <a:cubicBezTo>
                    <a:pt x="62356" y="44935"/>
                    <a:pt x="61941" y="45212"/>
                    <a:pt x="61630" y="45523"/>
                  </a:cubicBezTo>
                  <a:lnTo>
                    <a:pt x="61630" y="45212"/>
                  </a:lnTo>
                  <a:cubicBezTo>
                    <a:pt x="61769" y="44071"/>
                    <a:pt x="62080" y="43069"/>
                    <a:pt x="62080" y="41894"/>
                  </a:cubicBezTo>
                  <a:cubicBezTo>
                    <a:pt x="62495" y="41617"/>
                    <a:pt x="62944" y="41341"/>
                    <a:pt x="63220" y="40891"/>
                  </a:cubicBezTo>
                  <a:close/>
                  <a:moveTo>
                    <a:pt x="22330" y="43795"/>
                  </a:moveTo>
                  <a:cubicBezTo>
                    <a:pt x="22468" y="43933"/>
                    <a:pt x="22606" y="43933"/>
                    <a:pt x="22745" y="44071"/>
                  </a:cubicBezTo>
                  <a:lnTo>
                    <a:pt x="22745" y="44797"/>
                  </a:lnTo>
                  <a:cubicBezTo>
                    <a:pt x="22745" y="45074"/>
                    <a:pt x="22745" y="45350"/>
                    <a:pt x="22606" y="45661"/>
                  </a:cubicBezTo>
                  <a:cubicBezTo>
                    <a:pt x="22468" y="45523"/>
                    <a:pt x="22330" y="45350"/>
                    <a:pt x="22192" y="45350"/>
                  </a:cubicBezTo>
                  <a:cubicBezTo>
                    <a:pt x="22192" y="44935"/>
                    <a:pt x="22192" y="44659"/>
                    <a:pt x="22330" y="44209"/>
                  </a:cubicBezTo>
                  <a:lnTo>
                    <a:pt x="22330" y="43795"/>
                  </a:lnTo>
                  <a:close/>
                  <a:moveTo>
                    <a:pt x="23332" y="44348"/>
                  </a:moveTo>
                  <a:cubicBezTo>
                    <a:pt x="23747" y="44659"/>
                    <a:pt x="24196" y="44935"/>
                    <a:pt x="24473" y="45074"/>
                  </a:cubicBezTo>
                  <a:cubicBezTo>
                    <a:pt x="24473" y="45661"/>
                    <a:pt x="24335" y="46214"/>
                    <a:pt x="24335" y="46664"/>
                  </a:cubicBezTo>
                  <a:cubicBezTo>
                    <a:pt x="23920" y="46525"/>
                    <a:pt x="23609" y="46214"/>
                    <a:pt x="23194" y="45938"/>
                  </a:cubicBezTo>
                  <a:lnTo>
                    <a:pt x="23194" y="45799"/>
                  </a:lnTo>
                  <a:cubicBezTo>
                    <a:pt x="23194" y="45523"/>
                    <a:pt x="23332" y="45074"/>
                    <a:pt x="23332" y="44797"/>
                  </a:cubicBezTo>
                  <a:lnTo>
                    <a:pt x="23332" y="44348"/>
                  </a:lnTo>
                  <a:close/>
                  <a:moveTo>
                    <a:pt x="61492" y="42481"/>
                  </a:moveTo>
                  <a:lnTo>
                    <a:pt x="61492" y="42758"/>
                  </a:lnTo>
                  <a:cubicBezTo>
                    <a:pt x="61354" y="43933"/>
                    <a:pt x="61077" y="44935"/>
                    <a:pt x="61077" y="46076"/>
                  </a:cubicBezTo>
                  <a:cubicBezTo>
                    <a:pt x="60766" y="46214"/>
                    <a:pt x="60490" y="46525"/>
                    <a:pt x="60213" y="46664"/>
                  </a:cubicBezTo>
                  <a:cubicBezTo>
                    <a:pt x="60213" y="46664"/>
                    <a:pt x="60040" y="46664"/>
                    <a:pt x="60040" y="46802"/>
                  </a:cubicBezTo>
                  <a:lnTo>
                    <a:pt x="60040" y="46664"/>
                  </a:lnTo>
                  <a:cubicBezTo>
                    <a:pt x="60213" y="45523"/>
                    <a:pt x="60490" y="44486"/>
                    <a:pt x="60628" y="43207"/>
                  </a:cubicBezTo>
                  <a:cubicBezTo>
                    <a:pt x="60905" y="43069"/>
                    <a:pt x="61216" y="42758"/>
                    <a:pt x="61492" y="42481"/>
                  </a:cubicBezTo>
                  <a:close/>
                  <a:moveTo>
                    <a:pt x="25060" y="45350"/>
                  </a:moveTo>
                  <a:cubicBezTo>
                    <a:pt x="25475" y="45661"/>
                    <a:pt x="25786" y="45938"/>
                    <a:pt x="26201" y="46076"/>
                  </a:cubicBezTo>
                  <a:cubicBezTo>
                    <a:pt x="26063" y="46664"/>
                    <a:pt x="26063" y="47251"/>
                    <a:pt x="25925" y="47804"/>
                  </a:cubicBezTo>
                  <a:cubicBezTo>
                    <a:pt x="25648" y="47528"/>
                    <a:pt x="25199" y="47389"/>
                    <a:pt x="24922" y="47078"/>
                  </a:cubicBezTo>
                  <a:cubicBezTo>
                    <a:pt x="24922" y="46664"/>
                    <a:pt x="25060" y="46076"/>
                    <a:pt x="25060" y="45661"/>
                  </a:cubicBezTo>
                  <a:lnTo>
                    <a:pt x="25060" y="45350"/>
                  </a:lnTo>
                  <a:close/>
                  <a:moveTo>
                    <a:pt x="59902" y="43795"/>
                  </a:moveTo>
                  <a:lnTo>
                    <a:pt x="59902" y="43933"/>
                  </a:lnTo>
                  <a:cubicBezTo>
                    <a:pt x="59764" y="45074"/>
                    <a:pt x="59487" y="46076"/>
                    <a:pt x="59487" y="47251"/>
                  </a:cubicBezTo>
                  <a:cubicBezTo>
                    <a:pt x="59038" y="47528"/>
                    <a:pt x="58761" y="47666"/>
                    <a:pt x="58485" y="47942"/>
                  </a:cubicBezTo>
                  <a:lnTo>
                    <a:pt x="58485" y="47804"/>
                  </a:lnTo>
                  <a:cubicBezTo>
                    <a:pt x="58485" y="47528"/>
                    <a:pt x="58485" y="47251"/>
                    <a:pt x="58623" y="46802"/>
                  </a:cubicBezTo>
                  <a:cubicBezTo>
                    <a:pt x="58623" y="46076"/>
                    <a:pt x="58761" y="45350"/>
                    <a:pt x="58900" y="44797"/>
                  </a:cubicBezTo>
                  <a:cubicBezTo>
                    <a:pt x="59349" y="44348"/>
                    <a:pt x="59626" y="44071"/>
                    <a:pt x="59902" y="43795"/>
                  </a:cubicBezTo>
                  <a:close/>
                  <a:moveTo>
                    <a:pt x="26789" y="46387"/>
                  </a:moveTo>
                  <a:cubicBezTo>
                    <a:pt x="26789" y="46525"/>
                    <a:pt x="26927" y="46525"/>
                    <a:pt x="26927" y="46525"/>
                  </a:cubicBezTo>
                  <a:cubicBezTo>
                    <a:pt x="27204" y="46664"/>
                    <a:pt x="27515" y="46802"/>
                    <a:pt x="27653" y="47078"/>
                  </a:cubicBezTo>
                  <a:cubicBezTo>
                    <a:pt x="27653" y="47666"/>
                    <a:pt x="27653" y="48254"/>
                    <a:pt x="27515" y="48668"/>
                  </a:cubicBezTo>
                  <a:cubicBezTo>
                    <a:pt x="27515" y="48700"/>
                    <a:pt x="27522" y="48725"/>
                    <a:pt x="27533" y="48744"/>
                  </a:cubicBezTo>
                  <a:lnTo>
                    <a:pt x="27533" y="48744"/>
                  </a:lnTo>
                  <a:cubicBezTo>
                    <a:pt x="27321" y="48626"/>
                    <a:pt x="27161" y="48509"/>
                    <a:pt x="26927" y="48392"/>
                  </a:cubicBezTo>
                  <a:cubicBezTo>
                    <a:pt x="26789" y="48392"/>
                    <a:pt x="26650" y="48254"/>
                    <a:pt x="26512" y="48115"/>
                  </a:cubicBezTo>
                  <a:lnTo>
                    <a:pt x="26512" y="47942"/>
                  </a:lnTo>
                  <a:cubicBezTo>
                    <a:pt x="26512" y="47666"/>
                    <a:pt x="26650" y="47389"/>
                    <a:pt x="26650" y="47078"/>
                  </a:cubicBezTo>
                  <a:cubicBezTo>
                    <a:pt x="26650" y="46802"/>
                    <a:pt x="26650" y="46664"/>
                    <a:pt x="26789" y="46387"/>
                  </a:cubicBezTo>
                  <a:close/>
                  <a:moveTo>
                    <a:pt x="58174" y="45350"/>
                  </a:moveTo>
                  <a:lnTo>
                    <a:pt x="58174" y="45350"/>
                  </a:lnTo>
                  <a:cubicBezTo>
                    <a:pt x="57897" y="46387"/>
                    <a:pt x="57759" y="47389"/>
                    <a:pt x="57759" y="48392"/>
                  </a:cubicBezTo>
                  <a:lnTo>
                    <a:pt x="57759" y="48530"/>
                  </a:lnTo>
                  <a:cubicBezTo>
                    <a:pt x="57310" y="48807"/>
                    <a:pt x="57033" y="49118"/>
                    <a:pt x="56584" y="49394"/>
                  </a:cubicBezTo>
                  <a:cubicBezTo>
                    <a:pt x="56584" y="48979"/>
                    <a:pt x="56757" y="48392"/>
                    <a:pt x="56895" y="47942"/>
                  </a:cubicBezTo>
                  <a:cubicBezTo>
                    <a:pt x="57033" y="47389"/>
                    <a:pt x="57171" y="46802"/>
                    <a:pt x="57171" y="46214"/>
                  </a:cubicBezTo>
                  <a:cubicBezTo>
                    <a:pt x="57448" y="45938"/>
                    <a:pt x="57897" y="45661"/>
                    <a:pt x="58174" y="45350"/>
                  </a:cubicBezTo>
                  <a:close/>
                  <a:moveTo>
                    <a:pt x="28240" y="47389"/>
                  </a:moveTo>
                  <a:cubicBezTo>
                    <a:pt x="28517" y="47528"/>
                    <a:pt x="28932" y="47804"/>
                    <a:pt x="29243" y="47942"/>
                  </a:cubicBezTo>
                  <a:cubicBezTo>
                    <a:pt x="29105" y="48530"/>
                    <a:pt x="28932" y="49118"/>
                    <a:pt x="28932" y="49671"/>
                  </a:cubicBezTo>
                  <a:cubicBezTo>
                    <a:pt x="28517" y="49532"/>
                    <a:pt x="28240" y="49256"/>
                    <a:pt x="27791" y="48979"/>
                  </a:cubicBezTo>
                  <a:lnTo>
                    <a:pt x="27929" y="48979"/>
                  </a:lnTo>
                  <a:cubicBezTo>
                    <a:pt x="28068" y="48979"/>
                    <a:pt x="28240" y="48979"/>
                    <a:pt x="28240" y="48668"/>
                  </a:cubicBezTo>
                  <a:lnTo>
                    <a:pt x="28240" y="47389"/>
                  </a:lnTo>
                  <a:close/>
                  <a:moveTo>
                    <a:pt x="56446" y="46802"/>
                  </a:moveTo>
                  <a:cubicBezTo>
                    <a:pt x="56446" y="47251"/>
                    <a:pt x="56307" y="47666"/>
                    <a:pt x="56307" y="48115"/>
                  </a:cubicBezTo>
                  <a:cubicBezTo>
                    <a:pt x="56169" y="48668"/>
                    <a:pt x="56031" y="49118"/>
                    <a:pt x="55893" y="49671"/>
                  </a:cubicBezTo>
                  <a:cubicBezTo>
                    <a:pt x="55893" y="49844"/>
                    <a:pt x="56031" y="49844"/>
                    <a:pt x="56031" y="49844"/>
                  </a:cubicBezTo>
                  <a:cubicBezTo>
                    <a:pt x="55893" y="49982"/>
                    <a:pt x="55720" y="50120"/>
                    <a:pt x="55720" y="50120"/>
                  </a:cubicBezTo>
                  <a:cubicBezTo>
                    <a:pt x="55443" y="50258"/>
                    <a:pt x="55167" y="50535"/>
                    <a:pt x="55028" y="50708"/>
                  </a:cubicBezTo>
                  <a:lnTo>
                    <a:pt x="55028" y="50397"/>
                  </a:lnTo>
                  <a:cubicBezTo>
                    <a:pt x="55167" y="49394"/>
                    <a:pt x="55443" y="48530"/>
                    <a:pt x="55581" y="47528"/>
                  </a:cubicBezTo>
                  <a:cubicBezTo>
                    <a:pt x="55893" y="47389"/>
                    <a:pt x="56031" y="47251"/>
                    <a:pt x="56307" y="46940"/>
                  </a:cubicBezTo>
                  <a:lnTo>
                    <a:pt x="56446" y="46802"/>
                  </a:lnTo>
                  <a:close/>
                  <a:moveTo>
                    <a:pt x="29658" y="48254"/>
                  </a:moveTo>
                  <a:cubicBezTo>
                    <a:pt x="30107" y="48530"/>
                    <a:pt x="30522" y="48807"/>
                    <a:pt x="30971" y="49118"/>
                  </a:cubicBezTo>
                  <a:cubicBezTo>
                    <a:pt x="30971" y="49844"/>
                    <a:pt x="30833" y="50397"/>
                    <a:pt x="30833" y="50984"/>
                  </a:cubicBezTo>
                  <a:cubicBezTo>
                    <a:pt x="30384" y="50708"/>
                    <a:pt x="29969" y="50397"/>
                    <a:pt x="29519" y="50120"/>
                  </a:cubicBezTo>
                  <a:lnTo>
                    <a:pt x="29519" y="49256"/>
                  </a:lnTo>
                  <a:cubicBezTo>
                    <a:pt x="29519" y="48979"/>
                    <a:pt x="29658" y="48668"/>
                    <a:pt x="29658" y="48254"/>
                  </a:cubicBezTo>
                  <a:close/>
                  <a:moveTo>
                    <a:pt x="31524" y="49532"/>
                  </a:moveTo>
                  <a:cubicBezTo>
                    <a:pt x="31835" y="49671"/>
                    <a:pt x="31974" y="49844"/>
                    <a:pt x="32112" y="49982"/>
                  </a:cubicBezTo>
                  <a:lnTo>
                    <a:pt x="32112" y="50258"/>
                  </a:lnTo>
                  <a:cubicBezTo>
                    <a:pt x="32112" y="50846"/>
                    <a:pt x="31974" y="51261"/>
                    <a:pt x="31974" y="51710"/>
                  </a:cubicBezTo>
                  <a:cubicBezTo>
                    <a:pt x="31697" y="51710"/>
                    <a:pt x="31524" y="51572"/>
                    <a:pt x="31386" y="51399"/>
                  </a:cubicBezTo>
                  <a:lnTo>
                    <a:pt x="31386" y="51261"/>
                  </a:lnTo>
                  <a:lnTo>
                    <a:pt x="31386" y="50120"/>
                  </a:lnTo>
                  <a:cubicBezTo>
                    <a:pt x="31524" y="49982"/>
                    <a:pt x="31524" y="49671"/>
                    <a:pt x="31524" y="49532"/>
                  </a:cubicBezTo>
                  <a:close/>
                  <a:moveTo>
                    <a:pt x="54856" y="48115"/>
                  </a:moveTo>
                  <a:cubicBezTo>
                    <a:pt x="54856" y="48392"/>
                    <a:pt x="54717" y="48807"/>
                    <a:pt x="54717" y="49118"/>
                  </a:cubicBezTo>
                  <a:cubicBezTo>
                    <a:pt x="54579" y="49671"/>
                    <a:pt x="54441" y="50258"/>
                    <a:pt x="54441" y="50846"/>
                  </a:cubicBezTo>
                  <a:cubicBezTo>
                    <a:pt x="54441" y="50846"/>
                    <a:pt x="54441" y="50984"/>
                    <a:pt x="54579" y="50984"/>
                  </a:cubicBezTo>
                  <a:cubicBezTo>
                    <a:pt x="54164" y="51399"/>
                    <a:pt x="53715" y="51710"/>
                    <a:pt x="53300" y="51987"/>
                  </a:cubicBezTo>
                  <a:lnTo>
                    <a:pt x="53300" y="51572"/>
                  </a:lnTo>
                  <a:cubicBezTo>
                    <a:pt x="53438" y="50708"/>
                    <a:pt x="53577" y="49982"/>
                    <a:pt x="53715" y="49118"/>
                  </a:cubicBezTo>
                  <a:lnTo>
                    <a:pt x="53715" y="48979"/>
                  </a:lnTo>
                  <a:cubicBezTo>
                    <a:pt x="54164" y="48668"/>
                    <a:pt x="54579" y="48392"/>
                    <a:pt x="54856" y="48115"/>
                  </a:cubicBezTo>
                  <a:close/>
                  <a:moveTo>
                    <a:pt x="32699" y="50258"/>
                  </a:moveTo>
                  <a:cubicBezTo>
                    <a:pt x="32976" y="50535"/>
                    <a:pt x="33252" y="50708"/>
                    <a:pt x="33564" y="50846"/>
                  </a:cubicBezTo>
                  <a:cubicBezTo>
                    <a:pt x="33425" y="51399"/>
                    <a:pt x="33252" y="52125"/>
                    <a:pt x="33252" y="52712"/>
                  </a:cubicBezTo>
                  <a:cubicBezTo>
                    <a:pt x="32976" y="52436"/>
                    <a:pt x="32699" y="52263"/>
                    <a:pt x="32250" y="51987"/>
                  </a:cubicBezTo>
                  <a:cubicBezTo>
                    <a:pt x="32388" y="51987"/>
                    <a:pt x="32561" y="51848"/>
                    <a:pt x="32561" y="51710"/>
                  </a:cubicBezTo>
                  <a:lnTo>
                    <a:pt x="32561" y="51122"/>
                  </a:lnTo>
                  <a:cubicBezTo>
                    <a:pt x="32699" y="50846"/>
                    <a:pt x="32699" y="50535"/>
                    <a:pt x="32699" y="50258"/>
                  </a:cubicBezTo>
                  <a:close/>
                  <a:moveTo>
                    <a:pt x="53127" y="49532"/>
                  </a:moveTo>
                  <a:cubicBezTo>
                    <a:pt x="52851" y="50535"/>
                    <a:pt x="52713" y="51399"/>
                    <a:pt x="52713" y="52436"/>
                  </a:cubicBezTo>
                  <a:lnTo>
                    <a:pt x="52713" y="52574"/>
                  </a:lnTo>
                  <a:cubicBezTo>
                    <a:pt x="52263" y="52851"/>
                    <a:pt x="51710" y="53300"/>
                    <a:pt x="51261" y="53715"/>
                  </a:cubicBezTo>
                  <a:lnTo>
                    <a:pt x="51123" y="53715"/>
                  </a:lnTo>
                  <a:cubicBezTo>
                    <a:pt x="51261" y="53577"/>
                    <a:pt x="51261" y="53438"/>
                    <a:pt x="51261" y="53300"/>
                  </a:cubicBezTo>
                  <a:cubicBezTo>
                    <a:pt x="51399" y="52436"/>
                    <a:pt x="51710" y="51572"/>
                    <a:pt x="51710" y="50708"/>
                  </a:cubicBezTo>
                  <a:cubicBezTo>
                    <a:pt x="51848" y="50708"/>
                    <a:pt x="51848" y="50708"/>
                    <a:pt x="51848" y="50535"/>
                  </a:cubicBezTo>
                  <a:lnTo>
                    <a:pt x="51987" y="50397"/>
                  </a:lnTo>
                  <a:cubicBezTo>
                    <a:pt x="52263" y="50120"/>
                    <a:pt x="52713" y="49844"/>
                    <a:pt x="53127" y="49532"/>
                  </a:cubicBezTo>
                  <a:close/>
                  <a:moveTo>
                    <a:pt x="34117" y="51261"/>
                  </a:moveTo>
                  <a:cubicBezTo>
                    <a:pt x="34289" y="51399"/>
                    <a:pt x="34566" y="51572"/>
                    <a:pt x="34704" y="51710"/>
                  </a:cubicBezTo>
                  <a:cubicBezTo>
                    <a:pt x="34842" y="51710"/>
                    <a:pt x="34981" y="51848"/>
                    <a:pt x="34981" y="51848"/>
                  </a:cubicBezTo>
                  <a:cubicBezTo>
                    <a:pt x="35153" y="51987"/>
                    <a:pt x="35292" y="51987"/>
                    <a:pt x="35430" y="52125"/>
                  </a:cubicBezTo>
                  <a:cubicBezTo>
                    <a:pt x="35292" y="52263"/>
                    <a:pt x="35292" y="52574"/>
                    <a:pt x="35292" y="52712"/>
                  </a:cubicBezTo>
                  <a:cubicBezTo>
                    <a:pt x="35153" y="53127"/>
                    <a:pt x="35153" y="53438"/>
                    <a:pt x="34981" y="53853"/>
                  </a:cubicBezTo>
                  <a:cubicBezTo>
                    <a:pt x="34704" y="53577"/>
                    <a:pt x="34289" y="53300"/>
                    <a:pt x="33840" y="52989"/>
                  </a:cubicBezTo>
                  <a:cubicBezTo>
                    <a:pt x="33840" y="52712"/>
                    <a:pt x="33840" y="52263"/>
                    <a:pt x="33978" y="51987"/>
                  </a:cubicBezTo>
                  <a:cubicBezTo>
                    <a:pt x="33978" y="51710"/>
                    <a:pt x="33978" y="51572"/>
                    <a:pt x="34117" y="51261"/>
                  </a:cubicBezTo>
                  <a:close/>
                  <a:moveTo>
                    <a:pt x="35845" y="52436"/>
                  </a:moveTo>
                  <a:cubicBezTo>
                    <a:pt x="36294" y="52712"/>
                    <a:pt x="36571" y="52851"/>
                    <a:pt x="36882" y="53127"/>
                  </a:cubicBezTo>
                  <a:lnTo>
                    <a:pt x="36882" y="53715"/>
                  </a:lnTo>
                  <a:cubicBezTo>
                    <a:pt x="36709" y="53991"/>
                    <a:pt x="36709" y="54441"/>
                    <a:pt x="36709" y="54855"/>
                  </a:cubicBezTo>
                  <a:cubicBezTo>
                    <a:pt x="36571" y="54717"/>
                    <a:pt x="36432" y="54717"/>
                    <a:pt x="36294" y="54579"/>
                  </a:cubicBezTo>
                  <a:lnTo>
                    <a:pt x="36294" y="54579"/>
                  </a:lnTo>
                  <a:lnTo>
                    <a:pt x="36432" y="54717"/>
                  </a:lnTo>
                  <a:cubicBezTo>
                    <a:pt x="36156" y="54441"/>
                    <a:pt x="35845" y="54302"/>
                    <a:pt x="35568" y="54164"/>
                  </a:cubicBezTo>
                  <a:lnTo>
                    <a:pt x="35568" y="53853"/>
                  </a:lnTo>
                  <a:cubicBezTo>
                    <a:pt x="35707" y="53438"/>
                    <a:pt x="35845" y="52989"/>
                    <a:pt x="35845" y="52436"/>
                  </a:cubicBezTo>
                  <a:close/>
                  <a:moveTo>
                    <a:pt x="51123" y="51122"/>
                  </a:moveTo>
                  <a:lnTo>
                    <a:pt x="51123" y="51122"/>
                  </a:lnTo>
                  <a:cubicBezTo>
                    <a:pt x="50984" y="51399"/>
                    <a:pt x="50984" y="51848"/>
                    <a:pt x="50846" y="52125"/>
                  </a:cubicBezTo>
                  <a:cubicBezTo>
                    <a:pt x="50708" y="52712"/>
                    <a:pt x="50708" y="53300"/>
                    <a:pt x="50535" y="53853"/>
                  </a:cubicBezTo>
                  <a:cubicBezTo>
                    <a:pt x="50535" y="53991"/>
                    <a:pt x="50708" y="53991"/>
                    <a:pt x="50708" y="54164"/>
                  </a:cubicBezTo>
                  <a:cubicBezTo>
                    <a:pt x="50397" y="54302"/>
                    <a:pt x="50120" y="54579"/>
                    <a:pt x="49844" y="54855"/>
                  </a:cubicBezTo>
                  <a:cubicBezTo>
                    <a:pt x="49671" y="55028"/>
                    <a:pt x="49533" y="55167"/>
                    <a:pt x="49394" y="55167"/>
                  </a:cubicBezTo>
                  <a:cubicBezTo>
                    <a:pt x="49533" y="54164"/>
                    <a:pt x="49844" y="52989"/>
                    <a:pt x="49982" y="51987"/>
                  </a:cubicBezTo>
                  <a:cubicBezTo>
                    <a:pt x="50397" y="51710"/>
                    <a:pt x="50708" y="51399"/>
                    <a:pt x="51123" y="51122"/>
                  </a:cubicBezTo>
                  <a:close/>
                  <a:moveTo>
                    <a:pt x="37435" y="53438"/>
                  </a:moveTo>
                  <a:cubicBezTo>
                    <a:pt x="37746" y="53577"/>
                    <a:pt x="38022" y="53853"/>
                    <a:pt x="38161" y="53991"/>
                  </a:cubicBezTo>
                  <a:lnTo>
                    <a:pt x="38161" y="54717"/>
                  </a:lnTo>
                  <a:cubicBezTo>
                    <a:pt x="38161" y="55028"/>
                    <a:pt x="38022" y="55443"/>
                    <a:pt x="38022" y="55720"/>
                  </a:cubicBezTo>
                  <a:cubicBezTo>
                    <a:pt x="37884" y="55720"/>
                    <a:pt x="37884" y="55581"/>
                    <a:pt x="37746" y="55581"/>
                  </a:cubicBezTo>
                  <a:cubicBezTo>
                    <a:pt x="37573" y="55443"/>
                    <a:pt x="37435" y="55305"/>
                    <a:pt x="37297" y="55167"/>
                  </a:cubicBezTo>
                  <a:lnTo>
                    <a:pt x="37297" y="54579"/>
                  </a:lnTo>
                  <a:cubicBezTo>
                    <a:pt x="37297" y="54164"/>
                    <a:pt x="37435" y="53853"/>
                    <a:pt x="37435" y="53438"/>
                  </a:cubicBezTo>
                  <a:close/>
                  <a:moveTo>
                    <a:pt x="35568" y="10958"/>
                  </a:moveTo>
                  <a:cubicBezTo>
                    <a:pt x="38610" y="13239"/>
                    <a:pt x="41479" y="15555"/>
                    <a:pt x="44486" y="17698"/>
                  </a:cubicBezTo>
                  <a:cubicBezTo>
                    <a:pt x="46076" y="18873"/>
                    <a:pt x="47666" y="20014"/>
                    <a:pt x="49118" y="21016"/>
                  </a:cubicBezTo>
                  <a:cubicBezTo>
                    <a:pt x="50535" y="22019"/>
                    <a:pt x="51987" y="23056"/>
                    <a:pt x="53438" y="24058"/>
                  </a:cubicBezTo>
                  <a:cubicBezTo>
                    <a:pt x="58036" y="26927"/>
                    <a:pt x="62806" y="29519"/>
                    <a:pt x="66815" y="33114"/>
                  </a:cubicBezTo>
                  <a:lnTo>
                    <a:pt x="67990" y="34289"/>
                  </a:lnTo>
                  <a:lnTo>
                    <a:pt x="68855" y="35153"/>
                  </a:lnTo>
                  <a:cubicBezTo>
                    <a:pt x="68855" y="35153"/>
                    <a:pt x="68682" y="35153"/>
                    <a:pt x="68682" y="35292"/>
                  </a:cubicBezTo>
                  <a:cubicBezTo>
                    <a:pt x="65813" y="37573"/>
                    <a:pt x="62944" y="40027"/>
                    <a:pt x="60040" y="42619"/>
                  </a:cubicBezTo>
                  <a:cubicBezTo>
                    <a:pt x="58623" y="43795"/>
                    <a:pt x="57171" y="45074"/>
                    <a:pt x="55720" y="46214"/>
                  </a:cubicBezTo>
                  <a:cubicBezTo>
                    <a:pt x="54441" y="47528"/>
                    <a:pt x="52851" y="48668"/>
                    <a:pt x="51399" y="49671"/>
                  </a:cubicBezTo>
                  <a:cubicBezTo>
                    <a:pt x="50120" y="50846"/>
                    <a:pt x="48807" y="51848"/>
                    <a:pt x="47528" y="52851"/>
                  </a:cubicBezTo>
                  <a:cubicBezTo>
                    <a:pt x="46802" y="53300"/>
                    <a:pt x="46076" y="53853"/>
                    <a:pt x="45523" y="54441"/>
                  </a:cubicBezTo>
                  <a:cubicBezTo>
                    <a:pt x="45212" y="54579"/>
                    <a:pt x="44935" y="54855"/>
                    <a:pt x="44659" y="55167"/>
                  </a:cubicBezTo>
                  <a:cubicBezTo>
                    <a:pt x="44348" y="55443"/>
                    <a:pt x="44071" y="55581"/>
                    <a:pt x="43795" y="55892"/>
                  </a:cubicBezTo>
                  <a:cubicBezTo>
                    <a:pt x="43622" y="55892"/>
                    <a:pt x="43484" y="56031"/>
                    <a:pt x="43345" y="56031"/>
                  </a:cubicBezTo>
                  <a:cubicBezTo>
                    <a:pt x="40165" y="54164"/>
                    <a:pt x="37020" y="52125"/>
                    <a:pt x="33840" y="49982"/>
                  </a:cubicBezTo>
                  <a:cubicBezTo>
                    <a:pt x="32388" y="48979"/>
                    <a:pt x="30833" y="47942"/>
                    <a:pt x="29243" y="46940"/>
                  </a:cubicBezTo>
                  <a:cubicBezTo>
                    <a:pt x="27653" y="45938"/>
                    <a:pt x="26063" y="45074"/>
                    <a:pt x="24473" y="44071"/>
                  </a:cubicBezTo>
                  <a:cubicBezTo>
                    <a:pt x="23056" y="43207"/>
                    <a:pt x="21604" y="42343"/>
                    <a:pt x="20290" y="41479"/>
                  </a:cubicBezTo>
                  <a:cubicBezTo>
                    <a:pt x="20152" y="41341"/>
                    <a:pt x="20014" y="41341"/>
                    <a:pt x="19876" y="41202"/>
                  </a:cubicBezTo>
                  <a:cubicBezTo>
                    <a:pt x="19012" y="40753"/>
                    <a:pt x="18286" y="40165"/>
                    <a:pt x="17560" y="39751"/>
                  </a:cubicBezTo>
                  <a:cubicBezTo>
                    <a:pt x="16696" y="39163"/>
                    <a:pt x="15970" y="38748"/>
                    <a:pt x="15106" y="38161"/>
                  </a:cubicBezTo>
                  <a:cubicBezTo>
                    <a:pt x="12963" y="36709"/>
                    <a:pt x="10647" y="35292"/>
                    <a:pt x="8504" y="33840"/>
                  </a:cubicBezTo>
                  <a:cubicBezTo>
                    <a:pt x="7501" y="33252"/>
                    <a:pt x="6637" y="32838"/>
                    <a:pt x="5773" y="32250"/>
                  </a:cubicBezTo>
                  <a:cubicBezTo>
                    <a:pt x="8919" y="30245"/>
                    <a:pt x="11822" y="27929"/>
                    <a:pt x="14829" y="25786"/>
                  </a:cubicBezTo>
                  <a:cubicBezTo>
                    <a:pt x="16419" y="24784"/>
                    <a:pt x="18009" y="23747"/>
                    <a:pt x="19599" y="22606"/>
                  </a:cubicBezTo>
                  <a:cubicBezTo>
                    <a:pt x="21155" y="21604"/>
                    <a:pt x="22745" y="20602"/>
                    <a:pt x="24335" y="19426"/>
                  </a:cubicBezTo>
                  <a:cubicBezTo>
                    <a:pt x="24784" y="19150"/>
                    <a:pt x="25199" y="18735"/>
                    <a:pt x="25648" y="18424"/>
                  </a:cubicBezTo>
                  <a:cubicBezTo>
                    <a:pt x="26063" y="18147"/>
                    <a:pt x="26650" y="17698"/>
                    <a:pt x="27065" y="17422"/>
                  </a:cubicBezTo>
                  <a:cubicBezTo>
                    <a:pt x="28068" y="16834"/>
                    <a:pt x="28932" y="16143"/>
                    <a:pt x="29969" y="15555"/>
                  </a:cubicBezTo>
                  <a:cubicBezTo>
                    <a:pt x="31524" y="14414"/>
                    <a:pt x="33114" y="13239"/>
                    <a:pt x="34704" y="11960"/>
                  </a:cubicBezTo>
                  <a:cubicBezTo>
                    <a:pt x="34842" y="11822"/>
                    <a:pt x="34981" y="11649"/>
                    <a:pt x="35292" y="11511"/>
                  </a:cubicBezTo>
                  <a:cubicBezTo>
                    <a:pt x="35292" y="11373"/>
                    <a:pt x="35430" y="11373"/>
                    <a:pt x="35430" y="11234"/>
                  </a:cubicBezTo>
                  <a:cubicBezTo>
                    <a:pt x="35568" y="11096"/>
                    <a:pt x="35568" y="11096"/>
                    <a:pt x="35568" y="10958"/>
                  </a:cubicBezTo>
                  <a:close/>
                  <a:moveTo>
                    <a:pt x="49256" y="52574"/>
                  </a:moveTo>
                  <a:cubicBezTo>
                    <a:pt x="49256" y="52851"/>
                    <a:pt x="49118" y="53300"/>
                    <a:pt x="48980" y="53715"/>
                  </a:cubicBezTo>
                  <a:cubicBezTo>
                    <a:pt x="48980" y="54302"/>
                    <a:pt x="48807" y="54855"/>
                    <a:pt x="48668" y="55443"/>
                  </a:cubicBezTo>
                  <a:cubicBezTo>
                    <a:pt x="48668" y="55581"/>
                    <a:pt x="48668" y="55581"/>
                    <a:pt x="48807" y="55720"/>
                  </a:cubicBezTo>
                  <a:cubicBezTo>
                    <a:pt x="48668" y="55720"/>
                    <a:pt x="48530" y="55892"/>
                    <a:pt x="48530" y="55892"/>
                  </a:cubicBezTo>
                  <a:cubicBezTo>
                    <a:pt x="48254" y="56169"/>
                    <a:pt x="47943" y="56307"/>
                    <a:pt x="47666" y="56584"/>
                  </a:cubicBezTo>
                  <a:cubicBezTo>
                    <a:pt x="47666" y="56445"/>
                    <a:pt x="47666" y="56307"/>
                    <a:pt x="47804" y="56169"/>
                  </a:cubicBezTo>
                  <a:cubicBezTo>
                    <a:pt x="47943" y="55167"/>
                    <a:pt x="48115" y="54302"/>
                    <a:pt x="48392" y="53438"/>
                  </a:cubicBezTo>
                  <a:lnTo>
                    <a:pt x="48392" y="53300"/>
                  </a:lnTo>
                  <a:cubicBezTo>
                    <a:pt x="48668" y="52989"/>
                    <a:pt x="48980" y="52712"/>
                    <a:pt x="49256" y="52574"/>
                  </a:cubicBezTo>
                  <a:close/>
                  <a:moveTo>
                    <a:pt x="38748" y="54302"/>
                  </a:moveTo>
                  <a:cubicBezTo>
                    <a:pt x="39163" y="54579"/>
                    <a:pt x="39612" y="54717"/>
                    <a:pt x="39889" y="55028"/>
                  </a:cubicBezTo>
                  <a:cubicBezTo>
                    <a:pt x="39751" y="55581"/>
                    <a:pt x="39612" y="56307"/>
                    <a:pt x="39612" y="56895"/>
                  </a:cubicBezTo>
                  <a:cubicBezTo>
                    <a:pt x="39474" y="56757"/>
                    <a:pt x="39301" y="56584"/>
                    <a:pt x="39163" y="56584"/>
                  </a:cubicBezTo>
                  <a:cubicBezTo>
                    <a:pt x="38887" y="56445"/>
                    <a:pt x="38748" y="56307"/>
                    <a:pt x="38610" y="56169"/>
                  </a:cubicBezTo>
                  <a:lnTo>
                    <a:pt x="38610" y="56031"/>
                  </a:lnTo>
                  <a:cubicBezTo>
                    <a:pt x="38610" y="55443"/>
                    <a:pt x="38748" y="54855"/>
                    <a:pt x="38748" y="54302"/>
                  </a:cubicBezTo>
                  <a:close/>
                  <a:moveTo>
                    <a:pt x="47666" y="53853"/>
                  </a:moveTo>
                  <a:cubicBezTo>
                    <a:pt x="47528" y="54164"/>
                    <a:pt x="47528" y="54579"/>
                    <a:pt x="47390" y="55028"/>
                  </a:cubicBezTo>
                  <a:cubicBezTo>
                    <a:pt x="47251" y="55581"/>
                    <a:pt x="47078" y="56169"/>
                    <a:pt x="47078" y="56757"/>
                  </a:cubicBezTo>
                  <a:lnTo>
                    <a:pt x="47251" y="56895"/>
                  </a:lnTo>
                  <a:cubicBezTo>
                    <a:pt x="46940" y="57310"/>
                    <a:pt x="46525" y="57621"/>
                    <a:pt x="46076" y="57897"/>
                  </a:cubicBezTo>
                  <a:cubicBezTo>
                    <a:pt x="46214" y="56757"/>
                    <a:pt x="46525" y="55581"/>
                    <a:pt x="46802" y="54441"/>
                  </a:cubicBezTo>
                  <a:cubicBezTo>
                    <a:pt x="47078" y="54302"/>
                    <a:pt x="47251" y="53991"/>
                    <a:pt x="47528" y="53853"/>
                  </a:cubicBezTo>
                  <a:close/>
                  <a:moveTo>
                    <a:pt x="40477" y="55305"/>
                  </a:moveTo>
                  <a:cubicBezTo>
                    <a:pt x="40615" y="55443"/>
                    <a:pt x="40753" y="55581"/>
                    <a:pt x="40891" y="55581"/>
                  </a:cubicBezTo>
                  <a:cubicBezTo>
                    <a:pt x="40891" y="55720"/>
                    <a:pt x="41030" y="55720"/>
                    <a:pt x="41030" y="55720"/>
                  </a:cubicBezTo>
                  <a:cubicBezTo>
                    <a:pt x="41202" y="55892"/>
                    <a:pt x="41341" y="55892"/>
                    <a:pt x="41479" y="56031"/>
                  </a:cubicBezTo>
                  <a:cubicBezTo>
                    <a:pt x="41341" y="56584"/>
                    <a:pt x="41202" y="57310"/>
                    <a:pt x="41202" y="58035"/>
                  </a:cubicBezTo>
                  <a:cubicBezTo>
                    <a:pt x="40891" y="57759"/>
                    <a:pt x="40477" y="57621"/>
                    <a:pt x="40165" y="57310"/>
                  </a:cubicBezTo>
                  <a:lnTo>
                    <a:pt x="40165" y="56307"/>
                  </a:lnTo>
                  <a:cubicBezTo>
                    <a:pt x="40338" y="56031"/>
                    <a:pt x="40338" y="55720"/>
                    <a:pt x="40477" y="55305"/>
                  </a:cubicBezTo>
                  <a:close/>
                  <a:moveTo>
                    <a:pt x="42067" y="56307"/>
                  </a:moveTo>
                  <a:cubicBezTo>
                    <a:pt x="42205" y="56445"/>
                    <a:pt x="42343" y="56445"/>
                    <a:pt x="42481" y="56584"/>
                  </a:cubicBezTo>
                  <a:cubicBezTo>
                    <a:pt x="42620" y="56584"/>
                    <a:pt x="42758" y="56757"/>
                    <a:pt x="42758" y="56757"/>
                  </a:cubicBezTo>
                  <a:cubicBezTo>
                    <a:pt x="42758" y="57448"/>
                    <a:pt x="42931" y="58312"/>
                    <a:pt x="42931" y="59038"/>
                  </a:cubicBezTo>
                  <a:cubicBezTo>
                    <a:pt x="42481" y="58900"/>
                    <a:pt x="42205" y="58623"/>
                    <a:pt x="41755" y="58485"/>
                  </a:cubicBezTo>
                  <a:cubicBezTo>
                    <a:pt x="41755" y="57897"/>
                    <a:pt x="41755" y="57448"/>
                    <a:pt x="41894" y="57033"/>
                  </a:cubicBezTo>
                  <a:cubicBezTo>
                    <a:pt x="41894" y="56757"/>
                    <a:pt x="41894" y="56445"/>
                    <a:pt x="42067" y="56307"/>
                  </a:cubicBezTo>
                  <a:close/>
                  <a:moveTo>
                    <a:pt x="46076" y="55028"/>
                  </a:moveTo>
                  <a:lnTo>
                    <a:pt x="46076" y="55028"/>
                  </a:lnTo>
                  <a:cubicBezTo>
                    <a:pt x="45938" y="55443"/>
                    <a:pt x="45938" y="55892"/>
                    <a:pt x="45800" y="56169"/>
                  </a:cubicBezTo>
                  <a:cubicBezTo>
                    <a:pt x="45661" y="56895"/>
                    <a:pt x="45523" y="57448"/>
                    <a:pt x="45523" y="58035"/>
                  </a:cubicBezTo>
                  <a:lnTo>
                    <a:pt x="45523" y="58312"/>
                  </a:lnTo>
                  <a:cubicBezTo>
                    <a:pt x="45212" y="58623"/>
                    <a:pt x="44797" y="58761"/>
                    <a:pt x="44486" y="59038"/>
                  </a:cubicBezTo>
                  <a:cubicBezTo>
                    <a:pt x="44486" y="58485"/>
                    <a:pt x="44659" y="57897"/>
                    <a:pt x="44797" y="57448"/>
                  </a:cubicBezTo>
                  <a:cubicBezTo>
                    <a:pt x="44935" y="57171"/>
                    <a:pt x="44935" y="56895"/>
                    <a:pt x="45074" y="56584"/>
                  </a:cubicBezTo>
                  <a:cubicBezTo>
                    <a:pt x="45074" y="56307"/>
                    <a:pt x="45074" y="56031"/>
                    <a:pt x="45212" y="55892"/>
                  </a:cubicBezTo>
                  <a:cubicBezTo>
                    <a:pt x="45212" y="55720"/>
                    <a:pt x="45350" y="55720"/>
                    <a:pt x="45523" y="55581"/>
                  </a:cubicBezTo>
                  <a:cubicBezTo>
                    <a:pt x="45661" y="55443"/>
                    <a:pt x="45800" y="55305"/>
                    <a:pt x="46076" y="55028"/>
                  </a:cubicBezTo>
                  <a:close/>
                  <a:moveTo>
                    <a:pt x="44486" y="56445"/>
                  </a:moveTo>
                  <a:cubicBezTo>
                    <a:pt x="44348" y="56757"/>
                    <a:pt x="44348" y="57033"/>
                    <a:pt x="44210" y="57310"/>
                  </a:cubicBezTo>
                  <a:cubicBezTo>
                    <a:pt x="44210" y="57621"/>
                    <a:pt x="44071" y="57897"/>
                    <a:pt x="44071" y="58174"/>
                  </a:cubicBezTo>
                  <a:cubicBezTo>
                    <a:pt x="43933" y="58485"/>
                    <a:pt x="43933" y="58761"/>
                    <a:pt x="43933" y="59038"/>
                  </a:cubicBezTo>
                  <a:lnTo>
                    <a:pt x="43933" y="59176"/>
                  </a:lnTo>
                  <a:lnTo>
                    <a:pt x="43933" y="59349"/>
                  </a:lnTo>
                  <a:lnTo>
                    <a:pt x="43795" y="59349"/>
                  </a:lnTo>
                  <a:cubicBezTo>
                    <a:pt x="43795" y="58623"/>
                    <a:pt x="43622" y="57759"/>
                    <a:pt x="43622" y="56895"/>
                  </a:cubicBezTo>
                  <a:cubicBezTo>
                    <a:pt x="43933" y="56757"/>
                    <a:pt x="44210" y="56584"/>
                    <a:pt x="44486" y="56445"/>
                  </a:cubicBezTo>
                  <a:close/>
                  <a:moveTo>
                    <a:pt x="34117" y="1"/>
                  </a:moveTo>
                  <a:cubicBezTo>
                    <a:pt x="33425" y="277"/>
                    <a:pt x="32561" y="727"/>
                    <a:pt x="31835" y="1003"/>
                  </a:cubicBezTo>
                  <a:cubicBezTo>
                    <a:pt x="30971" y="1453"/>
                    <a:pt x="30107" y="1867"/>
                    <a:pt x="29381" y="2144"/>
                  </a:cubicBezTo>
                  <a:cubicBezTo>
                    <a:pt x="27653" y="3008"/>
                    <a:pt x="26063" y="3872"/>
                    <a:pt x="24473" y="4736"/>
                  </a:cubicBezTo>
                  <a:cubicBezTo>
                    <a:pt x="22883" y="5773"/>
                    <a:pt x="21327" y="6637"/>
                    <a:pt x="19599" y="7501"/>
                  </a:cubicBezTo>
                  <a:cubicBezTo>
                    <a:pt x="18009" y="8504"/>
                    <a:pt x="16419" y="9368"/>
                    <a:pt x="14829" y="10232"/>
                  </a:cubicBezTo>
                  <a:cubicBezTo>
                    <a:pt x="13239" y="11234"/>
                    <a:pt x="11649" y="12099"/>
                    <a:pt x="10232" y="13101"/>
                  </a:cubicBezTo>
                  <a:cubicBezTo>
                    <a:pt x="8919" y="14103"/>
                    <a:pt x="7640" y="15106"/>
                    <a:pt x="6326" y="16143"/>
                  </a:cubicBezTo>
                  <a:cubicBezTo>
                    <a:pt x="5186" y="17007"/>
                    <a:pt x="4183" y="17871"/>
                    <a:pt x="2870" y="18424"/>
                  </a:cubicBezTo>
                  <a:cubicBezTo>
                    <a:pt x="2731" y="18424"/>
                    <a:pt x="2731" y="18562"/>
                    <a:pt x="2593" y="18735"/>
                  </a:cubicBezTo>
                  <a:cubicBezTo>
                    <a:pt x="2593" y="18735"/>
                    <a:pt x="2455" y="18873"/>
                    <a:pt x="2317" y="19012"/>
                  </a:cubicBezTo>
                  <a:cubicBezTo>
                    <a:pt x="1591" y="19426"/>
                    <a:pt x="865" y="20152"/>
                    <a:pt x="139" y="20878"/>
                  </a:cubicBezTo>
                  <a:cubicBezTo>
                    <a:pt x="1" y="20878"/>
                    <a:pt x="1" y="21016"/>
                    <a:pt x="1" y="21155"/>
                  </a:cubicBezTo>
                  <a:lnTo>
                    <a:pt x="1" y="21327"/>
                  </a:lnTo>
                  <a:cubicBezTo>
                    <a:pt x="139" y="23056"/>
                    <a:pt x="139" y="24922"/>
                    <a:pt x="277" y="26650"/>
                  </a:cubicBezTo>
                  <a:cubicBezTo>
                    <a:pt x="277" y="27653"/>
                    <a:pt x="277" y="28517"/>
                    <a:pt x="416" y="29381"/>
                  </a:cubicBezTo>
                  <a:lnTo>
                    <a:pt x="416" y="30833"/>
                  </a:lnTo>
                  <a:cubicBezTo>
                    <a:pt x="588" y="31248"/>
                    <a:pt x="588" y="31697"/>
                    <a:pt x="588" y="31973"/>
                  </a:cubicBezTo>
                  <a:cubicBezTo>
                    <a:pt x="727" y="32112"/>
                    <a:pt x="727" y="32250"/>
                    <a:pt x="865" y="32250"/>
                  </a:cubicBezTo>
                  <a:lnTo>
                    <a:pt x="1003" y="32250"/>
                  </a:lnTo>
                  <a:lnTo>
                    <a:pt x="1003" y="32388"/>
                  </a:lnTo>
                  <a:cubicBezTo>
                    <a:pt x="1003" y="32388"/>
                    <a:pt x="1003" y="32561"/>
                    <a:pt x="1141" y="32699"/>
                  </a:cubicBezTo>
                  <a:cubicBezTo>
                    <a:pt x="3457" y="34842"/>
                    <a:pt x="6188" y="36709"/>
                    <a:pt x="8919" y="38437"/>
                  </a:cubicBezTo>
                  <a:cubicBezTo>
                    <a:pt x="11649" y="40165"/>
                    <a:pt x="14553" y="41755"/>
                    <a:pt x="17422" y="43345"/>
                  </a:cubicBezTo>
                  <a:cubicBezTo>
                    <a:pt x="18424" y="44071"/>
                    <a:pt x="19426" y="44659"/>
                    <a:pt x="20602" y="45350"/>
                  </a:cubicBezTo>
                  <a:cubicBezTo>
                    <a:pt x="20602" y="45350"/>
                    <a:pt x="20602" y="45324"/>
                    <a:pt x="20590" y="45294"/>
                  </a:cubicBezTo>
                  <a:lnTo>
                    <a:pt x="20590" y="45294"/>
                  </a:lnTo>
                  <a:cubicBezTo>
                    <a:pt x="25869" y="48725"/>
                    <a:pt x="31012" y="52289"/>
                    <a:pt x="36156" y="55581"/>
                  </a:cubicBezTo>
                  <a:lnTo>
                    <a:pt x="36156" y="55443"/>
                  </a:lnTo>
                  <a:cubicBezTo>
                    <a:pt x="38437" y="56895"/>
                    <a:pt x="40477" y="58761"/>
                    <a:pt x="42931" y="60040"/>
                  </a:cubicBezTo>
                  <a:lnTo>
                    <a:pt x="43069" y="60040"/>
                  </a:lnTo>
                  <a:cubicBezTo>
                    <a:pt x="43069" y="60213"/>
                    <a:pt x="43207" y="60351"/>
                    <a:pt x="43345" y="60351"/>
                  </a:cubicBezTo>
                  <a:lnTo>
                    <a:pt x="43795" y="60351"/>
                  </a:lnTo>
                  <a:cubicBezTo>
                    <a:pt x="44486" y="60040"/>
                    <a:pt x="45074" y="59625"/>
                    <a:pt x="45800" y="59176"/>
                  </a:cubicBezTo>
                  <a:cubicBezTo>
                    <a:pt x="46525" y="58761"/>
                    <a:pt x="47078" y="58174"/>
                    <a:pt x="47804" y="57621"/>
                  </a:cubicBezTo>
                  <a:cubicBezTo>
                    <a:pt x="48392" y="57171"/>
                    <a:pt x="49118" y="56584"/>
                    <a:pt x="49671" y="56031"/>
                  </a:cubicBezTo>
                  <a:cubicBezTo>
                    <a:pt x="50397" y="55443"/>
                    <a:pt x="50984" y="55028"/>
                    <a:pt x="51710" y="54441"/>
                  </a:cubicBezTo>
                  <a:cubicBezTo>
                    <a:pt x="53127" y="53300"/>
                    <a:pt x="54579" y="52125"/>
                    <a:pt x="56169" y="50984"/>
                  </a:cubicBezTo>
                  <a:cubicBezTo>
                    <a:pt x="56895" y="50258"/>
                    <a:pt x="57621" y="49671"/>
                    <a:pt x="58312" y="49118"/>
                  </a:cubicBezTo>
                  <a:cubicBezTo>
                    <a:pt x="59038" y="48530"/>
                    <a:pt x="59764" y="47942"/>
                    <a:pt x="60628" y="47528"/>
                  </a:cubicBezTo>
                  <a:cubicBezTo>
                    <a:pt x="63497" y="45212"/>
                    <a:pt x="66400" y="42619"/>
                    <a:pt x="69408" y="40338"/>
                  </a:cubicBezTo>
                  <a:lnTo>
                    <a:pt x="69408" y="40027"/>
                  </a:lnTo>
                  <a:lnTo>
                    <a:pt x="69408" y="39889"/>
                  </a:lnTo>
                  <a:cubicBezTo>
                    <a:pt x="69719" y="38610"/>
                    <a:pt x="69857" y="37158"/>
                    <a:pt x="69857" y="35845"/>
                  </a:cubicBezTo>
                  <a:lnTo>
                    <a:pt x="69857" y="35706"/>
                  </a:lnTo>
                  <a:cubicBezTo>
                    <a:pt x="69857" y="35568"/>
                    <a:pt x="69719" y="35568"/>
                    <a:pt x="69719" y="35430"/>
                  </a:cubicBezTo>
                  <a:cubicBezTo>
                    <a:pt x="69857" y="35430"/>
                    <a:pt x="69857" y="35292"/>
                    <a:pt x="69857" y="35292"/>
                  </a:cubicBezTo>
                  <a:cubicBezTo>
                    <a:pt x="69857" y="35153"/>
                    <a:pt x="69857" y="34981"/>
                    <a:pt x="69719" y="34842"/>
                  </a:cubicBezTo>
                  <a:cubicBezTo>
                    <a:pt x="69546" y="34566"/>
                    <a:pt x="69269" y="34289"/>
                    <a:pt x="68993" y="33978"/>
                  </a:cubicBezTo>
                  <a:cubicBezTo>
                    <a:pt x="68682" y="33702"/>
                    <a:pt x="68405" y="33425"/>
                    <a:pt x="67990" y="33114"/>
                  </a:cubicBezTo>
                  <a:cubicBezTo>
                    <a:pt x="67403" y="32561"/>
                    <a:pt x="66815" y="31973"/>
                    <a:pt x="66089" y="31386"/>
                  </a:cubicBezTo>
                  <a:cubicBezTo>
                    <a:pt x="64810" y="30383"/>
                    <a:pt x="63497" y="29381"/>
                    <a:pt x="62080" y="28517"/>
                  </a:cubicBezTo>
                  <a:cubicBezTo>
                    <a:pt x="60040" y="27065"/>
                    <a:pt x="58036" y="25786"/>
                    <a:pt x="55893" y="24473"/>
                  </a:cubicBezTo>
                  <a:cubicBezTo>
                    <a:pt x="55167" y="24058"/>
                    <a:pt x="54303" y="23470"/>
                    <a:pt x="53577" y="23056"/>
                  </a:cubicBezTo>
                  <a:cubicBezTo>
                    <a:pt x="52125" y="22019"/>
                    <a:pt x="50708" y="21155"/>
                    <a:pt x="49394" y="20152"/>
                  </a:cubicBezTo>
                  <a:cubicBezTo>
                    <a:pt x="48115" y="19288"/>
                    <a:pt x="46940" y="18424"/>
                    <a:pt x="45800" y="17560"/>
                  </a:cubicBezTo>
                  <a:cubicBezTo>
                    <a:pt x="45523" y="17283"/>
                    <a:pt x="45212" y="17145"/>
                    <a:pt x="44797" y="16834"/>
                  </a:cubicBezTo>
                  <a:cubicBezTo>
                    <a:pt x="41894" y="14691"/>
                    <a:pt x="38887" y="12375"/>
                    <a:pt x="36018" y="10094"/>
                  </a:cubicBezTo>
                  <a:lnTo>
                    <a:pt x="35845" y="10094"/>
                  </a:lnTo>
                  <a:cubicBezTo>
                    <a:pt x="35845" y="7329"/>
                    <a:pt x="35430" y="4598"/>
                    <a:pt x="35292" y="1867"/>
                  </a:cubicBezTo>
                  <a:cubicBezTo>
                    <a:pt x="35292" y="1453"/>
                    <a:pt x="35292" y="1003"/>
                    <a:pt x="35153" y="416"/>
                  </a:cubicBezTo>
                  <a:cubicBezTo>
                    <a:pt x="35153" y="277"/>
                    <a:pt x="34842" y="139"/>
                    <a:pt x="34704" y="139"/>
                  </a:cubicBezTo>
                  <a:cubicBezTo>
                    <a:pt x="34566" y="139"/>
                    <a:pt x="34428" y="1"/>
                    <a:pt x="34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2824469" y="3747436"/>
              <a:ext cx="427125" cy="338977"/>
            </a:xfrm>
            <a:custGeom>
              <a:avLst/>
              <a:gdLst/>
              <a:ahLst/>
              <a:cxnLst/>
              <a:rect l="l" t="t" r="r" b="b"/>
              <a:pathLst>
                <a:path w="23782" h="18874" extrusionOk="0">
                  <a:moveTo>
                    <a:pt x="22468" y="1038"/>
                  </a:moveTo>
                  <a:cubicBezTo>
                    <a:pt x="22640" y="1038"/>
                    <a:pt x="22640" y="1176"/>
                    <a:pt x="22779" y="1176"/>
                  </a:cubicBezTo>
                  <a:lnTo>
                    <a:pt x="22779" y="1314"/>
                  </a:lnTo>
                  <a:cubicBezTo>
                    <a:pt x="22779" y="1452"/>
                    <a:pt x="22779" y="1591"/>
                    <a:pt x="22640" y="1729"/>
                  </a:cubicBezTo>
                  <a:cubicBezTo>
                    <a:pt x="22640" y="2040"/>
                    <a:pt x="22468" y="2178"/>
                    <a:pt x="22329" y="2316"/>
                  </a:cubicBezTo>
                  <a:cubicBezTo>
                    <a:pt x="22468" y="1902"/>
                    <a:pt x="22468" y="1452"/>
                    <a:pt x="22468" y="1038"/>
                  </a:cubicBezTo>
                  <a:close/>
                  <a:moveTo>
                    <a:pt x="21915" y="865"/>
                  </a:moveTo>
                  <a:cubicBezTo>
                    <a:pt x="21915" y="1591"/>
                    <a:pt x="21776" y="2316"/>
                    <a:pt x="21776" y="3042"/>
                  </a:cubicBezTo>
                  <a:cubicBezTo>
                    <a:pt x="21603" y="3181"/>
                    <a:pt x="21465" y="3319"/>
                    <a:pt x="21327" y="3457"/>
                  </a:cubicBezTo>
                  <a:lnTo>
                    <a:pt x="21189" y="3457"/>
                  </a:lnTo>
                  <a:lnTo>
                    <a:pt x="21189" y="3319"/>
                  </a:lnTo>
                  <a:cubicBezTo>
                    <a:pt x="21327" y="3042"/>
                    <a:pt x="21327" y="2593"/>
                    <a:pt x="21327" y="2316"/>
                  </a:cubicBezTo>
                  <a:cubicBezTo>
                    <a:pt x="21465" y="1902"/>
                    <a:pt x="21465" y="1452"/>
                    <a:pt x="21465" y="1176"/>
                  </a:cubicBezTo>
                  <a:cubicBezTo>
                    <a:pt x="21465" y="1038"/>
                    <a:pt x="21465" y="1038"/>
                    <a:pt x="21327" y="1038"/>
                  </a:cubicBezTo>
                  <a:cubicBezTo>
                    <a:pt x="21465" y="1038"/>
                    <a:pt x="21603" y="865"/>
                    <a:pt x="21776" y="865"/>
                  </a:cubicBezTo>
                  <a:close/>
                  <a:moveTo>
                    <a:pt x="20912" y="1176"/>
                  </a:moveTo>
                  <a:cubicBezTo>
                    <a:pt x="20912" y="1729"/>
                    <a:pt x="20912" y="2178"/>
                    <a:pt x="20739" y="2593"/>
                  </a:cubicBezTo>
                  <a:cubicBezTo>
                    <a:pt x="20739" y="3042"/>
                    <a:pt x="20601" y="3457"/>
                    <a:pt x="20601" y="3906"/>
                  </a:cubicBezTo>
                  <a:cubicBezTo>
                    <a:pt x="20463" y="4045"/>
                    <a:pt x="20325" y="4045"/>
                    <a:pt x="20186" y="4183"/>
                  </a:cubicBezTo>
                  <a:cubicBezTo>
                    <a:pt x="20325" y="3319"/>
                    <a:pt x="20325" y="2316"/>
                    <a:pt x="20463" y="1452"/>
                  </a:cubicBezTo>
                  <a:lnTo>
                    <a:pt x="20463" y="1314"/>
                  </a:lnTo>
                  <a:cubicBezTo>
                    <a:pt x="20601" y="1314"/>
                    <a:pt x="20739" y="1314"/>
                    <a:pt x="20912" y="1176"/>
                  </a:cubicBezTo>
                  <a:close/>
                  <a:moveTo>
                    <a:pt x="19875" y="1729"/>
                  </a:moveTo>
                  <a:cubicBezTo>
                    <a:pt x="19737" y="2766"/>
                    <a:pt x="19599" y="3630"/>
                    <a:pt x="19599" y="4632"/>
                  </a:cubicBezTo>
                  <a:cubicBezTo>
                    <a:pt x="19599" y="4632"/>
                    <a:pt x="19460" y="4632"/>
                    <a:pt x="19460" y="4771"/>
                  </a:cubicBezTo>
                  <a:cubicBezTo>
                    <a:pt x="19322" y="4909"/>
                    <a:pt x="19011" y="5047"/>
                    <a:pt x="18873" y="5185"/>
                  </a:cubicBezTo>
                  <a:cubicBezTo>
                    <a:pt x="18873" y="4183"/>
                    <a:pt x="19011" y="3319"/>
                    <a:pt x="19011" y="2316"/>
                  </a:cubicBezTo>
                  <a:cubicBezTo>
                    <a:pt x="19322" y="2178"/>
                    <a:pt x="19599" y="1902"/>
                    <a:pt x="19875" y="1729"/>
                  </a:cubicBezTo>
                  <a:close/>
                  <a:moveTo>
                    <a:pt x="18458" y="2766"/>
                  </a:moveTo>
                  <a:cubicBezTo>
                    <a:pt x="18458" y="3630"/>
                    <a:pt x="18320" y="4321"/>
                    <a:pt x="18320" y="5185"/>
                  </a:cubicBezTo>
                  <a:cubicBezTo>
                    <a:pt x="18320" y="5358"/>
                    <a:pt x="18320" y="5358"/>
                    <a:pt x="18458" y="5496"/>
                  </a:cubicBezTo>
                  <a:cubicBezTo>
                    <a:pt x="18320" y="5635"/>
                    <a:pt x="18009" y="5773"/>
                    <a:pt x="17870" y="5911"/>
                  </a:cubicBezTo>
                  <a:cubicBezTo>
                    <a:pt x="17870" y="4909"/>
                    <a:pt x="18009" y="4045"/>
                    <a:pt x="18009" y="3042"/>
                  </a:cubicBezTo>
                  <a:cubicBezTo>
                    <a:pt x="18147" y="2904"/>
                    <a:pt x="18320" y="2904"/>
                    <a:pt x="18458" y="2766"/>
                  </a:cubicBezTo>
                  <a:close/>
                  <a:moveTo>
                    <a:pt x="17456" y="3457"/>
                  </a:moveTo>
                  <a:cubicBezTo>
                    <a:pt x="17456" y="4494"/>
                    <a:pt x="17283" y="5358"/>
                    <a:pt x="17283" y="6361"/>
                  </a:cubicBezTo>
                  <a:lnTo>
                    <a:pt x="17145" y="6361"/>
                  </a:lnTo>
                  <a:cubicBezTo>
                    <a:pt x="17145" y="6361"/>
                    <a:pt x="17006" y="6499"/>
                    <a:pt x="16868" y="6499"/>
                  </a:cubicBezTo>
                  <a:lnTo>
                    <a:pt x="16868" y="3906"/>
                  </a:lnTo>
                  <a:cubicBezTo>
                    <a:pt x="17006" y="3768"/>
                    <a:pt x="17283" y="3630"/>
                    <a:pt x="17456" y="3457"/>
                  </a:cubicBezTo>
                  <a:close/>
                  <a:moveTo>
                    <a:pt x="16280" y="4494"/>
                  </a:moveTo>
                  <a:lnTo>
                    <a:pt x="16280" y="6775"/>
                  </a:lnTo>
                  <a:cubicBezTo>
                    <a:pt x="16280" y="6775"/>
                    <a:pt x="16280" y="6914"/>
                    <a:pt x="16419" y="6914"/>
                  </a:cubicBezTo>
                  <a:cubicBezTo>
                    <a:pt x="16142" y="7086"/>
                    <a:pt x="15866" y="7363"/>
                    <a:pt x="15555" y="7501"/>
                  </a:cubicBezTo>
                  <a:lnTo>
                    <a:pt x="15555" y="7225"/>
                  </a:lnTo>
                  <a:cubicBezTo>
                    <a:pt x="15727" y="6361"/>
                    <a:pt x="15866" y="5635"/>
                    <a:pt x="15866" y="4771"/>
                  </a:cubicBezTo>
                  <a:cubicBezTo>
                    <a:pt x="16004" y="4632"/>
                    <a:pt x="16142" y="4494"/>
                    <a:pt x="16280" y="4494"/>
                  </a:cubicBezTo>
                  <a:close/>
                  <a:moveTo>
                    <a:pt x="15278" y="5185"/>
                  </a:moveTo>
                  <a:cubicBezTo>
                    <a:pt x="15278" y="5358"/>
                    <a:pt x="15278" y="5496"/>
                    <a:pt x="15140" y="5635"/>
                  </a:cubicBezTo>
                  <a:cubicBezTo>
                    <a:pt x="15140" y="6361"/>
                    <a:pt x="15001" y="7086"/>
                    <a:pt x="14863" y="7778"/>
                  </a:cubicBezTo>
                  <a:lnTo>
                    <a:pt x="15001" y="7951"/>
                  </a:lnTo>
                  <a:cubicBezTo>
                    <a:pt x="14863" y="8089"/>
                    <a:pt x="14690" y="8089"/>
                    <a:pt x="14690" y="8227"/>
                  </a:cubicBezTo>
                  <a:cubicBezTo>
                    <a:pt x="14690" y="8089"/>
                    <a:pt x="14552" y="8089"/>
                    <a:pt x="14552" y="7951"/>
                  </a:cubicBezTo>
                  <a:cubicBezTo>
                    <a:pt x="14552" y="7501"/>
                    <a:pt x="14552" y="7086"/>
                    <a:pt x="14690" y="6775"/>
                  </a:cubicBezTo>
                  <a:lnTo>
                    <a:pt x="14690" y="5496"/>
                  </a:lnTo>
                  <a:cubicBezTo>
                    <a:pt x="15001" y="5358"/>
                    <a:pt x="15140" y="5185"/>
                    <a:pt x="15278" y="5185"/>
                  </a:cubicBezTo>
                  <a:close/>
                  <a:moveTo>
                    <a:pt x="14137" y="5911"/>
                  </a:moveTo>
                  <a:cubicBezTo>
                    <a:pt x="14137" y="6361"/>
                    <a:pt x="14137" y="6637"/>
                    <a:pt x="13999" y="6914"/>
                  </a:cubicBezTo>
                  <a:lnTo>
                    <a:pt x="13999" y="7778"/>
                  </a:lnTo>
                  <a:cubicBezTo>
                    <a:pt x="13999" y="7951"/>
                    <a:pt x="13999" y="8227"/>
                    <a:pt x="14137" y="8365"/>
                  </a:cubicBezTo>
                  <a:lnTo>
                    <a:pt x="14137" y="8504"/>
                  </a:lnTo>
                  <a:cubicBezTo>
                    <a:pt x="13826" y="8815"/>
                    <a:pt x="13688" y="8953"/>
                    <a:pt x="13411" y="9091"/>
                  </a:cubicBezTo>
                  <a:lnTo>
                    <a:pt x="13411" y="6499"/>
                  </a:lnTo>
                  <a:cubicBezTo>
                    <a:pt x="13688" y="6222"/>
                    <a:pt x="13826" y="6049"/>
                    <a:pt x="14137" y="5911"/>
                  </a:cubicBezTo>
                  <a:close/>
                  <a:moveTo>
                    <a:pt x="12824" y="6775"/>
                  </a:moveTo>
                  <a:lnTo>
                    <a:pt x="12824" y="9229"/>
                  </a:lnTo>
                  <a:cubicBezTo>
                    <a:pt x="12824" y="9368"/>
                    <a:pt x="12824" y="9368"/>
                    <a:pt x="12962" y="9506"/>
                  </a:cubicBezTo>
                  <a:cubicBezTo>
                    <a:pt x="12824" y="9506"/>
                    <a:pt x="12824" y="9679"/>
                    <a:pt x="12686" y="9679"/>
                  </a:cubicBezTo>
                  <a:cubicBezTo>
                    <a:pt x="12686" y="9817"/>
                    <a:pt x="12547" y="9817"/>
                    <a:pt x="12409" y="9955"/>
                  </a:cubicBezTo>
                  <a:cubicBezTo>
                    <a:pt x="12271" y="8953"/>
                    <a:pt x="12547" y="8089"/>
                    <a:pt x="12547" y="7086"/>
                  </a:cubicBezTo>
                  <a:cubicBezTo>
                    <a:pt x="12686" y="7086"/>
                    <a:pt x="12686" y="6914"/>
                    <a:pt x="12824" y="6775"/>
                  </a:cubicBezTo>
                  <a:close/>
                  <a:moveTo>
                    <a:pt x="11960" y="7501"/>
                  </a:moveTo>
                  <a:cubicBezTo>
                    <a:pt x="11821" y="8504"/>
                    <a:pt x="11683" y="9368"/>
                    <a:pt x="11821" y="10370"/>
                  </a:cubicBezTo>
                  <a:cubicBezTo>
                    <a:pt x="11545" y="10681"/>
                    <a:pt x="11234" y="10958"/>
                    <a:pt x="10957" y="11096"/>
                  </a:cubicBezTo>
                  <a:cubicBezTo>
                    <a:pt x="10819" y="10094"/>
                    <a:pt x="10957" y="9229"/>
                    <a:pt x="10957" y="8365"/>
                  </a:cubicBezTo>
                  <a:lnTo>
                    <a:pt x="10957" y="8227"/>
                  </a:lnTo>
                  <a:cubicBezTo>
                    <a:pt x="11234" y="7951"/>
                    <a:pt x="11545" y="7778"/>
                    <a:pt x="11960" y="7501"/>
                  </a:cubicBezTo>
                  <a:close/>
                  <a:moveTo>
                    <a:pt x="10370" y="8504"/>
                  </a:moveTo>
                  <a:lnTo>
                    <a:pt x="10370" y="9955"/>
                  </a:lnTo>
                  <a:cubicBezTo>
                    <a:pt x="10370" y="10543"/>
                    <a:pt x="10370" y="11096"/>
                    <a:pt x="10543" y="11545"/>
                  </a:cubicBezTo>
                  <a:lnTo>
                    <a:pt x="9817" y="12271"/>
                  </a:lnTo>
                  <a:lnTo>
                    <a:pt x="9817" y="11960"/>
                  </a:lnTo>
                  <a:cubicBezTo>
                    <a:pt x="9678" y="10958"/>
                    <a:pt x="9817" y="9955"/>
                    <a:pt x="9817" y="8953"/>
                  </a:cubicBezTo>
                  <a:cubicBezTo>
                    <a:pt x="9955" y="8815"/>
                    <a:pt x="10231" y="8642"/>
                    <a:pt x="10370" y="8504"/>
                  </a:cubicBezTo>
                  <a:close/>
                  <a:moveTo>
                    <a:pt x="9229" y="9368"/>
                  </a:moveTo>
                  <a:lnTo>
                    <a:pt x="9229" y="10819"/>
                  </a:lnTo>
                  <a:cubicBezTo>
                    <a:pt x="9229" y="11407"/>
                    <a:pt x="9229" y="11960"/>
                    <a:pt x="9367" y="12409"/>
                  </a:cubicBezTo>
                  <a:lnTo>
                    <a:pt x="9367" y="12548"/>
                  </a:lnTo>
                  <a:cubicBezTo>
                    <a:pt x="9091" y="12824"/>
                    <a:pt x="8953" y="13135"/>
                    <a:pt x="8641" y="13274"/>
                  </a:cubicBezTo>
                  <a:cubicBezTo>
                    <a:pt x="8503" y="12271"/>
                    <a:pt x="8503" y="11096"/>
                    <a:pt x="8503" y="9955"/>
                  </a:cubicBezTo>
                  <a:cubicBezTo>
                    <a:pt x="8814" y="9679"/>
                    <a:pt x="8953" y="9506"/>
                    <a:pt x="9229" y="9368"/>
                  </a:cubicBezTo>
                  <a:close/>
                  <a:moveTo>
                    <a:pt x="7950" y="10370"/>
                  </a:moveTo>
                  <a:cubicBezTo>
                    <a:pt x="7950" y="11407"/>
                    <a:pt x="7950" y="12409"/>
                    <a:pt x="8088" y="13412"/>
                  </a:cubicBezTo>
                  <a:lnTo>
                    <a:pt x="8088" y="13550"/>
                  </a:lnTo>
                  <a:lnTo>
                    <a:pt x="8227" y="13688"/>
                  </a:lnTo>
                  <a:cubicBezTo>
                    <a:pt x="8088" y="13999"/>
                    <a:pt x="7777" y="14138"/>
                    <a:pt x="7501" y="14414"/>
                  </a:cubicBezTo>
                  <a:cubicBezTo>
                    <a:pt x="7501" y="14276"/>
                    <a:pt x="7501" y="13999"/>
                    <a:pt x="7363" y="13827"/>
                  </a:cubicBezTo>
                  <a:lnTo>
                    <a:pt x="7363" y="10958"/>
                  </a:lnTo>
                  <a:lnTo>
                    <a:pt x="7224" y="10819"/>
                  </a:lnTo>
                  <a:cubicBezTo>
                    <a:pt x="7501" y="10681"/>
                    <a:pt x="7639" y="10543"/>
                    <a:pt x="7950" y="10370"/>
                  </a:cubicBezTo>
                  <a:close/>
                  <a:moveTo>
                    <a:pt x="6775" y="11234"/>
                  </a:moveTo>
                  <a:cubicBezTo>
                    <a:pt x="6775" y="12409"/>
                    <a:pt x="6775" y="13688"/>
                    <a:pt x="7086" y="14864"/>
                  </a:cubicBezTo>
                  <a:cubicBezTo>
                    <a:pt x="6913" y="15002"/>
                    <a:pt x="6913" y="15002"/>
                    <a:pt x="6775" y="15002"/>
                  </a:cubicBezTo>
                  <a:cubicBezTo>
                    <a:pt x="6637" y="15278"/>
                    <a:pt x="6498" y="15417"/>
                    <a:pt x="6360" y="15555"/>
                  </a:cubicBezTo>
                  <a:cubicBezTo>
                    <a:pt x="6360" y="15417"/>
                    <a:pt x="6360" y="15278"/>
                    <a:pt x="6222" y="15140"/>
                  </a:cubicBezTo>
                  <a:cubicBezTo>
                    <a:pt x="6049" y="14138"/>
                    <a:pt x="6049" y="13135"/>
                    <a:pt x="6049" y="12098"/>
                  </a:cubicBezTo>
                  <a:cubicBezTo>
                    <a:pt x="6049" y="11960"/>
                    <a:pt x="6049" y="11960"/>
                    <a:pt x="5911" y="11822"/>
                  </a:cubicBezTo>
                  <a:cubicBezTo>
                    <a:pt x="6222" y="11684"/>
                    <a:pt x="6498" y="11407"/>
                    <a:pt x="6775" y="11234"/>
                  </a:cubicBezTo>
                  <a:close/>
                  <a:moveTo>
                    <a:pt x="5496" y="12271"/>
                  </a:moveTo>
                  <a:cubicBezTo>
                    <a:pt x="5496" y="13550"/>
                    <a:pt x="5634" y="14691"/>
                    <a:pt x="5773" y="16004"/>
                  </a:cubicBezTo>
                  <a:cubicBezTo>
                    <a:pt x="5634" y="16142"/>
                    <a:pt x="5496" y="16281"/>
                    <a:pt x="5358" y="16419"/>
                  </a:cubicBezTo>
                  <a:cubicBezTo>
                    <a:pt x="5185" y="16142"/>
                    <a:pt x="5047" y="15866"/>
                    <a:pt x="5047" y="15555"/>
                  </a:cubicBezTo>
                  <a:lnTo>
                    <a:pt x="5047" y="14276"/>
                  </a:lnTo>
                  <a:cubicBezTo>
                    <a:pt x="4908" y="13688"/>
                    <a:pt x="4908" y="13274"/>
                    <a:pt x="4908" y="12824"/>
                  </a:cubicBezTo>
                  <a:cubicBezTo>
                    <a:pt x="5047" y="12548"/>
                    <a:pt x="5185" y="12409"/>
                    <a:pt x="5496" y="12271"/>
                  </a:cubicBezTo>
                  <a:close/>
                  <a:moveTo>
                    <a:pt x="4321" y="13274"/>
                  </a:moveTo>
                  <a:cubicBezTo>
                    <a:pt x="4494" y="14414"/>
                    <a:pt x="4321" y="15555"/>
                    <a:pt x="4770" y="16730"/>
                  </a:cubicBezTo>
                  <a:lnTo>
                    <a:pt x="4908" y="16868"/>
                  </a:lnTo>
                  <a:cubicBezTo>
                    <a:pt x="4770" y="16868"/>
                    <a:pt x="4632" y="17007"/>
                    <a:pt x="4494" y="17145"/>
                  </a:cubicBezTo>
                  <a:lnTo>
                    <a:pt x="4494" y="17007"/>
                  </a:lnTo>
                  <a:cubicBezTo>
                    <a:pt x="4321" y="16592"/>
                    <a:pt x="4321" y="16004"/>
                    <a:pt x="4183" y="15555"/>
                  </a:cubicBezTo>
                  <a:cubicBezTo>
                    <a:pt x="4183" y="14864"/>
                    <a:pt x="4044" y="14138"/>
                    <a:pt x="4044" y="13550"/>
                  </a:cubicBezTo>
                  <a:lnTo>
                    <a:pt x="4321" y="13274"/>
                  </a:lnTo>
                  <a:close/>
                  <a:moveTo>
                    <a:pt x="3457" y="14138"/>
                  </a:moveTo>
                  <a:cubicBezTo>
                    <a:pt x="3630" y="15140"/>
                    <a:pt x="3768" y="16142"/>
                    <a:pt x="3906" y="17145"/>
                  </a:cubicBezTo>
                  <a:cubicBezTo>
                    <a:pt x="3906" y="17283"/>
                    <a:pt x="3906" y="17283"/>
                    <a:pt x="4044" y="17456"/>
                  </a:cubicBezTo>
                  <a:cubicBezTo>
                    <a:pt x="3906" y="17456"/>
                    <a:pt x="3768" y="17594"/>
                    <a:pt x="3630" y="17594"/>
                  </a:cubicBezTo>
                  <a:cubicBezTo>
                    <a:pt x="3457" y="17283"/>
                    <a:pt x="3457" y="16868"/>
                    <a:pt x="3318" y="16592"/>
                  </a:cubicBezTo>
                  <a:cubicBezTo>
                    <a:pt x="3318" y="15866"/>
                    <a:pt x="3318" y="15140"/>
                    <a:pt x="3180" y="14414"/>
                  </a:cubicBezTo>
                  <a:lnTo>
                    <a:pt x="3457" y="14138"/>
                  </a:lnTo>
                  <a:close/>
                  <a:moveTo>
                    <a:pt x="1728" y="16142"/>
                  </a:moveTo>
                  <a:cubicBezTo>
                    <a:pt x="1728" y="16730"/>
                    <a:pt x="1901" y="17283"/>
                    <a:pt x="1901" y="18009"/>
                  </a:cubicBezTo>
                  <a:lnTo>
                    <a:pt x="1728" y="18009"/>
                  </a:lnTo>
                  <a:cubicBezTo>
                    <a:pt x="1590" y="18009"/>
                    <a:pt x="1452" y="18009"/>
                    <a:pt x="1314" y="17871"/>
                  </a:cubicBezTo>
                  <a:lnTo>
                    <a:pt x="1175" y="17732"/>
                  </a:lnTo>
                  <a:lnTo>
                    <a:pt x="1037" y="17732"/>
                  </a:lnTo>
                  <a:lnTo>
                    <a:pt x="1037" y="17594"/>
                  </a:lnTo>
                  <a:lnTo>
                    <a:pt x="1037" y="17456"/>
                  </a:lnTo>
                  <a:cubicBezTo>
                    <a:pt x="1037" y="17283"/>
                    <a:pt x="1175" y="17145"/>
                    <a:pt x="1175" y="17007"/>
                  </a:cubicBezTo>
                  <a:cubicBezTo>
                    <a:pt x="1314" y="16730"/>
                    <a:pt x="1452" y="16419"/>
                    <a:pt x="1728" y="16142"/>
                  </a:cubicBezTo>
                  <a:close/>
                  <a:moveTo>
                    <a:pt x="2593" y="15002"/>
                  </a:moveTo>
                  <a:cubicBezTo>
                    <a:pt x="2765" y="15866"/>
                    <a:pt x="2765" y="16868"/>
                    <a:pt x="3042" y="17871"/>
                  </a:cubicBezTo>
                  <a:cubicBezTo>
                    <a:pt x="2904" y="17871"/>
                    <a:pt x="2765" y="18009"/>
                    <a:pt x="2454" y="18009"/>
                  </a:cubicBezTo>
                  <a:cubicBezTo>
                    <a:pt x="2454" y="17145"/>
                    <a:pt x="2316" y="16281"/>
                    <a:pt x="2316" y="15417"/>
                  </a:cubicBezTo>
                  <a:cubicBezTo>
                    <a:pt x="2454" y="15278"/>
                    <a:pt x="2454" y="15140"/>
                    <a:pt x="2593" y="15002"/>
                  </a:cubicBezTo>
                  <a:close/>
                  <a:moveTo>
                    <a:pt x="21915" y="1"/>
                  </a:moveTo>
                  <a:cubicBezTo>
                    <a:pt x="21603" y="1"/>
                    <a:pt x="21327" y="173"/>
                    <a:pt x="21050" y="173"/>
                  </a:cubicBezTo>
                  <a:cubicBezTo>
                    <a:pt x="20463" y="312"/>
                    <a:pt x="19875" y="726"/>
                    <a:pt x="19322" y="1038"/>
                  </a:cubicBezTo>
                  <a:cubicBezTo>
                    <a:pt x="18320" y="1591"/>
                    <a:pt x="17456" y="2455"/>
                    <a:pt x="16419" y="3181"/>
                  </a:cubicBezTo>
                  <a:cubicBezTo>
                    <a:pt x="15727" y="3768"/>
                    <a:pt x="15140" y="4183"/>
                    <a:pt x="14414" y="4632"/>
                  </a:cubicBezTo>
                  <a:cubicBezTo>
                    <a:pt x="13688" y="5185"/>
                    <a:pt x="12824" y="5773"/>
                    <a:pt x="12098" y="6361"/>
                  </a:cubicBezTo>
                  <a:cubicBezTo>
                    <a:pt x="10543" y="7363"/>
                    <a:pt x="8953" y="8504"/>
                    <a:pt x="7363" y="9679"/>
                  </a:cubicBezTo>
                  <a:cubicBezTo>
                    <a:pt x="6775" y="10094"/>
                    <a:pt x="6222" y="10543"/>
                    <a:pt x="5634" y="10958"/>
                  </a:cubicBezTo>
                  <a:cubicBezTo>
                    <a:pt x="5047" y="11545"/>
                    <a:pt x="4494" y="11960"/>
                    <a:pt x="3906" y="12548"/>
                  </a:cubicBezTo>
                  <a:cubicBezTo>
                    <a:pt x="3180" y="13135"/>
                    <a:pt x="2454" y="13688"/>
                    <a:pt x="1901" y="14414"/>
                  </a:cubicBezTo>
                  <a:cubicBezTo>
                    <a:pt x="1590" y="14691"/>
                    <a:pt x="1314" y="15140"/>
                    <a:pt x="1037" y="15417"/>
                  </a:cubicBezTo>
                  <a:cubicBezTo>
                    <a:pt x="864" y="15728"/>
                    <a:pt x="726" y="16004"/>
                    <a:pt x="450" y="16419"/>
                  </a:cubicBezTo>
                  <a:cubicBezTo>
                    <a:pt x="173" y="16868"/>
                    <a:pt x="0" y="17594"/>
                    <a:pt x="311" y="18147"/>
                  </a:cubicBezTo>
                  <a:cubicBezTo>
                    <a:pt x="450" y="18458"/>
                    <a:pt x="726" y="18597"/>
                    <a:pt x="1037" y="18735"/>
                  </a:cubicBezTo>
                  <a:cubicBezTo>
                    <a:pt x="1175" y="18735"/>
                    <a:pt x="1314" y="18873"/>
                    <a:pt x="1452" y="18873"/>
                  </a:cubicBezTo>
                  <a:lnTo>
                    <a:pt x="2316" y="18873"/>
                  </a:lnTo>
                  <a:cubicBezTo>
                    <a:pt x="2904" y="18873"/>
                    <a:pt x="3457" y="18735"/>
                    <a:pt x="3906" y="18458"/>
                  </a:cubicBezTo>
                  <a:cubicBezTo>
                    <a:pt x="4494" y="18320"/>
                    <a:pt x="4908" y="17871"/>
                    <a:pt x="5358" y="17594"/>
                  </a:cubicBezTo>
                  <a:cubicBezTo>
                    <a:pt x="6222" y="16868"/>
                    <a:pt x="7086" y="16142"/>
                    <a:pt x="7777" y="15278"/>
                  </a:cubicBezTo>
                  <a:cubicBezTo>
                    <a:pt x="8953" y="14276"/>
                    <a:pt x="9955" y="13274"/>
                    <a:pt x="10957" y="12271"/>
                  </a:cubicBezTo>
                  <a:cubicBezTo>
                    <a:pt x="12098" y="11407"/>
                    <a:pt x="13273" y="10370"/>
                    <a:pt x="14414" y="9506"/>
                  </a:cubicBezTo>
                  <a:cubicBezTo>
                    <a:pt x="15555" y="8642"/>
                    <a:pt x="16730" y="7778"/>
                    <a:pt x="17870" y="6914"/>
                  </a:cubicBezTo>
                  <a:cubicBezTo>
                    <a:pt x="18458" y="6499"/>
                    <a:pt x="19011" y="6222"/>
                    <a:pt x="19599" y="5773"/>
                  </a:cubicBezTo>
                  <a:cubicBezTo>
                    <a:pt x="19875" y="5496"/>
                    <a:pt x="20186" y="5358"/>
                    <a:pt x="20325" y="5185"/>
                  </a:cubicBezTo>
                  <a:cubicBezTo>
                    <a:pt x="20601" y="4909"/>
                    <a:pt x="20912" y="4771"/>
                    <a:pt x="21189" y="4632"/>
                  </a:cubicBezTo>
                  <a:cubicBezTo>
                    <a:pt x="21603" y="4321"/>
                    <a:pt x="22053" y="3906"/>
                    <a:pt x="22468" y="3630"/>
                  </a:cubicBezTo>
                  <a:cubicBezTo>
                    <a:pt x="22917" y="3181"/>
                    <a:pt x="23193" y="2766"/>
                    <a:pt x="23332" y="2316"/>
                  </a:cubicBezTo>
                  <a:cubicBezTo>
                    <a:pt x="23504" y="2178"/>
                    <a:pt x="23643" y="1902"/>
                    <a:pt x="23643" y="1729"/>
                  </a:cubicBezTo>
                  <a:cubicBezTo>
                    <a:pt x="23643" y="1452"/>
                    <a:pt x="23781" y="1314"/>
                    <a:pt x="23643" y="1038"/>
                  </a:cubicBezTo>
                  <a:cubicBezTo>
                    <a:pt x="23643" y="865"/>
                    <a:pt x="23643" y="588"/>
                    <a:pt x="23332" y="450"/>
                  </a:cubicBezTo>
                  <a:cubicBezTo>
                    <a:pt x="23332" y="312"/>
                    <a:pt x="23055" y="312"/>
                    <a:pt x="22917" y="312"/>
                  </a:cubicBezTo>
                  <a:cubicBezTo>
                    <a:pt x="22917" y="173"/>
                    <a:pt x="22779" y="173"/>
                    <a:pt x="22779" y="173"/>
                  </a:cubicBezTo>
                  <a:cubicBezTo>
                    <a:pt x="22468" y="1"/>
                    <a:pt x="22329" y="1"/>
                    <a:pt x="2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2708376" y="3548781"/>
              <a:ext cx="496648" cy="468091"/>
            </a:xfrm>
            <a:custGeom>
              <a:avLst/>
              <a:gdLst/>
              <a:ahLst/>
              <a:cxnLst/>
              <a:rect l="l" t="t" r="r" b="b"/>
              <a:pathLst>
                <a:path w="27653" h="26063" extrusionOk="0">
                  <a:moveTo>
                    <a:pt x="27065" y="1"/>
                  </a:moveTo>
                  <a:cubicBezTo>
                    <a:pt x="26927" y="1"/>
                    <a:pt x="26927" y="139"/>
                    <a:pt x="26789" y="139"/>
                  </a:cubicBezTo>
                  <a:cubicBezTo>
                    <a:pt x="26063" y="554"/>
                    <a:pt x="25337" y="1003"/>
                    <a:pt x="24611" y="1556"/>
                  </a:cubicBezTo>
                  <a:lnTo>
                    <a:pt x="24334" y="1729"/>
                  </a:lnTo>
                  <a:cubicBezTo>
                    <a:pt x="24196" y="1867"/>
                    <a:pt x="23920" y="2144"/>
                    <a:pt x="23609" y="2282"/>
                  </a:cubicBezTo>
                  <a:cubicBezTo>
                    <a:pt x="23332" y="2593"/>
                    <a:pt x="22883" y="2870"/>
                    <a:pt x="22468" y="3008"/>
                  </a:cubicBezTo>
                  <a:cubicBezTo>
                    <a:pt x="20878" y="4149"/>
                    <a:pt x="19288" y="5013"/>
                    <a:pt x="17871" y="5877"/>
                  </a:cubicBezTo>
                  <a:lnTo>
                    <a:pt x="16281" y="6741"/>
                  </a:lnTo>
                  <a:cubicBezTo>
                    <a:pt x="15278" y="7467"/>
                    <a:pt x="14103" y="8054"/>
                    <a:pt x="12962" y="8780"/>
                  </a:cubicBezTo>
                  <a:cubicBezTo>
                    <a:pt x="11511" y="9644"/>
                    <a:pt x="10094" y="10509"/>
                    <a:pt x="8192" y="11787"/>
                  </a:cubicBezTo>
                  <a:cubicBezTo>
                    <a:pt x="7052" y="12652"/>
                    <a:pt x="5773" y="13377"/>
                    <a:pt x="4598" y="14242"/>
                  </a:cubicBezTo>
                  <a:lnTo>
                    <a:pt x="4459" y="14380"/>
                  </a:lnTo>
                  <a:cubicBezTo>
                    <a:pt x="4183" y="14518"/>
                    <a:pt x="3734" y="14829"/>
                    <a:pt x="3457" y="15106"/>
                  </a:cubicBezTo>
                  <a:lnTo>
                    <a:pt x="2869" y="15555"/>
                  </a:lnTo>
                  <a:cubicBezTo>
                    <a:pt x="2316" y="15970"/>
                    <a:pt x="1729" y="16246"/>
                    <a:pt x="1279" y="16419"/>
                  </a:cubicBezTo>
                  <a:cubicBezTo>
                    <a:pt x="865" y="16557"/>
                    <a:pt x="588" y="16696"/>
                    <a:pt x="277" y="16696"/>
                  </a:cubicBezTo>
                  <a:cubicBezTo>
                    <a:pt x="139" y="16696"/>
                    <a:pt x="139" y="16834"/>
                    <a:pt x="1" y="16834"/>
                  </a:cubicBezTo>
                  <a:lnTo>
                    <a:pt x="1" y="17283"/>
                  </a:lnTo>
                  <a:cubicBezTo>
                    <a:pt x="1" y="18700"/>
                    <a:pt x="1" y="20152"/>
                    <a:pt x="139" y="21604"/>
                  </a:cubicBezTo>
                  <a:cubicBezTo>
                    <a:pt x="415" y="23159"/>
                    <a:pt x="588" y="24473"/>
                    <a:pt x="1003" y="25752"/>
                  </a:cubicBezTo>
                  <a:cubicBezTo>
                    <a:pt x="1003" y="25925"/>
                    <a:pt x="1141" y="26063"/>
                    <a:pt x="1452" y="26063"/>
                  </a:cubicBezTo>
                  <a:lnTo>
                    <a:pt x="1867" y="26063"/>
                  </a:lnTo>
                  <a:cubicBezTo>
                    <a:pt x="3457" y="25337"/>
                    <a:pt x="4736" y="24335"/>
                    <a:pt x="6049" y="23470"/>
                  </a:cubicBezTo>
                  <a:cubicBezTo>
                    <a:pt x="6326" y="23159"/>
                    <a:pt x="6637" y="22883"/>
                    <a:pt x="6914" y="22745"/>
                  </a:cubicBezTo>
                  <a:lnTo>
                    <a:pt x="7052" y="22606"/>
                  </a:lnTo>
                  <a:lnTo>
                    <a:pt x="7501" y="22295"/>
                  </a:lnTo>
                  <a:lnTo>
                    <a:pt x="8054" y="21880"/>
                  </a:lnTo>
                  <a:cubicBezTo>
                    <a:pt x="8504" y="21431"/>
                    <a:pt x="8918" y="21155"/>
                    <a:pt x="9368" y="20878"/>
                  </a:cubicBezTo>
                  <a:lnTo>
                    <a:pt x="10094" y="20290"/>
                  </a:lnTo>
                  <a:cubicBezTo>
                    <a:pt x="10785" y="19876"/>
                    <a:pt x="11511" y="19288"/>
                    <a:pt x="12237" y="18700"/>
                  </a:cubicBezTo>
                  <a:lnTo>
                    <a:pt x="13688" y="17560"/>
                  </a:lnTo>
                  <a:cubicBezTo>
                    <a:pt x="14691" y="16834"/>
                    <a:pt x="15693" y="16108"/>
                    <a:pt x="16695" y="15244"/>
                  </a:cubicBezTo>
                  <a:cubicBezTo>
                    <a:pt x="17560" y="14691"/>
                    <a:pt x="18424" y="14103"/>
                    <a:pt x="19288" y="13516"/>
                  </a:cubicBezTo>
                  <a:cubicBezTo>
                    <a:pt x="19875" y="12963"/>
                    <a:pt x="20878" y="12375"/>
                    <a:pt x="21742" y="11649"/>
                  </a:cubicBezTo>
                  <a:cubicBezTo>
                    <a:pt x="22744" y="11062"/>
                    <a:pt x="23920" y="10509"/>
                    <a:pt x="24784" y="9921"/>
                  </a:cubicBezTo>
                  <a:cubicBezTo>
                    <a:pt x="25648" y="9506"/>
                    <a:pt x="26339" y="8919"/>
                    <a:pt x="27203" y="8469"/>
                  </a:cubicBezTo>
                  <a:cubicBezTo>
                    <a:pt x="27203" y="8469"/>
                    <a:pt x="27376" y="8331"/>
                    <a:pt x="27376" y="8193"/>
                  </a:cubicBezTo>
                  <a:cubicBezTo>
                    <a:pt x="27514" y="8054"/>
                    <a:pt x="27514" y="7916"/>
                    <a:pt x="27514" y="7778"/>
                  </a:cubicBezTo>
                  <a:cubicBezTo>
                    <a:pt x="27653" y="6464"/>
                    <a:pt x="27514" y="5013"/>
                    <a:pt x="27514" y="3596"/>
                  </a:cubicBezTo>
                  <a:cubicBezTo>
                    <a:pt x="27514" y="2593"/>
                    <a:pt x="27376" y="1729"/>
                    <a:pt x="27376" y="692"/>
                  </a:cubicBezTo>
                  <a:cubicBezTo>
                    <a:pt x="27514" y="554"/>
                    <a:pt x="27514" y="416"/>
                    <a:pt x="27376" y="277"/>
                  </a:cubicBezTo>
                  <a:cubicBezTo>
                    <a:pt x="27376" y="139"/>
                    <a:pt x="27203" y="1"/>
                    <a:pt x="27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2656849" y="3905736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2659327" y="396223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2899578" y="4063425"/>
              <a:ext cx="147775" cy="147146"/>
            </a:xfrm>
            <a:custGeom>
              <a:avLst/>
              <a:gdLst/>
              <a:ahLst/>
              <a:cxnLst/>
              <a:rect l="l" t="t" r="r" b="b"/>
              <a:pathLst>
                <a:path w="8228" h="8193" extrusionOk="0">
                  <a:moveTo>
                    <a:pt x="3906" y="864"/>
                  </a:moveTo>
                  <a:cubicBezTo>
                    <a:pt x="4183" y="1003"/>
                    <a:pt x="4459" y="1141"/>
                    <a:pt x="4771" y="1279"/>
                  </a:cubicBezTo>
                  <a:cubicBezTo>
                    <a:pt x="5496" y="1867"/>
                    <a:pt x="6361" y="2593"/>
                    <a:pt x="7052" y="3146"/>
                  </a:cubicBezTo>
                  <a:cubicBezTo>
                    <a:pt x="6188" y="3871"/>
                    <a:pt x="5324" y="4736"/>
                    <a:pt x="4632" y="5461"/>
                  </a:cubicBezTo>
                  <a:cubicBezTo>
                    <a:pt x="3768" y="5185"/>
                    <a:pt x="3042" y="4736"/>
                    <a:pt x="2316" y="4321"/>
                  </a:cubicBezTo>
                  <a:cubicBezTo>
                    <a:pt x="1867" y="4010"/>
                    <a:pt x="1452" y="3595"/>
                    <a:pt x="1003" y="3318"/>
                  </a:cubicBezTo>
                  <a:cubicBezTo>
                    <a:pt x="1591" y="2731"/>
                    <a:pt x="2040" y="2143"/>
                    <a:pt x="2593" y="1728"/>
                  </a:cubicBezTo>
                  <a:cubicBezTo>
                    <a:pt x="2904" y="1417"/>
                    <a:pt x="3181" y="1141"/>
                    <a:pt x="3595" y="1003"/>
                  </a:cubicBezTo>
                  <a:lnTo>
                    <a:pt x="3768" y="1003"/>
                  </a:lnTo>
                  <a:cubicBezTo>
                    <a:pt x="3768" y="1003"/>
                    <a:pt x="3768" y="864"/>
                    <a:pt x="3906" y="864"/>
                  </a:cubicBezTo>
                  <a:close/>
                  <a:moveTo>
                    <a:pt x="865" y="4321"/>
                  </a:moveTo>
                  <a:lnTo>
                    <a:pt x="1003" y="4459"/>
                  </a:lnTo>
                  <a:cubicBezTo>
                    <a:pt x="1314" y="4736"/>
                    <a:pt x="1729" y="4874"/>
                    <a:pt x="2040" y="5185"/>
                  </a:cubicBezTo>
                  <a:cubicBezTo>
                    <a:pt x="2593" y="5461"/>
                    <a:pt x="3181" y="5738"/>
                    <a:pt x="3768" y="6049"/>
                  </a:cubicBezTo>
                  <a:cubicBezTo>
                    <a:pt x="3906" y="6187"/>
                    <a:pt x="4045" y="6187"/>
                    <a:pt x="4183" y="6326"/>
                  </a:cubicBezTo>
                  <a:cubicBezTo>
                    <a:pt x="4321" y="6464"/>
                    <a:pt x="4321" y="6775"/>
                    <a:pt x="4321" y="6913"/>
                  </a:cubicBezTo>
                  <a:cubicBezTo>
                    <a:pt x="3768" y="6775"/>
                    <a:pt x="3319" y="6464"/>
                    <a:pt x="2731" y="6187"/>
                  </a:cubicBezTo>
                  <a:cubicBezTo>
                    <a:pt x="2178" y="5738"/>
                    <a:pt x="1591" y="5323"/>
                    <a:pt x="1003" y="4736"/>
                  </a:cubicBezTo>
                  <a:cubicBezTo>
                    <a:pt x="1003" y="4597"/>
                    <a:pt x="1003" y="4459"/>
                    <a:pt x="865" y="4321"/>
                  </a:cubicBezTo>
                  <a:close/>
                  <a:moveTo>
                    <a:pt x="7225" y="4183"/>
                  </a:moveTo>
                  <a:cubicBezTo>
                    <a:pt x="7363" y="4321"/>
                    <a:pt x="7363" y="4459"/>
                    <a:pt x="7363" y="4597"/>
                  </a:cubicBezTo>
                  <a:lnTo>
                    <a:pt x="7363" y="4736"/>
                  </a:lnTo>
                  <a:cubicBezTo>
                    <a:pt x="6637" y="5461"/>
                    <a:pt x="5911" y="6326"/>
                    <a:pt x="5185" y="7051"/>
                  </a:cubicBezTo>
                  <a:lnTo>
                    <a:pt x="5185" y="6326"/>
                  </a:lnTo>
                  <a:lnTo>
                    <a:pt x="5185" y="6187"/>
                  </a:lnTo>
                  <a:lnTo>
                    <a:pt x="6914" y="4459"/>
                  </a:lnTo>
                  <a:cubicBezTo>
                    <a:pt x="7052" y="4321"/>
                    <a:pt x="7225" y="4321"/>
                    <a:pt x="7225" y="4183"/>
                  </a:cubicBezTo>
                  <a:close/>
                  <a:moveTo>
                    <a:pt x="3595" y="0"/>
                  </a:moveTo>
                  <a:lnTo>
                    <a:pt x="3595" y="138"/>
                  </a:lnTo>
                  <a:lnTo>
                    <a:pt x="3457" y="138"/>
                  </a:lnTo>
                  <a:cubicBezTo>
                    <a:pt x="3181" y="277"/>
                    <a:pt x="2904" y="415"/>
                    <a:pt x="2593" y="553"/>
                  </a:cubicBezTo>
                  <a:cubicBezTo>
                    <a:pt x="2316" y="864"/>
                    <a:pt x="2178" y="1003"/>
                    <a:pt x="1867" y="1141"/>
                  </a:cubicBezTo>
                  <a:lnTo>
                    <a:pt x="588" y="2454"/>
                  </a:lnTo>
                  <a:cubicBezTo>
                    <a:pt x="588" y="2454"/>
                    <a:pt x="450" y="2593"/>
                    <a:pt x="312" y="2731"/>
                  </a:cubicBezTo>
                  <a:cubicBezTo>
                    <a:pt x="139" y="2869"/>
                    <a:pt x="139" y="3007"/>
                    <a:pt x="139" y="3146"/>
                  </a:cubicBezTo>
                  <a:cubicBezTo>
                    <a:pt x="1" y="3318"/>
                    <a:pt x="1" y="3318"/>
                    <a:pt x="1" y="3457"/>
                  </a:cubicBezTo>
                  <a:cubicBezTo>
                    <a:pt x="1" y="4010"/>
                    <a:pt x="1" y="4459"/>
                    <a:pt x="139" y="4874"/>
                  </a:cubicBezTo>
                  <a:cubicBezTo>
                    <a:pt x="139" y="5047"/>
                    <a:pt x="139" y="5185"/>
                    <a:pt x="312" y="5185"/>
                  </a:cubicBezTo>
                  <a:cubicBezTo>
                    <a:pt x="312" y="5323"/>
                    <a:pt x="312" y="5461"/>
                    <a:pt x="450" y="5461"/>
                  </a:cubicBezTo>
                  <a:cubicBezTo>
                    <a:pt x="1003" y="5911"/>
                    <a:pt x="1729" y="6464"/>
                    <a:pt x="2316" y="6913"/>
                  </a:cubicBezTo>
                  <a:cubicBezTo>
                    <a:pt x="3042" y="7328"/>
                    <a:pt x="3768" y="7777"/>
                    <a:pt x="4459" y="8054"/>
                  </a:cubicBezTo>
                  <a:lnTo>
                    <a:pt x="4771" y="8054"/>
                  </a:lnTo>
                  <a:cubicBezTo>
                    <a:pt x="4771" y="8054"/>
                    <a:pt x="4909" y="8192"/>
                    <a:pt x="5047" y="8192"/>
                  </a:cubicBezTo>
                  <a:cubicBezTo>
                    <a:pt x="5047" y="8192"/>
                    <a:pt x="5185" y="8192"/>
                    <a:pt x="5324" y="8054"/>
                  </a:cubicBezTo>
                  <a:lnTo>
                    <a:pt x="6637" y="6775"/>
                  </a:lnTo>
                  <a:cubicBezTo>
                    <a:pt x="7225" y="6187"/>
                    <a:pt x="7639" y="5738"/>
                    <a:pt x="8089" y="5185"/>
                  </a:cubicBezTo>
                  <a:cubicBezTo>
                    <a:pt x="8089" y="5185"/>
                    <a:pt x="8227" y="4874"/>
                    <a:pt x="8089" y="4736"/>
                  </a:cubicBezTo>
                  <a:cubicBezTo>
                    <a:pt x="8227" y="4736"/>
                    <a:pt x="8227" y="4597"/>
                    <a:pt x="8227" y="4597"/>
                  </a:cubicBezTo>
                  <a:cubicBezTo>
                    <a:pt x="8089" y="4183"/>
                    <a:pt x="8089" y="3733"/>
                    <a:pt x="8089" y="3318"/>
                  </a:cubicBezTo>
                  <a:lnTo>
                    <a:pt x="8089" y="3146"/>
                  </a:lnTo>
                  <a:cubicBezTo>
                    <a:pt x="8089" y="3007"/>
                    <a:pt x="8089" y="2869"/>
                    <a:pt x="7916" y="2731"/>
                  </a:cubicBezTo>
                  <a:lnTo>
                    <a:pt x="7778" y="2731"/>
                  </a:lnTo>
                  <a:cubicBezTo>
                    <a:pt x="7778" y="2593"/>
                    <a:pt x="7639" y="2454"/>
                    <a:pt x="7501" y="2454"/>
                  </a:cubicBezTo>
                  <a:cubicBezTo>
                    <a:pt x="6637" y="1590"/>
                    <a:pt x="5635" y="864"/>
                    <a:pt x="4459" y="277"/>
                  </a:cubicBezTo>
                  <a:cubicBezTo>
                    <a:pt x="4459" y="138"/>
                    <a:pt x="4321" y="138"/>
                    <a:pt x="4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018778" y="3972781"/>
              <a:ext cx="147146" cy="147146"/>
            </a:xfrm>
            <a:custGeom>
              <a:avLst/>
              <a:gdLst/>
              <a:ahLst/>
              <a:cxnLst/>
              <a:rect l="l" t="t" r="r" b="b"/>
              <a:pathLst>
                <a:path w="8193" h="8193" extrusionOk="0">
                  <a:moveTo>
                    <a:pt x="3871" y="1003"/>
                  </a:moveTo>
                  <a:cubicBezTo>
                    <a:pt x="4182" y="1141"/>
                    <a:pt x="4459" y="1280"/>
                    <a:pt x="4736" y="1452"/>
                  </a:cubicBezTo>
                  <a:cubicBezTo>
                    <a:pt x="5600" y="2005"/>
                    <a:pt x="6326" y="2593"/>
                    <a:pt x="7051" y="3319"/>
                  </a:cubicBezTo>
                  <a:cubicBezTo>
                    <a:pt x="6326" y="4045"/>
                    <a:pt x="5461" y="4736"/>
                    <a:pt x="4597" y="5600"/>
                  </a:cubicBezTo>
                  <a:cubicBezTo>
                    <a:pt x="3871" y="5185"/>
                    <a:pt x="3007" y="4736"/>
                    <a:pt x="2316" y="4321"/>
                  </a:cubicBezTo>
                  <a:cubicBezTo>
                    <a:pt x="1867" y="4045"/>
                    <a:pt x="1452" y="3734"/>
                    <a:pt x="1141" y="3319"/>
                  </a:cubicBezTo>
                  <a:cubicBezTo>
                    <a:pt x="1590" y="2870"/>
                    <a:pt x="2143" y="2317"/>
                    <a:pt x="2731" y="1867"/>
                  </a:cubicBezTo>
                  <a:cubicBezTo>
                    <a:pt x="3007" y="1591"/>
                    <a:pt x="3318" y="1280"/>
                    <a:pt x="3595" y="1141"/>
                  </a:cubicBezTo>
                  <a:cubicBezTo>
                    <a:pt x="3733" y="1141"/>
                    <a:pt x="3733" y="1003"/>
                    <a:pt x="3733" y="1003"/>
                  </a:cubicBezTo>
                  <a:close/>
                  <a:moveTo>
                    <a:pt x="1141" y="4460"/>
                  </a:moveTo>
                  <a:cubicBezTo>
                    <a:pt x="1452" y="4736"/>
                    <a:pt x="1728" y="5047"/>
                    <a:pt x="2143" y="5185"/>
                  </a:cubicBezTo>
                  <a:cubicBezTo>
                    <a:pt x="2869" y="5600"/>
                    <a:pt x="3595" y="6050"/>
                    <a:pt x="4321" y="6326"/>
                  </a:cubicBezTo>
                  <a:lnTo>
                    <a:pt x="4321" y="6464"/>
                  </a:lnTo>
                  <a:lnTo>
                    <a:pt x="4321" y="7052"/>
                  </a:lnTo>
                  <a:cubicBezTo>
                    <a:pt x="3871" y="6775"/>
                    <a:pt x="3318" y="6464"/>
                    <a:pt x="2869" y="6188"/>
                  </a:cubicBezTo>
                  <a:cubicBezTo>
                    <a:pt x="2316" y="5773"/>
                    <a:pt x="1590" y="5324"/>
                    <a:pt x="1002" y="4909"/>
                  </a:cubicBezTo>
                  <a:lnTo>
                    <a:pt x="1002" y="4460"/>
                  </a:lnTo>
                  <a:close/>
                  <a:moveTo>
                    <a:pt x="7328" y="4183"/>
                  </a:moveTo>
                  <a:lnTo>
                    <a:pt x="7328" y="4321"/>
                  </a:lnTo>
                  <a:lnTo>
                    <a:pt x="7328" y="4736"/>
                  </a:lnTo>
                  <a:cubicBezTo>
                    <a:pt x="6637" y="5600"/>
                    <a:pt x="6049" y="6326"/>
                    <a:pt x="5323" y="7052"/>
                  </a:cubicBezTo>
                  <a:cubicBezTo>
                    <a:pt x="5323" y="6914"/>
                    <a:pt x="5185" y="6637"/>
                    <a:pt x="5185" y="6464"/>
                  </a:cubicBezTo>
                  <a:lnTo>
                    <a:pt x="5185" y="6326"/>
                  </a:lnTo>
                  <a:lnTo>
                    <a:pt x="5323" y="6188"/>
                  </a:lnTo>
                  <a:cubicBezTo>
                    <a:pt x="5772" y="5600"/>
                    <a:pt x="6326" y="5047"/>
                    <a:pt x="6913" y="4598"/>
                  </a:cubicBezTo>
                  <a:lnTo>
                    <a:pt x="7328" y="4183"/>
                  </a:lnTo>
                  <a:close/>
                  <a:moveTo>
                    <a:pt x="4044" y="1"/>
                  </a:moveTo>
                  <a:cubicBezTo>
                    <a:pt x="3871" y="1"/>
                    <a:pt x="3733" y="139"/>
                    <a:pt x="3595" y="139"/>
                  </a:cubicBezTo>
                  <a:cubicBezTo>
                    <a:pt x="3595" y="139"/>
                    <a:pt x="3457" y="139"/>
                    <a:pt x="3457" y="277"/>
                  </a:cubicBezTo>
                  <a:cubicBezTo>
                    <a:pt x="3180" y="277"/>
                    <a:pt x="2869" y="588"/>
                    <a:pt x="2731" y="727"/>
                  </a:cubicBezTo>
                  <a:cubicBezTo>
                    <a:pt x="2454" y="865"/>
                    <a:pt x="2143" y="1003"/>
                    <a:pt x="2005" y="1280"/>
                  </a:cubicBezTo>
                  <a:cubicBezTo>
                    <a:pt x="1590" y="1729"/>
                    <a:pt x="1141" y="2144"/>
                    <a:pt x="726" y="2455"/>
                  </a:cubicBezTo>
                  <a:cubicBezTo>
                    <a:pt x="588" y="2593"/>
                    <a:pt x="415" y="2731"/>
                    <a:pt x="415" y="2731"/>
                  </a:cubicBezTo>
                  <a:cubicBezTo>
                    <a:pt x="277" y="2870"/>
                    <a:pt x="138" y="3008"/>
                    <a:pt x="138" y="3181"/>
                  </a:cubicBezTo>
                  <a:cubicBezTo>
                    <a:pt x="138" y="3319"/>
                    <a:pt x="0" y="3457"/>
                    <a:pt x="0" y="3595"/>
                  </a:cubicBezTo>
                  <a:cubicBezTo>
                    <a:pt x="0" y="4045"/>
                    <a:pt x="138" y="4598"/>
                    <a:pt x="138" y="5047"/>
                  </a:cubicBezTo>
                  <a:cubicBezTo>
                    <a:pt x="138" y="5185"/>
                    <a:pt x="277" y="5185"/>
                    <a:pt x="277" y="5324"/>
                  </a:cubicBezTo>
                  <a:lnTo>
                    <a:pt x="415" y="5324"/>
                  </a:lnTo>
                  <a:lnTo>
                    <a:pt x="415" y="5600"/>
                  </a:lnTo>
                  <a:cubicBezTo>
                    <a:pt x="1141" y="6050"/>
                    <a:pt x="1728" y="6464"/>
                    <a:pt x="2454" y="6914"/>
                  </a:cubicBezTo>
                  <a:cubicBezTo>
                    <a:pt x="3180" y="7328"/>
                    <a:pt x="3871" y="7778"/>
                    <a:pt x="4597" y="8054"/>
                  </a:cubicBezTo>
                  <a:lnTo>
                    <a:pt x="4908" y="8054"/>
                  </a:lnTo>
                  <a:cubicBezTo>
                    <a:pt x="4908" y="8193"/>
                    <a:pt x="5047" y="8193"/>
                    <a:pt x="5047" y="8193"/>
                  </a:cubicBezTo>
                  <a:lnTo>
                    <a:pt x="5323" y="8193"/>
                  </a:lnTo>
                  <a:cubicBezTo>
                    <a:pt x="5911" y="7778"/>
                    <a:pt x="6326" y="7328"/>
                    <a:pt x="6775" y="6775"/>
                  </a:cubicBezTo>
                  <a:cubicBezTo>
                    <a:pt x="7190" y="6326"/>
                    <a:pt x="7639" y="5773"/>
                    <a:pt x="8054" y="5324"/>
                  </a:cubicBezTo>
                  <a:cubicBezTo>
                    <a:pt x="8192" y="5185"/>
                    <a:pt x="8192" y="5047"/>
                    <a:pt x="8192" y="4909"/>
                  </a:cubicBezTo>
                  <a:lnTo>
                    <a:pt x="8192" y="4598"/>
                  </a:lnTo>
                  <a:lnTo>
                    <a:pt x="8192" y="3319"/>
                  </a:lnTo>
                  <a:cubicBezTo>
                    <a:pt x="8192" y="3181"/>
                    <a:pt x="8054" y="3008"/>
                    <a:pt x="8054" y="2870"/>
                  </a:cubicBezTo>
                  <a:cubicBezTo>
                    <a:pt x="6775" y="1867"/>
                    <a:pt x="5600" y="865"/>
                    <a:pt x="4182" y="139"/>
                  </a:cubicBezTo>
                  <a:cubicBezTo>
                    <a:pt x="4182" y="1"/>
                    <a:pt x="4044" y="1"/>
                    <a:pt x="4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3150371" y="3882154"/>
              <a:ext cx="147775" cy="147757"/>
            </a:xfrm>
            <a:custGeom>
              <a:avLst/>
              <a:gdLst/>
              <a:ahLst/>
              <a:cxnLst/>
              <a:rect l="l" t="t" r="r" b="b"/>
              <a:pathLst>
                <a:path w="8228" h="8227" extrusionOk="0">
                  <a:moveTo>
                    <a:pt x="3907" y="864"/>
                  </a:moveTo>
                  <a:cubicBezTo>
                    <a:pt x="4183" y="1003"/>
                    <a:pt x="4494" y="1314"/>
                    <a:pt x="4771" y="1452"/>
                  </a:cubicBezTo>
                  <a:cubicBezTo>
                    <a:pt x="5635" y="2005"/>
                    <a:pt x="6361" y="2593"/>
                    <a:pt x="7087" y="3180"/>
                  </a:cubicBezTo>
                  <a:lnTo>
                    <a:pt x="4633" y="5634"/>
                  </a:lnTo>
                  <a:cubicBezTo>
                    <a:pt x="3907" y="5185"/>
                    <a:pt x="3043" y="4770"/>
                    <a:pt x="2317" y="4321"/>
                  </a:cubicBezTo>
                  <a:cubicBezTo>
                    <a:pt x="1902" y="4044"/>
                    <a:pt x="1453" y="3733"/>
                    <a:pt x="1038" y="3318"/>
                  </a:cubicBezTo>
                  <a:cubicBezTo>
                    <a:pt x="1591" y="2869"/>
                    <a:pt x="2179" y="2316"/>
                    <a:pt x="2593" y="1728"/>
                  </a:cubicBezTo>
                  <a:cubicBezTo>
                    <a:pt x="3043" y="1452"/>
                    <a:pt x="3319" y="1314"/>
                    <a:pt x="3630" y="1003"/>
                  </a:cubicBezTo>
                  <a:lnTo>
                    <a:pt x="3769" y="1003"/>
                  </a:lnTo>
                  <a:cubicBezTo>
                    <a:pt x="3769" y="1003"/>
                    <a:pt x="3907" y="1003"/>
                    <a:pt x="3907" y="864"/>
                  </a:cubicBezTo>
                  <a:close/>
                  <a:moveTo>
                    <a:pt x="1038" y="4459"/>
                  </a:moveTo>
                  <a:cubicBezTo>
                    <a:pt x="1453" y="4770"/>
                    <a:pt x="1729" y="5047"/>
                    <a:pt x="2040" y="5185"/>
                  </a:cubicBezTo>
                  <a:cubicBezTo>
                    <a:pt x="2766" y="5634"/>
                    <a:pt x="3630" y="6049"/>
                    <a:pt x="4322" y="6326"/>
                  </a:cubicBezTo>
                  <a:lnTo>
                    <a:pt x="4322" y="6775"/>
                  </a:lnTo>
                  <a:lnTo>
                    <a:pt x="4322" y="7051"/>
                  </a:lnTo>
                  <a:cubicBezTo>
                    <a:pt x="3907" y="6775"/>
                    <a:pt x="3319" y="6498"/>
                    <a:pt x="2904" y="6187"/>
                  </a:cubicBezTo>
                  <a:cubicBezTo>
                    <a:pt x="2593" y="6049"/>
                    <a:pt x="2455" y="5911"/>
                    <a:pt x="2317" y="5773"/>
                  </a:cubicBezTo>
                  <a:cubicBezTo>
                    <a:pt x="1902" y="5461"/>
                    <a:pt x="1453" y="5185"/>
                    <a:pt x="1038" y="4908"/>
                  </a:cubicBezTo>
                  <a:lnTo>
                    <a:pt x="1038" y="4459"/>
                  </a:lnTo>
                  <a:close/>
                  <a:moveTo>
                    <a:pt x="7363" y="4183"/>
                  </a:moveTo>
                  <a:lnTo>
                    <a:pt x="7363" y="4459"/>
                  </a:lnTo>
                  <a:lnTo>
                    <a:pt x="7363" y="4597"/>
                  </a:lnTo>
                  <a:lnTo>
                    <a:pt x="7363" y="4770"/>
                  </a:lnTo>
                  <a:cubicBezTo>
                    <a:pt x="6637" y="5461"/>
                    <a:pt x="6050" y="6326"/>
                    <a:pt x="5358" y="7051"/>
                  </a:cubicBezTo>
                  <a:cubicBezTo>
                    <a:pt x="5186" y="6913"/>
                    <a:pt x="5186" y="6775"/>
                    <a:pt x="5186" y="6637"/>
                  </a:cubicBezTo>
                  <a:lnTo>
                    <a:pt x="5186" y="6326"/>
                  </a:lnTo>
                  <a:lnTo>
                    <a:pt x="5186" y="6187"/>
                  </a:lnTo>
                  <a:lnTo>
                    <a:pt x="6914" y="4459"/>
                  </a:lnTo>
                  <a:lnTo>
                    <a:pt x="6914" y="4597"/>
                  </a:lnTo>
                  <a:cubicBezTo>
                    <a:pt x="7087" y="4459"/>
                    <a:pt x="7225" y="4321"/>
                    <a:pt x="7363" y="4183"/>
                  </a:cubicBezTo>
                  <a:close/>
                  <a:moveTo>
                    <a:pt x="4045" y="0"/>
                  </a:moveTo>
                  <a:cubicBezTo>
                    <a:pt x="3907" y="0"/>
                    <a:pt x="3769" y="0"/>
                    <a:pt x="3630" y="138"/>
                  </a:cubicBezTo>
                  <a:lnTo>
                    <a:pt x="3457" y="138"/>
                  </a:lnTo>
                  <a:cubicBezTo>
                    <a:pt x="3181" y="277"/>
                    <a:pt x="2904" y="450"/>
                    <a:pt x="2593" y="726"/>
                  </a:cubicBezTo>
                  <a:cubicBezTo>
                    <a:pt x="2455" y="864"/>
                    <a:pt x="2179" y="1003"/>
                    <a:pt x="1902" y="1314"/>
                  </a:cubicBezTo>
                  <a:cubicBezTo>
                    <a:pt x="1453" y="1590"/>
                    <a:pt x="1176" y="2005"/>
                    <a:pt x="727" y="2454"/>
                  </a:cubicBezTo>
                  <a:cubicBezTo>
                    <a:pt x="589" y="2593"/>
                    <a:pt x="450" y="2593"/>
                    <a:pt x="312" y="2731"/>
                  </a:cubicBezTo>
                  <a:cubicBezTo>
                    <a:pt x="174" y="2869"/>
                    <a:pt x="174" y="3042"/>
                    <a:pt x="174" y="3180"/>
                  </a:cubicBezTo>
                  <a:cubicBezTo>
                    <a:pt x="174" y="3318"/>
                    <a:pt x="1" y="3457"/>
                    <a:pt x="1" y="3595"/>
                  </a:cubicBezTo>
                  <a:cubicBezTo>
                    <a:pt x="1" y="4044"/>
                    <a:pt x="174" y="4459"/>
                    <a:pt x="174" y="5047"/>
                  </a:cubicBezTo>
                  <a:cubicBezTo>
                    <a:pt x="174" y="5047"/>
                    <a:pt x="312" y="5185"/>
                    <a:pt x="312" y="5323"/>
                  </a:cubicBezTo>
                  <a:cubicBezTo>
                    <a:pt x="450" y="5323"/>
                    <a:pt x="450" y="5461"/>
                    <a:pt x="450" y="5461"/>
                  </a:cubicBezTo>
                  <a:cubicBezTo>
                    <a:pt x="1176" y="6049"/>
                    <a:pt x="1729" y="6498"/>
                    <a:pt x="2455" y="6913"/>
                  </a:cubicBezTo>
                  <a:cubicBezTo>
                    <a:pt x="3043" y="7363"/>
                    <a:pt x="3769" y="7777"/>
                    <a:pt x="4633" y="8054"/>
                  </a:cubicBezTo>
                  <a:lnTo>
                    <a:pt x="4771" y="8054"/>
                  </a:lnTo>
                  <a:cubicBezTo>
                    <a:pt x="4909" y="8227"/>
                    <a:pt x="4909" y="8227"/>
                    <a:pt x="5047" y="8227"/>
                  </a:cubicBezTo>
                  <a:lnTo>
                    <a:pt x="5358" y="8227"/>
                  </a:lnTo>
                  <a:cubicBezTo>
                    <a:pt x="5912" y="7777"/>
                    <a:pt x="6361" y="7190"/>
                    <a:pt x="6776" y="6775"/>
                  </a:cubicBezTo>
                  <a:cubicBezTo>
                    <a:pt x="7225" y="6326"/>
                    <a:pt x="7640" y="5773"/>
                    <a:pt x="8089" y="5323"/>
                  </a:cubicBezTo>
                  <a:cubicBezTo>
                    <a:pt x="8227" y="5185"/>
                    <a:pt x="8227" y="5047"/>
                    <a:pt x="8227" y="4908"/>
                  </a:cubicBezTo>
                  <a:lnTo>
                    <a:pt x="8227" y="4597"/>
                  </a:lnTo>
                  <a:lnTo>
                    <a:pt x="8227" y="3318"/>
                  </a:lnTo>
                  <a:cubicBezTo>
                    <a:pt x="8227" y="3318"/>
                    <a:pt x="8089" y="3318"/>
                    <a:pt x="8089" y="3180"/>
                  </a:cubicBezTo>
                  <a:cubicBezTo>
                    <a:pt x="8227" y="3042"/>
                    <a:pt x="8089" y="2869"/>
                    <a:pt x="7951" y="2869"/>
                  </a:cubicBezTo>
                  <a:cubicBezTo>
                    <a:pt x="6776" y="1728"/>
                    <a:pt x="5635" y="726"/>
                    <a:pt x="4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3272050" y="3791510"/>
              <a:ext cx="147775" cy="150253"/>
            </a:xfrm>
            <a:custGeom>
              <a:avLst/>
              <a:gdLst/>
              <a:ahLst/>
              <a:cxnLst/>
              <a:rect l="l" t="t" r="r" b="b"/>
              <a:pathLst>
                <a:path w="8228" h="8366" extrusionOk="0">
                  <a:moveTo>
                    <a:pt x="3907" y="1003"/>
                  </a:moveTo>
                  <a:cubicBezTo>
                    <a:pt x="4183" y="1176"/>
                    <a:pt x="4460" y="1314"/>
                    <a:pt x="4771" y="1452"/>
                  </a:cubicBezTo>
                  <a:cubicBezTo>
                    <a:pt x="5497" y="2040"/>
                    <a:pt x="6361" y="2593"/>
                    <a:pt x="7052" y="3319"/>
                  </a:cubicBezTo>
                  <a:cubicBezTo>
                    <a:pt x="6188" y="4045"/>
                    <a:pt x="5324" y="4771"/>
                    <a:pt x="4632" y="5635"/>
                  </a:cubicBezTo>
                  <a:cubicBezTo>
                    <a:pt x="3768" y="5185"/>
                    <a:pt x="3042" y="4909"/>
                    <a:pt x="2317" y="4321"/>
                  </a:cubicBezTo>
                  <a:cubicBezTo>
                    <a:pt x="1729" y="4045"/>
                    <a:pt x="1452" y="3768"/>
                    <a:pt x="1003" y="3319"/>
                  </a:cubicBezTo>
                  <a:cubicBezTo>
                    <a:pt x="1591" y="2904"/>
                    <a:pt x="2040" y="2317"/>
                    <a:pt x="2593" y="1867"/>
                  </a:cubicBezTo>
                  <a:cubicBezTo>
                    <a:pt x="2904" y="1591"/>
                    <a:pt x="3181" y="1314"/>
                    <a:pt x="3595" y="1176"/>
                  </a:cubicBezTo>
                  <a:lnTo>
                    <a:pt x="3768" y="1176"/>
                  </a:lnTo>
                  <a:cubicBezTo>
                    <a:pt x="3768" y="1003"/>
                    <a:pt x="3768" y="1003"/>
                    <a:pt x="3907" y="1003"/>
                  </a:cubicBezTo>
                  <a:close/>
                  <a:moveTo>
                    <a:pt x="865" y="4460"/>
                  </a:moveTo>
                  <a:cubicBezTo>
                    <a:pt x="1003" y="4460"/>
                    <a:pt x="1003" y="4632"/>
                    <a:pt x="1003" y="4632"/>
                  </a:cubicBezTo>
                  <a:cubicBezTo>
                    <a:pt x="1314" y="4909"/>
                    <a:pt x="1729" y="5047"/>
                    <a:pt x="2040" y="5324"/>
                  </a:cubicBezTo>
                  <a:cubicBezTo>
                    <a:pt x="2731" y="5773"/>
                    <a:pt x="3457" y="6050"/>
                    <a:pt x="4183" y="6499"/>
                  </a:cubicBezTo>
                  <a:cubicBezTo>
                    <a:pt x="4183" y="6499"/>
                    <a:pt x="4321" y="6637"/>
                    <a:pt x="4321" y="6775"/>
                  </a:cubicBezTo>
                  <a:lnTo>
                    <a:pt x="4321" y="7052"/>
                  </a:lnTo>
                  <a:cubicBezTo>
                    <a:pt x="3768" y="6914"/>
                    <a:pt x="3319" y="6637"/>
                    <a:pt x="2731" y="6188"/>
                  </a:cubicBezTo>
                  <a:cubicBezTo>
                    <a:pt x="2178" y="5773"/>
                    <a:pt x="1591" y="5324"/>
                    <a:pt x="1003" y="4909"/>
                  </a:cubicBezTo>
                  <a:cubicBezTo>
                    <a:pt x="1003" y="4771"/>
                    <a:pt x="865" y="4632"/>
                    <a:pt x="865" y="4460"/>
                  </a:cubicBezTo>
                  <a:close/>
                  <a:moveTo>
                    <a:pt x="7225" y="4321"/>
                  </a:moveTo>
                  <a:lnTo>
                    <a:pt x="7225" y="4460"/>
                  </a:lnTo>
                  <a:cubicBezTo>
                    <a:pt x="7225" y="4632"/>
                    <a:pt x="7363" y="4632"/>
                    <a:pt x="7363" y="4771"/>
                  </a:cubicBezTo>
                  <a:lnTo>
                    <a:pt x="7363" y="4909"/>
                  </a:lnTo>
                  <a:lnTo>
                    <a:pt x="5185" y="7052"/>
                  </a:lnTo>
                  <a:lnTo>
                    <a:pt x="5185" y="6637"/>
                  </a:lnTo>
                  <a:cubicBezTo>
                    <a:pt x="5185" y="6637"/>
                    <a:pt x="5185" y="6499"/>
                    <a:pt x="5047" y="6361"/>
                  </a:cubicBezTo>
                  <a:lnTo>
                    <a:pt x="5185" y="6361"/>
                  </a:lnTo>
                  <a:cubicBezTo>
                    <a:pt x="5773" y="5773"/>
                    <a:pt x="6361" y="5185"/>
                    <a:pt x="6914" y="4632"/>
                  </a:cubicBezTo>
                  <a:cubicBezTo>
                    <a:pt x="7052" y="4460"/>
                    <a:pt x="7052" y="4321"/>
                    <a:pt x="7225" y="4321"/>
                  </a:cubicBezTo>
                  <a:close/>
                  <a:moveTo>
                    <a:pt x="3907" y="1"/>
                  </a:moveTo>
                  <a:cubicBezTo>
                    <a:pt x="3768" y="1"/>
                    <a:pt x="3595" y="139"/>
                    <a:pt x="3595" y="312"/>
                  </a:cubicBezTo>
                  <a:lnTo>
                    <a:pt x="3319" y="312"/>
                  </a:lnTo>
                  <a:cubicBezTo>
                    <a:pt x="3181" y="450"/>
                    <a:pt x="2904" y="588"/>
                    <a:pt x="2593" y="727"/>
                  </a:cubicBezTo>
                  <a:cubicBezTo>
                    <a:pt x="2317" y="865"/>
                    <a:pt x="2178" y="1176"/>
                    <a:pt x="1867" y="1314"/>
                  </a:cubicBezTo>
                  <a:lnTo>
                    <a:pt x="588" y="2593"/>
                  </a:lnTo>
                  <a:lnTo>
                    <a:pt x="312" y="2904"/>
                  </a:lnTo>
                  <a:cubicBezTo>
                    <a:pt x="139" y="2904"/>
                    <a:pt x="139" y="3181"/>
                    <a:pt x="139" y="3319"/>
                  </a:cubicBezTo>
                  <a:cubicBezTo>
                    <a:pt x="1" y="3319"/>
                    <a:pt x="1" y="3457"/>
                    <a:pt x="1" y="3595"/>
                  </a:cubicBezTo>
                  <a:cubicBezTo>
                    <a:pt x="1" y="4183"/>
                    <a:pt x="1" y="4632"/>
                    <a:pt x="139" y="5047"/>
                  </a:cubicBezTo>
                  <a:cubicBezTo>
                    <a:pt x="139" y="5185"/>
                    <a:pt x="139" y="5324"/>
                    <a:pt x="312" y="5324"/>
                  </a:cubicBezTo>
                  <a:cubicBezTo>
                    <a:pt x="312" y="5497"/>
                    <a:pt x="312" y="5497"/>
                    <a:pt x="450" y="5635"/>
                  </a:cubicBezTo>
                  <a:cubicBezTo>
                    <a:pt x="1003" y="6050"/>
                    <a:pt x="1729" y="6637"/>
                    <a:pt x="2317" y="7052"/>
                  </a:cubicBezTo>
                  <a:cubicBezTo>
                    <a:pt x="3042" y="7501"/>
                    <a:pt x="3768" y="7916"/>
                    <a:pt x="4460" y="8089"/>
                  </a:cubicBezTo>
                  <a:cubicBezTo>
                    <a:pt x="4632" y="8227"/>
                    <a:pt x="4632" y="8227"/>
                    <a:pt x="4771" y="8227"/>
                  </a:cubicBezTo>
                  <a:cubicBezTo>
                    <a:pt x="4771" y="8227"/>
                    <a:pt x="4909" y="8227"/>
                    <a:pt x="5047" y="8365"/>
                  </a:cubicBezTo>
                  <a:cubicBezTo>
                    <a:pt x="5047" y="8365"/>
                    <a:pt x="5185" y="8365"/>
                    <a:pt x="5324" y="8227"/>
                  </a:cubicBezTo>
                  <a:lnTo>
                    <a:pt x="6637" y="6914"/>
                  </a:lnTo>
                  <a:cubicBezTo>
                    <a:pt x="7052" y="6361"/>
                    <a:pt x="7640" y="5911"/>
                    <a:pt x="8089" y="5324"/>
                  </a:cubicBezTo>
                  <a:cubicBezTo>
                    <a:pt x="8089" y="5185"/>
                    <a:pt x="8227" y="5047"/>
                    <a:pt x="8089" y="4909"/>
                  </a:cubicBezTo>
                  <a:cubicBezTo>
                    <a:pt x="8227" y="4909"/>
                    <a:pt x="8227" y="4771"/>
                    <a:pt x="8227" y="4771"/>
                  </a:cubicBezTo>
                  <a:cubicBezTo>
                    <a:pt x="8089" y="4321"/>
                    <a:pt x="8089" y="3768"/>
                    <a:pt x="8089" y="3319"/>
                  </a:cubicBezTo>
                  <a:cubicBezTo>
                    <a:pt x="8089" y="3181"/>
                    <a:pt x="8089" y="3042"/>
                    <a:pt x="7916" y="2904"/>
                  </a:cubicBezTo>
                  <a:cubicBezTo>
                    <a:pt x="6775" y="1867"/>
                    <a:pt x="5497" y="865"/>
                    <a:pt x="4045" y="139"/>
                  </a:cubicBezTo>
                  <a:cubicBezTo>
                    <a:pt x="4045" y="139"/>
                    <a:pt x="4045" y="1"/>
                    <a:pt x="3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3026214" y="4143508"/>
              <a:ext cx="147775" cy="148511"/>
            </a:xfrm>
            <a:custGeom>
              <a:avLst/>
              <a:gdLst/>
              <a:ahLst/>
              <a:cxnLst/>
              <a:rect l="l" t="t" r="r" b="b"/>
              <a:pathLst>
                <a:path w="8228" h="8269" extrusionOk="0">
                  <a:moveTo>
                    <a:pt x="3907" y="1002"/>
                  </a:moveTo>
                  <a:cubicBezTo>
                    <a:pt x="4183" y="1141"/>
                    <a:pt x="4494" y="1279"/>
                    <a:pt x="4771" y="1452"/>
                  </a:cubicBezTo>
                  <a:cubicBezTo>
                    <a:pt x="5497" y="2005"/>
                    <a:pt x="6361" y="2592"/>
                    <a:pt x="7087" y="3318"/>
                  </a:cubicBezTo>
                  <a:cubicBezTo>
                    <a:pt x="6223" y="4044"/>
                    <a:pt x="5358" y="4735"/>
                    <a:pt x="4633" y="5600"/>
                  </a:cubicBezTo>
                  <a:cubicBezTo>
                    <a:pt x="3768" y="5185"/>
                    <a:pt x="3043" y="4908"/>
                    <a:pt x="2317" y="4321"/>
                  </a:cubicBezTo>
                  <a:cubicBezTo>
                    <a:pt x="1902" y="4044"/>
                    <a:pt x="1453" y="3733"/>
                    <a:pt x="1038" y="3318"/>
                  </a:cubicBezTo>
                  <a:cubicBezTo>
                    <a:pt x="1591" y="2869"/>
                    <a:pt x="2040" y="2316"/>
                    <a:pt x="2593" y="1867"/>
                  </a:cubicBezTo>
                  <a:cubicBezTo>
                    <a:pt x="2904" y="1590"/>
                    <a:pt x="3181" y="1279"/>
                    <a:pt x="3630" y="1141"/>
                  </a:cubicBezTo>
                  <a:lnTo>
                    <a:pt x="3768" y="1002"/>
                  </a:lnTo>
                  <a:close/>
                  <a:moveTo>
                    <a:pt x="865" y="4459"/>
                  </a:moveTo>
                  <a:cubicBezTo>
                    <a:pt x="1038" y="4459"/>
                    <a:pt x="1038" y="4459"/>
                    <a:pt x="1038" y="4597"/>
                  </a:cubicBezTo>
                  <a:cubicBezTo>
                    <a:pt x="1314" y="4735"/>
                    <a:pt x="1729" y="5047"/>
                    <a:pt x="2040" y="5323"/>
                  </a:cubicBezTo>
                  <a:cubicBezTo>
                    <a:pt x="2766" y="5772"/>
                    <a:pt x="3457" y="6049"/>
                    <a:pt x="4183" y="6464"/>
                  </a:cubicBezTo>
                  <a:lnTo>
                    <a:pt x="4322" y="6464"/>
                  </a:lnTo>
                  <a:lnTo>
                    <a:pt x="4322" y="7051"/>
                  </a:lnTo>
                  <a:cubicBezTo>
                    <a:pt x="3768" y="6775"/>
                    <a:pt x="3319" y="6464"/>
                    <a:pt x="2766" y="6187"/>
                  </a:cubicBezTo>
                  <a:cubicBezTo>
                    <a:pt x="2178" y="5772"/>
                    <a:pt x="1591" y="5323"/>
                    <a:pt x="1038" y="4908"/>
                  </a:cubicBezTo>
                  <a:lnTo>
                    <a:pt x="1038" y="4597"/>
                  </a:lnTo>
                  <a:lnTo>
                    <a:pt x="865" y="4459"/>
                  </a:lnTo>
                  <a:close/>
                  <a:moveTo>
                    <a:pt x="7225" y="4321"/>
                  </a:moveTo>
                  <a:cubicBezTo>
                    <a:pt x="7363" y="4459"/>
                    <a:pt x="7363" y="4597"/>
                    <a:pt x="7363" y="4735"/>
                  </a:cubicBezTo>
                  <a:cubicBezTo>
                    <a:pt x="6637" y="5600"/>
                    <a:pt x="5912" y="6325"/>
                    <a:pt x="5186" y="7051"/>
                  </a:cubicBezTo>
                  <a:lnTo>
                    <a:pt x="5186" y="6464"/>
                  </a:lnTo>
                  <a:lnTo>
                    <a:pt x="5186" y="6325"/>
                  </a:lnTo>
                  <a:cubicBezTo>
                    <a:pt x="5358" y="6049"/>
                    <a:pt x="5497" y="5911"/>
                    <a:pt x="5635" y="5772"/>
                  </a:cubicBezTo>
                  <a:cubicBezTo>
                    <a:pt x="6050" y="5323"/>
                    <a:pt x="6499" y="5047"/>
                    <a:pt x="6914" y="4597"/>
                  </a:cubicBezTo>
                  <a:lnTo>
                    <a:pt x="7225" y="4321"/>
                  </a:lnTo>
                  <a:close/>
                  <a:moveTo>
                    <a:pt x="3907" y="0"/>
                  </a:moveTo>
                  <a:cubicBezTo>
                    <a:pt x="3768" y="0"/>
                    <a:pt x="3630" y="138"/>
                    <a:pt x="3630" y="277"/>
                  </a:cubicBezTo>
                  <a:lnTo>
                    <a:pt x="3630" y="138"/>
                  </a:lnTo>
                  <a:cubicBezTo>
                    <a:pt x="3457" y="138"/>
                    <a:pt x="3457" y="277"/>
                    <a:pt x="3457" y="277"/>
                  </a:cubicBezTo>
                  <a:cubicBezTo>
                    <a:pt x="3181" y="415"/>
                    <a:pt x="2904" y="588"/>
                    <a:pt x="2593" y="726"/>
                  </a:cubicBezTo>
                  <a:cubicBezTo>
                    <a:pt x="2317" y="864"/>
                    <a:pt x="2178" y="1141"/>
                    <a:pt x="1902" y="1279"/>
                  </a:cubicBezTo>
                  <a:lnTo>
                    <a:pt x="1729" y="1452"/>
                  </a:lnTo>
                  <a:cubicBezTo>
                    <a:pt x="1453" y="1728"/>
                    <a:pt x="1176" y="2005"/>
                    <a:pt x="865" y="2316"/>
                  </a:cubicBezTo>
                  <a:cubicBezTo>
                    <a:pt x="727" y="2454"/>
                    <a:pt x="727" y="2454"/>
                    <a:pt x="588" y="2454"/>
                  </a:cubicBezTo>
                  <a:cubicBezTo>
                    <a:pt x="588" y="2592"/>
                    <a:pt x="450" y="2731"/>
                    <a:pt x="312" y="2731"/>
                  </a:cubicBezTo>
                  <a:cubicBezTo>
                    <a:pt x="174" y="2869"/>
                    <a:pt x="174" y="3007"/>
                    <a:pt x="174" y="3318"/>
                  </a:cubicBezTo>
                  <a:cubicBezTo>
                    <a:pt x="1" y="3318"/>
                    <a:pt x="1" y="3457"/>
                    <a:pt x="1" y="3595"/>
                  </a:cubicBezTo>
                  <a:cubicBezTo>
                    <a:pt x="1" y="4044"/>
                    <a:pt x="1" y="4597"/>
                    <a:pt x="174" y="5047"/>
                  </a:cubicBezTo>
                  <a:cubicBezTo>
                    <a:pt x="174" y="5185"/>
                    <a:pt x="174" y="5185"/>
                    <a:pt x="312" y="5323"/>
                  </a:cubicBezTo>
                  <a:cubicBezTo>
                    <a:pt x="312" y="5461"/>
                    <a:pt x="312" y="5461"/>
                    <a:pt x="450" y="5600"/>
                  </a:cubicBezTo>
                  <a:cubicBezTo>
                    <a:pt x="1038" y="6049"/>
                    <a:pt x="1729" y="6464"/>
                    <a:pt x="2317" y="6913"/>
                  </a:cubicBezTo>
                  <a:cubicBezTo>
                    <a:pt x="3043" y="7501"/>
                    <a:pt x="3768" y="7777"/>
                    <a:pt x="4494" y="8054"/>
                  </a:cubicBezTo>
                  <a:cubicBezTo>
                    <a:pt x="4587" y="8054"/>
                    <a:pt x="4679" y="8115"/>
                    <a:pt x="4730" y="8115"/>
                  </a:cubicBezTo>
                  <a:cubicBezTo>
                    <a:pt x="4756" y="8115"/>
                    <a:pt x="4771" y="8100"/>
                    <a:pt x="4771" y="8054"/>
                  </a:cubicBezTo>
                  <a:cubicBezTo>
                    <a:pt x="4771" y="8192"/>
                    <a:pt x="4909" y="8192"/>
                    <a:pt x="5047" y="8192"/>
                  </a:cubicBezTo>
                  <a:cubicBezTo>
                    <a:pt x="5047" y="8250"/>
                    <a:pt x="5063" y="8269"/>
                    <a:pt x="5090" y="8269"/>
                  </a:cubicBezTo>
                  <a:cubicBezTo>
                    <a:pt x="5143" y="8269"/>
                    <a:pt x="5243" y="8192"/>
                    <a:pt x="5358" y="8192"/>
                  </a:cubicBezTo>
                  <a:cubicBezTo>
                    <a:pt x="5773" y="7777"/>
                    <a:pt x="6223" y="7328"/>
                    <a:pt x="6637" y="6775"/>
                  </a:cubicBezTo>
                  <a:cubicBezTo>
                    <a:pt x="7225" y="6325"/>
                    <a:pt x="7640" y="5772"/>
                    <a:pt x="8089" y="5323"/>
                  </a:cubicBezTo>
                  <a:cubicBezTo>
                    <a:pt x="8227" y="5185"/>
                    <a:pt x="8227" y="5047"/>
                    <a:pt x="8089" y="4908"/>
                  </a:cubicBezTo>
                  <a:cubicBezTo>
                    <a:pt x="8227" y="4908"/>
                    <a:pt x="8227" y="4735"/>
                    <a:pt x="8227" y="4597"/>
                  </a:cubicBezTo>
                  <a:cubicBezTo>
                    <a:pt x="8089" y="4182"/>
                    <a:pt x="8089" y="3733"/>
                    <a:pt x="8089" y="3318"/>
                  </a:cubicBezTo>
                  <a:cubicBezTo>
                    <a:pt x="8089" y="3180"/>
                    <a:pt x="8089" y="3007"/>
                    <a:pt x="7951" y="2869"/>
                  </a:cubicBezTo>
                  <a:cubicBezTo>
                    <a:pt x="6776" y="1867"/>
                    <a:pt x="5497" y="864"/>
                    <a:pt x="4183" y="138"/>
                  </a:cubicBezTo>
                  <a:cubicBezTo>
                    <a:pt x="4045" y="0"/>
                    <a:pt x="4045" y="0"/>
                    <a:pt x="3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3145414" y="4055343"/>
              <a:ext cx="147757" cy="147775"/>
            </a:xfrm>
            <a:custGeom>
              <a:avLst/>
              <a:gdLst/>
              <a:ahLst/>
              <a:cxnLst/>
              <a:rect l="l" t="t" r="r" b="b"/>
              <a:pathLst>
                <a:path w="8227" h="8228" extrusionOk="0">
                  <a:moveTo>
                    <a:pt x="3906" y="865"/>
                  </a:moveTo>
                  <a:cubicBezTo>
                    <a:pt x="4183" y="1003"/>
                    <a:pt x="4459" y="1176"/>
                    <a:pt x="4770" y="1453"/>
                  </a:cubicBezTo>
                  <a:cubicBezTo>
                    <a:pt x="5634" y="1867"/>
                    <a:pt x="6326" y="2593"/>
                    <a:pt x="7052" y="3181"/>
                  </a:cubicBezTo>
                  <a:cubicBezTo>
                    <a:pt x="6326" y="4045"/>
                    <a:pt x="5462" y="4771"/>
                    <a:pt x="4598" y="5497"/>
                  </a:cubicBezTo>
                  <a:cubicBezTo>
                    <a:pt x="3906" y="5186"/>
                    <a:pt x="3042" y="4771"/>
                    <a:pt x="2316" y="4321"/>
                  </a:cubicBezTo>
                  <a:cubicBezTo>
                    <a:pt x="1867" y="4045"/>
                    <a:pt x="1452" y="3596"/>
                    <a:pt x="1141" y="3319"/>
                  </a:cubicBezTo>
                  <a:cubicBezTo>
                    <a:pt x="1590" y="2731"/>
                    <a:pt x="2178" y="2317"/>
                    <a:pt x="2731" y="1729"/>
                  </a:cubicBezTo>
                  <a:cubicBezTo>
                    <a:pt x="3042" y="1453"/>
                    <a:pt x="3319" y="1314"/>
                    <a:pt x="3595" y="1003"/>
                  </a:cubicBezTo>
                  <a:lnTo>
                    <a:pt x="3733" y="1003"/>
                  </a:lnTo>
                  <a:cubicBezTo>
                    <a:pt x="3906" y="1003"/>
                    <a:pt x="3906" y="1003"/>
                    <a:pt x="3906" y="865"/>
                  </a:cubicBezTo>
                  <a:close/>
                  <a:moveTo>
                    <a:pt x="1141" y="4460"/>
                  </a:moveTo>
                  <a:cubicBezTo>
                    <a:pt x="1452" y="4771"/>
                    <a:pt x="1729" y="5047"/>
                    <a:pt x="2178" y="5186"/>
                  </a:cubicBezTo>
                  <a:cubicBezTo>
                    <a:pt x="2869" y="5635"/>
                    <a:pt x="3595" y="6050"/>
                    <a:pt x="4321" y="6361"/>
                  </a:cubicBezTo>
                  <a:lnTo>
                    <a:pt x="4321" y="6637"/>
                  </a:lnTo>
                  <a:cubicBezTo>
                    <a:pt x="4321" y="6776"/>
                    <a:pt x="4321" y="6914"/>
                    <a:pt x="4459" y="7052"/>
                  </a:cubicBezTo>
                  <a:cubicBezTo>
                    <a:pt x="3906" y="6776"/>
                    <a:pt x="3319" y="6499"/>
                    <a:pt x="2869" y="6188"/>
                  </a:cubicBezTo>
                  <a:cubicBezTo>
                    <a:pt x="2316" y="5773"/>
                    <a:pt x="1729" y="5324"/>
                    <a:pt x="1003" y="4909"/>
                  </a:cubicBezTo>
                  <a:lnTo>
                    <a:pt x="1003" y="4771"/>
                  </a:lnTo>
                  <a:lnTo>
                    <a:pt x="1003" y="4460"/>
                  </a:lnTo>
                  <a:close/>
                  <a:moveTo>
                    <a:pt x="7363" y="4183"/>
                  </a:moveTo>
                  <a:lnTo>
                    <a:pt x="7363" y="4321"/>
                  </a:lnTo>
                  <a:lnTo>
                    <a:pt x="7363" y="4633"/>
                  </a:lnTo>
                  <a:lnTo>
                    <a:pt x="7363" y="4771"/>
                  </a:lnTo>
                  <a:cubicBezTo>
                    <a:pt x="6637" y="5497"/>
                    <a:pt x="6049" y="6361"/>
                    <a:pt x="5323" y="7052"/>
                  </a:cubicBezTo>
                  <a:cubicBezTo>
                    <a:pt x="5323" y="6776"/>
                    <a:pt x="5185" y="6637"/>
                    <a:pt x="5185" y="6499"/>
                  </a:cubicBezTo>
                  <a:lnTo>
                    <a:pt x="5185" y="6361"/>
                  </a:lnTo>
                  <a:lnTo>
                    <a:pt x="5185" y="6188"/>
                  </a:lnTo>
                  <a:lnTo>
                    <a:pt x="5323" y="6188"/>
                  </a:lnTo>
                  <a:cubicBezTo>
                    <a:pt x="5773" y="5635"/>
                    <a:pt x="6326" y="5047"/>
                    <a:pt x="6913" y="4460"/>
                  </a:cubicBezTo>
                  <a:cubicBezTo>
                    <a:pt x="7052" y="4460"/>
                    <a:pt x="7190" y="4321"/>
                    <a:pt x="7363" y="4183"/>
                  </a:cubicBezTo>
                  <a:close/>
                  <a:moveTo>
                    <a:pt x="4045" y="1"/>
                  </a:moveTo>
                  <a:cubicBezTo>
                    <a:pt x="3906" y="1"/>
                    <a:pt x="3733" y="1"/>
                    <a:pt x="3595" y="139"/>
                  </a:cubicBezTo>
                  <a:lnTo>
                    <a:pt x="3457" y="139"/>
                  </a:lnTo>
                  <a:cubicBezTo>
                    <a:pt x="3180" y="312"/>
                    <a:pt x="2869" y="450"/>
                    <a:pt x="2731" y="588"/>
                  </a:cubicBezTo>
                  <a:cubicBezTo>
                    <a:pt x="2455" y="865"/>
                    <a:pt x="2178" y="1003"/>
                    <a:pt x="2005" y="1314"/>
                  </a:cubicBezTo>
                  <a:cubicBezTo>
                    <a:pt x="1590" y="1591"/>
                    <a:pt x="1141" y="2040"/>
                    <a:pt x="726" y="2455"/>
                  </a:cubicBezTo>
                  <a:cubicBezTo>
                    <a:pt x="588" y="2593"/>
                    <a:pt x="450" y="2593"/>
                    <a:pt x="450" y="2731"/>
                  </a:cubicBezTo>
                  <a:cubicBezTo>
                    <a:pt x="277" y="2904"/>
                    <a:pt x="139" y="3043"/>
                    <a:pt x="139" y="3181"/>
                  </a:cubicBezTo>
                  <a:cubicBezTo>
                    <a:pt x="139" y="3319"/>
                    <a:pt x="0" y="3457"/>
                    <a:pt x="0" y="3596"/>
                  </a:cubicBezTo>
                  <a:cubicBezTo>
                    <a:pt x="0" y="4045"/>
                    <a:pt x="139" y="4460"/>
                    <a:pt x="139" y="5047"/>
                  </a:cubicBezTo>
                  <a:cubicBezTo>
                    <a:pt x="139" y="5047"/>
                    <a:pt x="277" y="5186"/>
                    <a:pt x="277" y="5324"/>
                  </a:cubicBezTo>
                  <a:lnTo>
                    <a:pt x="450" y="5324"/>
                  </a:lnTo>
                  <a:lnTo>
                    <a:pt x="450" y="5497"/>
                  </a:lnTo>
                  <a:cubicBezTo>
                    <a:pt x="1141" y="6050"/>
                    <a:pt x="1729" y="6499"/>
                    <a:pt x="2455" y="6914"/>
                  </a:cubicBezTo>
                  <a:cubicBezTo>
                    <a:pt x="3180" y="7363"/>
                    <a:pt x="3906" y="7778"/>
                    <a:pt x="4598" y="8089"/>
                  </a:cubicBezTo>
                  <a:lnTo>
                    <a:pt x="4909" y="8089"/>
                  </a:lnTo>
                  <a:lnTo>
                    <a:pt x="5047" y="8227"/>
                  </a:lnTo>
                  <a:cubicBezTo>
                    <a:pt x="5185" y="8227"/>
                    <a:pt x="5323" y="8227"/>
                    <a:pt x="5462" y="8089"/>
                  </a:cubicBezTo>
                  <a:lnTo>
                    <a:pt x="6775" y="6776"/>
                  </a:lnTo>
                  <a:cubicBezTo>
                    <a:pt x="7190" y="6361"/>
                    <a:pt x="7639" y="5773"/>
                    <a:pt x="8054" y="5324"/>
                  </a:cubicBezTo>
                  <a:cubicBezTo>
                    <a:pt x="8227" y="5186"/>
                    <a:pt x="8227" y="5047"/>
                    <a:pt x="8227" y="4909"/>
                  </a:cubicBezTo>
                  <a:lnTo>
                    <a:pt x="8227" y="4633"/>
                  </a:lnTo>
                  <a:lnTo>
                    <a:pt x="8227" y="3319"/>
                  </a:lnTo>
                  <a:lnTo>
                    <a:pt x="8227" y="3181"/>
                  </a:lnTo>
                  <a:cubicBezTo>
                    <a:pt x="8227" y="3043"/>
                    <a:pt x="8054" y="2904"/>
                    <a:pt x="8054" y="2904"/>
                  </a:cubicBezTo>
                  <a:cubicBezTo>
                    <a:pt x="6775" y="1729"/>
                    <a:pt x="5634" y="727"/>
                    <a:pt x="4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3277636" y="3964717"/>
              <a:ext cx="147146" cy="147757"/>
            </a:xfrm>
            <a:custGeom>
              <a:avLst/>
              <a:gdLst/>
              <a:ahLst/>
              <a:cxnLst/>
              <a:rect l="l" t="t" r="r" b="b"/>
              <a:pathLst>
                <a:path w="8193" h="8227" extrusionOk="0">
                  <a:moveTo>
                    <a:pt x="3872" y="864"/>
                  </a:moveTo>
                  <a:cubicBezTo>
                    <a:pt x="4149" y="1037"/>
                    <a:pt x="4460" y="1176"/>
                    <a:pt x="4736" y="1314"/>
                  </a:cubicBezTo>
                  <a:cubicBezTo>
                    <a:pt x="5600" y="1901"/>
                    <a:pt x="6326" y="2593"/>
                    <a:pt x="7052" y="3180"/>
                  </a:cubicBezTo>
                  <a:cubicBezTo>
                    <a:pt x="6188" y="3906"/>
                    <a:pt x="5462" y="4632"/>
                    <a:pt x="4598" y="5496"/>
                  </a:cubicBezTo>
                  <a:cubicBezTo>
                    <a:pt x="3872" y="5185"/>
                    <a:pt x="3008" y="4770"/>
                    <a:pt x="2282" y="4321"/>
                  </a:cubicBezTo>
                  <a:cubicBezTo>
                    <a:pt x="1867" y="4044"/>
                    <a:pt x="1418" y="3630"/>
                    <a:pt x="1003" y="3319"/>
                  </a:cubicBezTo>
                  <a:cubicBezTo>
                    <a:pt x="1556" y="2766"/>
                    <a:pt x="2144" y="2178"/>
                    <a:pt x="2593" y="1729"/>
                  </a:cubicBezTo>
                  <a:cubicBezTo>
                    <a:pt x="3008" y="1452"/>
                    <a:pt x="3284" y="1176"/>
                    <a:pt x="3596" y="1037"/>
                  </a:cubicBezTo>
                  <a:lnTo>
                    <a:pt x="3734" y="1037"/>
                  </a:lnTo>
                  <a:cubicBezTo>
                    <a:pt x="3872" y="1037"/>
                    <a:pt x="3872" y="864"/>
                    <a:pt x="3872" y="864"/>
                  </a:cubicBezTo>
                  <a:close/>
                  <a:moveTo>
                    <a:pt x="1003" y="4494"/>
                  </a:moveTo>
                  <a:cubicBezTo>
                    <a:pt x="1418" y="4770"/>
                    <a:pt x="1729" y="4909"/>
                    <a:pt x="2144" y="5185"/>
                  </a:cubicBezTo>
                  <a:cubicBezTo>
                    <a:pt x="2731" y="5634"/>
                    <a:pt x="3596" y="5911"/>
                    <a:pt x="4321" y="6360"/>
                  </a:cubicBezTo>
                  <a:lnTo>
                    <a:pt x="4321" y="6775"/>
                  </a:lnTo>
                  <a:lnTo>
                    <a:pt x="4321" y="6913"/>
                  </a:lnTo>
                  <a:cubicBezTo>
                    <a:pt x="4321" y="6913"/>
                    <a:pt x="4149" y="6913"/>
                    <a:pt x="4010" y="6775"/>
                  </a:cubicBezTo>
                  <a:cubicBezTo>
                    <a:pt x="3596" y="6637"/>
                    <a:pt x="3284" y="6360"/>
                    <a:pt x="2870" y="6049"/>
                  </a:cubicBezTo>
                  <a:cubicBezTo>
                    <a:pt x="2144" y="5773"/>
                    <a:pt x="1556" y="5185"/>
                    <a:pt x="1003" y="4770"/>
                  </a:cubicBezTo>
                  <a:lnTo>
                    <a:pt x="1003" y="4494"/>
                  </a:lnTo>
                  <a:close/>
                  <a:moveTo>
                    <a:pt x="7329" y="4183"/>
                  </a:moveTo>
                  <a:lnTo>
                    <a:pt x="7329" y="4321"/>
                  </a:lnTo>
                  <a:lnTo>
                    <a:pt x="7329" y="4632"/>
                  </a:lnTo>
                  <a:lnTo>
                    <a:pt x="7329" y="4770"/>
                  </a:lnTo>
                  <a:cubicBezTo>
                    <a:pt x="6603" y="5496"/>
                    <a:pt x="6050" y="6222"/>
                    <a:pt x="5324" y="7086"/>
                  </a:cubicBezTo>
                  <a:cubicBezTo>
                    <a:pt x="5186" y="6775"/>
                    <a:pt x="5186" y="6637"/>
                    <a:pt x="5186" y="6499"/>
                  </a:cubicBezTo>
                  <a:lnTo>
                    <a:pt x="5186" y="6222"/>
                  </a:lnTo>
                  <a:lnTo>
                    <a:pt x="6914" y="4494"/>
                  </a:lnTo>
                  <a:cubicBezTo>
                    <a:pt x="7052" y="4321"/>
                    <a:pt x="7190" y="4321"/>
                    <a:pt x="7329" y="4183"/>
                  </a:cubicBezTo>
                  <a:close/>
                  <a:moveTo>
                    <a:pt x="4010" y="0"/>
                  </a:moveTo>
                  <a:cubicBezTo>
                    <a:pt x="3872" y="0"/>
                    <a:pt x="3734" y="0"/>
                    <a:pt x="3596" y="173"/>
                  </a:cubicBezTo>
                  <a:lnTo>
                    <a:pt x="3457" y="173"/>
                  </a:lnTo>
                  <a:cubicBezTo>
                    <a:pt x="3146" y="311"/>
                    <a:pt x="2870" y="450"/>
                    <a:pt x="2593" y="588"/>
                  </a:cubicBezTo>
                  <a:cubicBezTo>
                    <a:pt x="2420" y="726"/>
                    <a:pt x="2144" y="1037"/>
                    <a:pt x="1867" y="1176"/>
                  </a:cubicBezTo>
                  <a:cubicBezTo>
                    <a:pt x="1418" y="1590"/>
                    <a:pt x="1141" y="2040"/>
                    <a:pt x="692" y="2454"/>
                  </a:cubicBezTo>
                  <a:cubicBezTo>
                    <a:pt x="554" y="2454"/>
                    <a:pt x="416" y="2593"/>
                    <a:pt x="277" y="2766"/>
                  </a:cubicBezTo>
                  <a:cubicBezTo>
                    <a:pt x="277" y="2904"/>
                    <a:pt x="139" y="3042"/>
                    <a:pt x="139" y="3180"/>
                  </a:cubicBezTo>
                  <a:cubicBezTo>
                    <a:pt x="139" y="3319"/>
                    <a:pt x="1" y="3319"/>
                    <a:pt x="1" y="3457"/>
                  </a:cubicBezTo>
                  <a:lnTo>
                    <a:pt x="1" y="3630"/>
                  </a:lnTo>
                  <a:cubicBezTo>
                    <a:pt x="1" y="3906"/>
                    <a:pt x="1" y="4183"/>
                    <a:pt x="139" y="4321"/>
                  </a:cubicBezTo>
                  <a:lnTo>
                    <a:pt x="139" y="4909"/>
                  </a:lnTo>
                  <a:cubicBezTo>
                    <a:pt x="139" y="5047"/>
                    <a:pt x="277" y="5185"/>
                    <a:pt x="277" y="5185"/>
                  </a:cubicBezTo>
                  <a:cubicBezTo>
                    <a:pt x="416" y="5358"/>
                    <a:pt x="416" y="5496"/>
                    <a:pt x="416" y="5496"/>
                  </a:cubicBezTo>
                  <a:cubicBezTo>
                    <a:pt x="1141" y="5911"/>
                    <a:pt x="1729" y="6499"/>
                    <a:pt x="2420" y="6913"/>
                  </a:cubicBezTo>
                  <a:cubicBezTo>
                    <a:pt x="3008" y="7363"/>
                    <a:pt x="3734" y="7777"/>
                    <a:pt x="4598" y="8089"/>
                  </a:cubicBezTo>
                  <a:lnTo>
                    <a:pt x="4736" y="8089"/>
                  </a:lnTo>
                  <a:cubicBezTo>
                    <a:pt x="4874" y="8089"/>
                    <a:pt x="4874" y="8227"/>
                    <a:pt x="5013" y="8227"/>
                  </a:cubicBezTo>
                  <a:cubicBezTo>
                    <a:pt x="5186" y="8227"/>
                    <a:pt x="5324" y="8227"/>
                    <a:pt x="5324" y="8089"/>
                  </a:cubicBezTo>
                  <a:cubicBezTo>
                    <a:pt x="5877" y="7639"/>
                    <a:pt x="6326" y="7224"/>
                    <a:pt x="6741" y="6775"/>
                  </a:cubicBezTo>
                  <a:cubicBezTo>
                    <a:pt x="7190" y="6222"/>
                    <a:pt x="7605" y="5773"/>
                    <a:pt x="8054" y="5185"/>
                  </a:cubicBezTo>
                  <a:cubicBezTo>
                    <a:pt x="8193" y="5185"/>
                    <a:pt x="8193" y="4909"/>
                    <a:pt x="8193" y="4770"/>
                  </a:cubicBezTo>
                  <a:lnTo>
                    <a:pt x="8193" y="4632"/>
                  </a:lnTo>
                  <a:lnTo>
                    <a:pt x="8193" y="3319"/>
                  </a:lnTo>
                  <a:cubicBezTo>
                    <a:pt x="8193" y="3180"/>
                    <a:pt x="8054" y="3180"/>
                    <a:pt x="8054" y="3180"/>
                  </a:cubicBezTo>
                  <a:cubicBezTo>
                    <a:pt x="8193" y="3042"/>
                    <a:pt x="8054" y="2904"/>
                    <a:pt x="7916" y="2766"/>
                  </a:cubicBezTo>
                  <a:cubicBezTo>
                    <a:pt x="6741" y="1729"/>
                    <a:pt x="5600" y="726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3398686" y="3874701"/>
              <a:ext cx="147775" cy="147146"/>
            </a:xfrm>
            <a:custGeom>
              <a:avLst/>
              <a:gdLst/>
              <a:ahLst/>
              <a:cxnLst/>
              <a:rect l="l" t="t" r="r" b="b"/>
              <a:pathLst>
                <a:path w="8228" h="8193" extrusionOk="0">
                  <a:moveTo>
                    <a:pt x="3907" y="1003"/>
                  </a:moveTo>
                  <a:cubicBezTo>
                    <a:pt x="4183" y="1141"/>
                    <a:pt x="4494" y="1279"/>
                    <a:pt x="4771" y="1418"/>
                  </a:cubicBezTo>
                  <a:cubicBezTo>
                    <a:pt x="5497" y="2005"/>
                    <a:pt x="6361" y="2593"/>
                    <a:pt x="7087" y="3284"/>
                  </a:cubicBezTo>
                  <a:cubicBezTo>
                    <a:pt x="6223" y="4010"/>
                    <a:pt x="5359" y="4736"/>
                    <a:pt x="4633" y="5600"/>
                  </a:cubicBezTo>
                  <a:cubicBezTo>
                    <a:pt x="3769" y="5185"/>
                    <a:pt x="3043" y="4736"/>
                    <a:pt x="2317" y="4321"/>
                  </a:cubicBezTo>
                  <a:cubicBezTo>
                    <a:pt x="1729" y="4010"/>
                    <a:pt x="1453" y="3733"/>
                    <a:pt x="1038" y="3284"/>
                  </a:cubicBezTo>
                  <a:cubicBezTo>
                    <a:pt x="1591" y="2869"/>
                    <a:pt x="2040" y="2282"/>
                    <a:pt x="2593" y="1867"/>
                  </a:cubicBezTo>
                  <a:cubicBezTo>
                    <a:pt x="2904" y="1556"/>
                    <a:pt x="3181" y="1279"/>
                    <a:pt x="3630" y="1141"/>
                  </a:cubicBezTo>
                  <a:cubicBezTo>
                    <a:pt x="3630" y="1141"/>
                    <a:pt x="3630" y="1003"/>
                    <a:pt x="3769" y="1003"/>
                  </a:cubicBezTo>
                  <a:close/>
                  <a:moveTo>
                    <a:pt x="1038" y="4459"/>
                  </a:moveTo>
                  <a:cubicBezTo>
                    <a:pt x="1314" y="4736"/>
                    <a:pt x="1729" y="5012"/>
                    <a:pt x="2040" y="5185"/>
                  </a:cubicBezTo>
                  <a:cubicBezTo>
                    <a:pt x="2766" y="5600"/>
                    <a:pt x="3457" y="6049"/>
                    <a:pt x="4183" y="6326"/>
                  </a:cubicBezTo>
                  <a:cubicBezTo>
                    <a:pt x="4183" y="6464"/>
                    <a:pt x="4322" y="6602"/>
                    <a:pt x="4322" y="6741"/>
                  </a:cubicBezTo>
                  <a:lnTo>
                    <a:pt x="4322" y="7052"/>
                  </a:lnTo>
                  <a:cubicBezTo>
                    <a:pt x="4183" y="7052"/>
                    <a:pt x="4045" y="6913"/>
                    <a:pt x="3907" y="6913"/>
                  </a:cubicBezTo>
                  <a:cubicBezTo>
                    <a:pt x="3630" y="6602"/>
                    <a:pt x="3181" y="6464"/>
                    <a:pt x="2766" y="6188"/>
                  </a:cubicBezTo>
                  <a:cubicBezTo>
                    <a:pt x="2179" y="5738"/>
                    <a:pt x="1591" y="5323"/>
                    <a:pt x="1038" y="4874"/>
                  </a:cubicBezTo>
                  <a:cubicBezTo>
                    <a:pt x="1038" y="4736"/>
                    <a:pt x="865" y="4598"/>
                    <a:pt x="865" y="4459"/>
                  </a:cubicBezTo>
                  <a:close/>
                  <a:moveTo>
                    <a:pt x="7225" y="4148"/>
                  </a:moveTo>
                  <a:lnTo>
                    <a:pt x="7225" y="4459"/>
                  </a:lnTo>
                  <a:cubicBezTo>
                    <a:pt x="7225" y="4459"/>
                    <a:pt x="7363" y="4598"/>
                    <a:pt x="7363" y="4736"/>
                  </a:cubicBezTo>
                  <a:cubicBezTo>
                    <a:pt x="6637" y="5600"/>
                    <a:pt x="5912" y="6326"/>
                    <a:pt x="5186" y="7052"/>
                  </a:cubicBezTo>
                  <a:lnTo>
                    <a:pt x="5186" y="6602"/>
                  </a:lnTo>
                  <a:cubicBezTo>
                    <a:pt x="5186" y="6464"/>
                    <a:pt x="5186" y="6326"/>
                    <a:pt x="5047" y="6326"/>
                  </a:cubicBezTo>
                  <a:cubicBezTo>
                    <a:pt x="5186" y="6326"/>
                    <a:pt x="5186" y="6326"/>
                    <a:pt x="5186" y="6188"/>
                  </a:cubicBezTo>
                  <a:cubicBezTo>
                    <a:pt x="5773" y="5600"/>
                    <a:pt x="6361" y="5012"/>
                    <a:pt x="6914" y="4598"/>
                  </a:cubicBezTo>
                  <a:cubicBezTo>
                    <a:pt x="7087" y="4459"/>
                    <a:pt x="7225" y="4321"/>
                    <a:pt x="7225" y="4148"/>
                  </a:cubicBezTo>
                  <a:close/>
                  <a:moveTo>
                    <a:pt x="3907" y="0"/>
                  </a:moveTo>
                  <a:cubicBezTo>
                    <a:pt x="3769" y="0"/>
                    <a:pt x="3630" y="139"/>
                    <a:pt x="3630" y="139"/>
                  </a:cubicBezTo>
                  <a:cubicBezTo>
                    <a:pt x="3457" y="139"/>
                    <a:pt x="3457" y="139"/>
                    <a:pt x="3457" y="277"/>
                  </a:cubicBezTo>
                  <a:cubicBezTo>
                    <a:pt x="3181" y="277"/>
                    <a:pt x="2904" y="553"/>
                    <a:pt x="2593" y="692"/>
                  </a:cubicBezTo>
                  <a:cubicBezTo>
                    <a:pt x="2317" y="865"/>
                    <a:pt x="2179" y="1003"/>
                    <a:pt x="1902" y="1279"/>
                  </a:cubicBezTo>
                  <a:cubicBezTo>
                    <a:pt x="1453" y="1729"/>
                    <a:pt x="1038" y="2143"/>
                    <a:pt x="589" y="2420"/>
                  </a:cubicBezTo>
                  <a:cubicBezTo>
                    <a:pt x="589" y="2593"/>
                    <a:pt x="450" y="2731"/>
                    <a:pt x="312" y="2731"/>
                  </a:cubicBezTo>
                  <a:cubicBezTo>
                    <a:pt x="174" y="2869"/>
                    <a:pt x="174" y="3008"/>
                    <a:pt x="174" y="3146"/>
                  </a:cubicBezTo>
                  <a:cubicBezTo>
                    <a:pt x="1" y="3284"/>
                    <a:pt x="1" y="3457"/>
                    <a:pt x="1" y="3595"/>
                  </a:cubicBezTo>
                  <a:lnTo>
                    <a:pt x="1" y="3733"/>
                  </a:lnTo>
                  <a:lnTo>
                    <a:pt x="1" y="4321"/>
                  </a:lnTo>
                  <a:cubicBezTo>
                    <a:pt x="1" y="4459"/>
                    <a:pt x="1" y="4736"/>
                    <a:pt x="174" y="5012"/>
                  </a:cubicBezTo>
                  <a:cubicBezTo>
                    <a:pt x="174" y="5185"/>
                    <a:pt x="174" y="5185"/>
                    <a:pt x="312" y="5323"/>
                  </a:cubicBezTo>
                  <a:cubicBezTo>
                    <a:pt x="312" y="5462"/>
                    <a:pt x="312" y="5462"/>
                    <a:pt x="450" y="5600"/>
                  </a:cubicBezTo>
                  <a:cubicBezTo>
                    <a:pt x="1038" y="6049"/>
                    <a:pt x="1729" y="6464"/>
                    <a:pt x="2317" y="6913"/>
                  </a:cubicBezTo>
                  <a:cubicBezTo>
                    <a:pt x="3043" y="7328"/>
                    <a:pt x="3769" y="7778"/>
                    <a:pt x="4494" y="8054"/>
                  </a:cubicBezTo>
                  <a:lnTo>
                    <a:pt x="4771" y="8054"/>
                  </a:lnTo>
                  <a:cubicBezTo>
                    <a:pt x="4771" y="8192"/>
                    <a:pt x="4909" y="8192"/>
                    <a:pt x="5047" y="8192"/>
                  </a:cubicBezTo>
                  <a:lnTo>
                    <a:pt x="5359" y="8192"/>
                  </a:lnTo>
                  <a:cubicBezTo>
                    <a:pt x="5773" y="7778"/>
                    <a:pt x="6223" y="7328"/>
                    <a:pt x="6637" y="6741"/>
                  </a:cubicBezTo>
                  <a:cubicBezTo>
                    <a:pt x="7087" y="6326"/>
                    <a:pt x="7640" y="5738"/>
                    <a:pt x="8089" y="5323"/>
                  </a:cubicBezTo>
                  <a:cubicBezTo>
                    <a:pt x="8089" y="5185"/>
                    <a:pt x="8227" y="5012"/>
                    <a:pt x="8089" y="4874"/>
                  </a:cubicBezTo>
                  <a:cubicBezTo>
                    <a:pt x="8227" y="4736"/>
                    <a:pt x="8227" y="4736"/>
                    <a:pt x="8227" y="4598"/>
                  </a:cubicBezTo>
                  <a:cubicBezTo>
                    <a:pt x="8089" y="4148"/>
                    <a:pt x="8089" y="3733"/>
                    <a:pt x="8089" y="3284"/>
                  </a:cubicBezTo>
                  <a:cubicBezTo>
                    <a:pt x="8089" y="3146"/>
                    <a:pt x="8089" y="3008"/>
                    <a:pt x="7951" y="2869"/>
                  </a:cubicBezTo>
                  <a:cubicBezTo>
                    <a:pt x="6776" y="1867"/>
                    <a:pt x="5497" y="865"/>
                    <a:pt x="4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3145414" y="4228549"/>
              <a:ext cx="147757" cy="147757"/>
            </a:xfrm>
            <a:custGeom>
              <a:avLst/>
              <a:gdLst/>
              <a:ahLst/>
              <a:cxnLst/>
              <a:rect l="l" t="t" r="r" b="b"/>
              <a:pathLst>
                <a:path w="8227" h="8227" extrusionOk="0">
                  <a:moveTo>
                    <a:pt x="3906" y="865"/>
                  </a:moveTo>
                  <a:cubicBezTo>
                    <a:pt x="4183" y="1037"/>
                    <a:pt x="4459" y="1176"/>
                    <a:pt x="4770" y="1314"/>
                  </a:cubicBezTo>
                  <a:cubicBezTo>
                    <a:pt x="5462" y="1902"/>
                    <a:pt x="6326" y="2593"/>
                    <a:pt x="7052" y="3180"/>
                  </a:cubicBezTo>
                  <a:cubicBezTo>
                    <a:pt x="6188" y="3906"/>
                    <a:pt x="5323" y="4632"/>
                    <a:pt x="4598" y="5496"/>
                  </a:cubicBezTo>
                  <a:cubicBezTo>
                    <a:pt x="3733" y="5185"/>
                    <a:pt x="3042" y="4770"/>
                    <a:pt x="2316" y="4321"/>
                  </a:cubicBezTo>
                  <a:cubicBezTo>
                    <a:pt x="1867" y="3906"/>
                    <a:pt x="1452" y="3630"/>
                    <a:pt x="1003" y="3319"/>
                  </a:cubicBezTo>
                  <a:cubicBezTo>
                    <a:pt x="1590" y="2766"/>
                    <a:pt x="2005" y="2178"/>
                    <a:pt x="2593" y="1729"/>
                  </a:cubicBezTo>
                  <a:cubicBezTo>
                    <a:pt x="2869" y="1452"/>
                    <a:pt x="3319" y="1176"/>
                    <a:pt x="3595" y="1037"/>
                  </a:cubicBezTo>
                  <a:lnTo>
                    <a:pt x="3733" y="1037"/>
                  </a:lnTo>
                  <a:lnTo>
                    <a:pt x="3906" y="865"/>
                  </a:lnTo>
                  <a:close/>
                  <a:moveTo>
                    <a:pt x="1003" y="4494"/>
                  </a:moveTo>
                  <a:cubicBezTo>
                    <a:pt x="1314" y="4770"/>
                    <a:pt x="1729" y="4909"/>
                    <a:pt x="2005" y="5185"/>
                  </a:cubicBezTo>
                  <a:cubicBezTo>
                    <a:pt x="2455" y="5358"/>
                    <a:pt x="2869" y="5635"/>
                    <a:pt x="3180" y="5773"/>
                  </a:cubicBezTo>
                  <a:cubicBezTo>
                    <a:pt x="3595" y="6049"/>
                    <a:pt x="3906" y="6222"/>
                    <a:pt x="4321" y="6360"/>
                  </a:cubicBezTo>
                  <a:lnTo>
                    <a:pt x="4321" y="6499"/>
                  </a:lnTo>
                  <a:lnTo>
                    <a:pt x="4321" y="6913"/>
                  </a:lnTo>
                  <a:cubicBezTo>
                    <a:pt x="3733" y="6775"/>
                    <a:pt x="3319" y="6499"/>
                    <a:pt x="2869" y="6049"/>
                  </a:cubicBezTo>
                  <a:cubicBezTo>
                    <a:pt x="2178" y="5773"/>
                    <a:pt x="1590" y="5185"/>
                    <a:pt x="1003" y="4770"/>
                  </a:cubicBezTo>
                  <a:lnTo>
                    <a:pt x="1003" y="4494"/>
                  </a:lnTo>
                  <a:close/>
                  <a:moveTo>
                    <a:pt x="7363" y="4183"/>
                  </a:moveTo>
                  <a:lnTo>
                    <a:pt x="7363" y="4632"/>
                  </a:lnTo>
                  <a:lnTo>
                    <a:pt x="7363" y="4770"/>
                  </a:lnTo>
                  <a:cubicBezTo>
                    <a:pt x="6637" y="5496"/>
                    <a:pt x="5911" y="6222"/>
                    <a:pt x="5185" y="7086"/>
                  </a:cubicBezTo>
                  <a:lnTo>
                    <a:pt x="5185" y="6499"/>
                  </a:lnTo>
                  <a:lnTo>
                    <a:pt x="5185" y="6222"/>
                  </a:lnTo>
                  <a:lnTo>
                    <a:pt x="6913" y="4494"/>
                  </a:lnTo>
                  <a:cubicBezTo>
                    <a:pt x="7052" y="4321"/>
                    <a:pt x="7190" y="4321"/>
                    <a:pt x="7363" y="4183"/>
                  </a:cubicBezTo>
                  <a:close/>
                  <a:moveTo>
                    <a:pt x="3906" y="0"/>
                  </a:moveTo>
                  <a:cubicBezTo>
                    <a:pt x="3733" y="0"/>
                    <a:pt x="3733" y="0"/>
                    <a:pt x="3595" y="173"/>
                  </a:cubicBezTo>
                  <a:lnTo>
                    <a:pt x="3457" y="173"/>
                  </a:lnTo>
                  <a:cubicBezTo>
                    <a:pt x="3180" y="312"/>
                    <a:pt x="2869" y="450"/>
                    <a:pt x="2593" y="588"/>
                  </a:cubicBezTo>
                  <a:cubicBezTo>
                    <a:pt x="2316" y="726"/>
                    <a:pt x="2178" y="1037"/>
                    <a:pt x="1867" y="1176"/>
                  </a:cubicBezTo>
                  <a:cubicBezTo>
                    <a:pt x="1452" y="1590"/>
                    <a:pt x="1141" y="2040"/>
                    <a:pt x="726" y="2455"/>
                  </a:cubicBezTo>
                  <a:cubicBezTo>
                    <a:pt x="588" y="2455"/>
                    <a:pt x="450" y="2593"/>
                    <a:pt x="277" y="2766"/>
                  </a:cubicBezTo>
                  <a:cubicBezTo>
                    <a:pt x="139" y="2904"/>
                    <a:pt x="139" y="3042"/>
                    <a:pt x="139" y="3180"/>
                  </a:cubicBezTo>
                  <a:cubicBezTo>
                    <a:pt x="0" y="3180"/>
                    <a:pt x="0" y="3319"/>
                    <a:pt x="0" y="3457"/>
                  </a:cubicBezTo>
                  <a:cubicBezTo>
                    <a:pt x="0" y="4045"/>
                    <a:pt x="0" y="4494"/>
                    <a:pt x="139" y="4909"/>
                  </a:cubicBezTo>
                  <a:cubicBezTo>
                    <a:pt x="139" y="5047"/>
                    <a:pt x="139" y="5185"/>
                    <a:pt x="277" y="5185"/>
                  </a:cubicBezTo>
                  <a:cubicBezTo>
                    <a:pt x="277" y="5358"/>
                    <a:pt x="450" y="5496"/>
                    <a:pt x="450" y="5496"/>
                  </a:cubicBezTo>
                  <a:cubicBezTo>
                    <a:pt x="1003" y="5911"/>
                    <a:pt x="1729" y="6499"/>
                    <a:pt x="2316" y="6913"/>
                  </a:cubicBezTo>
                  <a:cubicBezTo>
                    <a:pt x="3042" y="7363"/>
                    <a:pt x="3733" y="7778"/>
                    <a:pt x="4598" y="8089"/>
                  </a:cubicBezTo>
                  <a:lnTo>
                    <a:pt x="4770" y="8089"/>
                  </a:lnTo>
                  <a:cubicBezTo>
                    <a:pt x="4909" y="8089"/>
                    <a:pt x="4909" y="8227"/>
                    <a:pt x="5047" y="8227"/>
                  </a:cubicBezTo>
                  <a:cubicBezTo>
                    <a:pt x="5047" y="8227"/>
                    <a:pt x="5323" y="8227"/>
                    <a:pt x="5323" y="8089"/>
                  </a:cubicBezTo>
                  <a:cubicBezTo>
                    <a:pt x="5773" y="7639"/>
                    <a:pt x="6326" y="7225"/>
                    <a:pt x="6775" y="6775"/>
                  </a:cubicBezTo>
                  <a:cubicBezTo>
                    <a:pt x="7190" y="6222"/>
                    <a:pt x="7639" y="5773"/>
                    <a:pt x="8054" y="5185"/>
                  </a:cubicBezTo>
                  <a:cubicBezTo>
                    <a:pt x="8227" y="5185"/>
                    <a:pt x="8227" y="4909"/>
                    <a:pt x="8054" y="4770"/>
                  </a:cubicBezTo>
                  <a:cubicBezTo>
                    <a:pt x="8227" y="4770"/>
                    <a:pt x="8227" y="4632"/>
                    <a:pt x="8227" y="4632"/>
                  </a:cubicBezTo>
                  <a:lnTo>
                    <a:pt x="8227" y="3906"/>
                  </a:lnTo>
                  <a:cubicBezTo>
                    <a:pt x="8054" y="3630"/>
                    <a:pt x="8054" y="3457"/>
                    <a:pt x="8054" y="3319"/>
                  </a:cubicBezTo>
                  <a:lnTo>
                    <a:pt x="8054" y="3180"/>
                  </a:lnTo>
                  <a:cubicBezTo>
                    <a:pt x="8054" y="3042"/>
                    <a:pt x="8054" y="2904"/>
                    <a:pt x="7916" y="2766"/>
                  </a:cubicBezTo>
                  <a:cubicBezTo>
                    <a:pt x="7778" y="2766"/>
                    <a:pt x="7639" y="2593"/>
                    <a:pt x="7501" y="2455"/>
                  </a:cubicBezTo>
                  <a:cubicBezTo>
                    <a:pt x="6499" y="1452"/>
                    <a:pt x="5323" y="726"/>
                    <a:pt x="4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3264597" y="4138533"/>
              <a:ext cx="147146" cy="147146"/>
            </a:xfrm>
            <a:custGeom>
              <a:avLst/>
              <a:gdLst/>
              <a:ahLst/>
              <a:cxnLst/>
              <a:rect l="l" t="t" r="r" b="b"/>
              <a:pathLst>
                <a:path w="8193" h="8193" extrusionOk="0">
                  <a:moveTo>
                    <a:pt x="3872" y="865"/>
                  </a:moveTo>
                  <a:cubicBezTo>
                    <a:pt x="4183" y="1141"/>
                    <a:pt x="4460" y="1279"/>
                    <a:pt x="4736" y="1418"/>
                  </a:cubicBezTo>
                  <a:cubicBezTo>
                    <a:pt x="5600" y="2005"/>
                    <a:pt x="6326" y="2593"/>
                    <a:pt x="7190" y="3284"/>
                  </a:cubicBezTo>
                  <a:cubicBezTo>
                    <a:pt x="6326" y="4010"/>
                    <a:pt x="5462" y="4736"/>
                    <a:pt x="4736" y="5600"/>
                  </a:cubicBezTo>
                  <a:cubicBezTo>
                    <a:pt x="3872" y="5185"/>
                    <a:pt x="3146" y="4736"/>
                    <a:pt x="2282" y="4321"/>
                  </a:cubicBezTo>
                  <a:cubicBezTo>
                    <a:pt x="1867" y="4010"/>
                    <a:pt x="1418" y="3734"/>
                    <a:pt x="1142" y="3284"/>
                  </a:cubicBezTo>
                  <a:cubicBezTo>
                    <a:pt x="1729" y="2869"/>
                    <a:pt x="2144" y="2282"/>
                    <a:pt x="2732" y="1867"/>
                  </a:cubicBezTo>
                  <a:cubicBezTo>
                    <a:pt x="3008" y="1556"/>
                    <a:pt x="3319" y="1279"/>
                    <a:pt x="3734" y="1141"/>
                  </a:cubicBezTo>
                  <a:lnTo>
                    <a:pt x="3734" y="1003"/>
                  </a:lnTo>
                  <a:cubicBezTo>
                    <a:pt x="3872" y="1003"/>
                    <a:pt x="3872" y="1003"/>
                    <a:pt x="3872" y="865"/>
                  </a:cubicBezTo>
                  <a:close/>
                  <a:moveTo>
                    <a:pt x="1142" y="4459"/>
                  </a:moveTo>
                  <a:cubicBezTo>
                    <a:pt x="1418" y="4736"/>
                    <a:pt x="1729" y="5012"/>
                    <a:pt x="2144" y="5185"/>
                  </a:cubicBezTo>
                  <a:cubicBezTo>
                    <a:pt x="2870" y="5600"/>
                    <a:pt x="3596" y="6049"/>
                    <a:pt x="4322" y="6326"/>
                  </a:cubicBezTo>
                  <a:lnTo>
                    <a:pt x="4322" y="6602"/>
                  </a:lnTo>
                  <a:cubicBezTo>
                    <a:pt x="4322" y="6741"/>
                    <a:pt x="4460" y="6914"/>
                    <a:pt x="4460" y="7052"/>
                  </a:cubicBezTo>
                  <a:cubicBezTo>
                    <a:pt x="3872" y="6741"/>
                    <a:pt x="3319" y="6464"/>
                    <a:pt x="2870" y="6188"/>
                  </a:cubicBezTo>
                  <a:cubicBezTo>
                    <a:pt x="2282" y="5738"/>
                    <a:pt x="1729" y="5324"/>
                    <a:pt x="1142" y="4874"/>
                  </a:cubicBezTo>
                  <a:lnTo>
                    <a:pt x="1003" y="4874"/>
                  </a:lnTo>
                  <a:lnTo>
                    <a:pt x="1003" y="4459"/>
                  </a:lnTo>
                  <a:close/>
                  <a:moveTo>
                    <a:pt x="7329" y="4148"/>
                  </a:moveTo>
                  <a:lnTo>
                    <a:pt x="7329" y="4736"/>
                  </a:lnTo>
                  <a:cubicBezTo>
                    <a:pt x="6776" y="5462"/>
                    <a:pt x="6050" y="6326"/>
                    <a:pt x="5324" y="7052"/>
                  </a:cubicBezTo>
                  <a:lnTo>
                    <a:pt x="5324" y="6741"/>
                  </a:lnTo>
                  <a:cubicBezTo>
                    <a:pt x="5186" y="6602"/>
                    <a:pt x="5186" y="6464"/>
                    <a:pt x="5186" y="6326"/>
                  </a:cubicBezTo>
                  <a:lnTo>
                    <a:pt x="5324" y="6188"/>
                  </a:lnTo>
                  <a:cubicBezTo>
                    <a:pt x="5739" y="5600"/>
                    <a:pt x="6326" y="5012"/>
                    <a:pt x="7052" y="4598"/>
                  </a:cubicBezTo>
                  <a:cubicBezTo>
                    <a:pt x="7052" y="4459"/>
                    <a:pt x="7190" y="4321"/>
                    <a:pt x="7329" y="4148"/>
                  </a:cubicBezTo>
                  <a:close/>
                  <a:moveTo>
                    <a:pt x="4010" y="1"/>
                  </a:moveTo>
                  <a:cubicBezTo>
                    <a:pt x="3872" y="1"/>
                    <a:pt x="3734" y="139"/>
                    <a:pt x="3734" y="139"/>
                  </a:cubicBezTo>
                  <a:lnTo>
                    <a:pt x="3596" y="139"/>
                  </a:lnTo>
                  <a:lnTo>
                    <a:pt x="3457" y="277"/>
                  </a:lnTo>
                  <a:cubicBezTo>
                    <a:pt x="3146" y="277"/>
                    <a:pt x="2870" y="415"/>
                    <a:pt x="2732" y="692"/>
                  </a:cubicBezTo>
                  <a:cubicBezTo>
                    <a:pt x="2455" y="865"/>
                    <a:pt x="2144" y="1003"/>
                    <a:pt x="2006" y="1279"/>
                  </a:cubicBezTo>
                  <a:cubicBezTo>
                    <a:pt x="1591" y="1729"/>
                    <a:pt x="1142" y="2144"/>
                    <a:pt x="727" y="2420"/>
                  </a:cubicBezTo>
                  <a:cubicBezTo>
                    <a:pt x="554" y="2593"/>
                    <a:pt x="554" y="2731"/>
                    <a:pt x="416" y="2731"/>
                  </a:cubicBezTo>
                  <a:cubicBezTo>
                    <a:pt x="277" y="2869"/>
                    <a:pt x="139" y="3008"/>
                    <a:pt x="277" y="3146"/>
                  </a:cubicBezTo>
                  <a:cubicBezTo>
                    <a:pt x="139" y="3284"/>
                    <a:pt x="1" y="3457"/>
                    <a:pt x="1" y="3595"/>
                  </a:cubicBezTo>
                  <a:cubicBezTo>
                    <a:pt x="1" y="4010"/>
                    <a:pt x="139" y="4598"/>
                    <a:pt x="139" y="5012"/>
                  </a:cubicBezTo>
                  <a:lnTo>
                    <a:pt x="416" y="5324"/>
                  </a:lnTo>
                  <a:cubicBezTo>
                    <a:pt x="416" y="5462"/>
                    <a:pt x="416" y="5462"/>
                    <a:pt x="554" y="5462"/>
                  </a:cubicBezTo>
                  <a:cubicBezTo>
                    <a:pt x="1142" y="6049"/>
                    <a:pt x="1729" y="6464"/>
                    <a:pt x="2455" y="6914"/>
                  </a:cubicBezTo>
                  <a:cubicBezTo>
                    <a:pt x="3146" y="7328"/>
                    <a:pt x="3872" y="7778"/>
                    <a:pt x="4598" y="8054"/>
                  </a:cubicBezTo>
                  <a:lnTo>
                    <a:pt x="4875" y="8054"/>
                  </a:lnTo>
                  <a:cubicBezTo>
                    <a:pt x="4875" y="8192"/>
                    <a:pt x="5047" y="8192"/>
                    <a:pt x="5047" y="8192"/>
                  </a:cubicBezTo>
                  <a:lnTo>
                    <a:pt x="5462" y="8192"/>
                  </a:lnTo>
                  <a:cubicBezTo>
                    <a:pt x="5912" y="7778"/>
                    <a:pt x="6326" y="7328"/>
                    <a:pt x="6776" y="6741"/>
                  </a:cubicBezTo>
                  <a:cubicBezTo>
                    <a:pt x="7190" y="6326"/>
                    <a:pt x="7640" y="5738"/>
                    <a:pt x="8055" y="5324"/>
                  </a:cubicBezTo>
                  <a:cubicBezTo>
                    <a:pt x="8193" y="5185"/>
                    <a:pt x="8193" y="5012"/>
                    <a:pt x="8193" y="4874"/>
                  </a:cubicBezTo>
                  <a:lnTo>
                    <a:pt x="8193" y="4598"/>
                  </a:lnTo>
                  <a:lnTo>
                    <a:pt x="8193" y="4010"/>
                  </a:lnTo>
                  <a:lnTo>
                    <a:pt x="8193" y="3284"/>
                  </a:lnTo>
                  <a:lnTo>
                    <a:pt x="8193" y="3008"/>
                  </a:lnTo>
                  <a:cubicBezTo>
                    <a:pt x="8055" y="3008"/>
                    <a:pt x="8055" y="2869"/>
                    <a:pt x="8055" y="2869"/>
                  </a:cubicBezTo>
                  <a:cubicBezTo>
                    <a:pt x="6914" y="1867"/>
                    <a:pt x="5600" y="865"/>
                    <a:pt x="4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3396208" y="4047907"/>
              <a:ext cx="147775" cy="147128"/>
            </a:xfrm>
            <a:custGeom>
              <a:avLst/>
              <a:gdLst/>
              <a:ahLst/>
              <a:cxnLst/>
              <a:rect l="l" t="t" r="r" b="b"/>
              <a:pathLst>
                <a:path w="8228" h="8192" extrusionOk="0">
                  <a:moveTo>
                    <a:pt x="3907" y="864"/>
                  </a:moveTo>
                  <a:cubicBezTo>
                    <a:pt x="4183" y="1002"/>
                    <a:pt x="4460" y="1141"/>
                    <a:pt x="4771" y="1417"/>
                  </a:cubicBezTo>
                  <a:cubicBezTo>
                    <a:pt x="5635" y="2005"/>
                    <a:pt x="6361" y="2592"/>
                    <a:pt x="7052" y="3145"/>
                  </a:cubicBezTo>
                  <a:cubicBezTo>
                    <a:pt x="6361" y="4010"/>
                    <a:pt x="5497" y="4735"/>
                    <a:pt x="4632" y="5600"/>
                  </a:cubicBezTo>
                  <a:cubicBezTo>
                    <a:pt x="3907" y="5185"/>
                    <a:pt x="3042" y="4735"/>
                    <a:pt x="2317" y="4321"/>
                  </a:cubicBezTo>
                  <a:cubicBezTo>
                    <a:pt x="1867" y="4010"/>
                    <a:pt x="1452" y="3595"/>
                    <a:pt x="1176" y="3318"/>
                  </a:cubicBezTo>
                  <a:lnTo>
                    <a:pt x="2731" y="1728"/>
                  </a:lnTo>
                  <a:cubicBezTo>
                    <a:pt x="3042" y="1417"/>
                    <a:pt x="3319" y="1279"/>
                    <a:pt x="3595" y="1002"/>
                  </a:cubicBezTo>
                  <a:lnTo>
                    <a:pt x="3768" y="1002"/>
                  </a:lnTo>
                  <a:cubicBezTo>
                    <a:pt x="3907" y="1002"/>
                    <a:pt x="3907" y="1002"/>
                    <a:pt x="3907" y="864"/>
                  </a:cubicBezTo>
                  <a:close/>
                  <a:moveTo>
                    <a:pt x="1176" y="4459"/>
                  </a:moveTo>
                  <a:cubicBezTo>
                    <a:pt x="1452" y="4735"/>
                    <a:pt x="1729" y="5047"/>
                    <a:pt x="2178" y="5185"/>
                  </a:cubicBezTo>
                  <a:cubicBezTo>
                    <a:pt x="2904" y="5600"/>
                    <a:pt x="3595" y="6049"/>
                    <a:pt x="4321" y="6325"/>
                  </a:cubicBezTo>
                  <a:lnTo>
                    <a:pt x="4321" y="6913"/>
                  </a:lnTo>
                  <a:cubicBezTo>
                    <a:pt x="4183" y="6913"/>
                    <a:pt x="4045" y="6775"/>
                    <a:pt x="3907" y="6775"/>
                  </a:cubicBezTo>
                  <a:cubicBezTo>
                    <a:pt x="3595" y="6602"/>
                    <a:pt x="3181" y="6325"/>
                    <a:pt x="2904" y="6187"/>
                  </a:cubicBezTo>
                  <a:lnTo>
                    <a:pt x="2731" y="6049"/>
                  </a:lnTo>
                  <a:cubicBezTo>
                    <a:pt x="2178" y="5600"/>
                    <a:pt x="1591" y="5323"/>
                    <a:pt x="1003" y="4874"/>
                  </a:cubicBezTo>
                  <a:lnTo>
                    <a:pt x="1003" y="4459"/>
                  </a:lnTo>
                  <a:close/>
                  <a:moveTo>
                    <a:pt x="7363" y="4182"/>
                  </a:moveTo>
                  <a:lnTo>
                    <a:pt x="7363" y="4597"/>
                  </a:lnTo>
                  <a:lnTo>
                    <a:pt x="7363" y="4735"/>
                  </a:lnTo>
                  <a:cubicBezTo>
                    <a:pt x="7225" y="4874"/>
                    <a:pt x="7052" y="5047"/>
                    <a:pt x="6914" y="5185"/>
                  </a:cubicBezTo>
                  <a:cubicBezTo>
                    <a:pt x="6499" y="5738"/>
                    <a:pt x="6050" y="6187"/>
                    <a:pt x="5497" y="6775"/>
                  </a:cubicBezTo>
                  <a:lnTo>
                    <a:pt x="5497" y="6913"/>
                  </a:lnTo>
                  <a:cubicBezTo>
                    <a:pt x="5324" y="6913"/>
                    <a:pt x="5324" y="6913"/>
                    <a:pt x="5324" y="7051"/>
                  </a:cubicBezTo>
                  <a:lnTo>
                    <a:pt x="5324" y="6913"/>
                  </a:lnTo>
                  <a:cubicBezTo>
                    <a:pt x="5185" y="6775"/>
                    <a:pt x="5185" y="6464"/>
                    <a:pt x="5185" y="6325"/>
                  </a:cubicBezTo>
                  <a:lnTo>
                    <a:pt x="5185" y="6187"/>
                  </a:lnTo>
                  <a:lnTo>
                    <a:pt x="5324" y="6187"/>
                  </a:lnTo>
                  <a:cubicBezTo>
                    <a:pt x="5773" y="5600"/>
                    <a:pt x="6361" y="5047"/>
                    <a:pt x="6914" y="4459"/>
                  </a:cubicBezTo>
                  <a:cubicBezTo>
                    <a:pt x="7052" y="4459"/>
                    <a:pt x="7225" y="4321"/>
                    <a:pt x="7363" y="4182"/>
                  </a:cubicBezTo>
                  <a:close/>
                  <a:moveTo>
                    <a:pt x="4045" y="0"/>
                  </a:moveTo>
                  <a:cubicBezTo>
                    <a:pt x="3907" y="0"/>
                    <a:pt x="3768" y="0"/>
                    <a:pt x="3595" y="138"/>
                  </a:cubicBezTo>
                  <a:lnTo>
                    <a:pt x="3457" y="138"/>
                  </a:lnTo>
                  <a:cubicBezTo>
                    <a:pt x="3181" y="277"/>
                    <a:pt x="2904" y="415"/>
                    <a:pt x="2731" y="726"/>
                  </a:cubicBezTo>
                  <a:cubicBezTo>
                    <a:pt x="2455" y="864"/>
                    <a:pt x="2178" y="1002"/>
                    <a:pt x="2040" y="1279"/>
                  </a:cubicBezTo>
                  <a:cubicBezTo>
                    <a:pt x="1591" y="1590"/>
                    <a:pt x="1176" y="2005"/>
                    <a:pt x="727" y="2454"/>
                  </a:cubicBezTo>
                  <a:cubicBezTo>
                    <a:pt x="588" y="2592"/>
                    <a:pt x="450" y="2592"/>
                    <a:pt x="450" y="2731"/>
                  </a:cubicBezTo>
                  <a:cubicBezTo>
                    <a:pt x="312" y="2869"/>
                    <a:pt x="139" y="3007"/>
                    <a:pt x="139" y="3145"/>
                  </a:cubicBezTo>
                  <a:cubicBezTo>
                    <a:pt x="139" y="3318"/>
                    <a:pt x="1" y="3457"/>
                    <a:pt x="1" y="3595"/>
                  </a:cubicBezTo>
                  <a:cubicBezTo>
                    <a:pt x="1" y="4010"/>
                    <a:pt x="139" y="4459"/>
                    <a:pt x="139" y="5047"/>
                  </a:cubicBezTo>
                  <a:cubicBezTo>
                    <a:pt x="139" y="5047"/>
                    <a:pt x="312" y="5185"/>
                    <a:pt x="312" y="5323"/>
                  </a:cubicBezTo>
                  <a:lnTo>
                    <a:pt x="450" y="5323"/>
                  </a:lnTo>
                  <a:lnTo>
                    <a:pt x="450" y="5461"/>
                  </a:lnTo>
                  <a:cubicBezTo>
                    <a:pt x="1176" y="6049"/>
                    <a:pt x="1729" y="6464"/>
                    <a:pt x="2455" y="6913"/>
                  </a:cubicBezTo>
                  <a:cubicBezTo>
                    <a:pt x="3181" y="7328"/>
                    <a:pt x="3907" y="7777"/>
                    <a:pt x="4632" y="8054"/>
                  </a:cubicBezTo>
                  <a:lnTo>
                    <a:pt x="4909" y="8054"/>
                  </a:lnTo>
                  <a:lnTo>
                    <a:pt x="5047" y="8192"/>
                  </a:lnTo>
                  <a:cubicBezTo>
                    <a:pt x="5185" y="8192"/>
                    <a:pt x="5324" y="8192"/>
                    <a:pt x="5324" y="8054"/>
                  </a:cubicBezTo>
                  <a:cubicBezTo>
                    <a:pt x="5911" y="7639"/>
                    <a:pt x="6361" y="7190"/>
                    <a:pt x="6775" y="6775"/>
                  </a:cubicBezTo>
                  <a:cubicBezTo>
                    <a:pt x="7225" y="6325"/>
                    <a:pt x="7640" y="5738"/>
                    <a:pt x="8089" y="5323"/>
                  </a:cubicBezTo>
                  <a:cubicBezTo>
                    <a:pt x="8227" y="5185"/>
                    <a:pt x="8227" y="5047"/>
                    <a:pt x="8227" y="4874"/>
                  </a:cubicBezTo>
                  <a:lnTo>
                    <a:pt x="8227" y="4597"/>
                  </a:lnTo>
                  <a:lnTo>
                    <a:pt x="8227" y="3318"/>
                  </a:lnTo>
                  <a:lnTo>
                    <a:pt x="8227" y="3145"/>
                  </a:lnTo>
                  <a:cubicBezTo>
                    <a:pt x="8227" y="3007"/>
                    <a:pt x="8089" y="2869"/>
                    <a:pt x="8089" y="2869"/>
                  </a:cubicBezTo>
                  <a:cubicBezTo>
                    <a:pt x="6775" y="1728"/>
                    <a:pt x="5635" y="726"/>
                    <a:pt x="4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517887" y="3957263"/>
              <a:ext cx="147757" cy="149481"/>
            </a:xfrm>
            <a:custGeom>
              <a:avLst/>
              <a:gdLst/>
              <a:ahLst/>
              <a:cxnLst/>
              <a:rect l="l" t="t" r="r" b="b"/>
              <a:pathLst>
                <a:path w="8227" h="8323" extrusionOk="0">
                  <a:moveTo>
                    <a:pt x="3906" y="1003"/>
                  </a:moveTo>
                  <a:cubicBezTo>
                    <a:pt x="4183" y="1141"/>
                    <a:pt x="4459" y="1279"/>
                    <a:pt x="4770" y="1452"/>
                  </a:cubicBezTo>
                  <a:cubicBezTo>
                    <a:pt x="5462" y="2005"/>
                    <a:pt x="6326" y="2593"/>
                    <a:pt x="7052" y="3319"/>
                  </a:cubicBezTo>
                  <a:cubicBezTo>
                    <a:pt x="6188" y="4045"/>
                    <a:pt x="5323" y="4736"/>
                    <a:pt x="4598" y="5600"/>
                  </a:cubicBezTo>
                  <a:cubicBezTo>
                    <a:pt x="3733" y="5185"/>
                    <a:pt x="3042" y="4909"/>
                    <a:pt x="2316" y="4321"/>
                  </a:cubicBezTo>
                  <a:cubicBezTo>
                    <a:pt x="1867" y="4045"/>
                    <a:pt x="1452" y="3734"/>
                    <a:pt x="1003" y="3319"/>
                  </a:cubicBezTo>
                  <a:cubicBezTo>
                    <a:pt x="1590" y="2869"/>
                    <a:pt x="2005" y="2316"/>
                    <a:pt x="2593" y="1867"/>
                  </a:cubicBezTo>
                  <a:cubicBezTo>
                    <a:pt x="2869" y="1591"/>
                    <a:pt x="3319" y="1279"/>
                    <a:pt x="3595" y="1141"/>
                  </a:cubicBezTo>
                  <a:lnTo>
                    <a:pt x="3733" y="1141"/>
                  </a:lnTo>
                  <a:cubicBezTo>
                    <a:pt x="3733" y="1003"/>
                    <a:pt x="3906" y="1003"/>
                    <a:pt x="3906" y="1003"/>
                  </a:cubicBezTo>
                  <a:close/>
                  <a:moveTo>
                    <a:pt x="865" y="4459"/>
                  </a:moveTo>
                  <a:cubicBezTo>
                    <a:pt x="1003" y="4459"/>
                    <a:pt x="1003" y="4598"/>
                    <a:pt x="1003" y="4598"/>
                  </a:cubicBezTo>
                  <a:cubicBezTo>
                    <a:pt x="1314" y="4736"/>
                    <a:pt x="1729" y="5047"/>
                    <a:pt x="2005" y="5324"/>
                  </a:cubicBezTo>
                  <a:cubicBezTo>
                    <a:pt x="2731" y="5773"/>
                    <a:pt x="3457" y="6049"/>
                    <a:pt x="4183" y="6464"/>
                  </a:cubicBezTo>
                  <a:cubicBezTo>
                    <a:pt x="4321" y="6637"/>
                    <a:pt x="4321" y="6775"/>
                    <a:pt x="4321" y="6914"/>
                  </a:cubicBezTo>
                  <a:lnTo>
                    <a:pt x="4321" y="7052"/>
                  </a:lnTo>
                  <a:cubicBezTo>
                    <a:pt x="3733" y="6914"/>
                    <a:pt x="3319" y="6464"/>
                    <a:pt x="2731" y="6188"/>
                  </a:cubicBezTo>
                  <a:cubicBezTo>
                    <a:pt x="2178" y="5773"/>
                    <a:pt x="1590" y="5324"/>
                    <a:pt x="1003" y="4909"/>
                  </a:cubicBezTo>
                  <a:cubicBezTo>
                    <a:pt x="1003" y="4736"/>
                    <a:pt x="1003" y="4598"/>
                    <a:pt x="865" y="4459"/>
                  </a:cubicBezTo>
                  <a:close/>
                  <a:moveTo>
                    <a:pt x="7190" y="4321"/>
                  </a:moveTo>
                  <a:cubicBezTo>
                    <a:pt x="7363" y="4459"/>
                    <a:pt x="7363" y="4598"/>
                    <a:pt x="7363" y="4736"/>
                  </a:cubicBezTo>
                  <a:cubicBezTo>
                    <a:pt x="7190" y="5047"/>
                    <a:pt x="6913" y="5185"/>
                    <a:pt x="6775" y="5324"/>
                  </a:cubicBezTo>
                  <a:cubicBezTo>
                    <a:pt x="6499" y="5773"/>
                    <a:pt x="6049" y="6188"/>
                    <a:pt x="5773" y="6464"/>
                  </a:cubicBezTo>
                  <a:lnTo>
                    <a:pt x="5323" y="6914"/>
                  </a:lnTo>
                  <a:cubicBezTo>
                    <a:pt x="5323" y="7052"/>
                    <a:pt x="5323" y="7052"/>
                    <a:pt x="5185" y="7052"/>
                  </a:cubicBezTo>
                  <a:lnTo>
                    <a:pt x="5185" y="6326"/>
                  </a:lnTo>
                  <a:cubicBezTo>
                    <a:pt x="5773" y="5600"/>
                    <a:pt x="6326" y="5185"/>
                    <a:pt x="6913" y="4598"/>
                  </a:cubicBezTo>
                  <a:cubicBezTo>
                    <a:pt x="7052" y="4459"/>
                    <a:pt x="7190" y="4321"/>
                    <a:pt x="7190" y="4321"/>
                  </a:cubicBezTo>
                  <a:close/>
                  <a:moveTo>
                    <a:pt x="3906" y="1"/>
                  </a:moveTo>
                  <a:cubicBezTo>
                    <a:pt x="3733" y="1"/>
                    <a:pt x="3733" y="139"/>
                    <a:pt x="3595" y="277"/>
                  </a:cubicBezTo>
                  <a:lnTo>
                    <a:pt x="3457" y="277"/>
                  </a:lnTo>
                  <a:cubicBezTo>
                    <a:pt x="3180" y="415"/>
                    <a:pt x="2869" y="588"/>
                    <a:pt x="2593" y="726"/>
                  </a:cubicBezTo>
                  <a:cubicBezTo>
                    <a:pt x="2316" y="865"/>
                    <a:pt x="2178" y="1141"/>
                    <a:pt x="1867" y="1279"/>
                  </a:cubicBezTo>
                  <a:cubicBezTo>
                    <a:pt x="1452" y="1729"/>
                    <a:pt x="1003" y="2144"/>
                    <a:pt x="726" y="2593"/>
                  </a:cubicBezTo>
                  <a:cubicBezTo>
                    <a:pt x="588" y="2593"/>
                    <a:pt x="450" y="2731"/>
                    <a:pt x="277" y="2869"/>
                  </a:cubicBezTo>
                  <a:cubicBezTo>
                    <a:pt x="139" y="2869"/>
                    <a:pt x="139" y="3181"/>
                    <a:pt x="139" y="3319"/>
                  </a:cubicBezTo>
                  <a:cubicBezTo>
                    <a:pt x="0" y="3319"/>
                    <a:pt x="0" y="3457"/>
                    <a:pt x="0" y="3595"/>
                  </a:cubicBezTo>
                  <a:cubicBezTo>
                    <a:pt x="0" y="4183"/>
                    <a:pt x="0" y="4598"/>
                    <a:pt x="139" y="5047"/>
                  </a:cubicBezTo>
                  <a:cubicBezTo>
                    <a:pt x="139" y="5185"/>
                    <a:pt x="139" y="5324"/>
                    <a:pt x="277" y="5324"/>
                  </a:cubicBezTo>
                  <a:cubicBezTo>
                    <a:pt x="277" y="5462"/>
                    <a:pt x="277" y="5462"/>
                    <a:pt x="450" y="5600"/>
                  </a:cubicBezTo>
                  <a:cubicBezTo>
                    <a:pt x="1003" y="6049"/>
                    <a:pt x="1729" y="6464"/>
                    <a:pt x="2316" y="6914"/>
                  </a:cubicBezTo>
                  <a:cubicBezTo>
                    <a:pt x="3042" y="7501"/>
                    <a:pt x="3733" y="7916"/>
                    <a:pt x="4598" y="8054"/>
                  </a:cubicBezTo>
                  <a:cubicBezTo>
                    <a:pt x="4598" y="8192"/>
                    <a:pt x="4770" y="8192"/>
                    <a:pt x="4770" y="8192"/>
                  </a:cubicBezTo>
                  <a:lnTo>
                    <a:pt x="5047" y="8192"/>
                  </a:lnTo>
                  <a:cubicBezTo>
                    <a:pt x="5047" y="8279"/>
                    <a:pt x="5082" y="8322"/>
                    <a:pt x="5133" y="8322"/>
                  </a:cubicBezTo>
                  <a:cubicBezTo>
                    <a:pt x="5185" y="8322"/>
                    <a:pt x="5254" y="8279"/>
                    <a:pt x="5323" y="8192"/>
                  </a:cubicBezTo>
                  <a:lnTo>
                    <a:pt x="6637" y="6914"/>
                  </a:lnTo>
                  <a:cubicBezTo>
                    <a:pt x="7190" y="6326"/>
                    <a:pt x="7639" y="5911"/>
                    <a:pt x="8054" y="5324"/>
                  </a:cubicBezTo>
                  <a:cubicBezTo>
                    <a:pt x="8227" y="5185"/>
                    <a:pt x="8227" y="5047"/>
                    <a:pt x="8054" y="4909"/>
                  </a:cubicBezTo>
                  <a:cubicBezTo>
                    <a:pt x="8227" y="4909"/>
                    <a:pt x="8227" y="4736"/>
                    <a:pt x="8227" y="4598"/>
                  </a:cubicBezTo>
                  <a:cubicBezTo>
                    <a:pt x="8227" y="4183"/>
                    <a:pt x="8054" y="3734"/>
                    <a:pt x="8054" y="3319"/>
                  </a:cubicBezTo>
                  <a:cubicBezTo>
                    <a:pt x="8054" y="3181"/>
                    <a:pt x="8054" y="3008"/>
                    <a:pt x="7916" y="2869"/>
                  </a:cubicBezTo>
                  <a:cubicBezTo>
                    <a:pt x="6775" y="1867"/>
                    <a:pt x="5462" y="865"/>
                    <a:pt x="4183" y="139"/>
                  </a:cubicBezTo>
                  <a:cubicBezTo>
                    <a:pt x="4045" y="139"/>
                    <a:pt x="4045" y="1"/>
                    <a:pt x="3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72050" y="4309243"/>
              <a:ext cx="147775" cy="147146"/>
            </a:xfrm>
            <a:custGeom>
              <a:avLst/>
              <a:gdLst/>
              <a:ahLst/>
              <a:cxnLst/>
              <a:rect l="l" t="t" r="r" b="b"/>
              <a:pathLst>
                <a:path w="8228" h="8193" extrusionOk="0">
                  <a:moveTo>
                    <a:pt x="3907" y="1003"/>
                  </a:moveTo>
                  <a:cubicBezTo>
                    <a:pt x="4183" y="1142"/>
                    <a:pt x="4460" y="1280"/>
                    <a:pt x="4771" y="1418"/>
                  </a:cubicBezTo>
                  <a:cubicBezTo>
                    <a:pt x="5497" y="2006"/>
                    <a:pt x="6361" y="2593"/>
                    <a:pt x="7052" y="3285"/>
                  </a:cubicBezTo>
                  <a:cubicBezTo>
                    <a:pt x="6188" y="4010"/>
                    <a:pt x="5324" y="4736"/>
                    <a:pt x="4632" y="5600"/>
                  </a:cubicBezTo>
                  <a:cubicBezTo>
                    <a:pt x="3907" y="5186"/>
                    <a:pt x="3042" y="4875"/>
                    <a:pt x="2317" y="4322"/>
                  </a:cubicBezTo>
                  <a:cubicBezTo>
                    <a:pt x="1867" y="4010"/>
                    <a:pt x="1452" y="3734"/>
                    <a:pt x="1003" y="3285"/>
                  </a:cubicBezTo>
                  <a:cubicBezTo>
                    <a:pt x="1591" y="2870"/>
                    <a:pt x="2040" y="2282"/>
                    <a:pt x="2593" y="1867"/>
                  </a:cubicBezTo>
                  <a:cubicBezTo>
                    <a:pt x="2904" y="1556"/>
                    <a:pt x="3319" y="1280"/>
                    <a:pt x="3595" y="1142"/>
                  </a:cubicBezTo>
                  <a:cubicBezTo>
                    <a:pt x="3595" y="1142"/>
                    <a:pt x="3768" y="1142"/>
                    <a:pt x="3768" y="1003"/>
                  </a:cubicBezTo>
                  <a:close/>
                  <a:moveTo>
                    <a:pt x="1003" y="4598"/>
                  </a:moveTo>
                  <a:cubicBezTo>
                    <a:pt x="1314" y="4736"/>
                    <a:pt x="1729" y="5013"/>
                    <a:pt x="2040" y="5186"/>
                  </a:cubicBezTo>
                  <a:cubicBezTo>
                    <a:pt x="2731" y="5739"/>
                    <a:pt x="3457" y="6050"/>
                    <a:pt x="4321" y="6465"/>
                  </a:cubicBezTo>
                  <a:lnTo>
                    <a:pt x="4321" y="6741"/>
                  </a:lnTo>
                  <a:lnTo>
                    <a:pt x="4321" y="7052"/>
                  </a:lnTo>
                  <a:cubicBezTo>
                    <a:pt x="3768" y="6741"/>
                    <a:pt x="3319" y="6465"/>
                    <a:pt x="2904" y="6188"/>
                  </a:cubicBezTo>
                  <a:cubicBezTo>
                    <a:pt x="2178" y="5739"/>
                    <a:pt x="1591" y="5324"/>
                    <a:pt x="1003" y="4875"/>
                  </a:cubicBezTo>
                  <a:lnTo>
                    <a:pt x="1003" y="4598"/>
                  </a:lnTo>
                  <a:close/>
                  <a:moveTo>
                    <a:pt x="7363" y="4322"/>
                  </a:moveTo>
                  <a:lnTo>
                    <a:pt x="7363" y="4598"/>
                  </a:lnTo>
                  <a:lnTo>
                    <a:pt x="7363" y="4736"/>
                  </a:lnTo>
                  <a:cubicBezTo>
                    <a:pt x="6637" y="5600"/>
                    <a:pt x="5911" y="6326"/>
                    <a:pt x="5185" y="7052"/>
                  </a:cubicBezTo>
                  <a:lnTo>
                    <a:pt x="5185" y="6741"/>
                  </a:lnTo>
                  <a:lnTo>
                    <a:pt x="5185" y="6326"/>
                  </a:lnTo>
                  <a:lnTo>
                    <a:pt x="5185" y="6188"/>
                  </a:lnTo>
                  <a:cubicBezTo>
                    <a:pt x="5773" y="5600"/>
                    <a:pt x="6361" y="5186"/>
                    <a:pt x="6914" y="4598"/>
                  </a:cubicBezTo>
                  <a:cubicBezTo>
                    <a:pt x="7052" y="4460"/>
                    <a:pt x="7225" y="4322"/>
                    <a:pt x="7363" y="4322"/>
                  </a:cubicBezTo>
                  <a:close/>
                  <a:moveTo>
                    <a:pt x="3907" y="1"/>
                  </a:moveTo>
                  <a:cubicBezTo>
                    <a:pt x="3907" y="1"/>
                    <a:pt x="3768" y="139"/>
                    <a:pt x="3595" y="139"/>
                  </a:cubicBezTo>
                  <a:cubicBezTo>
                    <a:pt x="3457" y="139"/>
                    <a:pt x="3457" y="277"/>
                    <a:pt x="3457" y="277"/>
                  </a:cubicBezTo>
                  <a:cubicBezTo>
                    <a:pt x="3181" y="416"/>
                    <a:pt x="2904" y="554"/>
                    <a:pt x="2593" y="692"/>
                  </a:cubicBezTo>
                  <a:cubicBezTo>
                    <a:pt x="2317" y="865"/>
                    <a:pt x="2178" y="1142"/>
                    <a:pt x="1867" y="1280"/>
                  </a:cubicBezTo>
                  <a:cubicBezTo>
                    <a:pt x="1452" y="1729"/>
                    <a:pt x="1176" y="2144"/>
                    <a:pt x="727" y="2420"/>
                  </a:cubicBezTo>
                  <a:cubicBezTo>
                    <a:pt x="588" y="2593"/>
                    <a:pt x="450" y="2732"/>
                    <a:pt x="312" y="2732"/>
                  </a:cubicBezTo>
                  <a:cubicBezTo>
                    <a:pt x="139" y="2870"/>
                    <a:pt x="139" y="3008"/>
                    <a:pt x="139" y="3285"/>
                  </a:cubicBezTo>
                  <a:cubicBezTo>
                    <a:pt x="1" y="3285"/>
                    <a:pt x="1" y="3457"/>
                    <a:pt x="1" y="3596"/>
                  </a:cubicBezTo>
                  <a:cubicBezTo>
                    <a:pt x="1" y="4010"/>
                    <a:pt x="1" y="4598"/>
                    <a:pt x="139" y="5013"/>
                  </a:cubicBezTo>
                  <a:cubicBezTo>
                    <a:pt x="139" y="5186"/>
                    <a:pt x="139" y="5186"/>
                    <a:pt x="312" y="5324"/>
                  </a:cubicBezTo>
                  <a:cubicBezTo>
                    <a:pt x="312" y="5462"/>
                    <a:pt x="450" y="5462"/>
                    <a:pt x="450" y="5600"/>
                  </a:cubicBezTo>
                  <a:cubicBezTo>
                    <a:pt x="1003" y="6050"/>
                    <a:pt x="1729" y="6465"/>
                    <a:pt x="2317" y="6914"/>
                  </a:cubicBezTo>
                  <a:cubicBezTo>
                    <a:pt x="3042" y="7329"/>
                    <a:pt x="3768" y="7778"/>
                    <a:pt x="4632" y="8055"/>
                  </a:cubicBezTo>
                  <a:lnTo>
                    <a:pt x="4771" y="8055"/>
                  </a:lnTo>
                  <a:cubicBezTo>
                    <a:pt x="4909" y="8193"/>
                    <a:pt x="4909" y="8193"/>
                    <a:pt x="5047" y="8193"/>
                  </a:cubicBezTo>
                  <a:lnTo>
                    <a:pt x="5324" y="8193"/>
                  </a:lnTo>
                  <a:cubicBezTo>
                    <a:pt x="5773" y="7778"/>
                    <a:pt x="6361" y="7329"/>
                    <a:pt x="6775" y="6741"/>
                  </a:cubicBezTo>
                  <a:cubicBezTo>
                    <a:pt x="7225" y="6326"/>
                    <a:pt x="7640" y="5739"/>
                    <a:pt x="8089" y="5324"/>
                  </a:cubicBezTo>
                  <a:cubicBezTo>
                    <a:pt x="8227" y="5186"/>
                    <a:pt x="8227" y="5013"/>
                    <a:pt x="8089" y="4875"/>
                  </a:cubicBezTo>
                  <a:cubicBezTo>
                    <a:pt x="8227" y="4875"/>
                    <a:pt x="8227" y="4736"/>
                    <a:pt x="8227" y="4598"/>
                  </a:cubicBezTo>
                  <a:cubicBezTo>
                    <a:pt x="8227" y="4149"/>
                    <a:pt x="8089" y="3734"/>
                    <a:pt x="8089" y="3285"/>
                  </a:cubicBezTo>
                  <a:cubicBezTo>
                    <a:pt x="8089" y="3146"/>
                    <a:pt x="8089" y="3008"/>
                    <a:pt x="7916" y="2870"/>
                  </a:cubicBezTo>
                  <a:cubicBezTo>
                    <a:pt x="6775" y="1867"/>
                    <a:pt x="5497" y="865"/>
                    <a:pt x="4183" y="139"/>
                  </a:cubicBezTo>
                  <a:cubicBezTo>
                    <a:pt x="4045" y="1"/>
                    <a:pt x="4045" y="1"/>
                    <a:pt x="3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391251" y="4221096"/>
              <a:ext cx="150235" cy="147146"/>
            </a:xfrm>
            <a:custGeom>
              <a:avLst/>
              <a:gdLst/>
              <a:ahLst/>
              <a:cxnLst/>
              <a:rect l="l" t="t" r="r" b="b"/>
              <a:pathLst>
                <a:path w="8365" h="8193" extrusionOk="0">
                  <a:moveTo>
                    <a:pt x="3871" y="865"/>
                  </a:moveTo>
                  <a:cubicBezTo>
                    <a:pt x="4183" y="1003"/>
                    <a:pt x="4459" y="1141"/>
                    <a:pt x="4736" y="1452"/>
                  </a:cubicBezTo>
                  <a:cubicBezTo>
                    <a:pt x="5600" y="1867"/>
                    <a:pt x="6326" y="2593"/>
                    <a:pt x="7190" y="3181"/>
                  </a:cubicBezTo>
                  <a:cubicBezTo>
                    <a:pt x="6326" y="4045"/>
                    <a:pt x="5461" y="4736"/>
                    <a:pt x="4736" y="5462"/>
                  </a:cubicBezTo>
                  <a:cubicBezTo>
                    <a:pt x="3871" y="5185"/>
                    <a:pt x="3180" y="4736"/>
                    <a:pt x="2316" y="4321"/>
                  </a:cubicBezTo>
                  <a:cubicBezTo>
                    <a:pt x="1867" y="4045"/>
                    <a:pt x="1452" y="3595"/>
                    <a:pt x="1141" y="3319"/>
                  </a:cubicBezTo>
                  <a:cubicBezTo>
                    <a:pt x="1728" y="2731"/>
                    <a:pt x="2143" y="2317"/>
                    <a:pt x="2731" y="1729"/>
                  </a:cubicBezTo>
                  <a:cubicBezTo>
                    <a:pt x="3007" y="1452"/>
                    <a:pt x="3318" y="1280"/>
                    <a:pt x="3733" y="1003"/>
                  </a:cubicBezTo>
                  <a:cubicBezTo>
                    <a:pt x="3871" y="1003"/>
                    <a:pt x="3871" y="865"/>
                    <a:pt x="3871" y="865"/>
                  </a:cubicBezTo>
                  <a:close/>
                  <a:moveTo>
                    <a:pt x="1141" y="4460"/>
                  </a:moveTo>
                  <a:cubicBezTo>
                    <a:pt x="1452" y="4736"/>
                    <a:pt x="1728" y="4909"/>
                    <a:pt x="2143" y="5185"/>
                  </a:cubicBezTo>
                  <a:cubicBezTo>
                    <a:pt x="2869" y="5600"/>
                    <a:pt x="3595" y="6050"/>
                    <a:pt x="4321" y="6326"/>
                  </a:cubicBezTo>
                  <a:lnTo>
                    <a:pt x="4321" y="6775"/>
                  </a:lnTo>
                  <a:cubicBezTo>
                    <a:pt x="4459" y="6914"/>
                    <a:pt x="4459" y="6914"/>
                    <a:pt x="4459" y="7052"/>
                  </a:cubicBezTo>
                  <a:cubicBezTo>
                    <a:pt x="3871" y="6775"/>
                    <a:pt x="3318" y="6464"/>
                    <a:pt x="2869" y="6188"/>
                  </a:cubicBezTo>
                  <a:cubicBezTo>
                    <a:pt x="2316" y="5773"/>
                    <a:pt x="1728" y="5324"/>
                    <a:pt x="1141" y="4909"/>
                  </a:cubicBezTo>
                  <a:lnTo>
                    <a:pt x="1141" y="4736"/>
                  </a:lnTo>
                  <a:lnTo>
                    <a:pt x="1003" y="4736"/>
                  </a:lnTo>
                  <a:lnTo>
                    <a:pt x="1003" y="4460"/>
                  </a:lnTo>
                  <a:close/>
                  <a:moveTo>
                    <a:pt x="7328" y="4183"/>
                  </a:moveTo>
                  <a:lnTo>
                    <a:pt x="7328" y="4598"/>
                  </a:lnTo>
                  <a:lnTo>
                    <a:pt x="7328" y="4736"/>
                  </a:lnTo>
                  <a:lnTo>
                    <a:pt x="7501" y="4736"/>
                  </a:lnTo>
                  <a:cubicBezTo>
                    <a:pt x="6775" y="5462"/>
                    <a:pt x="6049" y="6326"/>
                    <a:pt x="5323" y="7052"/>
                  </a:cubicBezTo>
                  <a:lnTo>
                    <a:pt x="5323" y="6775"/>
                  </a:lnTo>
                  <a:cubicBezTo>
                    <a:pt x="5185" y="6637"/>
                    <a:pt x="5185" y="6464"/>
                    <a:pt x="5185" y="6326"/>
                  </a:cubicBezTo>
                  <a:lnTo>
                    <a:pt x="5185" y="6188"/>
                  </a:lnTo>
                  <a:lnTo>
                    <a:pt x="5323" y="6188"/>
                  </a:lnTo>
                  <a:cubicBezTo>
                    <a:pt x="5773" y="5600"/>
                    <a:pt x="6326" y="5047"/>
                    <a:pt x="7051" y="4460"/>
                  </a:cubicBezTo>
                  <a:lnTo>
                    <a:pt x="7328" y="4183"/>
                  </a:lnTo>
                  <a:close/>
                  <a:moveTo>
                    <a:pt x="4044" y="1"/>
                  </a:moveTo>
                  <a:cubicBezTo>
                    <a:pt x="3871" y="1"/>
                    <a:pt x="3733" y="1"/>
                    <a:pt x="3733" y="139"/>
                  </a:cubicBezTo>
                  <a:lnTo>
                    <a:pt x="3457" y="139"/>
                  </a:lnTo>
                  <a:cubicBezTo>
                    <a:pt x="3180" y="277"/>
                    <a:pt x="2869" y="415"/>
                    <a:pt x="2731" y="588"/>
                  </a:cubicBezTo>
                  <a:cubicBezTo>
                    <a:pt x="2454" y="865"/>
                    <a:pt x="2143" y="1003"/>
                    <a:pt x="2005" y="1280"/>
                  </a:cubicBezTo>
                  <a:cubicBezTo>
                    <a:pt x="1590" y="1591"/>
                    <a:pt x="1141" y="2005"/>
                    <a:pt x="726" y="2455"/>
                  </a:cubicBezTo>
                  <a:cubicBezTo>
                    <a:pt x="588" y="2593"/>
                    <a:pt x="588" y="2593"/>
                    <a:pt x="415" y="2731"/>
                  </a:cubicBezTo>
                  <a:cubicBezTo>
                    <a:pt x="277" y="2870"/>
                    <a:pt x="138" y="3008"/>
                    <a:pt x="277" y="3181"/>
                  </a:cubicBezTo>
                  <a:cubicBezTo>
                    <a:pt x="138" y="3319"/>
                    <a:pt x="0" y="3457"/>
                    <a:pt x="0" y="3595"/>
                  </a:cubicBezTo>
                  <a:cubicBezTo>
                    <a:pt x="138" y="4045"/>
                    <a:pt x="138" y="4460"/>
                    <a:pt x="138" y="4909"/>
                  </a:cubicBezTo>
                  <a:cubicBezTo>
                    <a:pt x="277" y="5047"/>
                    <a:pt x="277" y="5185"/>
                    <a:pt x="415" y="5324"/>
                  </a:cubicBezTo>
                  <a:cubicBezTo>
                    <a:pt x="415" y="5324"/>
                    <a:pt x="415" y="5462"/>
                    <a:pt x="588" y="5462"/>
                  </a:cubicBezTo>
                  <a:cubicBezTo>
                    <a:pt x="1141" y="6050"/>
                    <a:pt x="1728" y="6464"/>
                    <a:pt x="2454" y="6914"/>
                  </a:cubicBezTo>
                  <a:cubicBezTo>
                    <a:pt x="3180" y="7328"/>
                    <a:pt x="3871" y="7778"/>
                    <a:pt x="4597" y="8054"/>
                  </a:cubicBezTo>
                  <a:lnTo>
                    <a:pt x="4908" y="8054"/>
                  </a:lnTo>
                  <a:lnTo>
                    <a:pt x="5047" y="8193"/>
                  </a:lnTo>
                  <a:cubicBezTo>
                    <a:pt x="5185" y="8193"/>
                    <a:pt x="5323" y="8193"/>
                    <a:pt x="5461" y="8054"/>
                  </a:cubicBezTo>
                  <a:lnTo>
                    <a:pt x="6775" y="6775"/>
                  </a:lnTo>
                  <a:cubicBezTo>
                    <a:pt x="7190" y="6188"/>
                    <a:pt x="7639" y="5773"/>
                    <a:pt x="8054" y="5324"/>
                  </a:cubicBezTo>
                  <a:cubicBezTo>
                    <a:pt x="8192" y="5185"/>
                    <a:pt x="8192" y="5047"/>
                    <a:pt x="8192" y="4909"/>
                  </a:cubicBezTo>
                  <a:cubicBezTo>
                    <a:pt x="8192" y="4736"/>
                    <a:pt x="8365" y="4736"/>
                    <a:pt x="8192" y="4598"/>
                  </a:cubicBezTo>
                  <a:lnTo>
                    <a:pt x="8192" y="3319"/>
                  </a:lnTo>
                  <a:lnTo>
                    <a:pt x="8192" y="3181"/>
                  </a:lnTo>
                  <a:cubicBezTo>
                    <a:pt x="8192" y="3008"/>
                    <a:pt x="8192" y="2870"/>
                    <a:pt x="8054" y="2870"/>
                  </a:cubicBezTo>
                  <a:cubicBezTo>
                    <a:pt x="6913" y="1729"/>
                    <a:pt x="5600" y="727"/>
                    <a:pt x="4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22844" y="4130469"/>
              <a:ext cx="147775" cy="147757"/>
            </a:xfrm>
            <a:custGeom>
              <a:avLst/>
              <a:gdLst/>
              <a:ahLst/>
              <a:cxnLst/>
              <a:rect l="l" t="t" r="r" b="b"/>
              <a:pathLst>
                <a:path w="8228" h="8227" extrusionOk="0">
                  <a:moveTo>
                    <a:pt x="3907" y="864"/>
                  </a:moveTo>
                  <a:cubicBezTo>
                    <a:pt x="4183" y="1003"/>
                    <a:pt x="4494" y="1141"/>
                    <a:pt x="4771" y="1314"/>
                  </a:cubicBezTo>
                  <a:cubicBezTo>
                    <a:pt x="5635" y="1867"/>
                    <a:pt x="6361" y="2593"/>
                    <a:pt x="7087" y="3180"/>
                  </a:cubicBezTo>
                  <a:cubicBezTo>
                    <a:pt x="6361" y="3906"/>
                    <a:pt x="5497" y="4597"/>
                    <a:pt x="4633" y="5461"/>
                  </a:cubicBezTo>
                  <a:cubicBezTo>
                    <a:pt x="3907" y="5185"/>
                    <a:pt x="3043" y="4770"/>
                    <a:pt x="2317" y="4321"/>
                  </a:cubicBezTo>
                  <a:cubicBezTo>
                    <a:pt x="1902" y="3906"/>
                    <a:pt x="1453" y="3595"/>
                    <a:pt x="1176" y="3318"/>
                  </a:cubicBezTo>
                  <a:cubicBezTo>
                    <a:pt x="1591" y="2731"/>
                    <a:pt x="2179" y="2178"/>
                    <a:pt x="2766" y="1728"/>
                  </a:cubicBezTo>
                  <a:cubicBezTo>
                    <a:pt x="3043" y="1452"/>
                    <a:pt x="3319" y="1141"/>
                    <a:pt x="3630" y="1003"/>
                  </a:cubicBezTo>
                  <a:lnTo>
                    <a:pt x="3769" y="1003"/>
                  </a:lnTo>
                  <a:cubicBezTo>
                    <a:pt x="3907" y="1003"/>
                    <a:pt x="3907" y="864"/>
                    <a:pt x="3907" y="864"/>
                  </a:cubicBezTo>
                  <a:close/>
                  <a:moveTo>
                    <a:pt x="1038" y="4321"/>
                  </a:moveTo>
                  <a:cubicBezTo>
                    <a:pt x="1038" y="4321"/>
                    <a:pt x="1038" y="4459"/>
                    <a:pt x="1176" y="4459"/>
                  </a:cubicBezTo>
                  <a:cubicBezTo>
                    <a:pt x="1453" y="4770"/>
                    <a:pt x="1729" y="4908"/>
                    <a:pt x="2179" y="5185"/>
                  </a:cubicBezTo>
                  <a:cubicBezTo>
                    <a:pt x="2904" y="5634"/>
                    <a:pt x="3630" y="5911"/>
                    <a:pt x="4322" y="6326"/>
                  </a:cubicBezTo>
                  <a:lnTo>
                    <a:pt x="4322" y="6913"/>
                  </a:lnTo>
                  <a:cubicBezTo>
                    <a:pt x="3907" y="6775"/>
                    <a:pt x="3319" y="6498"/>
                    <a:pt x="2904" y="6049"/>
                  </a:cubicBezTo>
                  <a:cubicBezTo>
                    <a:pt x="2317" y="5773"/>
                    <a:pt x="1591" y="5185"/>
                    <a:pt x="1038" y="4770"/>
                  </a:cubicBezTo>
                  <a:lnTo>
                    <a:pt x="1038" y="4321"/>
                  </a:lnTo>
                  <a:close/>
                  <a:moveTo>
                    <a:pt x="7363" y="4183"/>
                  </a:moveTo>
                  <a:lnTo>
                    <a:pt x="7363" y="4597"/>
                  </a:lnTo>
                  <a:lnTo>
                    <a:pt x="7363" y="4770"/>
                  </a:lnTo>
                  <a:cubicBezTo>
                    <a:pt x="7363" y="4770"/>
                    <a:pt x="7225" y="4908"/>
                    <a:pt x="7225" y="5047"/>
                  </a:cubicBezTo>
                  <a:cubicBezTo>
                    <a:pt x="6499" y="5634"/>
                    <a:pt x="5912" y="6326"/>
                    <a:pt x="5359" y="6913"/>
                  </a:cubicBezTo>
                  <a:cubicBezTo>
                    <a:pt x="5186" y="6637"/>
                    <a:pt x="5186" y="6498"/>
                    <a:pt x="5186" y="6187"/>
                  </a:cubicBezTo>
                  <a:lnTo>
                    <a:pt x="5359" y="6187"/>
                  </a:lnTo>
                  <a:cubicBezTo>
                    <a:pt x="5773" y="5634"/>
                    <a:pt x="6361" y="5047"/>
                    <a:pt x="6914" y="4459"/>
                  </a:cubicBezTo>
                  <a:cubicBezTo>
                    <a:pt x="7087" y="4321"/>
                    <a:pt x="7225" y="4321"/>
                    <a:pt x="7363" y="4183"/>
                  </a:cubicBezTo>
                  <a:close/>
                  <a:moveTo>
                    <a:pt x="4045" y="0"/>
                  </a:moveTo>
                  <a:cubicBezTo>
                    <a:pt x="3907" y="0"/>
                    <a:pt x="3769" y="0"/>
                    <a:pt x="3630" y="138"/>
                  </a:cubicBezTo>
                  <a:lnTo>
                    <a:pt x="3457" y="138"/>
                  </a:lnTo>
                  <a:cubicBezTo>
                    <a:pt x="3181" y="277"/>
                    <a:pt x="2904" y="450"/>
                    <a:pt x="2766" y="588"/>
                  </a:cubicBezTo>
                  <a:cubicBezTo>
                    <a:pt x="2455" y="726"/>
                    <a:pt x="2179" y="1003"/>
                    <a:pt x="2040" y="1141"/>
                  </a:cubicBezTo>
                  <a:lnTo>
                    <a:pt x="727" y="2454"/>
                  </a:lnTo>
                  <a:cubicBezTo>
                    <a:pt x="589" y="2454"/>
                    <a:pt x="450" y="2593"/>
                    <a:pt x="450" y="2731"/>
                  </a:cubicBezTo>
                  <a:cubicBezTo>
                    <a:pt x="312" y="2869"/>
                    <a:pt x="174" y="3042"/>
                    <a:pt x="174" y="3180"/>
                  </a:cubicBezTo>
                  <a:cubicBezTo>
                    <a:pt x="174" y="3180"/>
                    <a:pt x="1" y="3318"/>
                    <a:pt x="1" y="3457"/>
                  </a:cubicBezTo>
                  <a:cubicBezTo>
                    <a:pt x="1" y="4044"/>
                    <a:pt x="174" y="4459"/>
                    <a:pt x="174" y="4908"/>
                  </a:cubicBezTo>
                  <a:cubicBezTo>
                    <a:pt x="174" y="5047"/>
                    <a:pt x="312" y="5185"/>
                    <a:pt x="312" y="5185"/>
                  </a:cubicBezTo>
                  <a:lnTo>
                    <a:pt x="450" y="5185"/>
                  </a:lnTo>
                  <a:lnTo>
                    <a:pt x="450" y="5461"/>
                  </a:lnTo>
                  <a:cubicBezTo>
                    <a:pt x="1176" y="5911"/>
                    <a:pt x="1729" y="6498"/>
                    <a:pt x="2455" y="6913"/>
                  </a:cubicBezTo>
                  <a:cubicBezTo>
                    <a:pt x="3181" y="7363"/>
                    <a:pt x="3907" y="7777"/>
                    <a:pt x="4633" y="7916"/>
                  </a:cubicBezTo>
                  <a:cubicBezTo>
                    <a:pt x="4771" y="8054"/>
                    <a:pt x="4771" y="8054"/>
                    <a:pt x="4909" y="8054"/>
                  </a:cubicBezTo>
                  <a:lnTo>
                    <a:pt x="5047" y="8227"/>
                  </a:lnTo>
                  <a:cubicBezTo>
                    <a:pt x="5186" y="8227"/>
                    <a:pt x="5359" y="8227"/>
                    <a:pt x="5359" y="8054"/>
                  </a:cubicBezTo>
                  <a:cubicBezTo>
                    <a:pt x="5912" y="7639"/>
                    <a:pt x="6361" y="7190"/>
                    <a:pt x="6776" y="6775"/>
                  </a:cubicBezTo>
                  <a:cubicBezTo>
                    <a:pt x="7225" y="6187"/>
                    <a:pt x="7640" y="5773"/>
                    <a:pt x="8089" y="5185"/>
                  </a:cubicBezTo>
                  <a:cubicBezTo>
                    <a:pt x="8227" y="5047"/>
                    <a:pt x="8227" y="4908"/>
                    <a:pt x="8227" y="4770"/>
                  </a:cubicBezTo>
                  <a:lnTo>
                    <a:pt x="8227" y="4597"/>
                  </a:lnTo>
                  <a:lnTo>
                    <a:pt x="8227" y="3180"/>
                  </a:lnTo>
                  <a:cubicBezTo>
                    <a:pt x="8227" y="3042"/>
                    <a:pt x="8089" y="2869"/>
                    <a:pt x="8089" y="2731"/>
                  </a:cubicBezTo>
                  <a:cubicBezTo>
                    <a:pt x="6776" y="1728"/>
                    <a:pt x="5635" y="726"/>
                    <a:pt x="4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644523" y="4039825"/>
              <a:ext cx="147775" cy="147775"/>
            </a:xfrm>
            <a:custGeom>
              <a:avLst/>
              <a:gdLst/>
              <a:ahLst/>
              <a:cxnLst/>
              <a:rect l="l" t="t" r="r" b="b"/>
              <a:pathLst>
                <a:path w="8228" h="8228" extrusionOk="0">
                  <a:moveTo>
                    <a:pt x="3907" y="865"/>
                  </a:moveTo>
                  <a:cubicBezTo>
                    <a:pt x="4183" y="1176"/>
                    <a:pt x="4460" y="1314"/>
                    <a:pt x="4771" y="1452"/>
                  </a:cubicBezTo>
                  <a:cubicBezTo>
                    <a:pt x="5497" y="2040"/>
                    <a:pt x="6361" y="2593"/>
                    <a:pt x="7052" y="3319"/>
                  </a:cubicBezTo>
                  <a:cubicBezTo>
                    <a:pt x="6188" y="4045"/>
                    <a:pt x="5324" y="4771"/>
                    <a:pt x="4632" y="5635"/>
                  </a:cubicBezTo>
                  <a:cubicBezTo>
                    <a:pt x="3768" y="5185"/>
                    <a:pt x="3042" y="4771"/>
                    <a:pt x="2317" y="4321"/>
                  </a:cubicBezTo>
                  <a:cubicBezTo>
                    <a:pt x="1867" y="4045"/>
                    <a:pt x="1452" y="3768"/>
                    <a:pt x="1003" y="3319"/>
                  </a:cubicBezTo>
                  <a:cubicBezTo>
                    <a:pt x="1591" y="2904"/>
                    <a:pt x="2040" y="2317"/>
                    <a:pt x="2593" y="1729"/>
                  </a:cubicBezTo>
                  <a:cubicBezTo>
                    <a:pt x="2904" y="1591"/>
                    <a:pt x="3319" y="1314"/>
                    <a:pt x="3596" y="1176"/>
                  </a:cubicBezTo>
                  <a:cubicBezTo>
                    <a:pt x="3596" y="1003"/>
                    <a:pt x="3596" y="1003"/>
                    <a:pt x="3768" y="1003"/>
                  </a:cubicBezTo>
                  <a:cubicBezTo>
                    <a:pt x="3768" y="1003"/>
                    <a:pt x="3907" y="1003"/>
                    <a:pt x="3907" y="865"/>
                  </a:cubicBezTo>
                  <a:close/>
                  <a:moveTo>
                    <a:pt x="1003" y="4460"/>
                  </a:moveTo>
                  <a:cubicBezTo>
                    <a:pt x="1314" y="4771"/>
                    <a:pt x="1729" y="5047"/>
                    <a:pt x="2040" y="5185"/>
                  </a:cubicBezTo>
                  <a:cubicBezTo>
                    <a:pt x="2731" y="5635"/>
                    <a:pt x="3457" y="6050"/>
                    <a:pt x="4183" y="6361"/>
                  </a:cubicBezTo>
                  <a:cubicBezTo>
                    <a:pt x="4321" y="6637"/>
                    <a:pt x="4321" y="6775"/>
                    <a:pt x="4321" y="7052"/>
                  </a:cubicBezTo>
                  <a:cubicBezTo>
                    <a:pt x="3768" y="6775"/>
                    <a:pt x="3319" y="6499"/>
                    <a:pt x="2731" y="6188"/>
                  </a:cubicBezTo>
                  <a:cubicBezTo>
                    <a:pt x="2178" y="5773"/>
                    <a:pt x="1591" y="5324"/>
                    <a:pt x="1003" y="4909"/>
                  </a:cubicBezTo>
                  <a:cubicBezTo>
                    <a:pt x="1003" y="4771"/>
                    <a:pt x="1003" y="4632"/>
                    <a:pt x="865" y="4460"/>
                  </a:cubicBezTo>
                  <a:close/>
                  <a:moveTo>
                    <a:pt x="7363" y="4183"/>
                  </a:moveTo>
                  <a:lnTo>
                    <a:pt x="7363" y="4771"/>
                  </a:lnTo>
                  <a:cubicBezTo>
                    <a:pt x="7225" y="4909"/>
                    <a:pt x="7052" y="5047"/>
                    <a:pt x="7052" y="5185"/>
                  </a:cubicBezTo>
                  <a:cubicBezTo>
                    <a:pt x="6499" y="5773"/>
                    <a:pt x="5911" y="6499"/>
                    <a:pt x="5186" y="7052"/>
                  </a:cubicBezTo>
                  <a:lnTo>
                    <a:pt x="5186" y="6361"/>
                  </a:lnTo>
                  <a:lnTo>
                    <a:pt x="5186" y="6188"/>
                  </a:lnTo>
                  <a:cubicBezTo>
                    <a:pt x="5773" y="5635"/>
                    <a:pt x="6361" y="5047"/>
                    <a:pt x="6914" y="4632"/>
                  </a:cubicBezTo>
                  <a:cubicBezTo>
                    <a:pt x="7052" y="4460"/>
                    <a:pt x="7225" y="4321"/>
                    <a:pt x="7363" y="4183"/>
                  </a:cubicBezTo>
                  <a:close/>
                  <a:moveTo>
                    <a:pt x="3907" y="1"/>
                  </a:moveTo>
                  <a:cubicBezTo>
                    <a:pt x="3768" y="1"/>
                    <a:pt x="3768" y="139"/>
                    <a:pt x="3596" y="139"/>
                  </a:cubicBezTo>
                  <a:lnTo>
                    <a:pt x="3457" y="139"/>
                  </a:lnTo>
                  <a:cubicBezTo>
                    <a:pt x="3181" y="312"/>
                    <a:pt x="2904" y="450"/>
                    <a:pt x="2593" y="727"/>
                  </a:cubicBezTo>
                  <a:cubicBezTo>
                    <a:pt x="2317" y="865"/>
                    <a:pt x="2178" y="1003"/>
                    <a:pt x="1867" y="1314"/>
                  </a:cubicBezTo>
                  <a:lnTo>
                    <a:pt x="727" y="2455"/>
                  </a:lnTo>
                  <a:cubicBezTo>
                    <a:pt x="588" y="2593"/>
                    <a:pt x="450" y="2731"/>
                    <a:pt x="312" y="2731"/>
                  </a:cubicBezTo>
                  <a:cubicBezTo>
                    <a:pt x="139" y="2904"/>
                    <a:pt x="139" y="3042"/>
                    <a:pt x="139" y="3181"/>
                  </a:cubicBezTo>
                  <a:cubicBezTo>
                    <a:pt x="1" y="3319"/>
                    <a:pt x="1" y="3457"/>
                    <a:pt x="1" y="3595"/>
                  </a:cubicBezTo>
                  <a:cubicBezTo>
                    <a:pt x="1" y="4045"/>
                    <a:pt x="1" y="4460"/>
                    <a:pt x="139" y="5047"/>
                  </a:cubicBezTo>
                  <a:cubicBezTo>
                    <a:pt x="139" y="5185"/>
                    <a:pt x="139" y="5185"/>
                    <a:pt x="312" y="5324"/>
                  </a:cubicBezTo>
                  <a:cubicBezTo>
                    <a:pt x="312" y="5497"/>
                    <a:pt x="312" y="5497"/>
                    <a:pt x="450" y="5497"/>
                  </a:cubicBezTo>
                  <a:cubicBezTo>
                    <a:pt x="1003" y="6050"/>
                    <a:pt x="1729" y="6499"/>
                    <a:pt x="2317" y="6914"/>
                  </a:cubicBezTo>
                  <a:cubicBezTo>
                    <a:pt x="3042" y="7363"/>
                    <a:pt x="3768" y="7778"/>
                    <a:pt x="4632" y="8089"/>
                  </a:cubicBezTo>
                  <a:lnTo>
                    <a:pt x="4771" y="8089"/>
                  </a:lnTo>
                  <a:cubicBezTo>
                    <a:pt x="4909" y="8227"/>
                    <a:pt x="4909" y="8227"/>
                    <a:pt x="5047" y="8227"/>
                  </a:cubicBezTo>
                  <a:lnTo>
                    <a:pt x="5324" y="8227"/>
                  </a:lnTo>
                  <a:cubicBezTo>
                    <a:pt x="5773" y="7778"/>
                    <a:pt x="6188" y="7363"/>
                    <a:pt x="6637" y="6775"/>
                  </a:cubicBezTo>
                  <a:cubicBezTo>
                    <a:pt x="7225" y="6361"/>
                    <a:pt x="7640" y="5773"/>
                    <a:pt x="8089" y="5324"/>
                  </a:cubicBezTo>
                  <a:cubicBezTo>
                    <a:pt x="8227" y="5185"/>
                    <a:pt x="8227" y="5047"/>
                    <a:pt x="8089" y="4909"/>
                  </a:cubicBezTo>
                  <a:cubicBezTo>
                    <a:pt x="8227" y="4771"/>
                    <a:pt x="8227" y="4771"/>
                    <a:pt x="8227" y="4632"/>
                  </a:cubicBezTo>
                  <a:cubicBezTo>
                    <a:pt x="8227" y="4183"/>
                    <a:pt x="8089" y="3768"/>
                    <a:pt x="8089" y="3319"/>
                  </a:cubicBezTo>
                  <a:cubicBezTo>
                    <a:pt x="8089" y="3181"/>
                    <a:pt x="8089" y="3042"/>
                    <a:pt x="7916" y="2904"/>
                  </a:cubicBezTo>
                  <a:cubicBezTo>
                    <a:pt x="6776" y="1867"/>
                    <a:pt x="5497" y="865"/>
                    <a:pt x="4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078370" y="4181997"/>
              <a:ext cx="44092" cy="39117"/>
            </a:xfrm>
            <a:custGeom>
              <a:avLst/>
              <a:gdLst/>
              <a:ahLst/>
              <a:cxnLst/>
              <a:rect l="l" t="t" r="r" b="b"/>
              <a:pathLst>
                <a:path w="2455" h="2178" extrusionOk="0">
                  <a:moveTo>
                    <a:pt x="139" y="0"/>
                  </a:moveTo>
                  <a:lnTo>
                    <a:pt x="0" y="173"/>
                  </a:lnTo>
                  <a:lnTo>
                    <a:pt x="0" y="449"/>
                  </a:lnTo>
                  <a:cubicBezTo>
                    <a:pt x="139" y="726"/>
                    <a:pt x="415" y="1175"/>
                    <a:pt x="553" y="1452"/>
                  </a:cubicBezTo>
                  <a:lnTo>
                    <a:pt x="553" y="1901"/>
                  </a:lnTo>
                  <a:cubicBezTo>
                    <a:pt x="553" y="2039"/>
                    <a:pt x="726" y="2178"/>
                    <a:pt x="864" y="2178"/>
                  </a:cubicBezTo>
                  <a:cubicBezTo>
                    <a:pt x="1141" y="2178"/>
                    <a:pt x="1141" y="2039"/>
                    <a:pt x="1141" y="1901"/>
                  </a:cubicBezTo>
                  <a:lnTo>
                    <a:pt x="1141" y="1452"/>
                  </a:lnTo>
                  <a:cubicBezTo>
                    <a:pt x="1418" y="1590"/>
                    <a:pt x="1729" y="1728"/>
                    <a:pt x="2005" y="1901"/>
                  </a:cubicBezTo>
                  <a:cubicBezTo>
                    <a:pt x="2045" y="1941"/>
                    <a:pt x="2084" y="1958"/>
                    <a:pt x="2124" y="1958"/>
                  </a:cubicBezTo>
                  <a:cubicBezTo>
                    <a:pt x="2225" y="1958"/>
                    <a:pt x="2331" y="1852"/>
                    <a:pt x="2454" y="1728"/>
                  </a:cubicBezTo>
                  <a:cubicBezTo>
                    <a:pt x="2454" y="1590"/>
                    <a:pt x="2454" y="1452"/>
                    <a:pt x="2282" y="1452"/>
                  </a:cubicBezTo>
                  <a:cubicBezTo>
                    <a:pt x="2143" y="1314"/>
                    <a:pt x="2005" y="1314"/>
                    <a:pt x="2005" y="1314"/>
                  </a:cubicBezTo>
                  <a:cubicBezTo>
                    <a:pt x="1590" y="1037"/>
                    <a:pt x="1141" y="726"/>
                    <a:pt x="726" y="311"/>
                  </a:cubicBezTo>
                  <a:lnTo>
                    <a:pt x="726" y="311"/>
                  </a:lnTo>
                  <a:lnTo>
                    <a:pt x="864" y="449"/>
                  </a:lnTo>
                  <a:cubicBezTo>
                    <a:pt x="726" y="311"/>
                    <a:pt x="553" y="173"/>
                    <a:pt x="553" y="173"/>
                  </a:cubicBezTo>
                  <a:lnTo>
                    <a:pt x="4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3194463" y="4094460"/>
              <a:ext cx="54634" cy="44092"/>
            </a:xfrm>
            <a:custGeom>
              <a:avLst/>
              <a:gdLst/>
              <a:ahLst/>
              <a:cxnLst/>
              <a:rect l="l" t="t" r="r" b="b"/>
              <a:pathLst>
                <a:path w="3042" h="2455" extrusionOk="0">
                  <a:moveTo>
                    <a:pt x="726" y="0"/>
                  </a:moveTo>
                  <a:cubicBezTo>
                    <a:pt x="588" y="0"/>
                    <a:pt x="449" y="0"/>
                    <a:pt x="449" y="139"/>
                  </a:cubicBezTo>
                  <a:cubicBezTo>
                    <a:pt x="138" y="139"/>
                    <a:pt x="138" y="415"/>
                    <a:pt x="0" y="553"/>
                  </a:cubicBezTo>
                  <a:cubicBezTo>
                    <a:pt x="0" y="726"/>
                    <a:pt x="138" y="1003"/>
                    <a:pt x="138" y="1279"/>
                  </a:cubicBezTo>
                  <a:cubicBezTo>
                    <a:pt x="311" y="1418"/>
                    <a:pt x="449" y="1418"/>
                    <a:pt x="588" y="1418"/>
                  </a:cubicBezTo>
                  <a:cubicBezTo>
                    <a:pt x="726" y="1279"/>
                    <a:pt x="726" y="1141"/>
                    <a:pt x="726" y="1003"/>
                  </a:cubicBezTo>
                  <a:lnTo>
                    <a:pt x="726" y="865"/>
                  </a:lnTo>
                  <a:lnTo>
                    <a:pt x="588" y="726"/>
                  </a:lnTo>
                  <a:lnTo>
                    <a:pt x="588" y="553"/>
                  </a:lnTo>
                  <a:lnTo>
                    <a:pt x="864" y="553"/>
                  </a:lnTo>
                  <a:cubicBezTo>
                    <a:pt x="1002" y="726"/>
                    <a:pt x="1175" y="726"/>
                    <a:pt x="1175" y="726"/>
                  </a:cubicBezTo>
                  <a:cubicBezTo>
                    <a:pt x="1314" y="726"/>
                    <a:pt x="1452" y="865"/>
                    <a:pt x="1452" y="865"/>
                  </a:cubicBezTo>
                  <a:cubicBezTo>
                    <a:pt x="1452" y="1003"/>
                    <a:pt x="1590" y="1003"/>
                    <a:pt x="1590" y="1141"/>
                  </a:cubicBezTo>
                  <a:lnTo>
                    <a:pt x="1728" y="1279"/>
                  </a:lnTo>
                  <a:lnTo>
                    <a:pt x="1728" y="1418"/>
                  </a:lnTo>
                  <a:cubicBezTo>
                    <a:pt x="1590" y="1590"/>
                    <a:pt x="1452" y="1867"/>
                    <a:pt x="1314" y="2005"/>
                  </a:cubicBezTo>
                  <a:lnTo>
                    <a:pt x="1314" y="2282"/>
                  </a:lnTo>
                  <a:cubicBezTo>
                    <a:pt x="1452" y="2455"/>
                    <a:pt x="1590" y="2455"/>
                    <a:pt x="1728" y="2455"/>
                  </a:cubicBezTo>
                  <a:cubicBezTo>
                    <a:pt x="1867" y="2143"/>
                    <a:pt x="2039" y="2005"/>
                    <a:pt x="2178" y="1867"/>
                  </a:cubicBezTo>
                  <a:cubicBezTo>
                    <a:pt x="2178" y="1729"/>
                    <a:pt x="2178" y="1729"/>
                    <a:pt x="2316" y="1729"/>
                  </a:cubicBezTo>
                  <a:lnTo>
                    <a:pt x="2178" y="1729"/>
                  </a:lnTo>
                  <a:cubicBezTo>
                    <a:pt x="2454" y="1590"/>
                    <a:pt x="2731" y="1279"/>
                    <a:pt x="2903" y="1003"/>
                  </a:cubicBezTo>
                  <a:cubicBezTo>
                    <a:pt x="3042" y="865"/>
                    <a:pt x="2903" y="726"/>
                    <a:pt x="2731" y="553"/>
                  </a:cubicBezTo>
                  <a:cubicBezTo>
                    <a:pt x="2592" y="553"/>
                    <a:pt x="2454" y="553"/>
                    <a:pt x="2454" y="726"/>
                  </a:cubicBezTo>
                  <a:cubicBezTo>
                    <a:pt x="2316" y="726"/>
                    <a:pt x="2316" y="865"/>
                    <a:pt x="2178" y="1003"/>
                  </a:cubicBezTo>
                  <a:cubicBezTo>
                    <a:pt x="2178" y="865"/>
                    <a:pt x="2039" y="726"/>
                    <a:pt x="2039" y="553"/>
                  </a:cubicBezTo>
                  <a:cubicBezTo>
                    <a:pt x="1728" y="415"/>
                    <a:pt x="1590" y="277"/>
                    <a:pt x="1452" y="139"/>
                  </a:cubicBezTo>
                  <a:cubicBezTo>
                    <a:pt x="1314" y="139"/>
                    <a:pt x="1002" y="0"/>
                    <a:pt x="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3326685" y="4003815"/>
              <a:ext cx="49067" cy="40841"/>
            </a:xfrm>
            <a:custGeom>
              <a:avLst/>
              <a:gdLst/>
              <a:ahLst/>
              <a:cxnLst/>
              <a:rect l="l" t="t" r="r" b="b"/>
              <a:pathLst>
                <a:path w="2732" h="2274" extrusionOk="0">
                  <a:moveTo>
                    <a:pt x="277" y="1"/>
                  </a:moveTo>
                  <a:cubicBezTo>
                    <a:pt x="277" y="139"/>
                    <a:pt x="139" y="139"/>
                    <a:pt x="139" y="139"/>
                  </a:cubicBezTo>
                  <a:lnTo>
                    <a:pt x="139" y="277"/>
                  </a:lnTo>
                  <a:cubicBezTo>
                    <a:pt x="0" y="416"/>
                    <a:pt x="0" y="416"/>
                    <a:pt x="0" y="589"/>
                  </a:cubicBezTo>
                  <a:cubicBezTo>
                    <a:pt x="0" y="727"/>
                    <a:pt x="139" y="865"/>
                    <a:pt x="139" y="1003"/>
                  </a:cubicBezTo>
                  <a:cubicBezTo>
                    <a:pt x="139" y="1142"/>
                    <a:pt x="277" y="1142"/>
                    <a:pt x="277" y="1142"/>
                  </a:cubicBezTo>
                  <a:cubicBezTo>
                    <a:pt x="346" y="1211"/>
                    <a:pt x="381" y="1245"/>
                    <a:pt x="415" y="1245"/>
                  </a:cubicBezTo>
                  <a:cubicBezTo>
                    <a:pt x="450" y="1245"/>
                    <a:pt x="484" y="1211"/>
                    <a:pt x="553" y="1142"/>
                  </a:cubicBezTo>
                  <a:lnTo>
                    <a:pt x="726" y="1003"/>
                  </a:lnTo>
                  <a:lnTo>
                    <a:pt x="726" y="865"/>
                  </a:lnTo>
                  <a:cubicBezTo>
                    <a:pt x="726" y="727"/>
                    <a:pt x="553" y="727"/>
                    <a:pt x="553" y="589"/>
                  </a:cubicBezTo>
                  <a:lnTo>
                    <a:pt x="726" y="589"/>
                  </a:lnTo>
                  <a:lnTo>
                    <a:pt x="865" y="727"/>
                  </a:lnTo>
                  <a:cubicBezTo>
                    <a:pt x="865" y="865"/>
                    <a:pt x="1003" y="865"/>
                    <a:pt x="1003" y="865"/>
                  </a:cubicBezTo>
                  <a:lnTo>
                    <a:pt x="1003" y="1003"/>
                  </a:lnTo>
                  <a:lnTo>
                    <a:pt x="1003" y="1142"/>
                  </a:lnTo>
                  <a:cubicBezTo>
                    <a:pt x="1003" y="1280"/>
                    <a:pt x="1003" y="1453"/>
                    <a:pt x="1141" y="1453"/>
                  </a:cubicBezTo>
                  <a:cubicBezTo>
                    <a:pt x="1279" y="1453"/>
                    <a:pt x="1418" y="1453"/>
                    <a:pt x="1590" y="1280"/>
                  </a:cubicBezTo>
                  <a:lnTo>
                    <a:pt x="1590" y="1142"/>
                  </a:lnTo>
                  <a:cubicBezTo>
                    <a:pt x="1590" y="1142"/>
                    <a:pt x="1590" y="1003"/>
                    <a:pt x="1729" y="1003"/>
                  </a:cubicBezTo>
                  <a:lnTo>
                    <a:pt x="1867" y="865"/>
                  </a:lnTo>
                  <a:lnTo>
                    <a:pt x="2005" y="865"/>
                  </a:lnTo>
                  <a:lnTo>
                    <a:pt x="2005" y="1003"/>
                  </a:lnTo>
                  <a:lnTo>
                    <a:pt x="2143" y="1003"/>
                  </a:lnTo>
                  <a:lnTo>
                    <a:pt x="2143" y="1142"/>
                  </a:lnTo>
                  <a:lnTo>
                    <a:pt x="2143" y="1280"/>
                  </a:lnTo>
                  <a:cubicBezTo>
                    <a:pt x="2005" y="1280"/>
                    <a:pt x="2005" y="1453"/>
                    <a:pt x="2005" y="1453"/>
                  </a:cubicBezTo>
                  <a:cubicBezTo>
                    <a:pt x="2005" y="1591"/>
                    <a:pt x="1867" y="1729"/>
                    <a:pt x="1867" y="1729"/>
                  </a:cubicBezTo>
                  <a:cubicBezTo>
                    <a:pt x="1729" y="1867"/>
                    <a:pt x="1729" y="2144"/>
                    <a:pt x="1867" y="2144"/>
                  </a:cubicBezTo>
                  <a:cubicBezTo>
                    <a:pt x="1936" y="2230"/>
                    <a:pt x="2005" y="2274"/>
                    <a:pt x="2074" y="2274"/>
                  </a:cubicBezTo>
                  <a:cubicBezTo>
                    <a:pt x="2143" y="2274"/>
                    <a:pt x="2213" y="2230"/>
                    <a:pt x="2282" y="2144"/>
                  </a:cubicBezTo>
                  <a:cubicBezTo>
                    <a:pt x="2455" y="1867"/>
                    <a:pt x="2731" y="1591"/>
                    <a:pt x="2731" y="1142"/>
                  </a:cubicBezTo>
                  <a:cubicBezTo>
                    <a:pt x="2731" y="1003"/>
                    <a:pt x="2731" y="865"/>
                    <a:pt x="2593" y="727"/>
                  </a:cubicBezTo>
                  <a:lnTo>
                    <a:pt x="2282" y="416"/>
                  </a:lnTo>
                  <a:cubicBezTo>
                    <a:pt x="2213" y="347"/>
                    <a:pt x="2109" y="312"/>
                    <a:pt x="1988" y="312"/>
                  </a:cubicBezTo>
                  <a:cubicBezTo>
                    <a:pt x="1867" y="312"/>
                    <a:pt x="1729" y="347"/>
                    <a:pt x="1590" y="416"/>
                  </a:cubicBezTo>
                  <a:lnTo>
                    <a:pt x="1279" y="416"/>
                  </a:lnTo>
                  <a:cubicBezTo>
                    <a:pt x="1279" y="277"/>
                    <a:pt x="1141" y="139"/>
                    <a:pt x="1141" y="139"/>
                  </a:cubicBezTo>
                  <a:cubicBezTo>
                    <a:pt x="1003" y="1"/>
                    <a:pt x="865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3191967" y="4267666"/>
              <a:ext cx="54652" cy="33531"/>
            </a:xfrm>
            <a:custGeom>
              <a:avLst/>
              <a:gdLst/>
              <a:ahLst/>
              <a:cxnLst/>
              <a:rect l="l" t="t" r="r" b="b"/>
              <a:pathLst>
                <a:path w="3043" h="1867" extrusionOk="0">
                  <a:moveTo>
                    <a:pt x="1453" y="0"/>
                  </a:moveTo>
                  <a:lnTo>
                    <a:pt x="1314" y="138"/>
                  </a:lnTo>
                  <a:cubicBezTo>
                    <a:pt x="1141" y="277"/>
                    <a:pt x="1141" y="415"/>
                    <a:pt x="1314" y="588"/>
                  </a:cubicBezTo>
                  <a:cubicBezTo>
                    <a:pt x="1314" y="726"/>
                    <a:pt x="1453" y="726"/>
                    <a:pt x="1591" y="864"/>
                  </a:cubicBezTo>
                  <a:cubicBezTo>
                    <a:pt x="1591" y="1002"/>
                    <a:pt x="1453" y="1002"/>
                    <a:pt x="1453" y="1141"/>
                  </a:cubicBezTo>
                  <a:cubicBezTo>
                    <a:pt x="1453" y="1141"/>
                    <a:pt x="1453" y="1279"/>
                    <a:pt x="1314" y="1279"/>
                  </a:cubicBezTo>
                  <a:cubicBezTo>
                    <a:pt x="1141" y="1279"/>
                    <a:pt x="1141" y="1279"/>
                    <a:pt x="1141" y="1141"/>
                  </a:cubicBezTo>
                  <a:cubicBezTo>
                    <a:pt x="865" y="1002"/>
                    <a:pt x="727" y="588"/>
                    <a:pt x="450" y="277"/>
                  </a:cubicBezTo>
                  <a:lnTo>
                    <a:pt x="277" y="138"/>
                  </a:lnTo>
                  <a:cubicBezTo>
                    <a:pt x="139" y="138"/>
                    <a:pt x="139" y="277"/>
                    <a:pt x="1" y="277"/>
                  </a:cubicBezTo>
                  <a:lnTo>
                    <a:pt x="1" y="415"/>
                  </a:lnTo>
                  <a:lnTo>
                    <a:pt x="1" y="726"/>
                  </a:lnTo>
                  <a:cubicBezTo>
                    <a:pt x="139" y="864"/>
                    <a:pt x="277" y="1141"/>
                    <a:pt x="450" y="1279"/>
                  </a:cubicBezTo>
                  <a:cubicBezTo>
                    <a:pt x="588" y="1590"/>
                    <a:pt x="865" y="1728"/>
                    <a:pt x="1003" y="1867"/>
                  </a:cubicBezTo>
                  <a:cubicBezTo>
                    <a:pt x="1141" y="1867"/>
                    <a:pt x="1453" y="1867"/>
                    <a:pt x="1591" y="1728"/>
                  </a:cubicBezTo>
                  <a:cubicBezTo>
                    <a:pt x="1867" y="1728"/>
                    <a:pt x="1867" y="1452"/>
                    <a:pt x="2006" y="1279"/>
                  </a:cubicBezTo>
                  <a:lnTo>
                    <a:pt x="2455" y="1728"/>
                  </a:lnTo>
                  <a:cubicBezTo>
                    <a:pt x="2495" y="1769"/>
                    <a:pt x="2548" y="1786"/>
                    <a:pt x="2602" y="1786"/>
                  </a:cubicBezTo>
                  <a:cubicBezTo>
                    <a:pt x="2731" y="1786"/>
                    <a:pt x="2870" y="1688"/>
                    <a:pt x="2870" y="1590"/>
                  </a:cubicBezTo>
                  <a:cubicBezTo>
                    <a:pt x="3042" y="1590"/>
                    <a:pt x="3042" y="1279"/>
                    <a:pt x="2870" y="1279"/>
                  </a:cubicBezTo>
                  <a:cubicBezTo>
                    <a:pt x="2593" y="1141"/>
                    <a:pt x="2455" y="864"/>
                    <a:pt x="2178" y="726"/>
                  </a:cubicBezTo>
                  <a:cubicBezTo>
                    <a:pt x="2006" y="588"/>
                    <a:pt x="1867" y="277"/>
                    <a:pt x="1729" y="138"/>
                  </a:cubicBezTo>
                  <a:cubicBezTo>
                    <a:pt x="1591" y="138"/>
                    <a:pt x="1591" y="0"/>
                    <a:pt x="1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3313646" y="4177022"/>
              <a:ext cx="46570" cy="39135"/>
            </a:xfrm>
            <a:custGeom>
              <a:avLst/>
              <a:gdLst/>
              <a:ahLst/>
              <a:cxnLst/>
              <a:rect l="l" t="t" r="r" b="b"/>
              <a:pathLst>
                <a:path w="2593" h="2179" extrusionOk="0">
                  <a:moveTo>
                    <a:pt x="865" y="1"/>
                  </a:moveTo>
                  <a:cubicBezTo>
                    <a:pt x="726" y="1"/>
                    <a:pt x="726" y="1"/>
                    <a:pt x="588" y="139"/>
                  </a:cubicBezTo>
                  <a:cubicBezTo>
                    <a:pt x="415" y="450"/>
                    <a:pt x="277" y="726"/>
                    <a:pt x="1" y="1003"/>
                  </a:cubicBezTo>
                  <a:lnTo>
                    <a:pt x="1" y="1314"/>
                  </a:lnTo>
                  <a:cubicBezTo>
                    <a:pt x="139" y="1314"/>
                    <a:pt x="139" y="1314"/>
                    <a:pt x="139" y="1452"/>
                  </a:cubicBezTo>
                  <a:cubicBezTo>
                    <a:pt x="277" y="1591"/>
                    <a:pt x="415" y="1729"/>
                    <a:pt x="588" y="1729"/>
                  </a:cubicBezTo>
                  <a:cubicBezTo>
                    <a:pt x="726" y="1867"/>
                    <a:pt x="726" y="1867"/>
                    <a:pt x="865" y="1867"/>
                  </a:cubicBezTo>
                  <a:cubicBezTo>
                    <a:pt x="1003" y="1867"/>
                    <a:pt x="1003" y="1729"/>
                    <a:pt x="1003" y="1591"/>
                  </a:cubicBezTo>
                  <a:lnTo>
                    <a:pt x="1141" y="1591"/>
                  </a:lnTo>
                  <a:cubicBezTo>
                    <a:pt x="1141" y="1591"/>
                    <a:pt x="1141" y="1452"/>
                    <a:pt x="1279" y="1452"/>
                  </a:cubicBezTo>
                  <a:lnTo>
                    <a:pt x="1279" y="1314"/>
                  </a:lnTo>
                  <a:lnTo>
                    <a:pt x="1452" y="1314"/>
                  </a:lnTo>
                  <a:lnTo>
                    <a:pt x="1591" y="1141"/>
                  </a:lnTo>
                  <a:lnTo>
                    <a:pt x="1729" y="1141"/>
                  </a:lnTo>
                  <a:cubicBezTo>
                    <a:pt x="1729" y="1314"/>
                    <a:pt x="1867" y="1314"/>
                    <a:pt x="1867" y="1314"/>
                  </a:cubicBezTo>
                  <a:lnTo>
                    <a:pt x="2005" y="1452"/>
                  </a:lnTo>
                  <a:lnTo>
                    <a:pt x="1867" y="1452"/>
                  </a:lnTo>
                  <a:lnTo>
                    <a:pt x="1867" y="1591"/>
                  </a:lnTo>
                  <a:cubicBezTo>
                    <a:pt x="1729" y="1729"/>
                    <a:pt x="1729" y="1729"/>
                    <a:pt x="1729" y="1867"/>
                  </a:cubicBezTo>
                  <a:lnTo>
                    <a:pt x="1729" y="2005"/>
                  </a:lnTo>
                  <a:cubicBezTo>
                    <a:pt x="1867" y="2178"/>
                    <a:pt x="1867" y="2178"/>
                    <a:pt x="2005" y="2178"/>
                  </a:cubicBezTo>
                  <a:lnTo>
                    <a:pt x="2144" y="2178"/>
                  </a:lnTo>
                  <a:cubicBezTo>
                    <a:pt x="2316" y="2005"/>
                    <a:pt x="2316" y="2005"/>
                    <a:pt x="2316" y="1867"/>
                  </a:cubicBezTo>
                  <a:cubicBezTo>
                    <a:pt x="2455" y="1867"/>
                    <a:pt x="2455" y="1729"/>
                    <a:pt x="2455" y="1729"/>
                  </a:cubicBezTo>
                  <a:cubicBezTo>
                    <a:pt x="2593" y="1591"/>
                    <a:pt x="2593" y="1452"/>
                    <a:pt x="2593" y="1314"/>
                  </a:cubicBezTo>
                  <a:cubicBezTo>
                    <a:pt x="2455" y="1141"/>
                    <a:pt x="2455" y="1003"/>
                    <a:pt x="2316" y="1003"/>
                  </a:cubicBezTo>
                  <a:cubicBezTo>
                    <a:pt x="2316" y="865"/>
                    <a:pt x="2144" y="726"/>
                    <a:pt x="2005" y="726"/>
                  </a:cubicBezTo>
                  <a:cubicBezTo>
                    <a:pt x="1867" y="588"/>
                    <a:pt x="1729" y="588"/>
                    <a:pt x="1729" y="588"/>
                  </a:cubicBezTo>
                  <a:lnTo>
                    <a:pt x="1591" y="588"/>
                  </a:lnTo>
                  <a:cubicBezTo>
                    <a:pt x="1452" y="588"/>
                    <a:pt x="1279" y="726"/>
                    <a:pt x="1279" y="726"/>
                  </a:cubicBezTo>
                  <a:cubicBezTo>
                    <a:pt x="1003" y="726"/>
                    <a:pt x="1003" y="865"/>
                    <a:pt x="865" y="1003"/>
                  </a:cubicBezTo>
                  <a:cubicBezTo>
                    <a:pt x="836" y="1003"/>
                    <a:pt x="813" y="1003"/>
                    <a:pt x="795" y="1004"/>
                  </a:cubicBezTo>
                  <a:lnTo>
                    <a:pt x="795" y="1004"/>
                  </a:lnTo>
                  <a:cubicBezTo>
                    <a:pt x="911" y="777"/>
                    <a:pt x="1026" y="565"/>
                    <a:pt x="1141" y="450"/>
                  </a:cubicBezTo>
                  <a:cubicBezTo>
                    <a:pt x="1141" y="277"/>
                    <a:pt x="1141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3450842" y="4083899"/>
              <a:ext cx="40985" cy="44092"/>
            </a:xfrm>
            <a:custGeom>
              <a:avLst/>
              <a:gdLst/>
              <a:ahLst/>
              <a:cxnLst/>
              <a:rect l="l" t="t" r="r" b="b"/>
              <a:pathLst>
                <a:path w="2282" h="2455" extrusionOk="0">
                  <a:moveTo>
                    <a:pt x="1729" y="1314"/>
                  </a:moveTo>
                  <a:lnTo>
                    <a:pt x="1729" y="1453"/>
                  </a:lnTo>
                  <a:lnTo>
                    <a:pt x="1729" y="1591"/>
                  </a:lnTo>
                  <a:lnTo>
                    <a:pt x="1590" y="1591"/>
                  </a:lnTo>
                  <a:lnTo>
                    <a:pt x="1590" y="1729"/>
                  </a:lnTo>
                  <a:lnTo>
                    <a:pt x="1279" y="1729"/>
                  </a:lnTo>
                  <a:lnTo>
                    <a:pt x="1279" y="1591"/>
                  </a:lnTo>
                  <a:cubicBezTo>
                    <a:pt x="1418" y="1591"/>
                    <a:pt x="1418" y="1453"/>
                    <a:pt x="1418" y="1453"/>
                  </a:cubicBezTo>
                  <a:lnTo>
                    <a:pt x="1418" y="1314"/>
                  </a:lnTo>
                  <a:close/>
                  <a:moveTo>
                    <a:pt x="277" y="1"/>
                  </a:moveTo>
                  <a:lnTo>
                    <a:pt x="0" y="277"/>
                  </a:lnTo>
                  <a:lnTo>
                    <a:pt x="0" y="1141"/>
                  </a:lnTo>
                  <a:cubicBezTo>
                    <a:pt x="139" y="1453"/>
                    <a:pt x="277" y="1729"/>
                    <a:pt x="415" y="2006"/>
                  </a:cubicBezTo>
                  <a:cubicBezTo>
                    <a:pt x="726" y="2317"/>
                    <a:pt x="1003" y="2455"/>
                    <a:pt x="1279" y="2455"/>
                  </a:cubicBezTo>
                  <a:cubicBezTo>
                    <a:pt x="1418" y="2317"/>
                    <a:pt x="1590" y="2317"/>
                    <a:pt x="1729" y="2317"/>
                  </a:cubicBezTo>
                  <a:cubicBezTo>
                    <a:pt x="1867" y="2178"/>
                    <a:pt x="2005" y="2006"/>
                    <a:pt x="2143" y="1867"/>
                  </a:cubicBezTo>
                  <a:cubicBezTo>
                    <a:pt x="2143" y="1867"/>
                    <a:pt x="2282" y="1729"/>
                    <a:pt x="2282" y="1591"/>
                  </a:cubicBezTo>
                  <a:lnTo>
                    <a:pt x="2282" y="1314"/>
                  </a:lnTo>
                  <a:cubicBezTo>
                    <a:pt x="2282" y="1141"/>
                    <a:pt x="2143" y="1003"/>
                    <a:pt x="2143" y="1003"/>
                  </a:cubicBezTo>
                  <a:lnTo>
                    <a:pt x="1867" y="727"/>
                  </a:lnTo>
                  <a:lnTo>
                    <a:pt x="1279" y="727"/>
                  </a:lnTo>
                  <a:cubicBezTo>
                    <a:pt x="1279" y="727"/>
                    <a:pt x="1279" y="865"/>
                    <a:pt x="1141" y="865"/>
                  </a:cubicBezTo>
                  <a:lnTo>
                    <a:pt x="1003" y="1003"/>
                  </a:lnTo>
                  <a:lnTo>
                    <a:pt x="1003" y="1141"/>
                  </a:lnTo>
                  <a:cubicBezTo>
                    <a:pt x="865" y="1314"/>
                    <a:pt x="865" y="1453"/>
                    <a:pt x="865" y="1453"/>
                  </a:cubicBezTo>
                  <a:lnTo>
                    <a:pt x="726" y="1453"/>
                  </a:lnTo>
                  <a:cubicBezTo>
                    <a:pt x="726" y="1314"/>
                    <a:pt x="553" y="1141"/>
                    <a:pt x="553" y="1141"/>
                  </a:cubicBezTo>
                  <a:lnTo>
                    <a:pt x="553" y="865"/>
                  </a:lnTo>
                  <a:lnTo>
                    <a:pt x="553" y="588"/>
                  </a:lnTo>
                  <a:lnTo>
                    <a:pt x="553" y="450"/>
                  </a:lnTo>
                  <a:cubicBezTo>
                    <a:pt x="726" y="277"/>
                    <a:pt x="553" y="139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3313646" y="4347731"/>
              <a:ext cx="49067" cy="35417"/>
            </a:xfrm>
            <a:custGeom>
              <a:avLst/>
              <a:gdLst/>
              <a:ahLst/>
              <a:cxnLst/>
              <a:rect l="l" t="t" r="r" b="b"/>
              <a:pathLst>
                <a:path w="2732" h="1972" extrusionOk="0">
                  <a:moveTo>
                    <a:pt x="865" y="1"/>
                  </a:moveTo>
                  <a:cubicBezTo>
                    <a:pt x="865" y="139"/>
                    <a:pt x="726" y="139"/>
                    <a:pt x="726" y="139"/>
                  </a:cubicBezTo>
                  <a:lnTo>
                    <a:pt x="588" y="277"/>
                  </a:lnTo>
                  <a:cubicBezTo>
                    <a:pt x="415" y="277"/>
                    <a:pt x="415" y="450"/>
                    <a:pt x="415" y="450"/>
                  </a:cubicBezTo>
                  <a:cubicBezTo>
                    <a:pt x="277" y="589"/>
                    <a:pt x="139" y="727"/>
                    <a:pt x="139" y="727"/>
                  </a:cubicBezTo>
                  <a:cubicBezTo>
                    <a:pt x="1" y="865"/>
                    <a:pt x="1" y="1142"/>
                    <a:pt x="139" y="1142"/>
                  </a:cubicBezTo>
                  <a:cubicBezTo>
                    <a:pt x="208" y="1228"/>
                    <a:pt x="320" y="1271"/>
                    <a:pt x="415" y="1271"/>
                  </a:cubicBezTo>
                  <a:cubicBezTo>
                    <a:pt x="510" y="1271"/>
                    <a:pt x="588" y="1228"/>
                    <a:pt x="588" y="1142"/>
                  </a:cubicBezTo>
                  <a:cubicBezTo>
                    <a:pt x="726" y="1003"/>
                    <a:pt x="726" y="865"/>
                    <a:pt x="865" y="727"/>
                  </a:cubicBezTo>
                  <a:cubicBezTo>
                    <a:pt x="865" y="727"/>
                    <a:pt x="1003" y="727"/>
                    <a:pt x="1003" y="589"/>
                  </a:cubicBezTo>
                  <a:lnTo>
                    <a:pt x="1279" y="589"/>
                  </a:lnTo>
                  <a:cubicBezTo>
                    <a:pt x="1279" y="589"/>
                    <a:pt x="1279" y="727"/>
                    <a:pt x="1452" y="727"/>
                  </a:cubicBezTo>
                  <a:cubicBezTo>
                    <a:pt x="1591" y="865"/>
                    <a:pt x="1591" y="1003"/>
                    <a:pt x="1729" y="1142"/>
                  </a:cubicBezTo>
                  <a:cubicBezTo>
                    <a:pt x="1867" y="1453"/>
                    <a:pt x="2005" y="1591"/>
                    <a:pt x="2144" y="1867"/>
                  </a:cubicBezTo>
                  <a:cubicBezTo>
                    <a:pt x="2230" y="1937"/>
                    <a:pt x="2308" y="1971"/>
                    <a:pt x="2381" y="1971"/>
                  </a:cubicBezTo>
                  <a:cubicBezTo>
                    <a:pt x="2455" y="1971"/>
                    <a:pt x="2524" y="1937"/>
                    <a:pt x="2593" y="1867"/>
                  </a:cubicBezTo>
                  <a:cubicBezTo>
                    <a:pt x="2731" y="1867"/>
                    <a:pt x="2731" y="1729"/>
                    <a:pt x="2731" y="1729"/>
                  </a:cubicBezTo>
                  <a:lnTo>
                    <a:pt x="2731" y="1453"/>
                  </a:lnTo>
                  <a:cubicBezTo>
                    <a:pt x="2455" y="1142"/>
                    <a:pt x="2316" y="865"/>
                    <a:pt x="2144" y="727"/>
                  </a:cubicBezTo>
                  <a:cubicBezTo>
                    <a:pt x="2005" y="450"/>
                    <a:pt x="1729" y="139"/>
                    <a:pt x="1591" y="139"/>
                  </a:cubicBezTo>
                  <a:cubicBezTo>
                    <a:pt x="1452" y="1"/>
                    <a:pt x="1279" y="1"/>
                    <a:pt x="1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3440282" y="4254627"/>
              <a:ext cx="54652" cy="48169"/>
            </a:xfrm>
            <a:custGeom>
              <a:avLst/>
              <a:gdLst/>
              <a:ahLst/>
              <a:cxnLst/>
              <a:rect l="l" t="t" r="r" b="b"/>
              <a:pathLst>
                <a:path w="3043" h="2682" extrusionOk="0">
                  <a:moveTo>
                    <a:pt x="1141" y="588"/>
                  </a:moveTo>
                  <a:lnTo>
                    <a:pt x="1141" y="726"/>
                  </a:lnTo>
                  <a:lnTo>
                    <a:pt x="1314" y="726"/>
                  </a:lnTo>
                  <a:lnTo>
                    <a:pt x="1314" y="864"/>
                  </a:lnTo>
                  <a:lnTo>
                    <a:pt x="1314" y="1003"/>
                  </a:lnTo>
                  <a:cubicBezTo>
                    <a:pt x="1314" y="1141"/>
                    <a:pt x="1141" y="1141"/>
                    <a:pt x="1141" y="1141"/>
                  </a:cubicBezTo>
                  <a:lnTo>
                    <a:pt x="1003" y="1314"/>
                  </a:lnTo>
                  <a:lnTo>
                    <a:pt x="727" y="1314"/>
                  </a:lnTo>
                  <a:lnTo>
                    <a:pt x="727" y="1141"/>
                  </a:lnTo>
                  <a:lnTo>
                    <a:pt x="588" y="1141"/>
                  </a:lnTo>
                  <a:lnTo>
                    <a:pt x="588" y="1003"/>
                  </a:lnTo>
                  <a:cubicBezTo>
                    <a:pt x="588" y="864"/>
                    <a:pt x="588" y="864"/>
                    <a:pt x="727" y="864"/>
                  </a:cubicBezTo>
                  <a:lnTo>
                    <a:pt x="727" y="726"/>
                  </a:lnTo>
                  <a:cubicBezTo>
                    <a:pt x="727" y="726"/>
                    <a:pt x="865" y="726"/>
                    <a:pt x="865" y="588"/>
                  </a:cubicBezTo>
                  <a:close/>
                  <a:moveTo>
                    <a:pt x="2178" y="1314"/>
                  </a:moveTo>
                  <a:lnTo>
                    <a:pt x="2317" y="1452"/>
                  </a:lnTo>
                  <a:lnTo>
                    <a:pt x="2317" y="1590"/>
                  </a:lnTo>
                  <a:lnTo>
                    <a:pt x="2317" y="1728"/>
                  </a:lnTo>
                  <a:lnTo>
                    <a:pt x="2317" y="1867"/>
                  </a:lnTo>
                  <a:lnTo>
                    <a:pt x="2178" y="1867"/>
                  </a:lnTo>
                  <a:cubicBezTo>
                    <a:pt x="2178" y="2005"/>
                    <a:pt x="2006" y="2005"/>
                    <a:pt x="2006" y="2005"/>
                  </a:cubicBezTo>
                  <a:cubicBezTo>
                    <a:pt x="2006" y="2005"/>
                    <a:pt x="2006" y="2178"/>
                    <a:pt x="1867" y="2178"/>
                  </a:cubicBezTo>
                  <a:cubicBezTo>
                    <a:pt x="1729" y="2178"/>
                    <a:pt x="1729" y="2178"/>
                    <a:pt x="1729" y="2005"/>
                  </a:cubicBezTo>
                  <a:lnTo>
                    <a:pt x="1729" y="1867"/>
                  </a:lnTo>
                  <a:cubicBezTo>
                    <a:pt x="1729" y="1728"/>
                    <a:pt x="1729" y="1728"/>
                    <a:pt x="1867" y="1590"/>
                  </a:cubicBezTo>
                  <a:lnTo>
                    <a:pt x="1867" y="1452"/>
                  </a:lnTo>
                  <a:lnTo>
                    <a:pt x="2006" y="1452"/>
                  </a:lnTo>
                  <a:lnTo>
                    <a:pt x="2006" y="1314"/>
                  </a:lnTo>
                  <a:close/>
                  <a:moveTo>
                    <a:pt x="865" y="0"/>
                  </a:moveTo>
                  <a:lnTo>
                    <a:pt x="865" y="138"/>
                  </a:lnTo>
                  <a:lnTo>
                    <a:pt x="588" y="138"/>
                  </a:lnTo>
                  <a:cubicBezTo>
                    <a:pt x="139" y="450"/>
                    <a:pt x="1" y="864"/>
                    <a:pt x="1" y="1314"/>
                  </a:cubicBezTo>
                  <a:cubicBezTo>
                    <a:pt x="139" y="1452"/>
                    <a:pt x="139" y="1590"/>
                    <a:pt x="277" y="1728"/>
                  </a:cubicBezTo>
                  <a:cubicBezTo>
                    <a:pt x="450" y="1728"/>
                    <a:pt x="450" y="1867"/>
                    <a:pt x="588" y="1867"/>
                  </a:cubicBezTo>
                  <a:lnTo>
                    <a:pt x="1141" y="1867"/>
                  </a:lnTo>
                  <a:lnTo>
                    <a:pt x="1141" y="2005"/>
                  </a:lnTo>
                  <a:cubicBezTo>
                    <a:pt x="1141" y="2178"/>
                    <a:pt x="1141" y="2316"/>
                    <a:pt x="1314" y="2454"/>
                  </a:cubicBezTo>
                  <a:cubicBezTo>
                    <a:pt x="1314" y="2454"/>
                    <a:pt x="1453" y="2593"/>
                    <a:pt x="1591" y="2593"/>
                  </a:cubicBezTo>
                  <a:cubicBezTo>
                    <a:pt x="1684" y="2654"/>
                    <a:pt x="1785" y="2682"/>
                    <a:pt x="1888" y="2682"/>
                  </a:cubicBezTo>
                  <a:cubicBezTo>
                    <a:pt x="2246" y="2682"/>
                    <a:pt x="2624" y="2354"/>
                    <a:pt x="2731" y="2005"/>
                  </a:cubicBezTo>
                  <a:cubicBezTo>
                    <a:pt x="3043" y="1728"/>
                    <a:pt x="2870" y="1314"/>
                    <a:pt x="2731" y="1003"/>
                  </a:cubicBezTo>
                  <a:cubicBezTo>
                    <a:pt x="2593" y="864"/>
                    <a:pt x="2317" y="726"/>
                    <a:pt x="2178" y="726"/>
                  </a:cubicBezTo>
                  <a:cubicBezTo>
                    <a:pt x="2006" y="726"/>
                    <a:pt x="2006" y="726"/>
                    <a:pt x="1867" y="864"/>
                  </a:cubicBezTo>
                  <a:lnTo>
                    <a:pt x="1867" y="726"/>
                  </a:lnTo>
                  <a:cubicBezTo>
                    <a:pt x="1867" y="588"/>
                    <a:pt x="1729" y="588"/>
                    <a:pt x="1729" y="450"/>
                  </a:cubicBezTo>
                  <a:cubicBezTo>
                    <a:pt x="1591" y="277"/>
                    <a:pt x="1453" y="138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3471335" y="4290619"/>
              <a:ext cx="18" cy="3125"/>
            </a:xfrm>
            <a:custGeom>
              <a:avLst/>
              <a:gdLst/>
              <a:ahLst/>
              <a:cxnLst/>
              <a:rect l="l" t="t" r="r" b="b"/>
              <a:pathLst>
                <a:path w="1" h="174" extrusionOk="0">
                  <a:moveTo>
                    <a:pt x="0" y="1"/>
                  </a:moveTo>
                  <a:lnTo>
                    <a:pt x="0" y="174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3569414" y="4166461"/>
              <a:ext cx="54652" cy="34178"/>
            </a:xfrm>
            <a:custGeom>
              <a:avLst/>
              <a:gdLst/>
              <a:ahLst/>
              <a:cxnLst/>
              <a:rect l="l" t="t" r="r" b="b"/>
              <a:pathLst>
                <a:path w="3043" h="1903" extrusionOk="0">
                  <a:moveTo>
                    <a:pt x="1037" y="589"/>
                  </a:moveTo>
                  <a:lnTo>
                    <a:pt x="1176" y="727"/>
                  </a:lnTo>
                  <a:lnTo>
                    <a:pt x="1176" y="865"/>
                  </a:lnTo>
                  <a:lnTo>
                    <a:pt x="1176" y="1038"/>
                  </a:lnTo>
                  <a:lnTo>
                    <a:pt x="1176" y="1176"/>
                  </a:lnTo>
                  <a:lnTo>
                    <a:pt x="1037" y="1176"/>
                  </a:lnTo>
                  <a:lnTo>
                    <a:pt x="1037" y="1314"/>
                  </a:lnTo>
                  <a:lnTo>
                    <a:pt x="864" y="1314"/>
                  </a:lnTo>
                  <a:lnTo>
                    <a:pt x="726" y="1176"/>
                  </a:lnTo>
                  <a:lnTo>
                    <a:pt x="588" y="1176"/>
                  </a:lnTo>
                  <a:lnTo>
                    <a:pt x="588" y="1038"/>
                  </a:lnTo>
                  <a:cubicBezTo>
                    <a:pt x="588" y="865"/>
                    <a:pt x="726" y="865"/>
                    <a:pt x="726" y="865"/>
                  </a:cubicBezTo>
                  <a:lnTo>
                    <a:pt x="726" y="727"/>
                  </a:lnTo>
                  <a:cubicBezTo>
                    <a:pt x="726" y="727"/>
                    <a:pt x="864" y="727"/>
                    <a:pt x="864" y="589"/>
                  </a:cubicBezTo>
                  <a:close/>
                  <a:moveTo>
                    <a:pt x="1037" y="1"/>
                  </a:moveTo>
                  <a:cubicBezTo>
                    <a:pt x="726" y="1"/>
                    <a:pt x="588" y="174"/>
                    <a:pt x="450" y="312"/>
                  </a:cubicBezTo>
                  <a:lnTo>
                    <a:pt x="0" y="727"/>
                  </a:lnTo>
                  <a:lnTo>
                    <a:pt x="0" y="1038"/>
                  </a:lnTo>
                  <a:cubicBezTo>
                    <a:pt x="0" y="1176"/>
                    <a:pt x="0" y="1314"/>
                    <a:pt x="173" y="1314"/>
                  </a:cubicBezTo>
                  <a:cubicBezTo>
                    <a:pt x="173" y="1453"/>
                    <a:pt x="173" y="1453"/>
                    <a:pt x="311" y="1591"/>
                  </a:cubicBezTo>
                  <a:cubicBezTo>
                    <a:pt x="311" y="1591"/>
                    <a:pt x="450" y="1729"/>
                    <a:pt x="588" y="1729"/>
                  </a:cubicBezTo>
                  <a:cubicBezTo>
                    <a:pt x="726" y="1902"/>
                    <a:pt x="726" y="1902"/>
                    <a:pt x="864" y="1902"/>
                  </a:cubicBezTo>
                  <a:cubicBezTo>
                    <a:pt x="1037" y="1902"/>
                    <a:pt x="1176" y="1902"/>
                    <a:pt x="1176" y="1729"/>
                  </a:cubicBezTo>
                  <a:cubicBezTo>
                    <a:pt x="1314" y="1729"/>
                    <a:pt x="1452" y="1729"/>
                    <a:pt x="1452" y="1591"/>
                  </a:cubicBezTo>
                  <a:cubicBezTo>
                    <a:pt x="1590" y="1591"/>
                    <a:pt x="1590" y="1453"/>
                    <a:pt x="1590" y="1314"/>
                  </a:cubicBezTo>
                  <a:cubicBezTo>
                    <a:pt x="1729" y="1314"/>
                    <a:pt x="1729" y="1176"/>
                    <a:pt x="1729" y="1038"/>
                  </a:cubicBezTo>
                  <a:lnTo>
                    <a:pt x="1729" y="865"/>
                  </a:lnTo>
                  <a:cubicBezTo>
                    <a:pt x="2040" y="1038"/>
                    <a:pt x="2178" y="1176"/>
                    <a:pt x="2454" y="1314"/>
                  </a:cubicBezTo>
                  <a:cubicBezTo>
                    <a:pt x="2524" y="1384"/>
                    <a:pt x="2601" y="1418"/>
                    <a:pt x="2679" y="1418"/>
                  </a:cubicBezTo>
                  <a:cubicBezTo>
                    <a:pt x="2757" y="1418"/>
                    <a:pt x="2835" y="1384"/>
                    <a:pt x="2904" y="1314"/>
                  </a:cubicBezTo>
                  <a:cubicBezTo>
                    <a:pt x="3042" y="1176"/>
                    <a:pt x="2904" y="865"/>
                    <a:pt x="2766" y="865"/>
                  </a:cubicBezTo>
                  <a:cubicBezTo>
                    <a:pt x="2316" y="589"/>
                    <a:pt x="1901" y="174"/>
                    <a:pt x="1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2951734" y="4112455"/>
              <a:ext cx="27946" cy="33549"/>
            </a:xfrm>
            <a:custGeom>
              <a:avLst/>
              <a:gdLst/>
              <a:ahLst/>
              <a:cxnLst/>
              <a:rect l="l" t="t" r="r" b="b"/>
              <a:pathLst>
                <a:path w="1556" h="1868" extrusionOk="0">
                  <a:moveTo>
                    <a:pt x="691" y="588"/>
                  </a:moveTo>
                  <a:lnTo>
                    <a:pt x="691" y="727"/>
                  </a:lnTo>
                  <a:lnTo>
                    <a:pt x="864" y="727"/>
                  </a:lnTo>
                  <a:lnTo>
                    <a:pt x="864" y="865"/>
                  </a:lnTo>
                  <a:cubicBezTo>
                    <a:pt x="1002" y="865"/>
                    <a:pt x="1002" y="1003"/>
                    <a:pt x="1002" y="1003"/>
                  </a:cubicBezTo>
                  <a:lnTo>
                    <a:pt x="1002" y="1141"/>
                  </a:lnTo>
                  <a:lnTo>
                    <a:pt x="864" y="1141"/>
                  </a:lnTo>
                  <a:lnTo>
                    <a:pt x="864" y="1280"/>
                  </a:lnTo>
                  <a:lnTo>
                    <a:pt x="691" y="1280"/>
                  </a:lnTo>
                  <a:cubicBezTo>
                    <a:pt x="691" y="1280"/>
                    <a:pt x="553" y="1280"/>
                    <a:pt x="553" y="1141"/>
                  </a:cubicBezTo>
                  <a:lnTo>
                    <a:pt x="553" y="1003"/>
                  </a:lnTo>
                  <a:lnTo>
                    <a:pt x="553" y="865"/>
                  </a:lnTo>
                  <a:lnTo>
                    <a:pt x="553" y="727"/>
                  </a:lnTo>
                  <a:lnTo>
                    <a:pt x="691" y="588"/>
                  </a:lnTo>
                  <a:close/>
                  <a:moveTo>
                    <a:pt x="553" y="1"/>
                  </a:moveTo>
                  <a:cubicBezTo>
                    <a:pt x="415" y="1"/>
                    <a:pt x="415" y="1"/>
                    <a:pt x="277" y="139"/>
                  </a:cubicBezTo>
                  <a:cubicBezTo>
                    <a:pt x="277" y="139"/>
                    <a:pt x="277" y="277"/>
                    <a:pt x="138" y="277"/>
                  </a:cubicBezTo>
                  <a:cubicBezTo>
                    <a:pt x="138" y="416"/>
                    <a:pt x="0" y="416"/>
                    <a:pt x="0" y="588"/>
                  </a:cubicBezTo>
                  <a:lnTo>
                    <a:pt x="0" y="1141"/>
                  </a:lnTo>
                  <a:cubicBezTo>
                    <a:pt x="0" y="1280"/>
                    <a:pt x="138" y="1453"/>
                    <a:pt x="277" y="1591"/>
                  </a:cubicBezTo>
                  <a:cubicBezTo>
                    <a:pt x="415" y="1729"/>
                    <a:pt x="553" y="1867"/>
                    <a:pt x="691" y="1867"/>
                  </a:cubicBezTo>
                  <a:cubicBezTo>
                    <a:pt x="1002" y="1867"/>
                    <a:pt x="1141" y="1729"/>
                    <a:pt x="1279" y="1591"/>
                  </a:cubicBezTo>
                  <a:cubicBezTo>
                    <a:pt x="1555" y="1453"/>
                    <a:pt x="1555" y="1141"/>
                    <a:pt x="1555" y="1003"/>
                  </a:cubicBezTo>
                  <a:cubicBezTo>
                    <a:pt x="1555" y="588"/>
                    <a:pt x="1141" y="139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2967251" y="4091981"/>
              <a:ext cx="33531" cy="36010"/>
            </a:xfrm>
            <a:custGeom>
              <a:avLst/>
              <a:gdLst/>
              <a:ahLst/>
              <a:cxnLst/>
              <a:rect l="l" t="t" r="r" b="b"/>
              <a:pathLst>
                <a:path w="1867" h="2005" extrusionOk="0">
                  <a:moveTo>
                    <a:pt x="277" y="0"/>
                  </a:moveTo>
                  <a:cubicBezTo>
                    <a:pt x="277" y="138"/>
                    <a:pt x="277" y="415"/>
                    <a:pt x="415" y="415"/>
                  </a:cubicBezTo>
                  <a:lnTo>
                    <a:pt x="415" y="553"/>
                  </a:lnTo>
                  <a:cubicBezTo>
                    <a:pt x="415" y="415"/>
                    <a:pt x="415" y="415"/>
                    <a:pt x="277" y="415"/>
                  </a:cubicBezTo>
                  <a:cubicBezTo>
                    <a:pt x="138" y="415"/>
                    <a:pt x="138" y="553"/>
                    <a:pt x="0" y="553"/>
                  </a:cubicBezTo>
                  <a:lnTo>
                    <a:pt x="0" y="864"/>
                  </a:lnTo>
                  <a:cubicBezTo>
                    <a:pt x="0" y="1003"/>
                    <a:pt x="138" y="1003"/>
                    <a:pt x="138" y="1141"/>
                  </a:cubicBezTo>
                  <a:cubicBezTo>
                    <a:pt x="415" y="1279"/>
                    <a:pt x="553" y="1556"/>
                    <a:pt x="691" y="1867"/>
                  </a:cubicBezTo>
                  <a:cubicBezTo>
                    <a:pt x="864" y="2005"/>
                    <a:pt x="1003" y="2005"/>
                    <a:pt x="1141" y="2005"/>
                  </a:cubicBezTo>
                  <a:cubicBezTo>
                    <a:pt x="1279" y="1867"/>
                    <a:pt x="1279" y="1867"/>
                    <a:pt x="1279" y="1728"/>
                  </a:cubicBezTo>
                  <a:lnTo>
                    <a:pt x="1279" y="1556"/>
                  </a:lnTo>
                  <a:lnTo>
                    <a:pt x="1141" y="1417"/>
                  </a:lnTo>
                  <a:lnTo>
                    <a:pt x="1556" y="1417"/>
                  </a:lnTo>
                  <a:cubicBezTo>
                    <a:pt x="1556" y="1417"/>
                    <a:pt x="1728" y="1417"/>
                    <a:pt x="1728" y="1279"/>
                  </a:cubicBezTo>
                  <a:cubicBezTo>
                    <a:pt x="1867" y="1279"/>
                    <a:pt x="1867" y="1003"/>
                    <a:pt x="1728" y="864"/>
                  </a:cubicBezTo>
                  <a:cubicBezTo>
                    <a:pt x="1417" y="553"/>
                    <a:pt x="1141" y="277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326685" y="3838081"/>
              <a:ext cx="9950" cy="10560"/>
            </a:xfrm>
            <a:custGeom>
              <a:avLst/>
              <a:gdLst/>
              <a:ahLst/>
              <a:cxnLst/>
              <a:rect l="l" t="t" r="r" b="b"/>
              <a:pathLst>
                <a:path w="554" h="588" extrusionOk="0">
                  <a:moveTo>
                    <a:pt x="277" y="0"/>
                  </a:moveTo>
                  <a:cubicBezTo>
                    <a:pt x="139" y="0"/>
                    <a:pt x="139" y="0"/>
                    <a:pt x="0" y="138"/>
                  </a:cubicBezTo>
                  <a:lnTo>
                    <a:pt x="0" y="311"/>
                  </a:lnTo>
                  <a:lnTo>
                    <a:pt x="0" y="588"/>
                  </a:lnTo>
                  <a:lnTo>
                    <a:pt x="415" y="588"/>
                  </a:lnTo>
                  <a:cubicBezTo>
                    <a:pt x="415" y="449"/>
                    <a:pt x="553" y="449"/>
                    <a:pt x="553" y="311"/>
                  </a:cubicBezTo>
                  <a:cubicBezTo>
                    <a:pt x="553" y="311"/>
                    <a:pt x="553" y="138"/>
                    <a:pt x="415" y="13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329163" y="3838081"/>
              <a:ext cx="28574" cy="29670"/>
            </a:xfrm>
            <a:custGeom>
              <a:avLst/>
              <a:gdLst/>
              <a:ahLst/>
              <a:cxnLst/>
              <a:rect l="l" t="t" r="r" b="b"/>
              <a:pathLst>
                <a:path w="1591" h="1652" extrusionOk="0">
                  <a:moveTo>
                    <a:pt x="1141" y="0"/>
                  </a:moveTo>
                  <a:cubicBezTo>
                    <a:pt x="727" y="449"/>
                    <a:pt x="415" y="726"/>
                    <a:pt x="1" y="1175"/>
                  </a:cubicBezTo>
                  <a:cubicBezTo>
                    <a:pt x="1" y="1314"/>
                    <a:pt x="1" y="1452"/>
                    <a:pt x="139" y="1590"/>
                  </a:cubicBezTo>
                  <a:cubicBezTo>
                    <a:pt x="185" y="1636"/>
                    <a:pt x="231" y="1651"/>
                    <a:pt x="278" y="1651"/>
                  </a:cubicBezTo>
                  <a:cubicBezTo>
                    <a:pt x="373" y="1651"/>
                    <a:pt x="473" y="1590"/>
                    <a:pt x="588" y="1590"/>
                  </a:cubicBezTo>
                  <a:cubicBezTo>
                    <a:pt x="727" y="1314"/>
                    <a:pt x="865" y="1175"/>
                    <a:pt x="1003" y="864"/>
                  </a:cubicBezTo>
                  <a:cubicBezTo>
                    <a:pt x="1141" y="726"/>
                    <a:pt x="1280" y="588"/>
                    <a:pt x="1452" y="588"/>
                  </a:cubicBezTo>
                  <a:cubicBezTo>
                    <a:pt x="1591" y="449"/>
                    <a:pt x="1591" y="311"/>
                    <a:pt x="1452" y="138"/>
                  </a:cubicBezTo>
                  <a:cubicBezTo>
                    <a:pt x="1452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349656" y="3856076"/>
              <a:ext cx="10560" cy="10578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139" y="0"/>
                  </a:moveTo>
                  <a:cubicBezTo>
                    <a:pt x="0" y="173"/>
                    <a:pt x="0" y="173"/>
                    <a:pt x="0" y="312"/>
                  </a:cubicBezTo>
                  <a:lnTo>
                    <a:pt x="0" y="450"/>
                  </a:lnTo>
                  <a:cubicBezTo>
                    <a:pt x="139" y="450"/>
                    <a:pt x="139" y="588"/>
                    <a:pt x="311" y="588"/>
                  </a:cubicBezTo>
                  <a:cubicBezTo>
                    <a:pt x="311" y="588"/>
                    <a:pt x="450" y="588"/>
                    <a:pt x="450" y="450"/>
                  </a:cubicBezTo>
                  <a:cubicBezTo>
                    <a:pt x="588" y="450"/>
                    <a:pt x="588" y="450"/>
                    <a:pt x="588" y="312"/>
                  </a:cubicBezTo>
                  <a:lnTo>
                    <a:pt x="5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450842" y="3910711"/>
              <a:ext cx="36028" cy="37051"/>
            </a:xfrm>
            <a:custGeom>
              <a:avLst/>
              <a:gdLst/>
              <a:ahLst/>
              <a:cxnLst/>
              <a:rect l="l" t="t" r="r" b="b"/>
              <a:pathLst>
                <a:path w="2006" h="2063" extrusionOk="0">
                  <a:moveTo>
                    <a:pt x="553" y="0"/>
                  </a:moveTo>
                  <a:cubicBezTo>
                    <a:pt x="415" y="0"/>
                    <a:pt x="277" y="138"/>
                    <a:pt x="415" y="415"/>
                  </a:cubicBezTo>
                  <a:cubicBezTo>
                    <a:pt x="415" y="588"/>
                    <a:pt x="415" y="726"/>
                    <a:pt x="553" y="1003"/>
                  </a:cubicBezTo>
                  <a:lnTo>
                    <a:pt x="277" y="1003"/>
                  </a:lnTo>
                  <a:cubicBezTo>
                    <a:pt x="139" y="1141"/>
                    <a:pt x="139" y="1141"/>
                    <a:pt x="0" y="1141"/>
                  </a:cubicBezTo>
                  <a:lnTo>
                    <a:pt x="0" y="1452"/>
                  </a:lnTo>
                  <a:cubicBezTo>
                    <a:pt x="0" y="1452"/>
                    <a:pt x="0" y="1590"/>
                    <a:pt x="139" y="1590"/>
                  </a:cubicBezTo>
                  <a:lnTo>
                    <a:pt x="277" y="1728"/>
                  </a:lnTo>
                  <a:cubicBezTo>
                    <a:pt x="415" y="1590"/>
                    <a:pt x="553" y="1590"/>
                    <a:pt x="726" y="1590"/>
                  </a:cubicBezTo>
                  <a:cubicBezTo>
                    <a:pt x="865" y="1590"/>
                    <a:pt x="865" y="1728"/>
                    <a:pt x="865" y="1867"/>
                  </a:cubicBezTo>
                  <a:cubicBezTo>
                    <a:pt x="962" y="1964"/>
                    <a:pt x="1060" y="2062"/>
                    <a:pt x="1158" y="2062"/>
                  </a:cubicBezTo>
                  <a:cubicBezTo>
                    <a:pt x="1198" y="2062"/>
                    <a:pt x="1239" y="2045"/>
                    <a:pt x="1279" y="2005"/>
                  </a:cubicBezTo>
                  <a:cubicBezTo>
                    <a:pt x="1418" y="2005"/>
                    <a:pt x="1418" y="1867"/>
                    <a:pt x="1418" y="1728"/>
                  </a:cubicBezTo>
                  <a:cubicBezTo>
                    <a:pt x="1418" y="1590"/>
                    <a:pt x="1279" y="1452"/>
                    <a:pt x="1279" y="1279"/>
                  </a:cubicBezTo>
                  <a:cubicBezTo>
                    <a:pt x="1418" y="1279"/>
                    <a:pt x="1418" y="1279"/>
                    <a:pt x="1590" y="1141"/>
                  </a:cubicBezTo>
                  <a:lnTo>
                    <a:pt x="1729" y="1141"/>
                  </a:lnTo>
                  <a:cubicBezTo>
                    <a:pt x="1867" y="1141"/>
                    <a:pt x="2005" y="1003"/>
                    <a:pt x="2005" y="864"/>
                  </a:cubicBezTo>
                  <a:cubicBezTo>
                    <a:pt x="2005" y="726"/>
                    <a:pt x="1867" y="588"/>
                    <a:pt x="1729" y="588"/>
                  </a:cubicBezTo>
                  <a:cubicBezTo>
                    <a:pt x="1418" y="588"/>
                    <a:pt x="1279" y="726"/>
                    <a:pt x="1141" y="726"/>
                  </a:cubicBezTo>
                  <a:cubicBezTo>
                    <a:pt x="1141" y="726"/>
                    <a:pt x="1003" y="726"/>
                    <a:pt x="1003" y="588"/>
                  </a:cubicBezTo>
                  <a:lnTo>
                    <a:pt x="1003" y="277"/>
                  </a:lnTo>
                  <a:cubicBezTo>
                    <a:pt x="1003" y="138"/>
                    <a:pt x="865" y="0"/>
                    <a:pt x="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3577478" y="4003815"/>
              <a:ext cx="20510" cy="25324"/>
            </a:xfrm>
            <a:custGeom>
              <a:avLst/>
              <a:gdLst/>
              <a:ahLst/>
              <a:cxnLst/>
              <a:rect l="l" t="t" r="r" b="b"/>
              <a:pathLst>
                <a:path w="1142" h="1410" extrusionOk="0">
                  <a:moveTo>
                    <a:pt x="727" y="1"/>
                  </a:moveTo>
                  <a:cubicBezTo>
                    <a:pt x="727" y="1"/>
                    <a:pt x="727" y="139"/>
                    <a:pt x="588" y="139"/>
                  </a:cubicBezTo>
                  <a:cubicBezTo>
                    <a:pt x="415" y="416"/>
                    <a:pt x="139" y="589"/>
                    <a:pt x="1" y="865"/>
                  </a:cubicBezTo>
                  <a:lnTo>
                    <a:pt x="1" y="1142"/>
                  </a:lnTo>
                  <a:cubicBezTo>
                    <a:pt x="1" y="1142"/>
                    <a:pt x="1" y="1280"/>
                    <a:pt x="139" y="1280"/>
                  </a:cubicBezTo>
                  <a:cubicBezTo>
                    <a:pt x="208" y="1366"/>
                    <a:pt x="277" y="1409"/>
                    <a:pt x="351" y="1409"/>
                  </a:cubicBezTo>
                  <a:cubicBezTo>
                    <a:pt x="424" y="1409"/>
                    <a:pt x="502" y="1366"/>
                    <a:pt x="588" y="1280"/>
                  </a:cubicBezTo>
                  <a:cubicBezTo>
                    <a:pt x="727" y="1003"/>
                    <a:pt x="865" y="727"/>
                    <a:pt x="1003" y="589"/>
                  </a:cubicBezTo>
                  <a:cubicBezTo>
                    <a:pt x="1141" y="416"/>
                    <a:pt x="1141" y="277"/>
                    <a:pt x="1141" y="277"/>
                  </a:cubicBezTo>
                  <a:cubicBezTo>
                    <a:pt x="1141" y="139"/>
                    <a:pt x="1003" y="139"/>
                    <a:pt x="1003" y="139"/>
                  </a:cubicBezTo>
                  <a:cubicBezTo>
                    <a:pt x="1003" y="1"/>
                    <a:pt x="865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3696679" y="4083899"/>
              <a:ext cx="20492" cy="20510"/>
            </a:xfrm>
            <a:custGeom>
              <a:avLst/>
              <a:gdLst/>
              <a:ahLst/>
              <a:cxnLst/>
              <a:rect l="l" t="t" r="r" b="b"/>
              <a:pathLst>
                <a:path w="1141" h="1142" extrusionOk="0">
                  <a:moveTo>
                    <a:pt x="864" y="1"/>
                  </a:moveTo>
                  <a:cubicBezTo>
                    <a:pt x="692" y="1"/>
                    <a:pt x="692" y="1"/>
                    <a:pt x="553" y="139"/>
                  </a:cubicBezTo>
                  <a:cubicBezTo>
                    <a:pt x="415" y="277"/>
                    <a:pt x="277" y="450"/>
                    <a:pt x="138" y="727"/>
                  </a:cubicBezTo>
                  <a:cubicBezTo>
                    <a:pt x="0" y="865"/>
                    <a:pt x="0" y="1003"/>
                    <a:pt x="138" y="1141"/>
                  </a:cubicBezTo>
                  <a:cubicBezTo>
                    <a:pt x="277" y="1141"/>
                    <a:pt x="553" y="1141"/>
                    <a:pt x="553" y="1003"/>
                  </a:cubicBezTo>
                  <a:cubicBezTo>
                    <a:pt x="692" y="865"/>
                    <a:pt x="864" y="727"/>
                    <a:pt x="864" y="588"/>
                  </a:cubicBezTo>
                  <a:lnTo>
                    <a:pt x="1003" y="588"/>
                  </a:lnTo>
                  <a:cubicBezTo>
                    <a:pt x="1003" y="450"/>
                    <a:pt x="1141" y="450"/>
                    <a:pt x="1141" y="277"/>
                  </a:cubicBezTo>
                  <a:cubicBezTo>
                    <a:pt x="1141" y="277"/>
                    <a:pt x="1141" y="139"/>
                    <a:pt x="1003" y="139"/>
                  </a:cubicBezTo>
                  <a:cubicBezTo>
                    <a:pt x="1003" y="1"/>
                    <a:pt x="864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3712196" y="4088874"/>
              <a:ext cx="20492" cy="23599"/>
            </a:xfrm>
            <a:custGeom>
              <a:avLst/>
              <a:gdLst/>
              <a:ahLst/>
              <a:cxnLst/>
              <a:rect l="l" t="t" r="r" b="b"/>
              <a:pathLst>
                <a:path w="1141" h="1314" extrusionOk="0">
                  <a:moveTo>
                    <a:pt x="864" y="0"/>
                  </a:moveTo>
                  <a:cubicBezTo>
                    <a:pt x="692" y="0"/>
                    <a:pt x="553" y="0"/>
                    <a:pt x="553" y="173"/>
                  </a:cubicBezTo>
                  <a:cubicBezTo>
                    <a:pt x="415" y="311"/>
                    <a:pt x="277" y="588"/>
                    <a:pt x="139" y="864"/>
                  </a:cubicBezTo>
                  <a:cubicBezTo>
                    <a:pt x="0" y="1037"/>
                    <a:pt x="0" y="1176"/>
                    <a:pt x="139" y="1314"/>
                  </a:cubicBezTo>
                  <a:cubicBezTo>
                    <a:pt x="277" y="1314"/>
                    <a:pt x="553" y="1314"/>
                    <a:pt x="553" y="1176"/>
                  </a:cubicBezTo>
                  <a:cubicBezTo>
                    <a:pt x="692" y="864"/>
                    <a:pt x="864" y="726"/>
                    <a:pt x="1003" y="450"/>
                  </a:cubicBezTo>
                  <a:cubicBezTo>
                    <a:pt x="1141" y="450"/>
                    <a:pt x="1141" y="311"/>
                    <a:pt x="1141" y="173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3205006" y="3928707"/>
              <a:ext cx="31053" cy="27946"/>
            </a:xfrm>
            <a:custGeom>
              <a:avLst/>
              <a:gdLst/>
              <a:ahLst/>
              <a:cxnLst/>
              <a:rect l="l" t="t" r="r" b="b"/>
              <a:pathLst>
                <a:path w="1729" h="1556" extrusionOk="0">
                  <a:moveTo>
                    <a:pt x="277" y="1"/>
                  </a:moveTo>
                  <a:cubicBezTo>
                    <a:pt x="139" y="1"/>
                    <a:pt x="139" y="139"/>
                    <a:pt x="1" y="139"/>
                  </a:cubicBezTo>
                  <a:lnTo>
                    <a:pt x="1" y="450"/>
                  </a:lnTo>
                  <a:cubicBezTo>
                    <a:pt x="1" y="450"/>
                    <a:pt x="1" y="588"/>
                    <a:pt x="139" y="588"/>
                  </a:cubicBezTo>
                  <a:cubicBezTo>
                    <a:pt x="277" y="726"/>
                    <a:pt x="277" y="726"/>
                    <a:pt x="415" y="865"/>
                  </a:cubicBezTo>
                  <a:lnTo>
                    <a:pt x="277" y="1003"/>
                  </a:lnTo>
                  <a:cubicBezTo>
                    <a:pt x="277" y="1141"/>
                    <a:pt x="277" y="1452"/>
                    <a:pt x="415" y="1452"/>
                  </a:cubicBezTo>
                  <a:cubicBezTo>
                    <a:pt x="502" y="1521"/>
                    <a:pt x="580" y="1556"/>
                    <a:pt x="636" y="1556"/>
                  </a:cubicBezTo>
                  <a:cubicBezTo>
                    <a:pt x="692" y="1556"/>
                    <a:pt x="727" y="1521"/>
                    <a:pt x="727" y="1452"/>
                  </a:cubicBezTo>
                  <a:cubicBezTo>
                    <a:pt x="865" y="1314"/>
                    <a:pt x="865" y="1314"/>
                    <a:pt x="1003" y="1141"/>
                  </a:cubicBezTo>
                  <a:cubicBezTo>
                    <a:pt x="1003" y="1314"/>
                    <a:pt x="1141" y="1314"/>
                    <a:pt x="1280" y="1452"/>
                  </a:cubicBezTo>
                  <a:lnTo>
                    <a:pt x="1452" y="1452"/>
                  </a:lnTo>
                  <a:cubicBezTo>
                    <a:pt x="1591" y="1452"/>
                    <a:pt x="1591" y="1314"/>
                    <a:pt x="1729" y="1314"/>
                  </a:cubicBezTo>
                  <a:lnTo>
                    <a:pt x="1729" y="1141"/>
                  </a:lnTo>
                  <a:cubicBezTo>
                    <a:pt x="1729" y="1003"/>
                    <a:pt x="1591" y="865"/>
                    <a:pt x="1591" y="865"/>
                  </a:cubicBezTo>
                  <a:cubicBezTo>
                    <a:pt x="1452" y="865"/>
                    <a:pt x="1452" y="726"/>
                    <a:pt x="1280" y="726"/>
                  </a:cubicBezTo>
                  <a:cubicBezTo>
                    <a:pt x="1280" y="588"/>
                    <a:pt x="1452" y="588"/>
                    <a:pt x="1452" y="450"/>
                  </a:cubicBezTo>
                  <a:cubicBezTo>
                    <a:pt x="1591" y="450"/>
                    <a:pt x="1591" y="277"/>
                    <a:pt x="1591" y="277"/>
                  </a:cubicBezTo>
                  <a:cubicBezTo>
                    <a:pt x="1591" y="139"/>
                    <a:pt x="1452" y="139"/>
                    <a:pt x="1452" y="1"/>
                  </a:cubicBezTo>
                  <a:lnTo>
                    <a:pt x="1141" y="1"/>
                  </a:lnTo>
                  <a:cubicBezTo>
                    <a:pt x="1141" y="1"/>
                    <a:pt x="1003" y="1"/>
                    <a:pt x="1003" y="139"/>
                  </a:cubicBezTo>
                  <a:cubicBezTo>
                    <a:pt x="865" y="139"/>
                    <a:pt x="865" y="277"/>
                    <a:pt x="865" y="450"/>
                  </a:cubicBezTo>
                  <a:cubicBezTo>
                    <a:pt x="727" y="277"/>
                    <a:pt x="588" y="139"/>
                    <a:pt x="415" y="139"/>
                  </a:cubicBezTo>
                  <a:cubicBezTo>
                    <a:pt x="415" y="1"/>
                    <a:pt x="277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3067809" y="4011269"/>
              <a:ext cx="44092" cy="41613"/>
            </a:xfrm>
            <a:custGeom>
              <a:avLst/>
              <a:gdLst/>
              <a:ahLst/>
              <a:cxnLst/>
              <a:rect l="l" t="t" r="r" b="b"/>
              <a:pathLst>
                <a:path w="2455" h="2317" extrusionOk="0">
                  <a:moveTo>
                    <a:pt x="1003" y="1"/>
                  </a:moveTo>
                  <a:cubicBezTo>
                    <a:pt x="865" y="1"/>
                    <a:pt x="865" y="1"/>
                    <a:pt x="865" y="174"/>
                  </a:cubicBezTo>
                  <a:cubicBezTo>
                    <a:pt x="727" y="174"/>
                    <a:pt x="727" y="312"/>
                    <a:pt x="865" y="312"/>
                  </a:cubicBezTo>
                  <a:cubicBezTo>
                    <a:pt x="865" y="450"/>
                    <a:pt x="865" y="588"/>
                    <a:pt x="1003" y="727"/>
                  </a:cubicBezTo>
                  <a:cubicBezTo>
                    <a:pt x="727" y="865"/>
                    <a:pt x="450" y="1038"/>
                    <a:pt x="139" y="1176"/>
                  </a:cubicBezTo>
                  <a:cubicBezTo>
                    <a:pt x="1" y="1176"/>
                    <a:pt x="1" y="1452"/>
                    <a:pt x="1" y="1591"/>
                  </a:cubicBezTo>
                  <a:cubicBezTo>
                    <a:pt x="1" y="1591"/>
                    <a:pt x="139" y="1729"/>
                    <a:pt x="277" y="1729"/>
                  </a:cubicBezTo>
                  <a:cubicBezTo>
                    <a:pt x="588" y="1902"/>
                    <a:pt x="865" y="2040"/>
                    <a:pt x="1141" y="2178"/>
                  </a:cubicBezTo>
                  <a:cubicBezTo>
                    <a:pt x="1314" y="2317"/>
                    <a:pt x="1314" y="2317"/>
                    <a:pt x="1452" y="2317"/>
                  </a:cubicBezTo>
                  <a:lnTo>
                    <a:pt x="1591" y="2178"/>
                  </a:lnTo>
                  <a:cubicBezTo>
                    <a:pt x="1729" y="2040"/>
                    <a:pt x="1591" y="1902"/>
                    <a:pt x="1591" y="1729"/>
                  </a:cubicBezTo>
                  <a:cubicBezTo>
                    <a:pt x="1314" y="1591"/>
                    <a:pt x="1141" y="1591"/>
                    <a:pt x="1003" y="1452"/>
                  </a:cubicBezTo>
                  <a:cubicBezTo>
                    <a:pt x="1003" y="1314"/>
                    <a:pt x="1141" y="1314"/>
                    <a:pt x="1314" y="1314"/>
                  </a:cubicBezTo>
                  <a:cubicBezTo>
                    <a:pt x="1452" y="1176"/>
                    <a:pt x="1452" y="1176"/>
                    <a:pt x="1452" y="1038"/>
                  </a:cubicBezTo>
                  <a:cubicBezTo>
                    <a:pt x="1452" y="865"/>
                    <a:pt x="1591" y="865"/>
                    <a:pt x="1591" y="865"/>
                  </a:cubicBezTo>
                  <a:cubicBezTo>
                    <a:pt x="1729" y="1038"/>
                    <a:pt x="1867" y="1176"/>
                    <a:pt x="2006" y="1176"/>
                  </a:cubicBezTo>
                  <a:cubicBezTo>
                    <a:pt x="2092" y="1245"/>
                    <a:pt x="2170" y="1280"/>
                    <a:pt x="2226" y="1280"/>
                  </a:cubicBezTo>
                  <a:cubicBezTo>
                    <a:pt x="2282" y="1280"/>
                    <a:pt x="2317" y="1245"/>
                    <a:pt x="2317" y="1176"/>
                  </a:cubicBezTo>
                  <a:cubicBezTo>
                    <a:pt x="2455" y="1038"/>
                    <a:pt x="2455" y="727"/>
                    <a:pt x="2317" y="727"/>
                  </a:cubicBezTo>
                  <a:cubicBezTo>
                    <a:pt x="2006" y="450"/>
                    <a:pt x="1591" y="312"/>
                    <a:pt x="1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7" name="Google Shape;1687;p8"/>
          <p:cNvSpPr/>
          <p:nvPr/>
        </p:nvSpPr>
        <p:spPr>
          <a:xfrm>
            <a:off x="1262685" y="2489017"/>
            <a:ext cx="44508" cy="35236"/>
          </a:xfrm>
          <a:custGeom>
            <a:avLst/>
            <a:gdLst/>
            <a:ahLst/>
            <a:cxnLst/>
            <a:rect l="l" t="t" r="r" b="b"/>
            <a:pathLst>
              <a:path w="264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63" y="209"/>
                  <a:pt x="263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8"/>
          <p:cNvSpPr/>
          <p:nvPr/>
        </p:nvSpPr>
        <p:spPr>
          <a:xfrm>
            <a:off x="999908" y="2827628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31" y="1"/>
                </a:moveTo>
                <a:cubicBezTo>
                  <a:pt x="0" y="1"/>
                  <a:pt x="0" y="191"/>
                  <a:pt x="131" y="191"/>
                </a:cubicBezTo>
                <a:cubicBezTo>
                  <a:pt x="244" y="191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8"/>
          <p:cNvSpPr/>
          <p:nvPr/>
        </p:nvSpPr>
        <p:spPr>
          <a:xfrm>
            <a:off x="1218158" y="3352530"/>
            <a:ext cx="44508" cy="35404"/>
          </a:xfrm>
          <a:custGeom>
            <a:avLst/>
            <a:gdLst/>
            <a:ahLst/>
            <a:cxnLst/>
            <a:rect l="l" t="t" r="r" b="b"/>
            <a:pathLst>
              <a:path w="264" h="210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63" y="209"/>
                  <a:pt x="263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8"/>
          <p:cNvSpPr/>
          <p:nvPr/>
        </p:nvSpPr>
        <p:spPr>
          <a:xfrm>
            <a:off x="1307512" y="3381528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13" y="1"/>
                </a:moveTo>
                <a:cubicBezTo>
                  <a:pt x="0" y="1"/>
                  <a:pt x="0" y="191"/>
                  <a:pt x="113" y="191"/>
                </a:cubicBezTo>
                <a:cubicBezTo>
                  <a:pt x="244" y="191"/>
                  <a:pt x="244" y="1"/>
                  <a:pt x="1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8"/>
          <p:cNvSpPr/>
          <p:nvPr/>
        </p:nvSpPr>
        <p:spPr>
          <a:xfrm>
            <a:off x="382276" y="3743833"/>
            <a:ext cx="41305" cy="35236"/>
          </a:xfrm>
          <a:custGeom>
            <a:avLst/>
            <a:gdLst/>
            <a:ahLst/>
            <a:cxnLst/>
            <a:rect l="l" t="t" r="r" b="b"/>
            <a:pathLst>
              <a:path w="245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45" y="209"/>
                  <a:pt x="245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8"/>
          <p:cNvSpPr/>
          <p:nvPr/>
        </p:nvSpPr>
        <p:spPr>
          <a:xfrm>
            <a:off x="430325" y="3657682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14" y="0"/>
                </a:moveTo>
                <a:cubicBezTo>
                  <a:pt x="1" y="0"/>
                  <a:pt x="1" y="190"/>
                  <a:pt x="114" y="190"/>
                </a:cubicBezTo>
                <a:cubicBezTo>
                  <a:pt x="245" y="190"/>
                  <a:pt x="245" y="0"/>
                  <a:pt x="1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8"/>
          <p:cNvSpPr/>
          <p:nvPr/>
        </p:nvSpPr>
        <p:spPr>
          <a:xfrm>
            <a:off x="490681" y="3743833"/>
            <a:ext cx="41305" cy="35236"/>
          </a:xfrm>
          <a:custGeom>
            <a:avLst/>
            <a:gdLst/>
            <a:ahLst/>
            <a:cxnLst/>
            <a:rect l="l" t="t" r="r" b="b"/>
            <a:pathLst>
              <a:path w="245" h="209" extrusionOk="0">
                <a:moveTo>
                  <a:pt x="131" y="1"/>
                </a:moveTo>
                <a:cubicBezTo>
                  <a:pt x="0" y="1"/>
                  <a:pt x="0" y="209"/>
                  <a:pt x="131" y="209"/>
                </a:cubicBezTo>
                <a:cubicBezTo>
                  <a:pt x="244" y="209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8"/>
          <p:cNvSpPr/>
          <p:nvPr/>
        </p:nvSpPr>
        <p:spPr>
          <a:xfrm>
            <a:off x="832183" y="2041053"/>
            <a:ext cx="86319" cy="66594"/>
          </a:xfrm>
          <a:custGeom>
            <a:avLst/>
            <a:gdLst/>
            <a:ahLst/>
            <a:cxnLst/>
            <a:rect l="l" t="t" r="r" b="b"/>
            <a:pathLst>
              <a:path w="512" h="395" extrusionOk="0">
                <a:moveTo>
                  <a:pt x="250" y="1"/>
                </a:moveTo>
                <a:cubicBezTo>
                  <a:pt x="1" y="1"/>
                  <a:pt x="1" y="394"/>
                  <a:pt x="250" y="394"/>
                </a:cubicBezTo>
                <a:cubicBezTo>
                  <a:pt x="512" y="394"/>
                  <a:pt x="512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8"/>
          <p:cNvSpPr/>
          <p:nvPr/>
        </p:nvSpPr>
        <p:spPr>
          <a:xfrm>
            <a:off x="1129632" y="1135966"/>
            <a:ext cx="177865" cy="171459"/>
          </a:xfrm>
          <a:custGeom>
            <a:avLst/>
            <a:gdLst/>
            <a:ahLst/>
            <a:cxnLst/>
            <a:rect l="l" t="t" r="r" b="b"/>
            <a:pathLst>
              <a:path w="1055" h="1017" extrusionOk="0">
                <a:moveTo>
                  <a:pt x="353" y="0"/>
                </a:moveTo>
                <a:cubicBezTo>
                  <a:pt x="314" y="0"/>
                  <a:pt x="278" y="26"/>
                  <a:pt x="263" y="76"/>
                </a:cubicBezTo>
                <a:cubicBezTo>
                  <a:pt x="227" y="171"/>
                  <a:pt x="227" y="284"/>
                  <a:pt x="209" y="397"/>
                </a:cubicBezTo>
                <a:cubicBezTo>
                  <a:pt x="172" y="415"/>
                  <a:pt x="132" y="433"/>
                  <a:pt x="77" y="451"/>
                </a:cubicBezTo>
                <a:cubicBezTo>
                  <a:pt x="1" y="492"/>
                  <a:pt x="19" y="623"/>
                  <a:pt x="96" y="641"/>
                </a:cubicBezTo>
                <a:cubicBezTo>
                  <a:pt x="132" y="641"/>
                  <a:pt x="172" y="659"/>
                  <a:pt x="209" y="678"/>
                </a:cubicBezTo>
                <a:cubicBezTo>
                  <a:pt x="227" y="754"/>
                  <a:pt x="227" y="849"/>
                  <a:pt x="245" y="944"/>
                </a:cubicBezTo>
                <a:cubicBezTo>
                  <a:pt x="245" y="999"/>
                  <a:pt x="322" y="1017"/>
                  <a:pt x="376" y="1017"/>
                </a:cubicBezTo>
                <a:cubicBezTo>
                  <a:pt x="399" y="1017"/>
                  <a:pt x="435" y="999"/>
                  <a:pt x="453" y="963"/>
                </a:cubicBezTo>
                <a:cubicBezTo>
                  <a:pt x="489" y="904"/>
                  <a:pt x="530" y="849"/>
                  <a:pt x="566" y="773"/>
                </a:cubicBezTo>
                <a:cubicBezTo>
                  <a:pt x="679" y="813"/>
                  <a:pt x="792" y="831"/>
                  <a:pt x="923" y="849"/>
                </a:cubicBezTo>
                <a:cubicBezTo>
                  <a:pt x="1000" y="849"/>
                  <a:pt x="1055" y="754"/>
                  <a:pt x="1000" y="700"/>
                </a:cubicBezTo>
                <a:cubicBezTo>
                  <a:pt x="942" y="605"/>
                  <a:pt x="869" y="492"/>
                  <a:pt x="792" y="397"/>
                </a:cubicBezTo>
                <a:cubicBezTo>
                  <a:pt x="810" y="361"/>
                  <a:pt x="828" y="320"/>
                  <a:pt x="869" y="284"/>
                </a:cubicBezTo>
                <a:cubicBezTo>
                  <a:pt x="898" y="209"/>
                  <a:pt x="845" y="135"/>
                  <a:pt x="775" y="135"/>
                </a:cubicBezTo>
                <a:cubicBezTo>
                  <a:pt x="756" y="135"/>
                  <a:pt x="736" y="140"/>
                  <a:pt x="715" y="153"/>
                </a:cubicBezTo>
                <a:cubicBezTo>
                  <a:pt x="697" y="171"/>
                  <a:pt x="661" y="171"/>
                  <a:pt x="643" y="189"/>
                </a:cubicBezTo>
                <a:cubicBezTo>
                  <a:pt x="566" y="112"/>
                  <a:pt x="489" y="58"/>
                  <a:pt x="417" y="22"/>
                </a:cubicBezTo>
                <a:cubicBezTo>
                  <a:pt x="396" y="8"/>
                  <a:pt x="374" y="0"/>
                  <a:pt x="3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8"/>
          <p:cNvSpPr/>
          <p:nvPr/>
        </p:nvSpPr>
        <p:spPr>
          <a:xfrm>
            <a:off x="325124" y="1381852"/>
            <a:ext cx="174830" cy="177528"/>
          </a:xfrm>
          <a:custGeom>
            <a:avLst/>
            <a:gdLst/>
            <a:ahLst/>
            <a:cxnLst/>
            <a:rect l="l" t="t" r="r" b="b"/>
            <a:pathLst>
              <a:path w="1037" h="1053" extrusionOk="0">
                <a:moveTo>
                  <a:pt x="750" y="0"/>
                </a:moveTo>
                <a:cubicBezTo>
                  <a:pt x="739" y="0"/>
                  <a:pt x="729" y="2"/>
                  <a:pt x="720" y="5"/>
                </a:cubicBezTo>
                <a:cubicBezTo>
                  <a:pt x="625" y="64"/>
                  <a:pt x="530" y="118"/>
                  <a:pt x="435" y="177"/>
                </a:cubicBezTo>
                <a:cubicBezTo>
                  <a:pt x="398" y="154"/>
                  <a:pt x="358" y="136"/>
                  <a:pt x="303" y="118"/>
                </a:cubicBezTo>
                <a:cubicBezTo>
                  <a:pt x="292" y="113"/>
                  <a:pt x="280" y="110"/>
                  <a:pt x="269" y="110"/>
                </a:cubicBezTo>
                <a:cubicBezTo>
                  <a:pt x="207" y="110"/>
                  <a:pt x="157" y="188"/>
                  <a:pt x="172" y="249"/>
                </a:cubicBezTo>
                <a:cubicBezTo>
                  <a:pt x="190" y="290"/>
                  <a:pt x="208" y="326"/>
                  <a:pt x="227" y="362"/>
                </a:cubicBezTo>
                <a:cubicBezTo>
                  <a:pt x="154" y="421"/>
                  <a:pt x="95" y="494"/>
                  <a:pt x="41" y="552"/>
                </a:cubicBezTo>
                <a:cubicBezTo>
                  <a:pt x="0" y="589"/>
                  <a:pt x="18" y="666"/>
                  <a:pt x="59" y="702"/>
                </a:cubicBezTo>
                <a:cubicBezTo>
                  <a:pt x="77" y="720"/>
                  <a:pt x="113" y="742"/>
                  <a:pt x="154" y="742"/>
                </a:cubicBezTo>
                <a:cubicBezTo>
                  <a:pt x="227" y="720"/>
                  <a:pt x="303" y="720"/>
                  <a:pt x="358" y="702"/>
                </a:cubicBezTo>
                <a:cubicBezTo>
                  <a:pt x="417" y="815"/>
                  <a:pt x="471" y="910"/>
                  <a:pt x="548" y="1005"/>
                </a:cubicBezTo>
                <a:cubicBezTo>
                  <a:pt x="563" y="1038"/>
                  <a:pt x="594" y="1053"/>
                  <a:pt x="625" y="1053"/>
                </a:cubicBezTo>
                <a:cubicBezTo>
                  <a:pt x="665" y="1053"/>
                  <a:pt x="707" y="1028"/>
                  <a:pt x="720" y="987"/>
                </a:cubicBezTo>
                <a:cubicBezTo>
                  <a:pt x="738" y="874"/>
                  <a:pt x="774" y="761"/>
                  <a:pt x="810" y="629"/>
                </a:cubicBezTo>
                <a:cubicBezTo>
                  <a:pt x="851" y="629"/>
                  <a:pt x="887" y="629"/>
                  <a:pt x="923" y="607"/>
                </a:cubicBezTo>
                <a:cubicBezTo>
                  <a:pt x="1036" y="589"/>
                  <a:pt x="1036" y="457"/>
                  <a:pt x="946" y="421"/>
                </a:cubicBezTo>
                <a:cubicBezTo>
                  <a:pt x="923" y="403"/>
                  <a:pt x="887" y="403"/>
                  <a:pt x="869" y="381"/>
                </a:cubicBezTo>
                <a:cubicBezTo>
                  <a:pt x="869" y="290"/>
                  <a:pt x="869" y="195"/>
                  <a:pt x="851" y="82"/>
                </a:cubicBezTo>
                <a:cubicBezTo>
                  <a:pt x="851" y="33"/>
                  <a:pt x="799" y="0"/>
                  <a:pt x="7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8"/>
          <p:cNvSpPr/>
          <p:nvPr/>
        </p:nvSpPr>
        <p:spPr>
          <a:xfrm>
            <a:off x="271005" y="2959035"/>
            <a:ext cx="89354" cy="66594"/>
          </a:xfrm>
          <a:custGeom>
            <a:avLst/>
            <a:gdLst/>
            <a:ahLst/>
            <a:cxnLst/>
            <a:rect l="l" t="t" r="r" b="b"/>
            <a:pathLst>
              <a:path w="530" h="395" extrusionOk="0">
                <a:moveTo>
                  <a:pt x="267" y="1"/>
                </a:moveTo>
                <a:cubicBezTo>
                  <a:pt x="0" y="1"/>
                  <a:pt x="0" y="394"/>
                  <a:pt x="267" y="394"/>
                </a:cubicBezTo>
                <a:cubicBezTo>
                  <a:pt x="529" y="394"/>
                  <a:pt x="529" y="1"/>
                  <a:pt x="2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8"/>
          <p:cNvSpPr/>
          <p:nvPr/>
        </p:nvSpPr>
        <p:spPr>
          <a:xfrm>
            <a:off x="287022" y="3146678"/>
            <a:ext cx="86319" cy="69629"/>
          </a:xfrm>
          <a:custGeom>
            <a:avLst/>
            <a:gdLst/>
            <a:ahLst/>
            <a:cxnLst/>
            <a:rect l="l" t="t" r="r" b="b"/>
            <a:pathLst>
              <a:path w="512" h="413" extrusionOk="0">
                <a:moveTo>
                  <a:pt x="244" y="1"/>
                </a:moveTo>
                <a:cubicBezTo>
                  <a:pt x="0" y="1"/>
                  <a:pt x="0" y="412"/>
                  <a:pt x="244" y="412"/>
                </a:cubicBezTo>
                <a:cubicBezTo>
                  <a:pt x="511" y="412"/>
                  <a:pt x="511" y="1"/>
                  <a:pt x="2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8"/>
          <p:cNvSpPr/>
          <p:nvPr/>
        </p:nvSpPr>
        <p:spPr>
          <a:xfrm flipH="1">
            <a:off x="7835280" y="2489017"/>
            <a:ext cx="44508" cy="35236"/>
          </a:xfrm>
          <a:custGeom>
            <a:avLst/>
            <a:gdLst/>
            <a:ahLst/>
            <a:cxnLst/>
            <a:rect l="l" t="t" r="r" b="b"/>
            <a:pathLst>
              <a:path w="264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63" y="209"/>
                  <a:pt x="263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8"/>
          <p:cNvSpPr/>
          <p:nvPr/>
        </p:nvSpPr>
        <p:spPr>
          <a:xfrm flipH="1">
            <a:off x="8101259" y="2827628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31" y="1"/>
                </a:moveTo>
                <a:cubicBezTo>
                  <a:pt x="0" y="1"/>
                  <a:pt x="0" y="191"/>
                  <a:pt x="131" y="191"/>
                </a:cubicBezTo>
                <a:cubicBezTo>
                  <a:pt x="244" y="191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8"/>
          <p:cNvSpPr/>
          <p:nvPr/>
        </p:nvSpPr>
        <p:spPr>
          <a:xfrm flipH="1">
            <a:off x="7560550" y="3402016"/>
            <a:ext cx="40150" cy="31937"/>
          </a:xfrm>
          <a:custGeom>
            <a:avLst/>
            <a:gdLst/>
            <a:ahLst/>
            <a:cxnLst/>
            <a:rect l="l" t="t" r="r" b="b"/>
            <a:pathLst>
              <a:path w="264" h="210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63" y="209"/>
                  <a:pt x="263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8"/>
          <p:cNvSpPr/>
          <p:nvPr/>
        </p:nvSpPr>
        <p:spPr>
          <a:xfrm flipH="1">
            <a:off x="7482837" y="3428174"/>
            <a:ext cx="37260" cy="29047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13" y="1"/>
                </a:moveTo>
                <a:cubicBezTo>
                  <a:pt x="0" y="1"/>
                  <a:pt x="0" y="191"/>
                  <a:pt x="113" y="191"/>
                </a:cubicBezTo>
                <a:cubicBezTo>
                  <a:pt x="244" y="191"/>
                  <a:pt x="244" y="1"/>
                  <a:pt x="1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8"/>
          <p:cNvSpPr/>
          <p:nvPr/>
        </p:nvSpPr>
        <p:spPr>
          <a:xfrm flipH="1">
            <a:off x="8718891" y="3743833"/>
            <a:ext cx="41305" cy="35236"/>
          </a:xfrm>
          <a:custGeom>
            <a:avLst/>
            <a:gdLst/>
            <a:ahLst/>
            <a:cxnLst/>
            <a:rect l="l" t="t" r="r" b="b"/>
            <a:pathLst>
              <a:path w="245" h="209" extrusionOk="0">
                <a:moveTo>
                  <a:pt x="132" y="1"/>
                </a:moveTo>
                <a:cubicBezTo>
                  <a:pt x="1" y="1"/>
                  <a:pt x="1" y="209"/>
                  <a:pt x="132" y="209"/>
                </a:cubicBezTo>
                <a:cubicBezTo>
                  <a:pt x="245" y="209"/>
                  <a:pt x="245" y="1"/>
                  <a:pt x="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8"/>
          <p:cNvSpPr/>
          <p:nvPr/>
        </p:nvSpPr>
        <p:spPr>
          <a:xfrm flipH="1">
            <a:off x="8670842" y="3657682"/>
            <a:ext cx="41305" cy="32201"/>
          </a:xfrm>
          <a:custGeom>
            <a:avLst/>
            <a:gdLst/>
            <a:ahLst/>
            <a:cxnLst/>
            <a:rect l="l" t="t" r="r" b="b"/>
            <a:pathLst>
              <a:path w="245" h="191" extrusionOk="0">
                <a:moveTo>
                  <a:pt x="114" y="0"/>
                </a:moveTo>
                <a:cubicBezTo>
                  <a:pt x="1" y="0"/>
                  <a:pt x="1" y="190"/>
                  <a:pt x="114" y="190"/>
                </a:cubicBezTo>
                <a:cubicBezTo>
                  <a:pt x="245" y="190"/>
                  <a:pt x="245" y="0"/>
                  <a:pt x="1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8"/>
          <p:cNvSpPr/>
          <p:nvPr/>
        </p:nvSpPr>
        <p:spPr>
          <a:xfrm flipH="1">
            <a:off x="8610486" y="3743833"/>
            <a:ext cx="41305" cy="35236"/>
          </a:xfrm>
          <a:custGeom>
            <a:avLst/>
            <a:gdLst/>
            <a:ahLst/>
            <a:cxnLst/>
            <a:rect l="l" t="t" r="r" b="b"/>
            <a:pathLst>
              <a:path w="245" h="209" extrusionOk="0">
                <a:moveTo>
                  <a:pt x="131" y="1"/>
                </a:moveTo>
                <a:cubicBezTo>
                  <a:pt x="0" y="1"/>
                  <a:pt x="0" y="209"/>
                  <a:pt x="131" y="209"/>
                </a:cubicBezTo>
                <a:cubicBezTo>
                  <a:pt x="244" y="209"/>
                  <a:pt x="244" y="1"/>
                  <a:pt x="1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8"/>
          <p:cNvSpPr/>
          <p:nvPr/>
        </p:nvSpPr>
        <p:spPr>
          <a:xfrm flipH="1">
            <a:off x="8223970" y="2041053"/>
            <a:ext cx="86319" cy="66594"/>
          </a:xfrm>
          <a:custGeom>
            <a:avLst/>
            <a:gdLst/>
            <a:ahLst/>
            <a:cxnLst/>
            <a:rect l="l" t="t" r="r" b="b"/>
            <a:pathLst>
              <a:path w="512" h="395" extrusionOk="0">
                <a:moveTo>
                  <a:pt x="250" y="1"/>
                </a:moveTo>
                <a:cubicBezTo>
                  <a:pt x="1" y="1"/>
                  <a:pt x="1" y="394"/>
                  <a:pt x="250" y="394"/>
                </a:cubicBezTo>
                <a:cubicBezTo>
                  <a:pt x="512" y="394"/>
                  <a:pt x="512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8"/>
          <p:cNvSpPr/>
          <p:nvPr/>
        </p:nvSpPr>
        <p:spPr>
          <a:xfrm flipH="1">
            <a:off x="7834976" y="1135966"/>
            <a:ext cx="177865" cy="171459"/>
          </a:xfrm>
          <a:custGeom>
            <a:avLst/>
            <a:gdLst/>
            <a:ahLst/>
            <a:cxnLst/>
            <a:rect l="l" t="t" r="r" b="b"/>
            <a:pathLst>
              <a:path w="1055" h="1017" extrusionOk="0">
                <a:moveTo>
                  <a:pt x="353" y="0"/>
                </a:moveTo>
                <a:cubicBezTo>
                  <a:pt x="314" y="0"/>
                  <a:pt x="278" y="26"/>
                  <a:pt x="263" y="76"/>
                </a:cubicBezTo>
                <a:cubicBezTo>
                  <a:pt x="227" y="171"/>
                  <a:pt x="227" y="284"/>
                  <a:pt x="209" y="397"/>
                </a:cubicBezTo>
                <a:cubicBezTo>
                  <a:pt x="172" y="415"/>
                  <a:pt x="132" y="433"/>
                  <a:pt x="77" y="451"/>
                </a:cubicBezTo>
                <a:cubicBezTo>
                  <a:pt x="1" y="492"/>
                  <a:pt x="19" y="623"/>
                  <a:pt x="96" y="641"/>
                </a:cubicBezTo>
                <a:cubicBezTo>
                  <a:pt x="132" y="641"/>
                  <a:pt x="172" y="659"/>
                  <a:pt x="209" y="678"/>
                </a:cubicBezTo>
                <a:cubicBezTo>
                  <a:pt x="227" y="754"/>
                  <a:pt x="227" y="849"/>
                  <a:pt x="245" y="944"/>
                </a:cubicBezTo>
                <a:cubicBezTo>
                  <a:pt x="245" y="999"/>
                  <a:pt x="322" y="1017"/>
                  <a:pt x="376" y="1017"/>
                </a:cubicBezTo>
                <a:cubicBezTo>
                  <a:pt x="399" y="1017"/>
                  <a:pt x="435" y="999"/>
                  <a:pt x="453" y="963"/>
                </a:cubicBezTo>
                <a:cubicBezTo>
                  <a:pt x="489" y="904"/>
                  <a:pt x="530" y="849"/>
                  <a:pt x="566" y="773"/>
                </a:cubicBezTo>
                <a:cubicBezTo>
                  <a:pt x="679" y="813"/>
                  <a:pt x="792" y="831"/>
                  <a:pt x="923" y="849"/>
                </a:cubicBezTo>
                <a:cubicBezTo>
                  <a:pt x="1000" y="849"/>
                  <a:pt x="1055" y="754"/>
                  <a:pt x="1000" y="700"/>
                </a:cubicBezTo>
                <a:cubicBezTo>
                  <a:pt x="942" y="605"/>
                  <a:pt x="869" y="492"/>
                  <a:pt x="792" y="397"/>
                </a:cubicBezTo>
                <a:cubicBezTo>
                  <a:pt x="810" y="361"/>
                  <a:pt x="828" y="320"/>
                  <a:pt x="869" y="284"/>
                </a:cubicBezTo>
                <a:cubicBezTo>
                  <a:pt x="898" y="209"/>
                  <a:pt x="845" y="135"/>
                  <a:pt x="775" y="135"/>
                </a:cubicBezTo>
                <a:cubicBezTo>
                  <a:pt x="756" y="135"/>
                  <a:pt x="736" y="140"/>
                  <a:pt x="715" y="153"/>
                </a:cubicBezTo>
                <a:cubicBezTo>
                  <a:pt x="697" y="171"/>
                  <a:pt x="661" y="171"/>
                  <a:pt x="643" y="189"/>
                </a:cubicBezTo>
                <a:cubicBezTo>
                  <a:pt x="566" y="112"/>
                  <a:pt x="489" y="58"/>
                  <a:pt x="417" y="22"/>
                </a:cubicBezTo>
                <a:cubicBezTo>
                  <a:pt x="396" y="8"/>
                  <a:pt x="374" y="0"/>
                  <a:pt x="3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8"/>
          <p:cNvSpPr/>
          <p:nvPr/>
        </p:nvSpPr>
        <p:spPr>
          <a:xfrm flipH="1">
            <a:off x="8642519" y="1381852"/>
            <a:ext cx="174830" cy="177528"/>
          </a:xfrm>
          <a:custGeom>
            <a:avLst/>
            <a:gdLst/>
            <a:ahLst/>
            <a:cxnLst/>
            <a:rect l="l" t="t" r="r" b="b"/>
            <a:pathLst>
              <a:path w="1037" h="1053" extrusionOk="0">
                <a:moveTo>
                  <a:pt x="750" y="0"/>
                </a:moveTo>
                <a:cubicBezTo>
                  <a:pt x="739" y="0"/>
                  <a:pt x="729" y="2"/>
                  <a:pt x="720" y="5"/>
                </a:cubicBezTo>
                <a:cubicBezTo>
                  <a:pt x="625" y="64"/>
                  <a:pt x="530" y="118"/>
                  <a:pt x="435" y="177"/>
                </a:cubicBezTo>
                <a:cubicBezTo>
                  <a:pt x="398" y="154"/>
                  <a:pt x="358" y="136"/>
                  <a:pt x="303" y="118"/>
                </a:cubicBezTo>
                <a:cubicBezTo>
                  <a:pt x="292" y="113"/>
                  <a:pt x="280" y="110"/>
                  <a:pt x="269" y="110"/>
                </a:cubicBezTo>
                <a:cubicBezTo>
                  <a:pt x="207" y="110"/>
                  <a:pt x="157" y="188"/>
                  <a:pt x="172" y="249"/>
                </a:cubicBezTo>
                <a:cubicBezTo>
                  <a:pt x="190" y="290"/>
                  <a:pt x="208" y="326"/>
                  <a:pt x="227" y="362"/>
                </a:cubicBezTo>
                <a:cubicBezTo>
                  <a:pt x="154" y="421"/>
                  <a:pt x="95" y="494"/>
                  <a:pt x="41" y="552"/>
                </a:cubicBezTo>
                <a:cubicBezTo>
                  <a:pt x="0" y="589"/>
                  <a:pt x="18" y="666"/>
                  <a:pt x="59" y="702"/>
                </a:cubicBezTo>
                <a:cubicBezTo>
                  <a:pt x="77" y="720"/>
                  <a:pt x="113" y="742"/>
                  <a:pt x="154" y="742"/>
                </a:cubicBezTo>
                <a:cubicBezTo>
                  <a:pt x="227" y="720"/>
                  <a:pt x="303" y="720"/>
                  <a:pt x="358" y="702"/>
                </a:cubicBezTo>
                <a:cubicBezTo>
                  <a:pt x="417" y="815"/>
                  <a:pt x="471" y="910"/>
                  <a:pt x="548" y="1005"/>
                </a:cubicBezTo>
                <a:cubicBezTo>
                  <a:pt x="563" y="1038"/>
                  <a:pt x="594" y="1053"/>
                  <a:pt x="625" y="1053"/>
                </a:cubicBezTo>
                <a:cubicBezTo>
                  <a:pt x="665" y="1053"/>
                  <a:pt x="707" y="1028"/>
                  <a:pt x="720" y="987"/>
                </a:cubicBezTo>
                <a:cubicBezTo>
                  <a:pt x="738" y="874"/>
                  <a:pt x="774" y="761"/>
                  <a:pt x="810" y="629"/>
                </a:cubicBezTo>
                <a:cubicBezTo>
                  <a:pt x="851" y="629"/>
                  <a:pt x="887" y="629"/>
                  <a:pt x="923" y="607"/>
                </a:cubicBezTo>
                <a:cubicBezTo>
                  <a:pt x="1036" y="589"/>
                  <a:pt x="1036" y="457"/>
                  <a:pt x="946" y="421"/>
                </a:cubicBezTo>
                <a:cubicBezTo>
                  <a:pt x="923" y="403"/>
                  <a:pt x="887" y="403"/>
                  <a:pt x="869" y="381"/>
                </a:cubicBezTo>
                <a:cubicBezTo>
                  <a:pt x="869" y="290"/>
                  <a:pt x="869" y="195"/>
                  <a:pt x="851" y="82"/>
                </a:cubicBezTo>
                <a:cubicBezTo>
                  <a:pt x="851" y="33"/>
                  <a:pt x="799" y="0"/>
                  <a:pt x="7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8"/>
          <p:cNvSpPr/>
          <p:nvPr/>
        </p:nvSpPr>
        <p:spPr>
          <a:xfrm flipH="1">
            <a:off x="8782113" y="2959035"/>
            <a:ext cx="89354" cy="66594"/>
          </a:xfrm>
          <a:custGeom>
            <a:avLst/>
            <a:gdLst/>
            <a:ahLst/>
            <a:cxnLst/>
            <a:rect l="l" t="t" r="r" b="b"/>
            <a:pathLst>
              <a:path w="530" h="395" extrusionOk="0">
                <a:moveTo>
                  <a:pt x="267" y="1"/>
                </a:moveTo>
                <a:cubicBezTo>
                  <a:pt x="0" y="1"/>
                  <a:pt x="0" y="394"/>
                  <a:pt x="267" y="394"/>
                </a:cubicBezTo>
                <a:cubicBezTo>
                  <a:pt x="529" y="394"/>
                  <a:pt x="529" y="1"/>
                  <a:pt x="2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8"/>
          <p:cNvSpPr/>
          <p:nvPr/>
        </p:nvSpPr>
        <p:spPr>
          <a:xfrm flipH="1">
            <a:off x="8769132" y="3146678"/>
            <a:ext cx="86319" cy="69629"/>
          </a:xfrm>
          <a:custGeom>
            <a:avLst/>
            <a:gdLst/>
            <a:ahLst/>
            <a:cxnLst/>
            <a:rect l="l" t="t" r="r" b="b"/>
            <a:pathLst>
              <a:path w="512" h="413" extrusionOk="0">
                <a:moveTo>
                  <a:pt x="244" y="1"/>
                </a:moveTo>
                <a:cubicBezTo>
                  <a:pt x="0" y="1"/>
                  <a:pt x="0" y="412"/>
                  <a:pt x="244" y="412"/>
                </a:cubicBezTo>
                <a:cubicBezTo>
                  <a:pt x="511" y="412"/>
                  <a:pt x="511" y="1"/>
                  <a:pt x="2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8"/>
          <p:cNvSpPr/>
          <p:nvPr/>
        </p:nvSpPr>
        <p:spPr>
          <a:xfrm>
            <a:off x="8655168" y="805725"/>
            <a:ext cx="252704" cy="244945"/>
          </a:xfrm>
          <a:custGeom>
            <a:avLst/>
            <a:gdLst/>
            <a:ahLst/>
            <a:cxnLst/>
            <a:rect l="l" t="t" r="r" b="b"/>
            <a:pathLst>
              <a:path w="4305" h="4173" extrusionOk="0">
                <a:moveTo>
                  <a:pt x="2288" y="549"/>
                </a:moveTo>
                <a:lnTo>
                  <a:pt x="2288" y="549"/>
                </a:lnTo>
                <a:cubicBezTo>
                  <a:pt x="2342" y="840"/>
                  <a:pt x="2397" y="1133"/>
                  <a:pt x="2451" y="1427"/>
                </a:cubicBezTo>
                <a:lnTo>
                  <a:pt x="2451" y="1427"/>
                </a:lnTo>
                <a:cubicBezTo>
                  <a:pt x="2261" y="1411"/>
                  <a:pt x="2071" y="1395"/>
                  <a:pt x="1881" y="1378"/>
                </a:cubicBezTo>
                <a:lnTo>
                  <a:pt x="1881" y="1378"/>
                </a:lnTo>
                <a:cubicBezTo>
                  <a:pt x="2018" y="1101"/>
                  <a:pt x="2154" y="824"/>
                  <a:pt x="2288" y="549"/>
                </a:cubicBezTo>
                <a:close/>
                <a:moveTo>
                  <a:pt x="540" y="1521"/>
                </a:moveTo>
                <a:cubicBezTo>
                  <a:pt x="849" y="1552"/>
                  <a:pt x="1158" y="1581"/>
                  <a:pt x="1468" y="1609"/>
                </a:cubicBezTo>
                <a:lnTo>
                  <a:pt x="1468" y="1609"/>
                </a:lnTo>
                <a:cubicBezTo>
                  <a:pt x="1382" y="1786"/>
                  <a:pt x="1295" y="1962"/>
                  <a:pt x="1208" y="2139"/>
                </a:cubicBezTo>
                <a:lnTo>
                  <a:pt x="1208" y="2139"/>
                </a:lnTo>
                <a:cubicBezTo>
                  <a:pt x="985" y="1932"/>
                  <a:pt x="762" y="1726"/>
                  <a:pt x="540" y="1521"/>
                </a:cubicBezTo>
                <a:close/>
                <a:moveTo>
                  <a:pt x="2767" y="1721"/>
                </a:moveTo>
                <a:lnTo>
                  <a:pt x="2767" y="1721"/>
                </a:lnTo>
                <a:cubicBezTo>
                  <a:pt x="3075" y="1746"/>
                  <a:pt x="3383" y="1771"/>
                  <a:pt x="3691" y="1797"/>
                </a:cubicBezTo>
                <a:lnTo>
                  <a:pt x="3691" y="1797"/>
                </a:lnTo>
                <a:cubicBezTo>
                  <a:pt x="3420" y="1956"/>
                  <a:pt x="3147" y="2115"/>
                  <a:pt x="2874" y="2274"/>
                </a:cubicBezTo>
                <a:lnTo>
                  <a:pt x="2874" y="2274"/>
                </a:lnTo>
                <a:cubicBezTo>
                  <a:pt x="2839" y="2090"/>
                  <a:pt x="2803" y="1905"/>
                  <a:pt x="2767" y="1721"/>
                </a:cubicBezTo>
                <a:close/>
                <a:moveTo>
                  <a:pt x="1754" y="1634"/>
                </a:moveTo>
                <a:cubicBezTo>
                  <a:pt x="2003" y="1656"/>
                  <a:pt x="2252" y="1677"/>
                  <a:pt x="2501" y="1698"/>
                </a:cubicBezTo>
                <a:lnTo>
                  <a:pt x="2501" y="1698"/>
                </a:lnTo>
                <a:cubicBezTo>
                  <a:pt x="2545" y="1936"/>
                  <a:pt x="2589" y="2175"/>
                  <a:pt x="2633" y="2414"/>
                </a:cubicBezTo>
                <a:lnTo>
                  <a:pt x="2633" y="2414"/>
                </a:lnTo>
                <a:cubicBezTo>
                  <a:pt x="2401" y="2548"/>
                  <a:pt x="2169" y="2682"/>
                  <a:pt x="1936" y="2816"/>
                </a:cubicBezTo>
                <a:lnTo>
                  <a:pt x="1936" y="2816"/>
                </a:lnTo>
                <a:cubicBezTo>
                  <a:pt x="1761" y="2653"/>
                  <a:pt x="1587" y="2491"/>
                  <a:pt x="1412" y="2328"/>
                </a:cubicBezTo>
                <a:lnTo>
                  <a:pt x="1412" y="2328"/>
                </a:lnTo>
                <a:cubicBezTo>
                  <a:pt x="1526" y="2097"/>
                  <a:pt x="1640" y="1865"/>
                  <a:pt x="1754" y="1634"/>
                </a:cubicBezTo>
                <a:close/>
                <a:moveTo>
                  <a:pt x="1288" y="2578"/>
                </a:moveTo>
                <a:cubicBezTo>
                  <a:pt x="1423" y="2704"/>
                  <a:pt x="1558" y="2830"/>
                  <a:pt x="1694" y="2955"/>
                </a:cubicBezTo>
                <a:lnTo>
                  <a:pt x="1694" y="2955"/>
                </a:lnTo>
                <a:cubicBezTo>
                  <a:pt x="1418" y="3113"/>
                  <a:pt x="1144" y="3270"/>
                  <a:pt x="870" y="3426"/>
                </a:cubicBezTo>
                <a:lnTo>
                  <a:pt x="870" y="3426"/>
                </a:lnTo>
                <a:cubicBezTo>
                  <a:pt x="1009" y="3144"/>
                  <a:pt x="1148" y="2861"/>
                  <a:pt x="1288" y="2578"/>
                </a:cubicBezTo>
                <a:close/>
                <a:moveTo>
                  <a:pt x="2683" y="2684"/>
                </a:moveTo>
                <a:lnTo>
                  <a:pt x="2683" y="2684"/>
                </a:lnTo>
                <a:cubicBezTo>
                  <a:pt x="2744" y="3014"/>
                  <a:pt x="2805" y="3345"/>
                  <a:pt x="2865" y="3676"/>
                </a:cubicBezTo>
                <a:lnTo>
                  <a:pt x="2865" y="3676"/>
                </a:lnTo>
                <a:cubicBezTo>
                  <a:pt x="2622" y="3452"/>
                  <a:pt x="2379" y="3227"/>
                  <a:pt x="2136" y="3001"/>
                </a:cubicBezTo>
                <a:lnTo>
                  <a:pt x="2136" y="3001"/>
                </a:lnTo>
                <a:cubicBezTo>
                  <a:pt x="2318" y="2895"/>
                  <a:pt x="2501" y="2789"/>
                  <a:pt x="2683" y="2684"/>
                </a:cubicBezTo>
                <a:close/>
                <a:moveTo>
                  <a:pt x="2336" y="0"/>
                </a:moveTo>
                <a:cubicBezTo>
                  <a:pt x="2289" y="0"/>
                  <a:pt x="2242" y="21"/>
                  <a:pt x="2220" y="68"/>
                </a:cubicBezTo>
                <a:cubicBezTo>
                  <a:pt x="2011" y="494"/>
                  <a:pt x="1802" y="923"/>
                  <a:pt x="1593" y="1352"/>
                </a:cubicBezTo>
                <a:lnTo>
                  <a:pt x="1593" y="1352"/>
                </a:lnTo>
                <a:cubicBezTo>
                  <a:pt x="1124" y="1310"/>
                  <a:pt x="655" y="1265"/>
                  <a:pt x="186" y="1216"/>
                </a:cubicBezTo>
                <a:cubicBezTo>
                  <a:pt x="52" y="1216"/>
                  <a:pt x="0" y="1377"/>
                  <a:pt x="77" y="1460"/>
                </a:cubicBezTo>
                <a:cubicBezTo>
                  <a:pt x="413" y="1767"/>
                  <a:pt x="749" y="2078"/>
                  <a:pt x="1085" y="2390"/>
                </a:cubicBezTo>
                <a:lnTo>
                  <a:pt x="1085" y="2390"/>
                </a:lnTo>
                <a:cubicBezTo>
                  <a:pt x="872" y="2823"/>
                  <a:pt x="656" y="3257"/>
                  <a:pt x="439" y="3687"/>
                </a:cubicBezTo>
                <a:lnTo>
                  <a:pt x="439" y="3687"/>
                </a:lnTo>
                <a:cubicBezTo>
                  <a:pt x="425" y="3707"/>
                  <a:pt x="417" y="3727"/>
                  <a:pt x="415" y="3748"/>
                </a:cubicBezTo>
                <a:lnTo>
                  <a:pt x="415" y="3748"/>
                </a:lnTo>
                <a:cubicBezTo>
                  <a:pt x="399" y="3839"/>
                  <a:pt x="481" y="3912"/>
                  <a:pt x="559" y="3912"/>
                </a:cubicBezTo>
                <a:cubicBezTo>
                  <a:pt x="590" y="3912"/>
                  <a:pt x="621" y="3900"/>
                  <a:pt x="645" y="3874"/>
                </a:cubicBezTo>
                <a:lnTo>
                  <a:pt x="645" y="3874"/>
                </a:lnTo>
                <a:cubicBezTo>
                  <a:pt x="1058" y="3630"/>
                  <a:pt x="1476" y="3385"/>
                  <a:pt x="1894" y="3142"/>
                </a:cubicBezTo>
                <a:lnTo>
                  <a:pt x="1894" y="3142"/>
                </a:lnTo>
                <a:cubicBezTo>
                  <a:pt x="2251" y="3473"/>
                  <a:pt x="2607" y="3803"/>
                  <a:pt x="2964" y="4128"/>
                </a:cubicBezTo>
                <a:cubicBezTo>
                  <a:pt x="2995" y="4160"/>
                  <a:pt x="3031" y="4173"/>
                  <a:pt x="3065" y="4173"/>
                </a:cubicBezTo>
                <a:cubicBezTo>
                  <a:pt x="3149" y="4173"/>
                  <a:pt x="3226" y="4091"/>
                  <a:pt x="3207" y="4000"/>
                </a:cubicBezTo>
                <a:cubicBezTo>
                  <a:pt x="3116" y="3518"/>
                  <a:pt x="3022" y="3032"/>
                  <a:pt x="2927" y="2543"/>
                </a:cubicBezTo>
                <a:lnTo>
                  <a:pt x="2927" y="2543"/>
                </a:lnTo>
                <a:cubicBezTo>
                  <a:pt x="3343" y="2303"/>
                  <a:pt x="3758" y="2066"/>
                  <a:pt x="4169" y="1832"/>
                </a:cubicBezTo>
                <a:cubicBezTo>
                  <a:pt x="4304" y="1755"/>
                  <a:pt x="4221" y="1595"/>
                  <a:pt x="4118" y="1563"/>
                </a:cubicBezTo>
                <a:cubicBezTo>
                  <a:pt x="3650" y="1526"/>
                  <a:pt x="3182" y="1489"/>
                  <a:pt x="2715" y="1450"/>
                </a:cubicBezTo>
                <a:lnTo>
                  <a:pt x="2715" y="1450"/>
                </a:lnTo>
                <a:cubicBezTo>
                  <a:pt x="2627" y="998"/>
                  <a:pt x="2541" y="546"/>
                  <a:pt x="2457" y="94"/>
                </a:cubicBezTo>
                <a:cubicBezTo>
                  <a:pt x="2457" y="36"/>
                  <a:pt x="2397" y="0"/>
                  <a:pt x="23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8"/>
          <p:cNvSpPr/>
          <p:nvPr/>
        </p:nvSpPr>
        <p:spPr>
          <a:xfrm>
            <a:off x="7117700" y="4206195"/>
            <a:ext cx="302716" cy="350776"/>
          </a:xfrm>
          <a:custGeom>
            <a:avLst/>
            <a:gdLst/>
            <a:ahLst/>
            <a:cxnLst/>
            <a:rect l="l" t="t" r="r" b="b"/>
            <a:pathLst>
              <a:path w="5157" h="5976" extrusionOk="0">
                <a:moveTo>
                  <a:pt x="4217" y="0"/>
                </a:moveTo>
                <a:cubicBezTo>
                  <a:pt x="3523" y="0"/>
                  <a:pt x="2983" y="987"/>
                  <a:pt x="2617" y="1452"/>
                </a:cubicBezTo>
                <a:cubicBezTo>
                  <a:pt x="1950" y="2279"/>
                  <a:pt x="1257" y="3081"/>
                  <a:pt x="667" y="3959"/>
                </a:cubicBezTo>
                <a:cubicBezTo>
                  <a:pt x="295" y="4524"/>
                  <a:pt x="0" y="5326"/>
                  <a:pt x="693" y="5781"/>
                </a:cubicBezTo>
                <a:cubicBezTo>
                  <a:pt x="897" y="5917"/>
                  <a:pt x="1091" y="5975"/>
                  <a:pt x="1275" y="5975"/>
                </a:cubicBezTo>
                <a:cubicBezTo>
                  <a:pt x="1954" y="5975"/>
                  <a:pt x="2493" y="5184"/>
                  <a:pt x="2912" y="4658"/>
                </a:cubicBezTo>
                <a:cubicBezTo>
                  <a:pt x="3476" y="3985"/>
                  <a:pt x="4009" y="3318"/>
                  <a:pt x="4541" y="2625"/>
                </a:cubicBezTo>
                <a:cubicBezTo>
                  <a:pt x="4623" y="2524"/>
                  <a:pt x="4538" y="2393"/>
                  <a:pt x="4444" y="2393"/>
                </a:cubicBezTo>
                <a:cubicBezTo>
                  <a:pt x="4413" y="2393"/>
                  <a:pt x="4382" y="2406"/>
                  <a:pt x="4355" y="2439"/>
                </a:cubicBezTo>
                <a:cubicBezTo>
                  <a:pt x="3771" y="3215"/>
                  <a:pt x="3156" y="3959"/>
                  <a:pt x="2514" y="4710"/>
                </a:cubicBezTo>
                <a:cubicBezTo>
                  <a:pt x="2219" y="5082"/>
                  <a:pt x="1924" y="5537"/>
                  <a:pt x="1443" y="5698"/>
                </a:cubicBezTo>
                <a:cubicBezTo>
                  <a:pt x="1380" y="5716"/>
                  <a:pt x="1318" y="5724"/>
                  <a:pt x="1258" y="5724"/>
                </a:cubicBezTo>
                <a:cubicBezTo>
                  <a:pt x="794" y="5724"/>
                  <a:pt x="468" y="5210"/>
                  <a:pt x="564" y="4761"/>
                </a:cubicBezTo>
                <a:cubicBezTo>
                  <a:pt x="667" y="4145"/>
                  <a:pt x="1334" y="3478"/>
                  <a:pt x="1687" y="3023"/>
                </a:cubicBezTo>
                <a:cubicBezTo>
                  <a:pt x="2168" y="2414"/>
                  <a:pt x="2675" y="1798"/>
                  <a:pt x="3181" y="1182"/>
                </a:cubicBezTo>
                <a:cubicBezTo>
                  <a:pt x="3367" y="938"/>
                  <a:pt x="3579" y="618"/>
                  <a:pt x="3823" y="406"/>
                </a:cubicBezTo>
                <a:cubicBezTo>
                  <a:pt x="3960" y="301"/>
                  <a:pt x="4097" y="255"/>
                  <a:pt x="4224" y="255"/>
                </a:cubicBezTo>
                <a:cubicBezTo>
                  <a:pt x="4614" y="255"/>
                  <a:pt x="4906" y="686"/>
                  <a:pt x="4785" y="1131"/>
                </a:cubicBezTo>
                <a:cubicBezTo>
                  <a:pt x="4650" y="1612"/>
                  <a:pt x="4060" y="2144"/>
                  <a:pt x="3739" y="2574"/>
                </a:cubicBezTo>
                <a:cubicBezTo>
                  <a:pt x="3419" y="2946"/>
                  <a:pt x="3130" y="3344"/>
                  <a:pt x="2809" y="3722"/>
                </a:cubicBezTo>
                <a:cubicBezTo>
                  <a:pt x="2617" y="3959"/>
                  <a:pt x="2405" y="4177"/>
                  <a:pt x="2168" y="4363"/>
                </a:cubicBezTo>
                <a:cubicBezTo>
                  <a:pt x="2117" y="4392"/>
                  <a:pt x="2063" y="4404"/>
                  <a:pt x="2010" y="4404"/>
                </a:cubicBezTo>
                <a:cubicBezTo>
                  <a:pt x="1812" y="4404"/>
                  <a:pt x="1624" y="4225"/>
                  <a:pt x="1604" y="4017"/>
                </a:cubicBezTo>
                <a:cubicBezTo>
                  <a:pt x="1552" y="3722"/>
                  <a:pt x="1899" y="3344"/>
                  <a:pt x="2085" y="3132"/>
                </a:cubicBezTo>
                <a:cubicBezTo>
                  <a:pt x="2405" y="2734"/>
                  <a:pt x="2752" y="2356"/>
                  <a:pt x="3072" y="1933"/>
                </a:cubicBezTo>
                <a:cubicBezTo>
                  <a:pt x="3157" y="1848"/>
                  <a:pt x="3063" y="1700"/>
                  <a:pt x="2966" y="1700"/>
                </a:cubicBezTo>
                <a:cubicBezTo>
                  <a:pt x="2938" y="1700"/>
                  <a:pt x="2910" y="1712"/>
                  <a:pt x="2886" y="1740"/>
                </a:cubicBezTo>
                <a:cubicBezTo>
                  <a:pt x="2489" y="2221"/>
                  <a:pt x="2085" y="2702"/>
                  <a:pt x="1713" y="3183"/>
                </a:cubicBezTo>
                <a:cubicBezTo>
                  <a:pt x="1527" y="3427"/>
                  <a:pt x="1308" y="3748"/>
                  <a:pt x="1334" y="4094"/>
                </a:cubicBezTo>
                <a:cubicBezTo>
                  <a:pt x="1393" y="4454"/>
                  <a:pt x="1678" y="4652"/>
                  <a:pt x="1983" y="4652"/>
                </a:cubicBezTo>
                <a:cubicBezTo>
                  <a:pt x="2108" y="4652"/>
                  <a:pt x="2237" y="4618"/>
                  <a:pt x="2354" y="4549"/>
                </a:cubicBezTo>
                <a:cubicBezTo>
                  <a:pt x="2675" y="4338"/>
                  <a:pt x="2938" y="4017"/>
                  <a:pt x="3181" y="3722"/>
                </a:cubicBezTo>
                <a:cubicBezTo>
                  <a:pt x="3637" y="3132"/>
                  <a:pt x="4060" y="2542"/>
                  <a:pt x="4515" y="1958"/>
                </a:cubicBezTo>
                <a:cubicBezTo>
                  <a:pt x="4785" y="1638"/>
                  <a:pt x="5157" y="1233"/>
                  <a:pt x="5080" y="752"/>
                </a:cubicBezTo>
                <a:cubicBezTo>
                  <a:pt x="5022" y="380"/>
                  <a:pt x="4811" y="137"/>
                  <a:pt x="4438" y="34"/>
                </a:cubicBezTo>
                <a:cubicBezTo>
                  <a:pt x="4363" y="11"/>
                  <a:pt x="4289" y="0"/>
                  <a:pt x="42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8"/>
          <p:cNvSpPr/>
          <p:nvPr/>
        </p:nvSpPr>
        <p:spPr>
          <a:xfrm rot="-5172461">
            <a:off x="2767399" y="4206188"/>
            <a:ext cx="302721" cy="350782"/>
          </a:xfrm>
          <a:custGeom>
            <a:avLst/>
            <a:gdLst/>
            <a:ahLst/>
            <a:cxnLst/>
            <a:rect l="l" t="t" r="r" b="b"/>
            <a:pathLst>
              <a:path w="5157" h="5976" extrusionOk="0">
                <a:moveTo>
                  <a:pt x="4217" y="0"/>
                </a:moveTo>
                <a:cubicBezTo>
                  <a:pt x="3523" y="0"/>
                  <a:pt x="2983" y="987"/>
                  <a:pt x="2617" y="1452"/>
                </a:cubicBezTo>
                <a:cubicBezTo>
                  <a:pt x="1950" y="2279"/>
                  <a:pt x="1257" y="3081"/>
                  <a:pt x="667" y="3959"/>
                </a:cubicBezTo>
                <a:cubicBezTo>
                  <a:pt x="295" y="4524"/>
                  <a:pt x="0" y="5326"/>
                  <a:pt x="693" y="5781"/>
                </a:cubicBezTo>
                <a:cubicBezTo>
                  <a:pt x="897" y="5917"/>
                  <a:pt x="1091" y="5975"/>
                  <a:pt x="1275" y="5975"/>
                </a:cubicBezTo>
                <a:cubicBezTo>
                  <a:pt x="1954" y="5975"/>
                  <a:pt x="2493" y="5184"/>
                  <a:pt x="2912" y="4658"/>
                </a:cubicBezTo>
                <a:cubicBezTo>
                  <a:pt x="3476" y="3985"/>
                  <a:pt x="4009" y="3318"/>
                  <a:pt x="4541" y="2625"/>
                </a:cubicBezTo>
                <a:cubicBezTo>
                  <a:pt x="4623" y="2524"/>
                  <a:pt x="4538" y="2393"/>
                  <a:pt x="4444" y="2393"/>
                </a:cubicBezTo>
                <a:cubicBezTo>
                  <a:pt x="4413" y="2393"/>
                  <a:pt x="4382" y="2406"/>
                  <a:pt x="4355" y="2439"/>
                </a:cubicBezTo>
                <a:cubicBezTo>
                  <a:pt x="3771" y="3215"/>
                  <a:pt x="3156" y="3959"/>
                  <a:pt x="2514" y="4710"/>
                </a:cubicBezTo>
                <a:cubicBezTo>
                  <a:pt x="2219" y="5082"/>
                  <a:pt x="1924" y="5537"/>
                  <a:pt x="1443" y="5698"/>
                </a:cubicBezTo>
                <a:cubicBezTo>
                  <a:pt x="1380" y="5716"/>
                  <a:pt x="1318" y="5724"/>
                  <a:pt x="1258" y="5724"/>
                </a:cubicBezTo>
                <a:cubicBezTo>
                  <a:pt x="794" y="5724"/>
                  <a:pt x="468" y="5210"/>
                  <a:pt x="564" y="4761"/>
                </a:cubicBezTo>
                <a:cubicBezTo>
                  <a:pt x="667" y="4145"/>
                  <a:pt x="1334" y="3478"/>
                  <a:pt x="1687" y="3023"/>
                </a:cubicBezTo>
                <a:cubicBezTo>
                  <a:pt x="2168" y="2414"/>
                  <a:pt x="2675" y="1798"/>
                  <a:pt x="3181" y="1182"/>
                </a:cubicBezTo>
                <a:cubicBezTo>
                  <a:pt x="3367" y="938"/>
                  <a:pt x="3579" y="618"/>
                  <a:pt x="3823" y="406"/>
                </a:cubicBezTo>
                <a:cubicBezTo>
                  <a:pt x="3960" y="301"/>
                  <a:pt x="4097" y="255"/>
                  <a:pt x="4224" y="255"/>
                </a:cubicBezTo>
                <a:cubicBezTo>
                  <a:pt x="4614" y="255"/>
                  <a:pt x="4906" y="686"/>
                  <a:pt x="4785" y="1131"/>
                </a:cubicBezTo>
                <a:cubicBezTo>
                  <a:pt x="4650" y="1612"/>
                  <a:pt x="4060" y="2144"/>
                  <a:pt x="3739" y="2574"/>
                </a:cubicBezTo>
                <a:cubicBezTo>
                  <a:pt x="3419" y="2946"/>
                  <a:pt x="3130" y="3344"/>
                  <a:pt x="2809" y="3722"/>
                </a:cubicBezTo>
                <a:cubicBezTo>
                  <a:pt x="2617" y="3959"/>
                  <a:pt x="2405" y="4177"/>
                  <a:pt x="2168" y="4363"/>
                </a:cubicBezTo>
                <a:cubicBezTo>
                  <a:pt x="2117" y="4392"/>
                  <a:pt x="2063" y="4404"/>
                  <a:pt x="2010" y="4404"/>
                </a:cubicBezTo>
                <a:cubicBezTo>
                  <a:pt x="1812" y="4404"/>
                  <a:pt x="1624" y="4225"/>
                  <a:pt x="1604" y="4017"/>
                </a:cubicBezTo>
                <a:cubicBezTo>
                  <a:pt x="1552" y="3722"/>
                  <a:pt x="1899" y="3344"/>
                  <a:pt x="2085" y="3132"/>
                </a:cubicBezTo>
                <a:cubicBezTo>
                  <a:pt x="2405" y="2734"/>
                  <a:pt x="2752" y="2356"/>
                  <a:pt x="3072" y="1933"/>
                </a:cubicBezTo>
                <a:cubicBezTo>
                  <a:pt x="3157" y="1848"/>
                  <a:pt x="3063" y="1700"/>
                  <a:pt x="2966" y="1700"/>
                </a:cubicBezTo>
                <a:cubicBezTo>
                  <a:pt x="2938" y="1700"/>
                  <a:pt x="2910" y="1712"/>
                  <a:pt x="2886" y="1740"/>
                </a:cubicBezTo>
                <a:cubicBezTo>
                  <a:pt x="2489" y="2221"/>
                  <a:pt x="2085" y="2702"/>
                  <a:pt x="1713" y="3183"/>
                </a:cubicBezTo>
                <a:cubicBezTo>
                  <a:pt x="1527" y="3427"/>
                  <a:pt x="1308" y="3748"/>
                  <a:pt x="1334" y="4094"/>
                </a:cubicBezTo>
                <a:cubicBezTo>
                  <a:pt x="1393" y="4454"/>
                  <a:pt x="1678" y="4652"/>
                  <a:pt x="1983" y="4652"/>
                </a:cubicBezTo>
                <a:cubicBezTo>
                  <a:pt x="2108" y="4652"/>
                  <a:pt x="2237" y="4618"/>
                  <a:pt x="2354" y="4549"/>
                </a:cubicBezTo>
                <a:cubicBezTo>
                  <a:pt x="2675" y="4338"/>
                  <a:pt x="2938" y="4017"/>
                  <a:pt x="3181" y="3722"/>
                </a:cubicBezTo>
                <a:cubicBezTo>
                  <a:pt x="3637" y="3132"/>
                  <a:pt x="4060" y="2542"/>
                  <a:pt x="4515" y="1958"/>
                </a:cubicBezTo>
                <a:cubicBezTo>
                  <a:pt x="4785" y="1638"/>
                  <a:pt x="5157" y="1233"/>
                  <a:pt x="5080" y="752"/>
                </a:cubicBezTo>
                <a:cubicBezTo>
                  <a:pt x="5022" y="380"/>
                  <a:pt x="4811" y="137"/>
                  <a:pt x="4438" y="34"/>
                </a:cubicBezTo>
                <a:cubicBezTo>
                  <a:pt x="4363" y="11"/>
                  <a:pt x="4289" y="0"/>
                  <a:pt x="42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8"/>
          <p:cNvSpPr/>
          <p:nvPr/>
        </p:nvSpPr>
        <p:spPr>
          <a:xfrm flipH="1">
            <a:off x="8336626" y="3203316"/>
            <a:ext cx="177865" cy="171459"/>
          </a:xfrm>
          <a:custGeom>
            <a:avLst/>
            <a:gdLst/>
            <a:ahLst/>
            <a:cxnLst/>
            <a:rect l="l" t="t" r="r" b="b"/>
            <a:pathLst>
              <a:path w="1055" h="1017" extrusionOk="0">
                <a:moveTo>
                  <a:pt x="353" y="0"/>
                </a:moveTo>
                <a:cubicBezTo>
                  <a:pt x="314" y="0"/>
                  <a:pt x="278" y="26"/>
                  <a:pt x="263" y="76"/>
                </a:cubicBezTo>
                <a:cubicBezTo>
                  <a:pt x="227" y="171"/>
                  <a:pt x="227" y="284"/>
                  <a:pt x="209" y="397"/>
                </a:cubicBezTo>
                <a:cubicBezTo>
                  <a:pt x="172" y="415"/>
                  <a:pt x="132" y="433"/>
                  <a:pt x="77" y="451"/>
                </a:cubicBezTo>
                <a:cubicBezTo>
                  <a:pt x="1" y="492"/>
                  <a:pt x="19" y="623"/>
                  <a:pt x="96" y="641"/>
                </a:cubicBezTo>
                <a:cubicBezTo>
                  <a:pt x="132" y="641"/>
                  <a:pt x="172" y="659"/>
                  <a:pt x="209" y="678"/>
                </a:cubicBezTo>
                <a:cubicBezTo>
                  <a:pt x="227" y="754"/>
                  <a:pt x="227" y="849"/>
                  <a:pt x="245" y="944"/>
                </a:cubicBezTo>
                <a:cubicBezTo>
                  <a:pt x="245" y="999"/>
                  <a:pt x="322" y="1017"/>
                  <a:pt x="376" y="1017"/>
                </a:cubicBezTo>
                <a:cubicBezTo>
                  <a:pt x="399" y="1017"/>
                  <a:pt x="435" y="999"/>
                  <a:pt x="453" y="963"/>
                </a:cubicBezTo>
                <a:cubicBezTo>
                  <a:pt x="489" y="904"/>
                  <a:pt x="530" y="849"/>
                  <a:pt x="566" y="773"/>
                </a:cubicBezTo>
                <a:cubicBezTo>
                  <a:pt x="679" y="813"/>
                  <a:pt x="792" y="831"/>
                  <a:pt x="923" y="849"/>
                </a:cubicBezTo>
                <a:cubicBezTo>
                  <a:pt x="1000" y="849"/>
                  <a:pt x="1055" y="754"/>
                  <a:pt x="1000" y="700"/>
                </a:cubicBezTo>
                <a:cubicBezTo>
                  <a:pt x="942" y="605"/>
                  <a:pt x="869" y="492"/>
                  <a:pt x="792" y="397"/>
                </a:cubicBezTo>
                <a:cubicBezTo>
                  <a:pt x="810" y="361"/>
                  <a:pt x="828" y="320"/>
                  <a:pt x="869" y="284"/>
                </a:cubicBezTo>
                <a:cubicBezTo>
                  <a:pt x="898" y="209"/>
                  <a:pt x="845" y="135"/>
                  <a:pt x="775" y="135"/>
                </a:cubicBezTo>
                <a:cubicBezTo>
                  <a:pt x="756" y="135"/>
                  <a:pt x="736" y="140"/>
                  <a:pt x="715" y="153"/>
                </a:cubicBezTo>
                <a:cubicBezTo>
                  <a:pt x="697" y="171"/>
                  <a:pt x="661" y="171"/>
                  <a:pt x="643" y="189"/>
                </a:cubicBezTo>
                <a:cubicBezTo>
                  <a:pt x="566" y="112"/>
                  <a:pt x="489" y="58"/>
                  <a:pt x="417" y="22"/>
                </a:cubicBezTo>
                <a:cubicBezTo>
                  <a:pt x="396" y="8"/>
                  <a:pt x="374" y="0"/>
                  <a:pt x="3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8"/>
          <p:cNvSpPr/>
          <p:nvPr/>
        </p:nvSpPr>
        <p:spPr>
          <a:xfrm flipH="1">
            <a:off x="531976" y="2317566"/>
            <a:ext cx="177865" cy="171459"/>
          </a:xfrm>
          <a:custGeom>
            <a:avLst/>
            <a:gdLst/>
            <a:ahLst/>
            <a:cxnLst/>
            <a:rect l="l" t="t" r="r" b="b"/>
            <a:pathLst>
              <a:path w="1055" h="1017" extrusionOk="0">
                <a:moveTo>
                  <a:pt x="353" y="0"/>
                </a:moveTo>
                <a:cubicBezTo>
                  <a:pt x="314" y="0"/>
                  <a:pt x="278" y="26"/>
                  <a:pt x="263" y="76"/>
                </a:cubicBezTo>
                <a:cubicBezTo>
                  <a:pt x="227" y="171"/>
                  <a:pt x="227" y="284"/>
                  <a:pt x="209" y="397"/>
                </a:cubicBezTo>
                <a:cubicBezTo>
                  <a:pt x="172" y="415"/>
                  <a:pt x="132" y="433"/>
                  <a:pt x="77" y="451"/>
                </a:cubicBezTo>
                <a:cubicBezTo>
                  <a:pt x="1" y="492"/>
                  <a:pt x="19" y="623"/>
                  <a:pt x="96" y="641"/>
                </a:cubicBezTo>
                <a:cubicBezTo>
                  <a:pt x="132" y="641"/>
                  <a:pt x="172" y="659"/>
                  <a:pt x="209" y="678"/>
                </a:cubicBezTo>
                <a:cubicBezTo>
                  <a:pt x="227" y="754"/>
                  <a:pt x="227" y="849"/>
                  <a:pt x="245" y="944"/>
                </a:cubicBezTo>
                <a:cubicBezTo>
                  <a:pt x="245" y="999"/>
                  <a:pt x="322" y="1017"/>
                  <a:pt x="376" y="1017"/>
                </a:cubicBezTo>
                <a:cubicBezTo>
                  <a:pt x="399" y="1017"/>
                  <a:pt x="435" y="999"/>
                  <a:pt x="453" y="963"/>
                </a:cubicBezTo>
                <a:cubicBezTo>
                  <a:pt x="489" y="904"/>
                  <a:pt x="530" y="849"/>
                  <a:pt x="566" y="773"/>
                </a:cubicBezTo>
                <a:cubicBezTo>
                  <a:pt x="679" y="813"/>
                  <a:pt x="792" y="831"/>
                  <a:pt x="923" y="849"/>
                </a:cubicBezTo>
                <a:cubicBezTo>
                  <a:pt x="1000" y="849"/>
                  <a:pt x="1055" y="754"/>
                  <a:pt x="1000" y="700"/>
                </a:cubicBezTo>
                <a:cubicBezTo>
                  <a:pt x="942" y="605"/>
                  <a:pt x="869" y="492"/>
                  <a:pt x="792" y="397"/>
                </a:cubicBezTo>
                <a:cubicBezTo>
                  <a:pt x="810" y="361"/>
                  <a:pt x="828" y="320"/>
                  <a:pt x="869" y="284"/>
                </a:cubicBezTo>
                <a:cubicBezTo>
                  <a:pt x="898" y="209"/>
                  <a:pt x="845" y="135"/>
                  <a:pt x="775" y="135"/>
                </a:cubicBezTo>
                <a:cubicBezTo>
                  <a:pt x="756" y="135"/>
                  <a:pt x="736" y="140"/>
                  <a:pt x="715" y="153"/>
                </a:cubicBezTo>
                <a:cubicBezTo>
                  <a:pt x="697" y="171"/>
                  <a:pt x="661" y="171"/>
                  <a:pt x="643" y="189"/>
                </a:cubicBezTo>
                <a:cubicBezTo>
                  <a:pt x="566" y="112"/>
                  <a:pt x="489" y="58"/>
                  <a:pt x="417" y="22"/>
                </a:cubicBezTo>
                <a:cubicBezTo>
                  <a:pt x="396" y="8"/>
                  <a:pt x="374" y="0"/>
                  <a:pt x="3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8"/>
          <p:cNvSpPr/>
          <p:nvPr/>
        </p:nvSpPr>
        <p:spPr>
          <a:xfrm flipH="1">
            <a:off x="3369438" y="523516"/>
            <a:ext cx="177865" cy="171459"/>
          </a:xfrm>
          <a:custGeom>
            <a:avLst/>
            <a:gdLst/>
            <a:ahLst/>
            <a:cxnLst/>
            <a:rect l="l" t="t" r="r" b="b"/>
            <a:pathLst>
              <a:path w="1055" h="1017" extrusionOk="0">
                <a:moveTo>
                  <a:pt x="353" y="0"/>
                </a:moveTo>
                <a:cubicBezTo>
                  <a:pt x="314" y="0"/>
                  <a:pt x="278" y="26"/>
                  <a:pt x="263" y="76"/>
                </a:cubicBezTo>
                <a:cubicBezTo>
                  <a:pt x="227" y="171"/>
                  <a:pt x="227" y="284"/>
                  <a:pt x="209" y="397"/>
                </a:cubicBezTo>
                <a:cubicBezTo>
                  <a:pt x="172" y="415"/>
                  <a:pt x="132" y="433"/>
                  <a:pt x="77" y="451"/>
                </a:cubicBezTo>
                <a:cubicBezTo>
                  <a:pt x="1" y="492"/>
                  <a:pt x="19" y="623"/>
                  <a:pt x="96" y="641"/>
                </a:cubicBezTo>
                <a:cubicBezTo>
                  <a:pt x="132" y="641"/>
                  <a:pt x="172" y="659"/>
                  <a:pt x="209" y="678"/>
                </a:cubicBezTo>
                <a:cubicBezTo>
                  <a:pt x="227" y="754"/>
                  <a:pt x="227" y="849"/>
                  <a:pt x="245" y="944"/>
                </a:cubicBezTo>
                <a:cubicBezTo>
                  <a:pt x="245" y="999"/>
                  <a:pt x="322" y="1017"/>
                  <a:pt x="376" y="1017"/>
                </a:cubicBezTo>
                <a:cubicBezTo>
                  <a:pt x="399" y="1017"/>
                  <a:pt x="435" y="999"/>
                  <a:pt x="453" y="963"/>
                </a:cubicBezTo>
                <a:cubicBezTo>
                  <a:pt x="489" y="904"/>
                  <a:pt x="530" y="849"/>
                  <a:pt x="566" y="773"/>
                </a:cubicBezTo>
                <a:cubicBezTo>
                  <a:pt x="679" y="813"/>
                  <a:pt x="792" y="831"/>
                  <a:pt x="923" y="849"/>
                </a:cubicBezTo>
                <a:cubicBezTo>
                  <a:pt x="1000" y="849"/>
                  <a:pt x="1055" y="754"/>
                  <a:pt x="1000" y="700"/>
                </a:cubicBezTo>
                <a:cubicBezTo>
                  <a:pt x="942" y="605"/>
                  <a:pt x="869" y="492"/>
                  <a:pt x="792" y="397"/>
                </a:cubicBezTo>
                <a:cubicBezTo>
                  <a:pt x="810" y="361"/>
                  <a:pt x="828" y="320"/>
                  <a:pt x="869" y="284"/>
                </a:cubicBezTo>
                <a:cubicBezTo>
                  <a:pt x="898" y="209"/>
                  <a:pt x="845" y="135"/>
                  <a:pt x="775" y="135"/>
                </a:cubicBezTo>
                <a:cubicBezTo>
                  <a:pt x="756" y="135"/>
                  <a:pt x="736" y="140"/>
                  <a:pt x="715" y="153"/>
                </a:cubicBezTo>
                <a:cubicBezTo>
                  <a:pt x="697" y="171"/>
                  <a:pt x="661" y="171"/>
                  <a:pt x="643" y="189"/>
                </a:cubicBezTo>
                <a:cubicBezTo>
                  <a:pt x="566" y="112"/>
                  <a:pt x="489" y="58"/>
                  <a:pt x="417" y="22"/>
                </a:cubicBezTo>
                <a:cubicBezTo>
                  <a:pt x="396" y="8"/>
                  <a:pt x="374" y="0"/>
                  <a:pt x="3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8"/>
          <p:cNvSpPr/>
          <p:nvPr/>
        </p:nvSpPr>
        <p:spPr>
          <a:xfrm flipH="1">
            <a:off x="4639156" y="839440"/>
            <a:ext cx="174830" cy="177528"/>
          </a:xfrm>
          <a:custGeom>
            <a:avLst/>
            <a:gdLst/>
            <a:ahLst/>
            <a:cxnLst/>
            <a:rect l="l" t="t" r="r" b="b"/>
            <a:pathLst>
              <a:path w="1037" h="1053" extrusionOk="0">
                <a:moveTo>
                  <a:pt x="750" y="0"/>
                </a:moveTo>
                <a:cubicBezTo>
                  <a:pt x="739" y="0"/>
                  <a:pt x="729" y="2"/>
                  <a:pt x="720" y="5"/>
                </a:cubicBezTo>
                <a:cubicBezTo>
                  <a:pt x="625" y="64"/>
                  <a:pt x="530" y="118"/>
                  <a:pt x="435" y="177"/>
                </a:cubicBezTo>
                <a:cubicBezTo>
                  <a:pt x="398" y="154"/>
                  <a:pt x="358" y="136"/>
                  <a:pt x="303" y="118"/>
                </a:cubicBezTo>
                <a:cubicBezTo>
                  <a:pt x="292" y="113"/>
                  <a:pt x="280" y="110"/>
                  <a:pt x="269" y="110"/>
                </a:cubicBezTo>
                <a:cubicBezTo>
                  <a:pt x="207" y="110"/>
                  <a:pt x="157" y="188"/>
                  <a:pt x="172" y="249"/>
                </a:cubicBezTo>
                <a:cubicBezTo>
                  <a:pt x="190" y="290"/>
                  <a:pt x="208" y="326"/>
                  <a:pt x="227" y="362"/>
                </a:cubicBezTo>
                <a:cubicBezTo>
                  <a:pt x="154" y="421"/>
                  <a:pt x="95" y="494"/>
                  <a:pt x="41" y="552"/>
                </a:cubicBezTo>
                <a:cubicBezTo>
                  <a:pt x="0" y="589"/>
                  <a:pt x="18" y="666"/>
                  <a:pt x="59" y="702"/>
                </a:cubicBezTo>
                <a:cubicBezTo>
                  <a:pt x="77" y="720"/>
                  <a:pt x="113" y="742"/>
                  <a:pt x="154" y="742"/>
                </a:cubicBezTo>
                <a:cubicBezTo>
                  <a:pt x="227" y="720"/>
                  <a:pt x="303" y="720"/>
                  <a:pt x="358" y="702"/>
                </a:cubicBezTo>
                <a:cubicBezTo>
                  <a:pt x="417" y="815"/>
                  <a:pt x="471" y="910"/>
                  <a:pt x="548" y="1005"/>
                </a:cubicBezTo>
                <a:cubicBezTo>
                  <a:pt x="563" y="1038"/>
                  <a:pt x="594" y="1053"/>
                  <a:pt x="625" y="1053"/>
                </a:cubicBezTo>
                <a:cubicBezTo>
                  <a:pt x="665" y="1053"/>
                  <a:pt x="707" y="1028"/>
                  <a:pt x="720" y="987"/>
                </a:cubicBezTo>
                <a:cubicBezTo>
                  <a:pt x="738" y="874"/>
                  <a:pt x="774" y="761"/>
                  <a:pt x="810" y="629"/>
                </a:cubicBezTo>
                <a:cubicBezTo>
                  <a:pt x="851" y="629"/>
                  <a:pt x="887" y="629"/>
                  <a:pt x="923" y="607"/>
                </a:cubicBezTo>
                <a:cubicBezTo>
                  <a:pt x="1036" y="589"/>
                  <a:pt x="1036" y="457"/>
                  <a:pt x="946" y="421"/>
                </a:cubicBezTo>
                <a:cubicBezTo>
                  <a:pt x="923" y="403"/>
                  <a:pt x="887" y="403"/>
                  <a:pt x="869" y="381"/>
                </a:cubicBezTo>
                <a:cubicBezTo>
                  <a:pt x="869" y="290"/>
                  <a:pt x="869" y="195"/>
                  <a:pt x="851" y="82"/>
                </a:cubicBezTo>
                <a:cubicBezTo>
                  <a:pt x="851" y="33"/>
                  <a:pt x="799" y="0"/>
                  <a:pt x="7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8"/>
          <p:cNvSpPr/>
          <p:nvPr/>
        </p:nvSpPr>
        <p:spPr>
          <a:xfrm>
            <a:off x="5603130" y="412125"/>
            <a:ext cx="252703" cy="244945"/>
          </a:xfrm>
          <a:custGeom>
            <a:avLst/>
            <a:gdLst/>
            <a:ahLst/>
            <a:cxnLst/>
            <a:rect l="l" t="t" r="r" b="b"/>
            <a:pathLst>
              <a:path w="4305" h="4173" extrusionOk="0">
                <a:moveTo>
                  <a:pt x="2288" y="549"/>
                </a:moveTo>
                <a:lnTo>
                  <a:pt x="2288" y="549"/>
                </a:lnTo>
                <a:cubicBezTo>
                  <a:pt x="2342" y="840"/>
                  <a:pt x="2397" y="1133"/>
                  <a:pt x="2451" y="1427"/>
                </a:cubicBezTo>
                <a:lnTo>
                  <a:pt x="2451" y="1427"/>
                </a:lnTo>
                <a:cubicBezTo>
                  <a:pt x="2261" y="1411"/>
                  <a:pt x="2071" y="1395"/>
                  <a:pt x="1881" y="1378"/>
                </a:cubicBezTo>
                <a:lnTo>
                  <a:pt x="1881" y="1378"/>
                </a:lnTo>
                <a:cubicBezTo>
                  <a:pt x="2018" y="1101"/>
                  <a:pt x="2154" y="824"/>
                  <a:pt x="2288" y="549"/>
                </a:cubicBezTo>
                <a:close/>
                <a:moveTo>
                  <a:pt x="540" y="1521"/>
                </a:moveTo>
                <a:cubicBezTo>
                  <a:pt x="849" y="1552"/>
                  <a:pt x="1158" y="1581"/>
                  <a:pt x="1468" y="1609"/>
                </a:cubicBezTo>
                <a:lnTo>
                  <a:pt x="1468" y="1609"/>
                </a:lnTo>
                <a:cubicBezTo>
                  <a:pt x="1382" y="1786"/>
                  <a:pt x="1295" y="1962"/>
                  <a:pt x="1208" y="2139"/>
                </a:cubicBezTo>
                <a:lnTo>
                  <a:pt x="1208" y="2139"/>
                </a:lnTo>
                <a:cubicBezTo>
                  <a:pt x="985" y="1932"/>
                  <a:pt x="762" y="1726"/>
                  <a:pt x="540" y="1521"/>
                </a:cubicBezTo>
                <a:close/>
                <a:moveTo>
                  <a:pt x="2767" y="1721"/>
                </a:moveTo>
                <a:lnTo>
                  <a:pt x="2767" y="1721"/>
                </a:lnTo>
                <a:cubicBezTo>
                  <a:pt x="3075" y="1746"/>
                  <a:pt x="3383" y="1771"/>
                  <a:pt x="3691" y="1797"/>
                </a:cubicBezTo>
                <a:lnTo>
                  <a:pt x="3691" y="1797"/>
                </a:lnTo>
                <a:cubicBezTo>
                  <a:pt x="3420" y="1956"/>
                  <a:pt x="3147" y="2115"/>
                  <a:pt x="2874" y="2274"/>
                </a:cubicBezTo>
                <a:lnTo>
                  <a:pt x="2874" y="2274"/>
                </a:lnTo>
                <a:cubicBezTo>
                  <a:pt x="2839" y="2090"/>
                  <a:pt x="2803" y="1905"/>
                  <a:pt x="2767" y="1721"/>
                </a:cubicBezTo>
                <a:close/>
                <a:moveTo>
                  <a:pt x="1754" y="1634"/>
                </a:moveTo>
                <a:cubicBezTo>
                  <a:pt x="2003" y="1656"/>
                  <a:pt x="2252" y="1677"/>
                  <a:pt x="2501" y="1698"/>
                </a:cubicBezTo>
                <a:lnTo>
                  <a:pt x="2501" y="1698"/>
                </a:lnTo>
                <a:cubicBezTo>
                  <a:pt x="2545" y="1936"/>
                  <a:pt x="2589" y="2175"/>
                  <a:pt x="2633" y="2414"/>
                </a:cubicBezTo>
                <a:lnTo>
                  <a:pt x="2633" y="2414"/>
                </a:lnTo>
                <a:cubicBezTo>
                  <a:pt x="2401" y="2548"/>
                  <a:pt x="2169" y="2682"/>
                  <a:pt x="1936" y="2816"/>
                </a:cubicBezTo>
                <a:lnTo>
                  <a:pt x="1936" y="2816"/>
                </a:lnTo>
                <a:cubicBezTo>
                  <a:pt x="1761" y="2653"/>
                  <a:pt x="1587" y="2491"/>
                  <a:pt x="1412" y="2328"/>
                </a:cubicBezTo>
                <a:lnTo>
                  <a:pt x="1412" y="2328"/>
                </a:lnTo>
                <a:cubicBezTo>
                  <a:pt x="1526" y="2097"/>
                  <a:pt x="1640" y="1865"/>
                  <a:pt x="1754" y="1634"/>
                </a:cubicBezTo>
                <a:close/>
                <a:moveTo>
                  <a:pt x="1288" y="2578"/>
                </a:moveTo>
                <a:cubicBezTo>
                  <a:pt x="1423" y="2704"/>
                  <a:pt x="1558" y="2830"/>
                  <a:pt x="1694" y="2955"/>
                </a:cubicBezTo>
                <a:lnTo>
                  <a:pt x="1694" y="2955"/>
                </a:lnTo>
                <a:cubicBezTo>
                  <a:pt x="1418" y="3113"/>
                  <a:pt x="1144" y="3270"/>
                  <a:pt x="870" y="3426"/>
                </a:cubicBezTo>
                <a:lnTo>
                  <a:pt x="870" y="3426"/>
                </a:lnTo>
                <a:cubicBezTo>
                  <a:pt x="1009" y="3144"/>
                  <a:pt x="1148" y="2861"/>
                  <a:pt x="1288" y="2578"/>
                </a:cubicBezTo>
                <a:close/>
                <a:moveTo>
                  <a:pt x="2683" y="2684"/>
                </a:moveTo>
                <a:lnTo>
                  <a:pt x="2683" y="2684"/>
                </a:lnTo>
                <a:cubicBezTo>
                  <a:pt x="2744" y="3014"/>
                  <a:pt x="2805" y="3345"/>
                  <a:pt x="2865" y="3676"/>
                </a:cubicBezTo>
                <a:lnTo>
                  <a:pt x="2865" y="3676"/>
                </a:lnTo>
                <a:cubicBezTo>
                  <a:pt x="2622" y="3452"/>
                  <a:pt x="2379" y="3227"/>
                  <a:pt x="2136" y="3001"/>
                </a:cubicBezTo>
                <a:lnTo>
                  <a:pt x="2136" y="3001"/>
                </a:lnTo>
                <a:cubicBezTo>
                  <a:pt x="2318" y="2895"/>
                  <a:pt x="2501" y="2789"/>
                  <a:pt x="2683" y="2684"/>
                </a:cubicBezTo>
                <a:close/>
                <a:moveTo>
                  <a:pt x="2336" y="0"/>
                </a:moveTo>
                <a:cubicBezTo>
                  <a:pt x="2289" y="0"/>
                  <a:pt x="2242" y="21"/>
                  <a:pt x="2220" y="68"/>
                </a:cubicBezTo>
                <a:cubicBezTo>
                  <a:pt x="2011" y="494"/>
                  <a:pt x="1802" y="923"/>
                  <a:pt x="1593" y="1352"/>
                </a:cubicBezTo>
                <a:lnTo>
                  <a:pt x="1593" y="1352"/>
                </a:lnTo>
                <a:cubicBezTo>
                  <a:pt x="1124" y="1310"/>
                  <a:pt x="655" y="1265"/>
                  <a:pt x="186" y="1216"/>
                </a:cubicBezTo>
                <a:cubicBezTo>
                  <a:pt x="52" y="1216"/>
                  <a:pt x="0" y="1377"/>
                  <a:pt x="77" y="1460"/>
                </a:cubicBezTo>
                <a:cubicBezTo>
                  <a:pt x="413" y="1767"/>
                  <a:pt x="749" y="2078"/>
                  <a:pt x="1085" y="2390"/>
                </a:cubicBezTo>
                <a:lnTo>
                  <a:pt x="1085" y="2390"/>
                </a:lnTo>
                <a:cubicBezTo>
                  <a:pt x="872" y="2823"/>
                  <a:pt x="656" y="3257"/>
                  <a:pt x="439" y="3687"/>
                </a:cubicBezTo>
                <a:lnTo>
                  <a:pt x="439" y="3687"/>
                </a:lnTo>
                <a:cubicBezTo>
                  <a:pt x="425" y="3707"/>
                  <a:pt x="417" y="3727"/>
                  <a:pt x="415" y="3748"/>
                </a:cubicBezTo>
                <a:lnTo>
                  <a:pt x="415" y="3748"/>
                </a:lnTo>
                <a:cubicBezTo>
                  <a:pt x="399" y="3839"/>
                  <a:pt x="481" y="3912"/>
                  <a:pt x="559" y="3912"/>
                </a:cubicBezTo>
                <a:cubicBezTo>
                  <a:pt x="590" y="3912"/>
                  <a:pt x="621" y="3900"/>
                  <a:pt x="645" y="3874"/>
                </a:cubicBezTo>
                <a:lnTo>
                  <a:pt x="645" y="3874"/>
                </a:lnTo>
                <a:cubicBezTo>
                  <a:pt x="1058" y="3630"/>
                  <a:pt x="1476" y="3385"/>
                  <a:pt x="1894" y="3142"/>
                </a:cubicBezTo>
                <a:lnTo>
                  <a:pt x="1894" y="3142"/>
                </a:lnTo>
                <a:cubicBezTo>
                  <a:pt x="2251" y="3473"/>
                  <a:pt x="2607" y="3803"/>
                  <a:pt x="2964" y="4128"/>
                </a:cubicBezTo>
                <a:cubicBezTo>
                  <a:pt x="2995" y="4160"/>
                  <a:pt x="3031" y="4173"/>
                  <a:pt x="3065" y="4173"/>
                </a:cubicBezTo>
                <a:cubicBezTo>
                  <a:pt x="3149" y="4173"/>
                  <a:pt x="3226" y="4091"/>
                  <a:pt x="3207" y="4000"/>
                </a:cubicBezTo>
                <a:cubicBezTo>
                  <a:pt x="3116" y="3518"/>
                  <a:pt x="3022" y="3032"/>
                  <a:pt x="2927" y="2543"/>
                </a:cubicBezTo>
                <a:lnTo>
                  <a:pt x="2927" y="2543"/>
                </a:lnTo>
                <a:cubicBezTo>
                  <a:pt x="3343" y="2303"/>
                  <a:pt x="3758" y="2066"/>
                  <a:pt x="4169" y="1832"/>
                </a:cubicBezTo>
                <a:cubicBezTo>
                  <a:pt x="4304" y="1755"/>
                  <a:pt x="4221" y="1595"/>
                  <a:pt x="4118" y="1563"/>
                </a:cubicBezTo>
                <a:cubicBezTo>
                  <a:pt x="3650" y="1526"/>
                  <a:pt x="3182" y="1489"/>
                  <a:pt x="2715" y="1450"/>
                </a:cubicBezTo>
                <a:lnTo>
                  <a:pt x="2715" y="1450"/>
                </a:lnTo>
                <a:cubicBezTo>
                  <a:pt x="2627" y="998"/>
                  <a:pt x="2541" y="546"/>
                  <a:pt x="2457" y="94"/>
                </a:cubicBezTo>
                <a:cubicBezTo>
                  <a:pt x="2457" y="36"/>
                  <a:pt x="2397" y="0"/>
                  <a:pt x="23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8"/>
          <p:cNvSpPr/>
          <p:nvPr/>
        </p:nvSpPr>
        <p:spPr>
          <a:xfrm flipH="1">
            <a:off x="2013876" y="352066"/>
            <a:ext cx="177865" cy="171459"/>
          </a:xfrm>
          <a:custGeom>
            <a:avLst/>
            <a:gdLst/>
            <a:ahLst/>
            <a:cxnLst/>
            <a:rect l="l" t="t" r="r" b="b"/>
            <a:pathLst>
              <a:path w="1055" h="1017" extrusionOk="0">
                <a:moveTo>
                  <a:pt x="353" y="0"/>
                </a:moveTo>
                <a:cubicBezTo>
                  <a:pt x="314" y="0"/>
                  <a:pt x="278" y="26"/>
                  <a:pt x="263" y="76"/>
                </a:cubicBezTo>
                <a:cubicBezTo>
                  <a:pt x="227" y="171"/>
                  <a:pt x="227" y="284"/>
                  <a:pt x="209" y="397"/>
                </a:cubicBezTo>
                <a:cubicBezTo>
                  <a:pt x="172" y="415"/>
                  <a:pt x="132" y="433"/>
                  <a:pt x="77" y="451"/>
                </a:cubicBezTo>
                <a:cubicBezTo>
                  <a:pt x="1" y="492"/>
                  <a:pt x="19" y="623"/>
                  <a:pt x="96" y="641"/>
                </a:cubicBezTo>
                <a:cubicBezTo>
                  <a:pt x="132" y="641"/>
                  <a:pt x="172" y="659"/>
                  <a:pt x="209" y="678"/>
                </a:cubicBezTo>
                <a:cubicBezTo>
                  <a:pt x="227" y="754"/>
                  <a:pt x="227" y="849"/>
                  <a:pt x="245" y="944"/>
                </a:cubicBezTo>
                <a:cubicBezTo>
                  <a:pt x="245" y="999"/>
                  <a:pt x="322" y="1017"/>
                  <a:pt x="376" y="1017"/>
                </a:cubicBezTo>
                <a:cubicBezTo>
                  <a:pt x="399" y="1017"/>
                  <a:pt x="435" y="999"/>
                  <a:pt x="453" y="963"/>
                </a:cubicBezTo>
                <a:cubicBezTo>
                  <a:pt x="489" y="904"/>
                  <a:pt x="530" y="849"/>
                  <a:pt x="566" y="773"/>
                </a:cubicBezTo>
                <a:cubicBezTo>
                  <a:pt x="679" y="813"/>
                  <a:pt x="792" y="831"/>
                  <a:pt x="923" y="849"/>
                </a:cubicBezTo>
                <a:cubicBezTo>
                  <a:pt x="1000" y="849"/>
                  <a:pt x="1055" y="754"/>
                  <a:pt x="1000" y="700"/>
                </a:cubicBezTo>
                <a:cubicBezTo>
                  <a:pt x="942" y="605"/>
                  <a:pt x="869" y="492"/>
                  <a:pt x="792" y="397"/>
                </a:cubicBezTo>
                <a:cubicBezTo>
                  <a:pt x="810" y="361"/>
                  <a:pt x="828" y="320"/>
                  <a:pt x="869" y="284"/>
                </a:cubicBezTo>
                <a:cubicBezTo>
                  <a:pt x="898" y="209"/>
                  <a:pt x="845" y="135"/>
                  <a:pt x="775" y="135"/>
                </a:cubicBezTo>
                <a:cubicBezTo>
                  <a:pt x="756" y="135"/>
                  <a:pt x="736" y="140"/>
                  <a:pt x="715" y="153"/>
                </a:cubicBezTo>
                <a:cubicBezTo>
                  <a:pt x="697" y="171"/>
                  <a:pt x="661" y="171"/>
                  <a:pt x="643" y="189"/>
                </a:cubicBezTo>
                <a:cubicBezTo>
                  <a:pt x="566" y="112"/>
                  <a:pt x="489" y="58"/>
                  <a:pt x="417" y="22"/>
                </a:cubicBezTo>
                <a:cubicBezTo>
                  <a:pt x="396" y="8"/>
                  <a:pt x="374" y="0"/>
                  <a:pt x="3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8"/>
          <p:cNvSpPr/>
          <p:nvPr/>
        </p:nvSpPr>
        <p:spPr>
          <a:xfrm flipH="1">
            <a:off x="6290497" y="348484"/>
            <a:ext cx="89350" cy="68930"/>
          </a:xfrm>
          <a:custGeom>
            <a:avLst/>
            <a:gdLst/>
            <a:ahLst/>
            <a:cxnLst/>
            <a:rect l="l" t="t" r="r" b="b"/>
            <a:pathLst>
              <a:path w="512" h="395" extrusionOk="0">
                <a:moveTo>
                  <a:pt x="250" y="1"/>
                </a:moveTo>
                <a:cubicBezTo>
                  <a:pt x="1" y="1"/>
                  <a:pt x="1" y="394"/>
                  <a:pt x="250" y="394"/>
                </a:cubicBezTo>
                <a:cubicBezTo>
                  <a:pt x="512" y="394"/>
                  <a:pt x="512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8"/>
          <p:cNvSpPr/>
          <p:nvPr/>
        </p:nvSpPr>
        <p:spPr>
          <a:xfrm flipH="1">
            <a:off x="4006852" y="315498"/>
            <a:ext cx="86324" cy="66609"/>
          </a:xfrm>
          <a:custGeom>
            <a:avLst/>
            <a:gdLst/>
            <a:ahLst/>
            <a:cxnLst/>
            <a:rect l="l" t="t" r="r" b="b"/>
            <a:pathLst>
              <a:path w="512" h="395" extrusionOk="0">
                <a:moveTo>
                  <a:pt x="250" y="1"/>
                </a:moveTo>
                <a:cubicBezTo>
                  <a:pt x="1" y="1"/>
                  <a:pt x="1" y="394"/>
                  <a:pt x="250" y="394"/>
                </a:cubicBezTo>
                <a:cubicBezTo>
                  <a:pt x="512" y="394"/>
                  <a:pt x="512" y="1"/>
                  <a:pt x="2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9"/>
          <p:cNvSpPr/>
          <p:nvPr/>
        </p:nvSpPr>
        <p:spPr>
          <a:xfrm rot="-4500010">
            <a:off x="7735601" y="-1079199"/>
            <a:ext cx="2092062" cy="2739079"/>
          </a:xfrm>
          <a:custGeom>
            <a:avLst/>
            <a:gdLst/>
            <a:ahLst/>
            <a:cxnLst/>
            <a:rect l="l" t="t" r="r" b="b"/>
            <a:pathLst>
              <a:path w="14974" h="13797" extrusionOk="0">
                <a:moveTo>
                  <a:pt x="8230" y="1"/>
                </a:moveTo>
                <a:cubicBezTo>
                  <a:pt x="6711" y="1"/>
                  <a:pt x="5230" y="620"/>
                  <a:pt x="4526" y="1934"/>
                </a:cubicBezTo>
                <a:cubicBezTo>
                  <a:pt x="3559" y="3725"/>
                  <a:pt x="4156" y="6262"/>
                  <a:pt x="2663" y="7605"/>
                </a:cubicBezTo>
                <a:cubicBezTo>
                  <a:pt x="2114" y="8053"/>
                  <a:pt x="1416" y="8298"/>
                  <a:pt x="944" y="8823"/>
                </a:cubicBezTo>
                <a:cubicBezTo>
                  <a:pt x="1" y="9868"/>
                  <a:pt x="496" y="11635"/>
                  <a:pt x="1589" y="12506"/>
                </a:cubicBezTo>
                <a:cubicBezTo>
                  <a:pt x="2657" y="13378"/>
                  <a:pt x="4048" y="13797"/>
                  <a:pt x="5410" y="13797"/>
                </a:cubicBezTo>
                <a:cubicBezTo>
                  <a:pt x="5447" y="13797"/>
                  <a:pt x="5485" y="13797"/>
                  <a:pt x="5523" y="13796"/>
                </a:cubicBezTo>
                <a:cubicBezTo>
                  <a:pt x="8508" y="13796"/>
                  <a:pt x="12908" y="11581"/>
                  <a:pt x="13952" y="8548"/>
                </a:cubicBezTo>
                <a:cubicBezTo>
                  <a:pt x="14973" y="5516"/>
                  <a:pt x="13409" y="1832"/>
                  <a:pt x="10520" y="489"/>
                </a:cubicBezTo>
                <a:cubicBezTo>
                  <a:pt x="9815" y="167"/>
                  <a:pt x="9017" y="1"/>
                  <a:pt x="82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9"/>
          <p:cNvSpPr/>
          <p:nvPr/>
        </p:nvSpPr>
        <p:spPr>
          <a:xfrm rot="650726">
            <a:off x="-1338671" y="3554531"/>
            <a:ext cx="2925304" cy="2331684"/>
          </a:xfrm>
          <a:custGeom>
            <a:avLst/>
            <a:gdLst/>
            <a:ahLst/>
            <a:cxnLst/>
            <a:rect l="l" t="t" r="r" b="b"/>
            <a:pathLst>
              <a:path w="17086" h="13619" extrusionOk="0">
                <a:moveTo>
                  <a:pt x="6637" y="0"/>
                </a:moveTo>
                <a:cubicBezTo>
                  <a:pt x="6028" y="0"/>
                  <a:pt x="5401" y="109"/>
                  <a:pt x="4776" y="360"/>
                </a:cubicBezTo>
                <a:cubicBezTo>
                  <a:pt x="0" y="2324"/>
                  <a:pt x="2907" y="9691"/>
                  <a:pt x="4573" y="11130"/>
                </a:cubicBezTo>
                <a:cubicBezTo>
                  <a:pt x="5648" y="12055"/>
                  <a:pt x="6842" y="12873"/>
                  <a:pt x="8304" y="13321"/>
                </a:cubicBezTo>
                <a:cubicBezTo>
                  <a:pt x="8967" y="13509"/>
                  <a:pt x="9695" y="13618"/>
                  <a:pt x="10448" y="13618"/>
                </a:cubicBezTo>
                <a:cubicBezTo>
                  <a:pt x="11389" y="13618"/>
                  <a:pt x="12368" y="13447"/>
                  <a:pt x="13307" y="13046"/>
                </a:cubicBezTo>
                <a:cubicBezTo>
                  <a:pt x="15020" y="12353"/>
                  <a:pt x="16543" y="10885"/>
                  <a:pt x="16841" y="9368"/>
                </a:cubicBezTo>
                <a:cubicBezTo>
                  <a:pt x="17086" y="8198"/>
                  <a:pt x="16590" y="7177"/>
                  <a:pt x="15892" y="6383"/>
                </a:cubicBezTo>
                <a:cubicBezTo>
                  <a:pt x="15170" y="5607"/>
                  <a:pt x="14250" y="5010"/>
                  <a:pt x="13432" y="4294"/>
                </a:cubicBezTo>
                <a:cubicBezTo>
                  <a:pt x="12238" y="3249"/>
                  <a:pt x="11319" y="1978"/>
                  <a:pt x="9976" y="1082"/>
                </a:cubicBezTo>
                <a:cubicBezTo>
                  <a:pt x="9071" y="463"/>
                  <a:pt x="7894" y="0"/>
                  <a:pt x="66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9"/>
          <p:cNvSpPr/>
          <p:nvPr/>
        </p:nvSpPr>
        <p:spPr>
          <a:xfrm rot="4867689">
            <a:off x="-1475375" y="-615384"/>
            <a:ext cx="2925310" cy="2331688"/>
          </a:xfrm>
          <a:custGeom>
            <a:avLst/>
            <a:gdLst/>
            <a:ahLst/>
            <a:cxnLst/>
            <a:rect l="l" t="t" r="r" b="b"/>
            <a:pathLst>
              <a:path w="17086" h="13619" extrusionOk="0">
                <a:moveTo>
                  <a:pt x="6637" y="0"/>
                </a:moveTo>
                <a:cubicBezTo>
                  <a:pt x="6028" y="0"/>
                  <a:pt x="5401" y="109"/>
                  <a:pt x="4776" y="360"/>
                </a:cubicBezTo>
                <a:cubicBezTo>
                  <a:pt x="0" y="2324"/>
                  <a:pt x="2907" y="9691"/>
                  <a:pt x="4573" y="11130"/>
                </a:cubicBezTo>
                <a:cubicBezTo>
                  <a:pt x="5648" y="12055"/>
                  <a:pt x="6842" y="12873"/>
                  <a:pt x="8304" y="13321"/>
                </a:cubicBezTo>
                <a:cubicBezTo>
                  <a:pt x="8967" y="13509"/>
                  <a:pt x="9695" y="13618"/>
                  <a:pt x="10448" y="13618"/>
                </a:cubicBezTo>
                <a:cubicBezTo>
                  <a:pt x="11389" y="13618"/>
                  <a:pt x="12368" y="13447"/>
                  <a:pt x="13307" y="13046"/>
                </a:cubicBezTo>
                <a:cubicBezTo>
                  <a:pt x="15020" y="12353"/>
                  <a:pt x="16543" y="10885"/>
                  <a:pt x="16841" y="9368"/>
                </a:cubicBezTo>
                <a:cubicBezTo>
                  <a:pt x="17086" y="8198"/>
                  <a:pt x="16590" y="7177"/>
                  <a:pt x="15892" y="6383"/>
                </a:cubicBezTo>
                <a:cubicBezTo>
                  <a:pt x="15170" y="5607"/>
                  <a:pt x="14250" y="5010"/>
                  <a:pt x="13432" y="4294"/>
                </a:cubicBezTo>
                <a:cubicBezTo>
                  <a:pt x="12238" y="3249"/>
                  <a:pt x="11319" y="1978"/>
                  <a:pt x="9976" y="1082"/>
                </a:cubicBezTo>
                <a:cubicBezTo>
                  <a:pt x="9071" y="463"/>
                  <a:pt x="7894" y="0"/>
                  <a:pt x="66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9"/>
          <p:cNvSpPr txBox="1">
            <a:spLocks noGrp="1"/>
          </p:cNvSpPr>
          <p:nvPr>
            <p:ph type="title"/>
          </p:nvPr>
        </p:nvSpPr>
        <p:spPr>
          <a:xfrm>
            <a:off x="3401240" y="2685375"/>
            <a:ext cx="2341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7" name="Google Shape;1727;p9"/>
          <p:cNvSpPr txBox="1">
            <a:spLocks noGrp="1"/>
          </p:cNvSpPr>
          <p:nvPr>
            <p:ph type="subTitle" idx="1"/>
          </p:nvPr>
        </p:nvSpPr>
        <p:spPr>
          <a:xfrm>
            <a:off x="3401240" y="3279050"/>
            <a:ext cx="23415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8" name="Google Shape;1728;p9"/>
          <p:cNvSpPr txBox="1">
            <a:spLocks noGrp="1"/>
          </p:cNvSpPr>
          <p:nvPr>
            <p:ph type="title" idx="2" hasCustomPrompt="1"/>
          </p:nvPr>
        </p:nvSpPr>
        <p:spPr>
          <a:xfrm>
            <a:off x="3401240" y="1533575"/>
            <a:ext cx="23415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729" name="Google Shape;1729;p9"/>
          <p:cNvGrpSpPr/>
          <p:nvPr/>
        </p:nvGrpSpPr>
        <p:grpSpPr>
          <a:xfrm flipH="1">
            <a:off x="-139526" y="3021116"/>
            <a:ext cx="2416620" cy="2242772"/>
            <a:chOff x="1810200" y="2024225"/>
            <a:chExt cx="465675" cy="432175"/>
          </a:xfrm>
        </p:grpSpPr>
        <p:sp>
          <p:nvSpPr>
            <p:cNvPr id="1730" name="Google Shape;1730;p9"/>
            <p:cNvSpPr/>
            <p:nvPr/>
          </p:nvSpPr>
          <p:spPr>
            <a:xfrm>
              <a:off x="1810200" y="2077325"/>
              <a:ext cx="201075" cy="168425"/>
            </a:xfrm>
            <a:custGeom>
              <a:avLst/>
              <a:gdLst/>
              <a:ahLst/>
              <a:cxnLst/>
              <a:rect l="l" t="t" r="r" b="b"/>
              <a:pathLst>
                <a:path w="8043" h="6737" extrusionOk="0">
                  <a:moveTo>
                    <a:pt x="3866" y="167"/>
                  </a:moveTo>
                  <a:cubicBezTo>
                    <a:pt x="4907" y="167"/>
                    <a:pt x="5978" y="609"/>
                    <a:pt x="6735" y="1378"/>
                  </a:cubicBezTo>
                  <a:cubicBezTo>
                    <a:pt x="7139" y="1808"/>
                    <a:pt x="7459" y="2315"/>
                    <a:pt x="7754" y="2822"/>
                  </a:cubicBezTo>
                  <a:cubicBezTo>
                    <a:pt x="7915" y="3065"/>
                    <a:pt x="7940" y="3065"/>
                    <a:pt x="7722" y="3168"/>
                  </a:cubicBezTo>
                  <a:cubicBezTo>
                    <a:pt x="7594" y="3251"/>
                    <a:pt x="7459" y="3328"/>
                    <a:pt x="7350" y="3386"/>
                  </a:cubicBezTo>
                  <a:cubicBezTo>
                    <a:pt x="6658" y="3758"/>
                    <a:pt x="5933" y="4130"/>
                    <a:pt x="5240" y="4476"/>
                  </a:cubicBezTo>
                  <a:cubicBezTo>
                    <a:pt x="3873" y="5188"/>
                    <a:pt x="2511" y="5869"/>
                    <a:pt x="1144" y="6580"/>
                  </a:cubicBezTo>
                  <a:lnTo>
                    <a:pt x="1144" y="6580"/>
                  </a:lnTo>
                  <a:cubicBezTo>
                    <a:pt x="293" y="5036"/>
                    <a:pt x="232" y="3013"/>
                    <a:pt x="1231" y="1539"/>
                  </a:cubicBezTo>
                  <a:cubicBezTo>
                    <a:pt x="1865" y="588"/>
                    <a:pt x="2851" y="167"/>
                    <a:pt x="3866" y="167"/>
                  </a:cubicBezTo>
                  <a:close/>
                  <a:moveTo>
                    <a:pt x="4011" y="1"/>
                  </a:moveTo>
                  <a:cubicBezTo>
                    <a:pt x="3242" y="1"/>
                    <a:pt x="2463" y="238"/>
                    <a:pt x="1847" y="686"/>
                  </a:cubicBezTo>
                  <a:cubicBezTo>
                    <a:pt x="37" y="2037"/>
                    <a:pt x="0" y="4844"/>
                    <a:pt x="1050" y="6660"/>
                  </a:cubicBezTo>
                  <a:lnTo>
                    <a:pt x="1050" y="6660"/>
                  </a:lnTo>
                  <a:cubicBezTo>
                    <a:pt x="1051" y="6694"/>
                    <a:pt x="1074" y="6734"/>
                    <a:pt x="1109" y="6735"/>
                  </a:cubicBezTo>
                  <a:lnTo>
                    <a:pt x="1109" y="6735"/>
                  </a:lnTo>
                  <a:cubicBezTo>
                    <a:pt x="1112" y="6736"/>
                    <a:pt x="1115" y="6736"/>
                    <a:pt x="1119" y="6736"/>
                  </a:cubicBezTo>
                  <a:cubicBezTo>
                    <a:pt x="1137" y="6736"/>
                    <a:pt x="1156" y="6727"/>
                    <a:pt x="1168" y="6711"/>
                  </a:cubicBezTo>
                  <a:lnTo>
                    <a:pt x="1168" y="6711"/>
                  </a:lnTo>
                  <a:cubicBezTo>
                    <a:pt x="3464" y="5541"/>
                    <a:pt x="5779" y="4421"/>
                    <a:pt x="8017" y="3168"/>
                  </a:cubicBezTo>
                  <a:cubicBezTo>
                    <a:pt x="8043" y="3142"/>
                    <a:pt x="8043" y="3117"/>
                    <a:pt x="8043" y="3065"/>
                  </a:cubicBezTo>
                  <a:cubicBezTo>
                    <a:pt x="7459" y="1859"/>
                    <a:pt x="6549" y="737"/>
                    <a:pt x="5266" y="230"/>
                  </a:cubicBezTo>
                  <a:cubicBezTo>
                    <a:pt x="4871" y="76"/>
                    <a:pt x="4443" y="1"/>
                    <a:pt x="4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1846250" y="2105025"/>
              <a:ext cx="119650" cy="100475"/>
            </a:xfrm>
            <a:custGeom>
              <a:avLst/>
              <a:gdLst/>
              <a:ahLst/>
              <a:cxnLst/>
              <a:rect l="l" t="t" r="r" b="b"/>
              <a:pathLst>
                <a:path w="4786" h="4019" extrusionOk="0">
                  <a:moveTo>
                    <a:pt x="2274" y="147"/>
                  </a:moveTo>
                  <a:cubicBezTo>
                    <a:pt x="2920" y="147"/>
                    <a:pt x="3588" y="446"/>
                    <a:pt x="4035" y="937"/>
                  </a:cubicBezTo>
                  <a:cubicBezTo>
                    <a:pt x="4279" y="1181"/>
                    <a:pt x="4439" y="1444"/>
                    <a:pt x="4600" y="1739"/>
                  </a:cubicBezTo>
                  <a:cubicBezTo>
                    <a:pt x="4677" y="1874"/>
                    <a:pt x="4388" y="1957"/>
                    <a:pt x="4279" y="2034"/>
                  </a:cubicBezTo>
                  <a:cubicBezTo>
                    <a:pt x="3849" y="2246"/>
                    <a:pt x="3394" y="2464"/>
                    <a:pt x="2971" y="2701"/>
                  </a:cubicBezTo>
                  <a:cubicBezTo>
                    <a:pt x="2219" y="3092"/>
                    <a:pt x="1468" y="3454"/>
                    <a:pt x="717" y="3843"/>
                  </a:cubicBezTo>
                  <a:lnTo>
                    <a:pt x="717" y="3843"/>
                  </a:lnTo>
                  <a:cubicBezTo>
                    <a:pt x="242" y="2943"/>
                    <a:pt x="200" y="1828"/>
                    <a:pt x="751" y="963"/>
                  </a:cubicBezTo>
                  <a:cubicBezTo>
                    <a:pt x="1120" y="393"/>
                    <a:pt x="1688" y="147"/>
                    <a:pt x="2274" y="147"/>
                  </a:cubicBezTo>
                  <a:close/>
                  <a:moveTo>
                    <a:pt x="2374" y="1"/>
                  </a:moveTo>
                  <a:cubicBezTo>
                    <a:pt x="1943" y="1"/>
                    <a:pt x="1517" y="122"/>
                    <a:pt x="1149" y="379"/>
                  </a:cubicBezTo>
                  <a:cubicBezTo>
                    <a:pt x="1" y="1156"/>
                    <a:pt x="1" y="2887"/>
                    <a:pt x="617" y="3984"/>
                  </a:cubicBezTo>
                  <a:cubicBezTo>
                    <a:pt x="632" y="4009"/>
                    <a:pt x="652" y="4019"/>
                    <a:pt x="672" y="4019"/>
                  </a:cubicBezTo>
                  <a:cubicBezTo>
                    <a:pt x="679" y="4019"/>
                    <a:pt x="686" y="4018"/>
                    <a:pt x="693" y="4015"/>
                  </a:cubicBezTo>
                  <a:lnTo>
                    <a:pt x="693" y="4015"/>
                  </a:lnTo>
                  <a:cubicBezTo>
                    <a:pt x="694" y="4016"/>
                    <a:pt x="694" y="4016"/>
                    <a:pt x="695" y="4016"/>
                  </a:cubicBezTo>
                  <a:cubicBezTo>
                    <a:pt x="705" y="4016"/>
                    <a:pt x="715" y="4014"/>
                    <a:pt x="726" y="4010"/>
                  </a:cubicBezTo>
                  <a:cubicBezTo>
                    <a:pt x="2060" y="3317"/>
                    <a:pt x="3452" y="2650"/>
                    <a:pt x="4760" y="1900"/>
                  </a:cubicBezTo>
                  <a:cubicBezTo>
                    <a:pt x="4786" y="1900"/>
                    <a:pt x="4786" y="1848"/>
                    <a:pt x="4786" y="1823"/>
                  </a:cubicBezTo>
                  <a:cubicBezTo>
                    <a:pt x="4439" y="1156"/>
                    <a:pt x="3958" y="431"/>
                    <a:pt x="3234" y="161"/>
                  </a:cubicBezTo>
                  <a:cubicBezTo>
                    <a:pt x="2955" y="56"/>
                    <a:pt x="2663" y="1"/>
                    <a:pt x="2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1850450" y="2216125"/>
              <a:ext cx="10375" cy="16950"/>
            </a:xfrm>
            <a:custGeom>
              <a:avLst/>
              <a:gdLst/>
              <a:ahLst/>
              <a:cxnLst/>
              <a:rect l="l" t="t" r="r" b="b"/>
              <a:pathLst>
                <a:path w="415" h="678" extrusionOk="0">
                  <a:moveTo>
                    <a:pt x="92" y="1"/>
                  </a:moveTo>
                  <a:cubicBezTo>
                    <a:pt x="52" y="1"/>
                    <a:pt x="0" y="44"/>
                    <a:pt x="19" y="104"/>
                  </a:cubicBezTo>
                  <a:cubicBezTo>
                    <a:pt x="128" y="291"/>
                    <a:pt x="179" y="477"/>
                    <a:pt x="263" y="637"/>
                  </a:cubicBezTo>
                  <a:cubicBezTo>
                    <a:pt x="281" y="666"/>
                    <a:pt x="305" y="678"/>
                    <a:pt x="329" y="678"/>
                  </a:cubicBezTo>
                  <a:cubicBezTo>
                    <a:pt x="374" y="678"/>
                    <a:pt x="414" y="636"/>
                    <a:pt x="397" y="586"/>
                  </a:cubicBezTo>
                  <a:cubicBezTo>
                    <a:pt x="288" y="400"/>
                    <a:pt x="237" y="207"/>
                    <a:pt x="128" y="21"/>
                  </a:cubicBezTo>
                  <a:cubicBezTo>
                    <a:pt x="121" y="7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1888175" y="2203150"/>
              <a:ext cx="9200" cy="12400"/>
            </a:xfrm>
            <a:custGeom>
              <a:avLst/>
              <a:gdLst/>
              <a:ahLst/>
              <a:cxnLst/>
              <a:rect l="l" t="t" r="r" b="b"/>
              <a:pathLst>
                <a:path w="368" h="496" extrusionOk="0">
                  <a:moveTo>
                    <a:pt x="97" y="1"/>
                  </a:moveTo>
                  <a:cubicBezTo>
                    <a:pt x="52" y="1"/>
                    <a:pt x="1" y="49"/>
                    <a:pt x="37" y="85"/>
                  </a:cubicBezTo>
                  <a:cubicBezTo>
                    <a:pt x="88" y="219"/>
                    <a:pt x="146" y="354"/>
                    <a:pt x="223" y="463"/>
                  </a:cubicBezTo>
                  <a:cubicBezTo>
                    <a:pt x="238" y="486"/>
                    <a:pt x="259" y="496"/>
                    <a:pt x="279" y="496"/>
                  </a:cubicBezTo>
                  <a:cubicBezTo>
                    <a:pt x="325" y="496"/>
                    <a:pt x="367" y="446"/>
                    <a:pt x="332" y="405"/>
                  </a:cubicBezTo>
                  <a:cubicBezTo>
                    <a:pt x="248" y="277"/>
                    <a:pt x="197" y="168"/>
                    <a:pt x="146" y="33"/>
                  </a:cubicBezTo>
                  <a:cubicBezTo>
                    <a:pt x="136" y="10"/>
                    <a:pt x="117" y="1"/>
                    <a:pt x="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1926175" y="2183125"/>
              <a:ext cx="8700" cy="13325"/>
            </a:xfrm>
            <a:custGeom>
              <a:avLst/>
              <a:gdLst/>
              <a:ahLst/>
              <a:cxnLst/>
              <a:rect l="l" t="t" r="r" b="b"/>
              <a:pathLst>
                <a:path w="348" h="533" extrusionOk="0">
                  <a:moveTo>
                    <a:pt x="92" y="1"/>
                  </a:moveTo>
                  <a:cubicBezTo>
                    <a:pt x="45" y="1"/>
                    <a:pt x="0" y="57"/>
                    <a:pt x="37" y="116"/>
                  </a:cubicBezTo>
                  <a:cubicBezTo>
                    <a:pt x="94" y="219"/>
                    <a:pt x="171" y="353"/>
                    <a:pt x="197" y="488"/>
                  </a:cubicBezTo>
                  <a:cubicBezTo>
                    <a:pt x="210" y="518"/>
                    <a:pt x="237" y="533"/>
                    <a:pt x="264" y="533"/>
                  </a:cubicBezTo>
                  <a:cubicBezTo>
                    <a:pt x="306" y="533"/>
                    <a:pt x="347" y="499"/>
                    <a:pt x="332" y="437"/>
                  </a:cubicBezTo>
                  <a:cubicBezTo>
                    <a:pt x="306" y="302"/>
                    <a:pt x="197" y="167"/>
                    <a:pt x="146" y="33"/>
                  </a:cubicBezTo>
                  <a:cubicBezTo>
                    <a:pt x="131" y="10"/>
                    <a:pt x="111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1959475" y="2165500"/>
              <a:ext cx="10250" cy="12600"/>
            </a:xfrm>
            <a:custGeom>
              <a:avLst/>
              <a:gdLst/>
              <a:ahLst/>
              <a:cxnLst/>
              <a:rect l="l" t="t" r="r" b="b"/>
              <a:pathLst>
                <a:path w="410" h="504" extrusionOk="0">
                  <a:moveTo>
                    <a:pt x="105" y="0"/>
                  </a:moveTo>
                  <a:cubicBezTo>
                    <a:pt x="55" y="0"/>
                    <a:pt x="1" y="63"/>
                    <a:pt x="45" y="122"/>
                  </a:cubicBezTo>
                  <a:cubicBezTo>
                    <a:pt x="148" y="231"/>
                    <a:pt x="206" y="340"/>
                    <a:pt x="282" y="468"/>
                  </a:cubicBezTo>
                  <a:cubicBezTo>
                    <a:pt x="290" y="494"/>
                    <a:pt x="306" y="504"/>
                    <a:pt x="323" y="504"/>
                  </a:cubicBezTo>
                  <a:cubicBezTo>
                    <a:pt x="362" y="504"/>
                    <a:pt x="409" y="453"/>
                    <a:pt x="392" y="417"/>
                  </a:cubicBezTo>
                  <a:cubicBezTo>
                    <a:pt x="308" y="282"/>
                    <a:pt x="231" y="148"/>
                    <a:pt x="148" y="19"/>
                  </a:cubicBezTo>
                  <a:cubicBezTo>
                    <a:pt x="136" y="6"/>
                    <a:pt x="121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1989000" y="2138200"/>
              <a:ext cx="13925" cy="8075"/>
            </a:xfrm>
            <a:custGeom>
              <a:avLst/>
              <a:gdLst/>
              <a:ahLst/>
              <a:cxnLst/>
              <a:rect l="l" t="t" r="r" b="b"/>
              <a:pathLst>
                <a:path w="557" h="323" extrusionOk="0">
                  <a:moveTo>
                    <a:pt x="470" y="0"/>
                  </a:moveTo>
                  <a:cubicBezTo>
                    <a:pt x="461" y="0"/>
                    <a:pt x="451" y="4"/>
                    <a:pt x="442" y="15"/>
                  </a:cubicBezTo>
                  <a:cubicBezTo>
                    <a:pt x="307" y="66"/>
                    <a:pt x="173" y="149"/>
                    <a:pt x="64" y="201"/>
                  </a:cubicBezTo>
                  <a:cubicBezTo>
                    <a:pt x="1" y="242"/>
                    <a:pt x="23" y="323"/>
                    <a:pt x="79" y="323"/>
                  </a:cubicBezTo>
                  <a:cubicBezTo>
                    <a:pt x="92" y="323"/>
                    <a:pt x="106" y="319"/>
                    <a:pt x="121" y="310"/>
                  </a:cubicBezTo>
                  <a:cubicBezTo>
                    <a:pt x="250" y="252"/>
                    <a:pt x="384" y="201"/>
                    <a:pt x="493" y="117"/>
                  </a:cubicBezTo>
                  <a:cubicBezTo>
                    <a:pt x="557" y="96"/>
                    <a:pt x="515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1963550" y="2107425"/>
              <a:ext cx="14775" cy="11450"/>
            </a:xfrm>
            <a:custGeom>
              <a:avLst/>
              <a:gdLst/>
              <a:ahLst/>
              <a:cxnLst/>
              <a:rect l="l" t="t" r="r" b="b"/>
              <a:pathLst>
                <a:path w="591" h="458" extrusionOk="0">
                  <a:moveTo>
                    <a:pt x="486" y="0"/>
                  </a:moveTo>
                  <a:cubicBezTo>
                    <a:pt x="472" y="0"/>
                    <a:pt x="456" y="4"/>
                    <a:pt x="440" y="14"/>
                  </a:cubicBezTo>
                  <a:cubicBezTo>
                    <a:pt x="338" y="123"/>
                    <a:pt x="203" y="226"/>
                    <a:pt x="68" y="335"/>
                  </a:cubicBezTo>
                  <a:cubicBezTo>
                    <a:pt x="0" y="377"/>
                    <a:pt x="60" y="457"/>
                    <a:pt x="113" y="457"/>
                  </a:cubicBezTo>
                  <a:cubicBezTo>
                    <a:pt x="124" y="457"/>
                    <a:pt x="136" y="453"/>
                    <a:pt x="145" y="444"/>
                  </a:cubicBezTo>
                  <a:cubicBezTo>
                    <a:pt x="280" y="335"/>
                    <a:pt x="415" y="226"/>
                    <a:pt x="549" y="123"/>
                  </a:cubicBezTo>
                  <a:cubicBezTo>
                    <a:pt x="591" y="76"/>
                    <a:pt x="548" y="0"/>
                    <a:pt x="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1933525" y="2083850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21" y="0"/>
                  </a:moveTo>
                  <a:cubicBezTo>
                    <a:pt x="304" y="0"/>
                    <a:pt x="289" y="6"/>
                    <a:pt x="281" y="21"/>
                  </a:cubicBezTo>
                  <a:cubicBezTo>
                    <a:pt x="198" y="155"/>
                    <a:pt x="121" y="264"/>
                    <a:pt x="38" y="367"/>
                  </a:cubicBezTo>
                  <a:cubicBezTo>
                    <a:pt x="1" y="427"/>
                    <a:pt x="47" y="471"/>
                    <a:pt x="96" y="471"/>
                  </a:cubicBezTo>
                  <a:cubicBezTo>
                    <a:pt x="114" y="471"/>
                    <a:pt x="133" y="465"/>
                    <a:pt x="147" y="450"/>
                  </a:cubicBezTo>
                  <a:cubicBezTo>
                    <a:pt x="224" y="316"/>
                    <a:pt x="307" y="207"/>
                    <a:pt x="384" y="104"/>
                  </a:cubicBezTo>
                  <a:cubicBezTo>
                    <a:pt x="426" y="44"/>
                    <a:pt x="367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897100" y="2079400"/>
              <a:ext cx="6475" cy="13575"/>
            </a:xfrm>
            <a:custGeom>
              <a:avLst/>
              <a:gdLst/>
              <a:ahLst/>
              <a:cxnLst/>
              <a:rect l="l" t="t" r="r" b="b"/>
              <a:pathLst>
                <a:path w="259" h="543" extrusionOk="0">
                  <a:moveTo>
                    <a:pt x="163" y="0"/>
                  </a:moveTo>
                  <a:cubicBezTo>
                    <a:pt x="140" y="0"/>
                    <a:pt x="118" y="12"/>
                    <a:pt x="109" y="38"/>
                  </a:cubicBezTo>
                  <a:cubicBezTo>
                    <a:pt x="77" y="199"/>
                    <a:pt x="52" y="333"/>
                    <a:pt x="0" y="468"/>
                  </a:cubicBezTo>
                  <a:cubicBezTo>
                    <a:pt x="0" y="513"/>
                    <a:pt x="38" y="543"/>
                    <a:pt x="74" y="543"/>
                  </a:cubicBezTo>
                  <a:cubicBezTo>
                    <a:pt x="99" y="543"/>
                    <a:pt x="124" y="528"/>
                    <a:pt x="135" y="494"/>
                  </a:cubicBezTo>
                  <a:cubicBezTo>
                    <a:pt x="161" y="359"/>
                    <a:pt x="212" y="224"/>
                    <a:pt x="238" y="96"/>
                  </a:cubicBezTo>
                  <a:cubicBezTo>
                    <a:pt x="259" y="41"/>
                    <a:pt x="208" y="0"/>
                    <a:pt x="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1856050" y="2095050"/>
              <a:ext cx="11350" cy="10125"/>
            </a:xfrm>
            <a:custGeom>
              <a:avLst/>
              <a:gdLst/>
              <a:ahLst/>
              <a:cxnLst/>
              <a:rect l="l" t="t" r="r" b="b"/>
              <a:pathLst>
                <a:path w="454" h="405" extrusionOk="0">
                  <a:moveTo>
                    <a:pt x="98" y="0"/>
                  </a:moveTo>
                  <a:cubicBezTo>
                    <a:pt x="48" y="0"/>
                    <a:pt x="0" y="68"/>
                    <a:pt x="39" y="111"/>
                  </a:cubicBezTo>
                  <a:cubicBezTo>
                    <a:pt x="148" y="214"/>
                    <a:pt x="225" y="297"/>
                    <a:pt x="334" y="374"/>
                  </a:cubicBezTo>
                  <a:cubicBezTo>
                    <a:pt x="347" y="396"/>
                    <a:pt x="363" y="405"/>
                    <a:pt x="377" y="405"/>
                  </a:cubicBezTo>
                  <a:cubicBezTo>
                    <a:pt x="419" y="405"/>
                    <a:pt x="453" y="335"/>
                    <a:pt x="411" y="297"/>
                  </a:cubicBezTo>
                  <a:cubicBezTo>
                    <a:pt x="334" y="188"/>
                    <a:pt x="225" y="111"/>
                    <a:pt x="148" y="28"/>
                  </a:cubicBezTo>
                  <a:cubicBezTo>
                    <a:pt x="133" y="8"/>
                    <a:pt x="115" y="0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1834225" y="2330975"/>
              <a:ext cx="350250" cy="121075"/>
            </a:xfrm>
            <a:custGeom>
              <a:avLst/>
              <a:gdLst/>
              <a:ahLst/>
              <a:cxnLst/>
              <a:rect l="l" t="t" r="r" b="b"/>
              <a:pathLst>
                <a:path w="14010" h="4843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174"/>
                    <a:pt x="3105" y="2457"/>
                    <a:pt x="4330" y="3098"/>
                  </a:cubicBezTo>
                  <a:cubicBezTo>
                    <a:pt x="5511" y="3688"/>
                    <a:pt x="6845" y="4221"/>
                    <a:pt x="8076" y="4593"/>
                  </a:cubicBezTo>
                  <a:cubicBezTo>
                    <a:pt x="8854" y="4787"/>
                    <a:pt x="9648" y="4842"/>
                    <a:pt x="10446" y="4842"/>
                  </a:cubicBezTo>
                  <a:cubicBezTo>
                    <a:pt x="11489" y="4842"/>
                    <a:pt x="12537" y="4748"/>
                    <a:pt x="13561" y="4748"/>
                  </a:cubicBezTo>
                  <a:cubicBezTo>
                    <a:pt x="13691" y="4748"/>
                    <a:pt x="13822" y="4750"/>
                    <a:pt x="13951" y="4753"/>
                  </a:cubicBezTo>
                  <a:lnTo>
                    <a:pt x="14009" y="4753"/>
                  </a:lnTo>
                  <a:cubicBezTo>
                    <a:pt x="10103" y="802"/>
                    <a:pt x="5190" y="32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1872150" y="2348000"/>
              <a:ext cx="311175" cy="104150"/>
            </a:xfrm>
            <a:custGeom>
              <a:avLst/>
              <a:gdLst/>
              <a:ahLst/>
              <a:cxnLst/>
              <a:rect l="l" t="t" r="r" b="b"/>
              <a:pathLst>
                <a:path w="12447" h="4166" extrusionOk="0">
                  <a:moveTo>
                    <a:pt x="123" y="1"/>
                  </a:moveTo>
                  <a:cubicBezTo>
                    <a:pt x="42" y="1"/>
                    <a:pt x="1" y="103"/>
                    <a:pt x="87" y="147"/>
                  </a:cubicBezTo>
                  <a:cubicBezTo>
                    <a:pt x="1960" y="948"/>
                    <a:pt x="3961" y="1378"/>
                    <a:pt x="5943" y="1936"/>
                  </a:cubicBezTo>
                  <a:cubicBezTo>
                    <a:pt x="8105" y="2578"/>
                    <a:pt x="10215" y="3379"/>
                    <a:pt x="12300" y="4155"/>
                  </a:cubicBezTo>
                  <a:cubicBezTo>
                    <a:pt x="12314" y="4162"/>
                    <a:pt x="12328" y="4165"/>
                    <a:pt x="12340" y="4165"/>
                  </a:cubicBezTo>
                  <a:cubicBezTo>
                    <a:pt x="12420" y="4165"/>
                    <a:pt x="12446" y="4039"/>
                    <a:pt x="12357" y="3995"/>
                  </a:cubicBezTo>
                  <a:cubicBezTo>
                    <a:pt x="10299" y="3245"/>
                    <a:pt x="8265" y="2469"/>
                    <a:pt x="6181" y="1859"/>
                  </a:cubicBezTo>
                  <a:cubicBezTo>
                    <a:pt x="4180" y="1243"/>
                    <a:pt x="2095" y="839"/>
                    <a:pt x="171" y="12"/>
                  </a:cubicBezTo>
                  <a:cubicBezTo>
                    <a:pt x="154" y="4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2076625" y="2389075"/>
              <a:ext cx="43700" cy="50225"/>
            </a:xfrm>
            <a:custGeom>
              <a:avLst/>
              <a:gdLst/>
              <a:ahLst/>
              <a:cxnLst/>
              <a:rect l="l" t="t" r="r" b="b"/>
              <a:pathLst>
                <a:path w="1748" h="2009" extrusionOk="0">
                  <a:moveTo>
                    <a:pt x="126" y="1"/>
                  </a:moveTo>
                  <a:cubicBezTo>
                    <a:pt x="66" y="1"/>
                    <a:pt x="0" y="92"/>
                    <a:pt x="61" y="133"/>
                  </a:cubicBezTo>
                  <a:cubicBezTo>
                    <a:pt x="407" y="479"/>
                    <a:pt x="785" y="749"/>
                    <a:pt x="1132" y="1069"/>
                  </a:cubicBezTo>
                  <a:cubicBezTo>
                    <a:pt x="1343" y="1255"/>
                    <a:pt x="1638" y="1467"/>
                    <a:pt x="1266" y="1627"/>
                  </a:cubicBezTo>
                  <a:cubicBezTo>
                    <a:pt x="1023" y="1736"/>
                    <a:pt x="753" y="1762"/>
                    <a:pt x="516" y="1845"/>
                  </a:cubicBezTo>
                  <a:cubicBezTo>
                    <a:pt x="440" y="1892"/>
                    <a:pt x="460" y="2009"/>
                    <a:pt x="543" y="2009"/>
                  </a:cubicBezTo>
                  <a:cubicBezTo>
                    <a:pt x="550" y="2009"/>
                    <a:pt x="559" y="2008"/>
                    <a:pt x="567" y="2006"/>
                  </a:cubicBezTo>
                  <a:cubicBezTo>
                    <a:pt x="946" y="1871"/>
                    <a:pt x="1369" y="1820"/>
                    <a:pt x="1690" y="1550"/>
                  </a:cubicBezTo>
                  <a:cubicBezTo>
                    <a:pt x="1715" y="1550"/>
                    <a:pt x="1748" y="1499"/>
                    <a:pt x="1715" y="1467"/>
                  </a:cubicBezTo>
                  <a:cubicBezTo>
                    <a:pt x="1292" y="883"/>
                    <a:pt x="676" y="505"/>
                    <a:pt x="170" y="24"/>
                  </a:cubicBezTo>
                  <a:cubicBezTo>
                    <a:pt x="157" y="7"/>
                    <a:pt x="142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2002175" y="2370200"/>
              <a:ext cx="55925" cy="47675"/>
            </a:xfrm>
            <a:custGeom>
              <a:avLst/>
              <a:gdLst/>
              <a:ahLst/>
              <a:cxnLst/>
              <a:rect l="l" t="t" r="r" b="b"/>
              <a:pathLst>
                <a:path w="2237" h="1907" extrusionOk="0">
                  <a:moveTo>
                    <a:pt x="1075" y="0"/>
                  </a:moveTo>
                  <a:cubicBezTo>
                    <a:pt x="1015" y="0"/>
                    <a:pt x="951" y="57"/>
                    <a:pt x="1005" y="112"/>
                  </a:cubicBezTo>
                  <a:cubicBezTo>
                    <a:pt x="1301" y="532"/>
                    <a:pt x="1690" y="908"/>
                    <a:pt x="2000" y="1341"/>
                  </a:cubicBezTo>
                  <a:lnTo>
                    <a:pt x="2000" y="1341"/>
                  </a:lnTo>
                  <a:cubicBezTo>
                    <a:pt x="1364" y="1484"/>
                    <a:pt x="708" y="1540"/>
                    <a:pt x="75" y="1741"/>
                  </a:cubicBezTo>
                  <a:cubicBezTo>
                    <a:pt x="1" y="1793"/>
                    <a:pt x="13" y="1906"/>
                    <a:pt x="95" y="1906"/>
                  </a:cubicBezTo>
                  <a:cubicBezTo>
                    <a:pt x="105" y="1906"/>
                    <a:pt x="115" y="1905"/>
                    <a:pt x="127" y="1901"/>
                  </a:cubicBezTo>
                  <a:cubicBezTo>
                    <a:pt x="794" y="1690"/>
                    <a:pt x="1486" y="1638"/>
                    <a:pt x="2160" y="1478"/>
                  </a:cubicBezTo>
                  <a:cubicBezTo>
                    <a:pt x="2211" y="1478"/>
                    <a:pt x="2237" y="1395"/>
                    <a:pt x="2211" y="1369"/>
                  </a:cubicBezTo>
                  <a:cubicBezTo>
                    <a:pt x="1891" y="888"/>
                    <a:pt x="1461" y="490"/>
                    <a:pt x="1140" y="35"/>
                  </a:cubicBezTo>
                  <a:cubicBezTo>
                    <a:pt x="1125" y="10"/>
                    <a:pt x="110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1957375" y="2358400"/>
              <a:ext cx="34675" cy="38725"/>
            </a:xfrm>
            <a:custGeom>
              <a:avLst/>
              <a:gdLst/>
              <a:ahLst/>
              <a:cxnLst/>
              <a:rect l="l" t="t" r="r" b="b"/>
              <a:pathLst>
                <a:path w="1387" h="1549" extrusionOk="0">
                  <a:moveTo>
                    <a:pt x="804" y="0"/>
                  </a:moveTo>
                  <a:cubicBezTo>
                    <a:pt x="753" y="0"/>
                    <a:pt x="706" y="60"/>
                    <a:pt x="745" y="128"/>
                  </a:cubicBezTo>
                  <a:cubicBezTo>
                    <a:pt x="917" y="426"/>
                    <a:pt x="1134" y="750"/>
                    <a:pt x="1211" y="1093"/>
                  </a:cubicBezTo>
                  <a:lnTo>
                    <a:pt x="1211" y="1093"/>
                  </a:lnTo>
                  <a:cubicBezTo>
                    <a:pt x="857" y="1235"/>
                    <a:pt x="476" y="1313"/>
                    <a:pt x="71" y="1385"/>
                  </a:cubicBezTo>
                  <a:cubicBezTo>
                    <a:pt x="0" y="1409"/>
                    <a:pt x="17" y="1549"/>
                    <a:pt x="106" y="1549"/>
                  </a:cubicBezTo>
                  <a:cubicBezTo>
                    <a:pt x="114" y="1549"/>
                    <a:pt x="121" y="1548"/>
                    <a:pt x="129" y="1546"/>
                  </a:cubicBezTo>
                  <a:cubicBezTo>
                    <a:pt x="527" y="1469"/>
                    <a:pt x="931" y="1360"/>
                    <a:pt x="1329" y="1225"/>
                  </a:cubicBezTo>
                  <a:cubicBezTo>
                    <a:pt x="1386" y="1225"/>
                    <a:pt x="1386" y="1174"/>
                    <a:pt x="1386" y="1148"/>
                  </a:cubicBezTo>
                  <a:cubicBezTo>
                    <a:pt x="1303" y="744"/>
                    <a:pt x="1066" y="398"/>
                    <a:pt x="873" y="51"/>
                  </a:cubicBezTo>
                  <a:cubicBezTo>
                    <a:pt x="856" y="15"/>
                    <a:pt x="830" y="0"/>
                    <a:pt x="8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1912650" y="2351950"/>
              <a:ext cx="21825" cy="27225"/>
            </a:xfrm>
            <a:custGeom>
              <a:avLst/>
              <a:gdLst/>
              <a:ahLst/>
              <a:cxnLst/>
              <a:rect l="l" t="t" r="r" b="b"/>
              <a:pathLst>
                <a:path w="873" h="1089" extrusionOk="0">
                  <a:moveTo>
                    <a:pt x="552" y="1"/>
                  </a:moveTo>
                  <a:cubicBezTo>
                    <a:pt x="506" y="1"/>
                    <a:pt x="460" y="36"/>
                    <a:pt x="475" y="98"/>
                  </a:cubicBezTo>
                  <a:cubicBezTo>
                    <a:pt x="547" y="318"/>
                    <a:pt x="646" y="517"/>
                    <a:pt x="701" y="740"/>
                  </a:cubicBezTo>
                  <a:lnTo>
                    <a:pt x="701" y="740"/>
                  </a:lnTo>
                  <a:cubicBezTo>
                    <a:pt x="502" y="827"/>
                    <a:pt x="289" y="873"/>
                    <a:pt x="71" y="925"/>
                  </a:cubicBezTo>
                  <a:cubicBezTo>
                    <a:pt x="1" y="972"/>
                    <a:pt x="16" y="1089"/>
                    <a:pt x="103" y="1089"/>
                  </a:cubicBezTo>
                  <a:cubicBezTo>
                    <a:pt x="111" y="1089"/>
                    <a:pt x="119" y="1088"/>
                    <a:pt x="129" y="1085"/>
                  </a:cubicBezTo>
                  <a:cubicBezTo>
                    <a:pt x="366" y="1002"/>
                    <a:pt x="610" y="951"/>
                    <a:pt x="847" y="842"/>
                  </a:cubicBezTo>
                  <a:cubicBezTo>
                    <a:pt x="873" y="816"/>
                    <a:pt x="873" y="790"/>
                    <a:pt x="873" y="765"/>
                  </a:cubicBezTo>
                  <a:cubicBezTo>
                    <a:pt x="821" y="521"/>
                    <a:pt x="712" y="284"/>
                    <a:pt x="635" y="66"/>
                  </a:cubicBezTo>
                  <a:cubicBezTo>
                    <a:pt x="624" y="21"/>
                    <a:pt x="588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2004700" y="2371700"/>
              <a:ext cx="8675" cy="6750"/>
            </a:xfrm>
            <a:custGeom>
              <a:avLst/>
              <a:gdLst/>
              <a:ahLst/>
              <a:cxnLst/>
              <a:rect l="l" t="t" r="r" b="b"/>
              <a:pathLst>
                <a:path w="347" h="270" extrusionOk="0">
                  <a:moveTo>
                    <a:pt x="160" y="0"/>
                  </a:moveTo>
                  <a:cubicBezTo>
                    <a:pt x="0" y="0"/>
                    <a:pt x="0" y="270"/>
                    <a:pt x="160" y="270"/>
                  </a:cubicBezTo>
                  <a:cubicBezTo>
                    <a:pt x="346" y="270"/>
                    <a:pt x="346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1996025" y="2362400"/>
              <a:ext cx="8700" cy="6600"/>
            </a:xfrm>
            <a:custGeom>
              <a:avLst/>
              <a:gdLst/>
              <a:ahLst/>
              <a:cxnLst/>
              <a:rect l="l" t="t" r="r" b="b"/>
              <a:pathLst>
                <a:path w="348" h="264" extrusionOk="0">
                  <a:moveTo>
                    <a:pt x="161" y="0"/>
                  </a:moveTo>
                  <a:cubicBezTo>
                    <a:pt x="1" y="0"/>
                    <a:pt x="1" y="263"/>
                    <a:pt x="161" y="263"/>
                  </a:cubicBezTo>
                  <a:cubicBezTo>
                    <a:pt x="347" y="263"/>
                    <a:pt x="34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1941825" y="2381000"/>
              <a:ext cx="8700" cy="6750"/>
            </a:xfrm>
            <a:custGeom>
              <a:avLst/>
              <a:gdLst/>
              <a:ahLst/>
              <a:cxnLst/>
              <a:rect l="l" t="t" r="r" b="b"/>
              <a:pathLst>
                <a:path w="348" h="270" extrusionOk="0">
                  <a:moveTo>
                    <a:pt x="161" y="0"/>
                  </a:moveTo>
                  <a:cubicBezTo>
                    <a:pt x="1" y="0"/>
                    <a:pt x="1" y="270"/>
                    <a:pt x="161" y="270"/>
                  </a:cubicBezTo>
                  <a:cubicBezTo>
                    <a:pt x="347" y="270"/>
                    <a:pt x="34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1932525" y="2386450"/>
              <a:ext cx="8700" cy="6600"/>
            </a:xfrm>
            <a:custGeom>
              <a:avLst/>
              <a:gdLst/>
              <a:ahLst/>
              <a:cxnLst/>
              <a:rect l="l" t="t" r="r" b="b"/>
              <a:pathLst>
                <a:path w="348" h="264" extrusionOk="0">
                  <a:moveTo>
                    <a:pt x="161" y="0"/>
                  </a:moveTo>
                  <a:cubicBezTo>
                    <a:pt x="1" y="0"/>
                    <a:pt x="1" y="263"/>
                    <a:pt x="161" y="263"/>
                  </a:cubicBezTo>
                  <a:cubicBezTo>
                    <a:pt x="347" y="263"/>
                    <a:pt x="34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1857650" y="2341550"/>
              <a:ext cx="8675" cy="6750"/>
            </a:xfrm>
            <a:custGeom>
              <a:avLst/>
              <a:gdLst/>
              <a:ahLst/>
              <a:cxnLst/>
              <a:rect l="l" t="t" r="r" b="b"/>
              <a:pathLst>
                <a:path w="347" h="270" extrusionOk="0">
                  <a:moveTo>
                    <a:pt x="161" y="1"/>
                  </a:moveTo>
                  <a:cubicBezTo>
                    <a:pt x="0" y="1"/>
                    <a:pt x="0" y="270"/>
                    <a:pt x="161" y="270"/>
                  </a:cubicBezTo>
                  <a:cubicBezTo>
                    <a:pt x="347" y="270"/>
                    <a:pt x="34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2054075" y="2024225"/>
              <a:ext cx="215225" cy="318150"/>
            </a:xfrm>
            <a:custGeom>
              <a:avLst/>
              <a:gdLst/>
              <a:ahLst/>
              <a:cxnLst/>
              <a:rect l="l" t="t" r="r" b="b"/>
              <a:pathLst>
                <a:path w="8609" h="12726" extrusionOk="0">
                  <a:moveTo>
                    <a:pt x="1" y="0"/>
                  </a:moveTo>
                  <a:lnTo>
                    <a:pt x="1" y="0"/>
                  </a:lnTo>
                  <a:cubicBezTo>
                    <a:pt x="52" y="2675"/>
                    <a:pt x="1335" y="6094"/>
                    <a:pt x="3047" y="8127"/>
                  </a:cubicBezTo>
                  <a:cubicBezTo>
                    <a:pt x="3900" y="9140"/>
                    <a:pt x="4862" y="10000"/>
                    <a:pt x="5933" y="10801"/>
                  </a:cubicBezTo>
                  <a:cubicBezTo>
                    <a:pt x="6684" y="11385"/>
                    <a:pt x="7486" y="12347"/>
                    <a:pt x="8448" y="12565"/>
                  </a:cubicBezTo>
                  <a:lnTo>
                    <a:pt x="8448" y="12726"/>
                  </a:lnTo>
                  <a:cubicBezTo>
                    <a:pt x="8608" y="9782"/>
                    <a:pt x="8448" y="6895"/>
                    <a:pt x="6626" y="4439"/>
                  </a:cubicBezTo>
                  <a:cubicBezTo>
                    <a:pt x="5080" y="2406"/>
                    <a:pt x="2406" y="75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2081975" y="2058275"/>
              <a:ext cx="180375" cy="273925"/>
            </a:xfrm>
            <a:custGeom>
              <a:avLst/>
              <a:gdLst/>
              <a:ahLst/>
              <a:cxnLst/>
              <a:rect l="l" t="t" r="r" b="b"/>
              <a:pathLst>
                <a:path w="7215" h="10957" extrusionOk="0">
                  <a:moveTo>
                    <a:pt x="128" y="0"/>
                  </a:moveTo>
                  <a:cubicBezTo>
                    <a:pt x="61" y="0"/>
                    <a:pt x="1" y="77"/>
                    <a:pt x="58" y="139"/>
                  </a:cubicBezTo>
                  <a:cubicBezTo>
                    <a:pt x="1559" y="1550"/>
                    <a:pt x="2598" y="3449"/>
                    <a:pt x="3746" y="5136"/>
                  </a:cubicBezTo>
                  <a:cubicBezTo>
                    <a:pt x="5029" y="6951"/>
                    <a:pt x="6184" y="8875"/>
                    <a:pt x="7062" y="10908"/>
                  </a:cubicBezTo>
                  <a:cubicBezTo>
                    <a:pt x="7071" y="10942"/>
                    <a:pt x="7091" y="10956"/>
                    <a:pt x="7114" y="10956"/>
                  </a:cubicBezTo>
                  <a:cubicBezTo>
                    <a:pt x="7160" y="10956"/>
                    <a:pt x="7214" y="10898"/>
                    <a:pt x="7197" y="10825"/>
                  </a:cubicBezTo>
                  <a:cubicBezTo>
                    <a:pt x="6286" y="8715"/>
                    <a:pt x="5087" y="6791"/>
                    <a:pt x="3778" y="4892"/>
                  </a:cubicBezTo>
                  <a:cubicBezTo>
                    <a:pt x="2656" y="3263"/>
                    <a:pt x="1636" y="1390"/>
                    <a:pt x="193" y="30"/>
                  </a:cubicBezTo>
                  <a:cubicBezTo>
                    <a:pt x="174" y="9"/>
                    <a:pt x="150" y="0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2186650" y="2235400"/>
              <a:ext cx="60200" cy="52175"/>
            </a:xfrm>
            <a:custGeom>
              <a:avLst/>
              <a:gdLst/>
              <a:ahLst/>
              <a:cxnLst/>
              <a:rect l="l" t="t" r="r" b="b"/>
              <a:pathLst>
                <a:path w="2408" h="2087" extrusionOk="0">
                  <a:moveTo>
                    <a:pt x="2333" y="1"/>
                  </a:moveTo>
                  <a:cubicBezTo>
                    <a:pt x="2293" y="1"/>
                    <a:pt x="2247" y="26"/>
                    <a:pt x="2234" y="78"/>
                  </a:cubicBezTo>
                  <a:cubicBezTo>
                    <a:pt x="2234" y="373"/>
                    <a:pt x="2208" y="668"/>
                    <a:pt x="2183" y="963"/>
                  </a:cubicBezTo>
                  <a:cubicBezTo>
                    <a:pt x="2157" y="1200"/>
                    <a:pt x="2183" y="1925"/>
                    <a:pt x="1913" y="1925"/>
                  </a:cubicBezTo>
                  <a:cubicBezTo>
                    <a:pt x="1323" y="1925"/>
                    <a:pt x="682" y="1630"/>
                    <a:pt x="175" y="1392"/>
                  </a:cubicBezTo>
                  <a:cubicBezTo>
                    <a:pt x="164" y="1389"/>
                    <a:pt x="154" y="1388"/>
                    <a:pt x="144" y="1388"/>
                  </a:cubicBezTo>
                  <a:cubicBezTo>
                    <a:pt x="57" y="1388"/>
                    <a:pt x="0" y="1501"/>
                    <a:pt x="98" y="1553"/>
                  </a:cubicBezTo>
                  <a:cubicBezTo>
                    <a:pt x="689" y="1805"/>
                    <a:pt x="1350" y="2087"/>
                    <a:pt x="2014" y="2087"/>
                  </a:cubicBezTo>
                  <a:cubicBezTo>
                    <a:pt x="2043" y="2087"/>
                    <a:pt x="2071" y="2086"/>
                    <a:pt x="2099" y="2085"/>
                  </a:cubicBezTo>
                  <a:cubicBezTo>
                    <a:pt x="2157" y="2085"/>
                    <a:pt x="2183" y="2059"/>
                    <a:pt x="2183" y="2034"/>
                  </a:cubicBezTo>
                  <a:cubicBezTo>
                    <a:pt x="2285" y="1392"/>
                    <a:pt x="2369" y="719"/>
                    <a:pt x="2394" y="78"/>
                  </a:cubicBezTo>
                  <a:cubicBezTo>
                    <a:pt x="2407" y="26"/>
                    <a:pt x="2373" y="1"/>
                    <a:pt x="2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2146550" y="2169225"/>
              <a:ext cx="67900" cy="63475"/>
            </a:xfrm>
            <a:custGeom>
              <a:avLst/>
              <a:gdLst/>
              <a:ahLst/>
              <a:cxnLst/>
              <a:rect l="l" t="t" r="r" b="b"/>
              <a:pathLst>
                <a:path w="2716" h="2539" extrusionOk="0">
                  <a:moveTo>
                    <a:pt x="2520" y="0"/>
                  </a:moveTo>
                  <a:cubicBezTo>
                    <a:pt x="2480" y="0"/>
                    <a:pt x="2433" y="27"/>
                    <a:pt x="2420" y="82"/>
                  </a:cubicBezTo>
                  <a:cubicBezTo>
                    <a:pt x="2420" y="428"/>
                    <a:pt x="2639" y="2378"/>
                    <a:pt x="2209" y="2378"/>
                  </a:cubicBezTo>
                  <a:cubicBezTo>
                    <a:pt x="1516" y="2353"/>
                    <a:pt x="740" y="2083"/>
                    <a:pt x="150" y="1737"/>
                  </a:cubicBezTo>
                  <a:cubicBezTo>
                    <a:pt x="140" y="1730"/>
                    <a:pt x="129" y="1727"/>
                    <a:pt x="119" y="1727"/>
                  </a:cubicBezTo>
                  <a:cubicBezTo>
                    <a:pt x="53" y="1727"/>
                    <a:pt x="1" y="1853"/>
                    <a:pt x="73" y="1897"/>
                  </a:cubicBezTo>
                  <a:cubicBezTo>
                    <a:pt x="766" y="2301"/>
                    <a:pt x="1619" y="2539"/>
                    <a:pt x="2420" y="2539"/>
                  </a:cubicBezTo>
                  <a:cubicBezTo>
                    <a:pt x="2478" y="2539"/>
                    <a:pt x="2504" y="2513"/>
                    <a:pt x="2504" y="2487"/>
                  </a:cubicBezTo>
                  <a:cubicBezTo>
                    <a:pt x="2716" y="1685"/>
                    <a:pt x="2555" y="884"/>
                    <a:pt x="2581" y="82"/>
                  </a:cubicBezTo>
                  <a:cubicBezTo>
                    <a:pt x="2594" y="27"/>
                    <a:pt x="2560" y="0"/>
                    <a:pt x="2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2113775" y="2127850"/>
              <a:ext cx="64600" cy="53125"/>
            </a:xfrm>
            <a:custGeom>
              <a:avLst/>
              <a:gdLst/>
              <a:ahLst/>
              <a:cxnLst/>
              <a:rect l="l" t="t" r="r" b="b"/>
              <a:pathLst>
                <a:path w="2584" h="2125" extrusionOk="0">
                  <a:moveTo>
                    <a:pt x="2426" y="0"/>
                  </a:moveTo>
                  <a:cubicBezTo>
                    <a:pt x="2386" y="0"/>
                    <a:pt x="2346" y="28"/>
                    <a:pt x="2346" y="82"/>
                  </a:cubicBezTo>
                  <a:cubicBezTo>
                    <a:pt x="2372" y="429"/>
                    <a:pt x="2583" y="1897"/>
                    <a:pt x="2154" y="1949"/>
                  </a:cubicBezTo>
                  <a:cubicBezTo>
                    <a:pt x="2074" y="1959"/>
                    <a:pt x="1993" y="1963"/>
                    <a:pt x="1911" y="1963"/>
                  </a:cubicBezTo>
                  <a:cubicBezTo>
                    <a:pt x="1310" y="1963"/>
                    <a:pt x="669" y="1718"/>
                    <a:pt x="127" y="1577"/>
                  </a:cubicBezTo>
                  <a:cubicBezTo>
                    <a:pt x="119" y="1575"/>
                    <a:pt x="111" y="1574"/>
                    <a:pt x="104" y="1574"/>
                  </a:cubicBezTo>
                  <a:cubicBezTo>
                    <a:pt x="15" y="1574"/>
                    <a:pt x="0" y="1713"/>
                    <a:pt x="101" y="1737"/>
                  </a:cubicBezTo>
                  <a:cubicBezTo>
                    <a:pt x="473" y="1814"/>
                    <a:pt x="845" y="1923"/>
                    <a:pt x="1224" y="2006"/>
                  </a:cubicBezTo>
                  <a:cubicBezTo>
                    <a:pt x="1456" y="2044"/>
                    <a:pt x="1757" y="2125"/>
                    <a:pt x="2027" y="2125"/>
                  </a:cubicBezTo>
                  <a:cubicBezTo>
                    <a:pt x="2129" y="2125"/>
                    <a:pt x="2226" y="2113"/>
                    <a:pt x="2314" y="2083"/>
                  </a:cubicBezTo>
                  <a:cubicBezTo>
                    <a:pt x="2558" y="1974"/>
                    <a:pt x="2532" y="1551"/>
                    <a:pt x="2532" y="1365"/>
                  </a:cubicBezTo>
                  <a:cubicBezTo>
                    <a:pt x="2558" y="935"/>
                    <a:pt x="2532" y="505"/>
                    <a:pt x="2506" y="82"/>
                  </a:cubicBezTo>
                  <a:cubicBezTo>
                    <a:pt x="2506" y="28"/>
                    <a:pt x="2466" y="0"/>
                    <a:pt x="2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2080425" y="2081675"/>
              <a:ext cx="66525" cy="44475"/>
            </a:xfrm>
            <a:custGeom>
              <a:avLst/>
              <a:gdLst/>
              <a:ahLst/>
              <a:cxnLst/>
              <a:rect l="l" t="t" r="r" b="b"/>
              <a:pathLst>
                <a:path w="2661" h="1779" extrusionOk="0">
                  <a:moveTo>
                    <a:pt x="2285" y="0"/>
                  </a:moveTo>
                  <a:cubicBezTo>
                    <a:pt x="2245" y="0"/>
                    <a:pt x="2205" y="27"/>
                    <a:pt x="2205" y="82"/>
                  </a:cubicBezTo>
                  <a:cubicBezTo>
                    <a:pt x="2237" y="428"/>
                    <a:pt x="2474" y="1608"/>
                    <a:pt x="1968" y="1608"/>
                  </a:cubicBezTo>
                  <a:cubicBezTo>
                    <a:pt x="1377" y="1576"/>
                    <a:pt x="710" y="1256"/>
                    <a:pt x="178" y="1018"/>
                  </a:cubicBezTo>
                  <a:cubicBezTo>
                    <a:pt x="169" y="1016"/>
                    <a:pt x="160" y="1015"/>
                    <a:pt x="151" y="1015"/>
                  </a:cubicBezTo>
                  <a:cubicBezTo>
                    <a:pt x="57" y="1015"/>
                    <a:pt x="1" y="1132"/>
                    <a:pt x="95" y="1179"/>
                  </a:cubicBezTo>
                  <a:cubicBezTo>
                    <a:pt x="390" y="1313"/>
                    <a:pt x="710" y="1416"/>
                    <a:pt x="1031" y="1551"/>
                  </a:cubicBezTo>
                  <a:cubicBezTo>
                    <a:pt x="1309" y="1645"/>
                    <a:pt x="1670" y="1779"/>
                    <a:pt x="1987" y="1779"/>
                  </a:cubicBezTo>
                  <a:cubicBezTo>
                    <a:pt x="2035" y="1779"/>
                    <a:pt x="2082" y="1776"/>
                    <a:pt x="2128" y="1769"/>
                  </a:cubicBezTo>
                  <a:cubicBezTo>
                    <a:pt x="2660" y="1660"/>
                    <a:pt x="2397" y="454"/>
                    <a:pt x="2365" y="82"/>
                  </a:cubicBezTo>
                  <a:cubicBezTo>
                    <a:pt x="2365" y="27"/>
                    <a:pt x="2325" y="0"/>
                    <a:pt x="2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2164400" y="2105050"/>
              <a:ext cx="8675" cy="6750"/>
            </a:xfrm>
            <a:custGeom>
              <a:avLst/>
              <a:gdLst/>
              <a:ahLst/>
              <a:cxnLst/>
              <a:rect l="l" t="t" r="r" b="b"/>
              <a:pathLst>
                <a:path w="347" h="270" extrusionOk="0">
                  <a:moveTo>
                    <a:pt x="161" y="0"/>
                  </a:moveTo>
                  <a:cubicBezTo>
                    <a:pt x="0" y="0"/>
                    <a:pt x="0" y="269"/>
                    <a:pt x="161" y="269"/>
                  </a:cubicBezTo>
                  <a:cubicBezTo>
                    <a:pt x="347" y="269"/>
                    <a:pt x="34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2154925" y="2095100"/>
              <a:ext cx="8700" cy="6750"/>
            </a:xfrm>
            <a:custGeom>
              <a:avLst/>
              <a:gdLst/>
              <a:ahLst/>
              <a:cxnLst/>
              <a:rect l="l" t="t" r="r" b="b"/>
              <a:pathLst>
                <a:path w="348" h="270" extrusionOk="0">
                  <a:moveTo>
                    <a:pt x="161" y="0"/>
                  </a:moveTo>
                  <a:cubicBezTo>
                    <a:pt x="1" y="0"/>
                    <a:pt x="1" y="270"/>
                    <a:pt x="161" y="270"/>
                  </a:cubicBezTo>
                  <a:cubicBezTo>
                    <a:pt x="347" y="270"/>
                    <a:pt x="34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2152375" y="2109050"/>
              <a:ext cx="8675" cy="6750"/>
            </a:xfrm>
            <a:custGeom>
              <a:avLst/>
              <a:gdLst/>
              <a:ahLst/>
              <a:cxnLst/>
              <a:rect l="l" t="t" r="r" b="b"/>
              <a:pathLst>
                <a:path w="347" h="270" extrusionOk="0">
                  <a:moveTo>
                    <a:pt x="161" y="0"/>
                  </a:moveTo>
                  <a:cubicBezTo>
                    <a:pt x="0" y="0"/>
                    <a:pt x="0" y="270"/>
                    <a:pt x="161" y="270"/>
                  </a:cubicBezTo>
                  <a:cubicBezTo>
                    <a:pt x="347" y="270"/>
                    <a:pt x="34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2110850" y="2146575"/>
              <a:ext cx="8675" cy="6600"/>
            </a:xfrm>
            <a:custGeom>
              <a:avLst/>
              <a:gdLst/>
              <a:ahLst/>
              <a:cxnLst/>
              <a:rect l="l" t="t" r="r" b="b"/>
              <a:pathLst>
                <a:path w="347" h="264" extrusionOk="0">
                  <a:moveTo>
                    <a:pt x="160" y="0"/>
                  </a:moveTo>
                  <a:cubicBezTo>
                    <a:pt x="0" y="0"/>
                    <a:pt x="0" y="263"/>
                    <a:pt x="160" y="263"/>
                  </a:cubicBezTo>
                  <a:cubicBezTo>
                    <a:pt x="346" y="263"/>
                    <a:pt x="346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2101550" y="2133900"/>
              <a:ext cx="8675" cy="6600"/>
            </a:xfrm>
            <a:custGeom>
              <a:avLst/>
              <a:gdLst/>
              <a:ahLst/>
              <a:cxnLst/>
              <a:rect l="l" t="t" r="r" b="b"/>
              <a:pathLst>
                <a:path w="347" h="264" extrusionOk="0">
                  <a:moveTo>
                    <a:pt x="160" y="1"/>
                  </a:moveTo>
                  <a:cubicBezTo>
                    <a:pt x="0" y="1"/>
                    <a:pt x="0" y="263"/>
                    <a:pt x="160" y="263"/>
                  </a:cubicBezTo>
                  <a:cubicBezTo>
                    <a:pt x="346" y="263"/>
                    <a:pt x="346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2096900" y="2147850"/>
              <a:ext cx="8675" cy="6750"/>
            </a:xfrm>
            <a:custGeom>
              <a:avLst/>
              <a:gdLst/>
              <a:ahLst/>
              <a:cxnLst/>
              <a:rect l="l" t="t" r="r" b="b"/>
              <a:pathLst>
                <a:path w="347" h="270" extrusionOk="0">
                  <a:moveTo>
                    <a:pt x="160" y="1"/>
                  </a:moveTo>
                  <a:cubicBezTo>
                    <a:pt x="0" y="1"/>
                    <a:pt x="0" y="270"/>
                    <a:pt x="160" y="270"/>
                  </a:cubicBezTo>
                  <a:cubicBezTo>
                    <a:pt x="346" y="270"/>
                    <a:pt x="346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2184450" y="2246150"/>
              <a:ext cx="8675" cy="6600"/>
            </a:xfrm>
            <a:custGeom>
              <a:avLst/>
              <a:gdLst/>
              <a:ahLst/>
              <a:cxnLst/>
              <a:rect l="l" t="t" r="r" b="b"/>
              <a:pathLst>
                <a:path w="347" h="264" extrusionOk="0">
                  <a:moveTo>
                    <a:pt x="160" y="0"/>
                  </a:moveTo>
                  <a:cubicBezTo>
                    <a:pt x="0" y="0"/>
                    <a:pt x="0" y="263"/>
                    <a:pt x="160" y="263"/>
                  </a:cubicBezTo>
                  <a:cubicBezTo>
                    <a:pt x="346" y="263"/>
                    <a:pt x="346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2170325" y="2242125"/>
              <a:ext cx="8700" cy="6600"/>
            </a:xfrm>
            <a:custGeom>
              <a:avLst/>
              <a:gdLst/>
              <a:ahLst/>
              <a:cxnLst/>
              <a:rect l="l" t="t" r="r" b="b"/>
              <a:pathLst>
                <a:path w="348" h="264" extrusionOk="0">
                  <a:moveTo>
                    <a:pt x="161" y="1"/>
                  </a:moveTo>
                  <a:cubicBezTo>
                    <a:pt x="1" y="1"/>
                    <a:pt x="1" y="264"/>
                    <a:pt x="161" y="264"/>
                  </a:cubicBezTo>
                  <a:cubicBezTo>
                    <a:pt x="347" y="264"/>
                    <a:pt x="34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2230450" y="2201250"/>
              <a:ext cx="8700" cy="6750"/>
            </a:xfrm>
            <a:custGeom>
              <a:avLst/>
              <a:gdLst/>
              <a:ahLst/>
              <a:cxnLst/>
              <a:rect l="l" t="t" r="r" b="b"/>
              <a:pathLst>
                <a:path w="348" h="270" extrusionOk="0">
                  <a:moveTo>
                    <a:pt x="161" y="0"/>
                  </a:moveTo>
                  <a:cubicBezTo>
                    <a:pt x="1" y="0"/>
                    <a:pt x="1" y="270"/>
                    <a:pt x="161" y="270"/>
                  </a:cubicBezTo>
                  <a:cubicBezTo>
                    <a:pt x="347" y="270"/>
                    <a:pt x="34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2227725" y="2186025"/>
              <a:ext cx="8850" cy="6600"/>
            </a:xfrm>
            <a:custGeom>
              <a:avLst/>
              <a:gdLst/>
              <a:ahLst/>
              <a:cxnLst/>
              <a:rect l="l" t="t" r="r" b="b"/>
              <a:pathLst>
                <a:path w="354" h="264" extrusionOk="0">
                  <a:moveTo>
                    <a:pt x="161" y="0"/>
                  </a:moveTo>
                  <a:cubicBezTo>
                    <a:pt x="1" y="0"/>
                    <a:pt x="1" y="263"/>
                    <a:pt x="161" y="263"/>
                  </a:cubicBezTo>
                  <a:cubicBezTo>
                    <a:pt x="354" y="263"/>
                    <a:pt x="354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2068825" y="2068950"/>
              <a:ext cx="8675" cy="6775"/>
            </a:xfrm>
            <a:custGeom>
              <a:avLst/>
              <a:gdLst/>
              <a:ahLst/>
              <a:cxnLst/>
              <a:rect l="l" t="t" r="r" b="b"/>
              <a:pathLst>
                <a:path w="347" h="271" extrusionOk="0">
                  <a:moveTo>
                    <a:pt x="161" y="1"/>
                  </a:moveTo>
                  <a:cubicBezTo>
                    <a:pt x="1" y="1"/>
                    <a:pt x="1" y="270"/>
                    <a:pt x="161" y="270"/>
                  </a:cubicBezTo>
                  <a:cubicBezTo>
                    <a:pt x="347" y="270"/>
                    <a:pt x="34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1995225" y="2199400"/>
              <a:ext cx="280650" cy="251225"/>
            </a:xfrm>
            <a:custGeom>
              <a:avLst/>
              <a:gdLst/>
              <a:ahLst/>
              <a:cxnLst/>
              <a:rect l="l" t="t" r="r" b="b"/>
              <a:pathLst>
                <a:path w="11226" h="10049" extrusionOk="0">
                  <a:moveTo>
                    <a:pt x="2440" y="1"/>
                  </a:moveTo>
                  <a:cubicBezTo>
                    <a:pt x="2209" y="1"/>
                    <a:pt x="1997" y="115"/>
                    <a:pt x="1822" y="395"/>
                  </a:cubicBezTo>
                  <a:cubicBezTo>
                    <a:pt x="1476" y="985"/>
                    <a:pt x="3105" y="2832"/>
                    <a:pt x="3451" y="3390"/>
                  </a:cubicBezTo>
                  <a:cubicBezTo>
                    <a:pt x="2329" y="3499"/>
                    <a:pt x="1" y="3660"/>
                    <a:pt x="1553" y="5263"/>
                  </a:cubicBezTo>
                  <a:cubicBezTo>
                    <a:pt x="2329" y="6039"/>
                    <a:pt x="4041" y="6277"/>
                    <a:pt x="5029" y="6758"/>
                  </a:cubicBezTo>
                  <a:cubicBezTo>
                    <a:pt x="3849" y="7373"/>
                    <a:pt x="2034" y="8284"/>
                    <a:pt x="4202" y="9214"/>
                  </a:cubicBezTo>
                  <a:cubicBezTo>
                    <a:pt x="5587" y="9913"/>
                    <a:pt x="9410" y="9939"/>
                    <a:pt x="10962" y="10048"/>
                  </a:cubicBezTo>
                  <a:cubicBezTo>
                    <a:pt x="11039" y="8445"/>
                    <a:pt x="11225" y="4885"/>
                    <a:pt x="10827" y="3281"/>
                  </a:cubicBezTo>
                  <a:cubicBezTo>
                    <a:pt x="10542" y="2268"/>
                    <a:pt x="10212" y="1874"/>
                    <a:pt x="9891" y="1874"/>
                  </a:cubicBezTo>
                  <a:cubicBezTo>
                    <a:pt x="9367" y="1874"/>
                    <a:pt x="8868" y="2922"/>
                    <a:pt x="8634" y="4032"/>
                  </a:cubicBezTo>
                  <a:cubicBezTo>
                    <a:pt x="8009" y="2070"/>
                    <a:pt x="7295" y="108"/>
                    <a:pt x="6469" y="108"/>
                  </a:cubicBezTo>
                  <a:cubicBezTo>
                    <a:pt x="6023" y="108"/>
                    <a:pt x="5544" y="680"/>
                    <a:pt x="5029" y="2133"/>
                  </a:cubicBezTo>
                  <a:cubicBezTo>
                    <a:pt x="4623" y="1856"/>
                    <a:pt x="3373" y="1"/>
                    <a:pt x="2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2059350" y="2218275"/>
              <a:ext cx="211900" cy="238125"/>
            </a:xfrm>
            <a:custGeom>
              <a:avLst/>
              <a:gdLst/>
              <a:ahLst/>
              <a:cxnLst/>
              <a:rect l="l" t="t" r="r" b="b"/>
              <a:pathLst>
                <a:path w="8476" h="9525" extrusionOk="0">
                  <a:moveTo>
                    <a:pt x="188" y="1"/>
                  </a:moveTo>
                  <a:cubicBezTo>
                    <a:pt x="92" y="1"/>
                    <a:pt x="0" y="146"/>
                    <a:pt x="85" y="230"/>
                  </a:cubicBezTo>
                  <a:cubicBezTo>
                    <a:pt x="2650" y="3463"/>
                    <a:pt x="5376" y="6509"/>
                    <a:pt x="8211" y="9479"/>
                  </a:cubicBezTo>
                  <a:cubicBezTo>
                    <a:pt x="8236" y="9511"/>
                    <a:pt x="8265" y="9525"/>
                    <a:pt x="8294" y="9525"/>
                  </a:cubicBezTo>
                  <a:cubicBezTo>
                    <a:pt x="8386" y="9525"/>
                    <a:pt x="8475" y="9391"/>
                    <a:pt x="8397" y="9293"/>
                  </a:cubicBezTo>
                  <a:cubicBezTo>
                    <a:pt x="5588" y="6323"/>
                    <a:pt x="2836" y="3251"/>
                    <a:pt x="271" y="44"/>
                  </a:cubicBezTo>
                  <a:cubicBezTo>
                    <a:pt x="246" y="13"/>
                    <a:pt x="217" y="1"/>
                    <a:pt x="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2067375" y="2244425"/>
              <a:ext cx="95600" cy="89575"/>
            </a:xfrm>
            <a:custGeom>
              <a:avLst/>
              <a:gdLst/>
              <a:ahLst/>
              <a:cxnLst/>
              <a:rect l="l" t="t" r="r" b="b"/>
              <a:pathLst>
                <a:path w="3824" h="3583" extrusionOk="0">
                  <a:moveTo>
                    <a:pt x="3532" y="0"/>
                  </a:moveTo>
                  <a:cubicBezTo>
                    <a:pt x="3466" y="0"/>
                    <a:pt x="3400" y="40"/>
                    <a:pt x="3400" y="121"/>
                  </a:cubicBezTo>
                  <a:cubicBezTo>
                    <a:pt x="3425" y="1175"/>
                    <a:pt x="3550" y="2253"/>
                    <a:pt x="3463" y="3309"/>
                  </a:cubicBezTo>
                  <a:lnTo>
                    <a:pt x="3463" y="3309"/>
                  </a:lnTo>
                  <a:cubicBezTo>
                    <a:pt x="3347" y="3315"/>
                    <a:pt x="3231" y="3317"/>
                    <a:pt x="3115" y="3317"/>
                  </a:cubicBezTo>
                  <a:cubicBezTo>
                    <a:pt x="2143" y="3317"/>
                    <a:pt x="1155" y="3142"/>
                    <a:pt x="161" y="3142"/>
                  </a:cubicBezTo>
                  <a:cubicBezTo>
                    <a:pt x="1" y="3142"/>
                    <a:pt x="1" y="3405"/>
                    <a:pt x="161" y="3405"/>
                  </a:cubicBezTo>
                  <a:cubicBezTo>
                    <a:pt x="1147" y="3405"/>
                    <a:pt x="2128" y="3582"/>
                    <a:pt x="3093" y="3582"/>
                  </a:cubicBezTo>
                  <a:cubicBezTo>
                    <a:pt x="3258" y="3582"/>
                    <a:pt x="3422" y="3577"/>
                    <a:pt x="3586" y="3565"/>
                  </a:cubicBezTo>
                  <a:cubicBezTo>
                    <a:pt x="3663" y="3565"/>
                    <a:pt x="3721" y="3514"/>
                    <a:pt x="3721" y="3437"/>
                  </a:cubicBezTo>
                  <a:cubicBezTo>
                    <a:pt x="3824" y="2340"/>
                    <a:pt x="3689" y="1217"/>
                    <a:pt x="3663" y="121"/>
                  </a:cubicBezTo>
                  <a:cubicBezTo>
                    <a:pt x="3663" y="40"/>
                    <a:pt x="3598" y="0"/>
                    <a:pt x="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2134250" y="2321875"/>
              <a:ext cx="100875" cy="91850"/>
            </a:xfrm>
            <a:custGeom>
              <a:avLst/>
              <a:gdLst/>
              <a:ahLst/>
              <a:cxnLst/>
              <a:rect l="l" t="t" r="r" b="b"/>
              <a:pathLst>
                <a:path w="4035" h="3674" extrusionOk="0">
                  <a:moveTo>
                    <a:pt x="3849" y="0"/>
                  </a:moveTo>
                  <a:cubicBezTo>
                    <a:pt x="3782" y="0"/>
                    <a:pt x="3714" y="40"/>
                    <a:pt x="3714" y="121"/>
                  </a:cubicBezTo>
                  <a:cubicBezTo>
                    <a:pt x="3740" y="1192"/>
                    <a:pt x="3772" y="2288"/>
                    <a:pt x="3612" y="3353"/>
                  </a:cubicBezTo>
                  <a:cubicBezTo>
                    <a:pt x="3598" y="3398"/>
                    <a:pt x="3334" y="3412"/>
                    <a:pt x="3017" y="3412"/>
                  </a:cubicBezTo>
                  <a:cubicBezTo>
                    <a:pt x="2570" y="3412"/>
                    <a:pt x="2019" y="3385"/>
                    <a:pt x="1925" y="3385"/>
                  </a:cubicBezTo>
                  <a:cubicBezTo>
                    <a:pt x="1779" y="3392"/>
                    <a:pt x="1635" y="3395"/>
                    <a:pt x="1490" y="3395"/>
                  </a:cubicBezTo>
                  <a:cubicBezTo>
                    <a:pt x="1047" y="3395"/>
                    <a:pt x="606" y="3365"/>
                    <a:pt x="161" y="3302"/>
                  </a:cubicBezTo>
                  <a:cubicBezTo>
                    <a:pt x="154" y="3301"/>
                    <a:pt x="147" y="3300"/>
                    <a:pt x="140" y="3300"/>
                  </a:cubicBezTo>
                  <a:cubicBezTo>
                    <a:pt x="1" y="3300"/>
                    <a:pt x="8" y="3547"/>
                    <a:pt x="161" y="3571"/>
                  </a:cubicBezTo>
                  <a:cubicBezTo>
                    <a:pt x="731" y="3649"/>
                    <a:pt x="1303" y="3663"/>
                    <a:pt x="1876" y="3663"/>
                  </a:cubicBezTo>
                  <a:cubicBezTo>
                    <a:pt x="2207" y="3663"/>
                    <a:pt x="2538" y="3659"/>
                    <a:pt x="2870" y="3659"/>
                  </a:cubicBezTo>
                  <a:cubicBezTo>
                    <a:pt x="3143" y="3659"/>
                    <a:pt x="3416" y="3662"/>
                    <a:pt x="3689" y="3674"/>
                  </a:cubicBezTo>
                  <a:cubicBezTo>
                    <a:pt x="3740" y="3674"/>
                    <a:pt x="3823" y="3623"/>
                    <a:pt x="3823" y="3571"/>
                  </a:cubicBezTo>
                  <a:cubicBezTo>
                    <a:pt x="4035" y="2449"/>
                    <a:pt x="4009" y="1269"/>
                    <a:pt x="3984" y="121"/>
                  </a:cubicBezTo>
                  <a:cubicBezTo>
                    <a:pt x="3984" y="40"/>
                    <a:pt x="3916" y="0"/>
                    <a:pt x="3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2173700" y="2292800"/>
              <a:ext cx="12700" cy="10125"/>
            </a:xfrm>
            <a:custGeom>
              <a:avLst/>
              <a:gdLst/>
              <a:ahLst/>
              <a:cxnLst/>
              <a:rect l="l" t="t" r="r" b="b"/>
              <a:pathLst>
                <a:path w="508" h="405" extrusionOk="0">
                  <a:moveTo>
                    <a:pt x="238" y="1"/>
                  </a:moveTo>
                  <a:cubicBezTo>
                    <a:pt x="0" y="1"/>
                    <a:pt x="0" y="405"/>
                    <a:pt x="238" y="405"/>
                  </a:cubicBezTo>
                  <a:cubicBezTo>
                    <a:pt x="507" y="405"/>
                    <a:pt x="50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2173700" y="2267475"/>
              <a:ext cx="12700" cy="9950"/>
            </a:xfrm>
            <a:custGeom>
              <a:avLst/>
              <a:gdLst/>
              <a:ahLst/>
              <a:cxnLst/>
              <a:rect l="l" t="t" r="r" b="b"/>
              <a:pathLst>
                <a:path w="508" h="398" extrusionOk="0">
                  <a:moveTo>
                    <a:pt x="238" y="0"/>
                  </a:moveTo>
                  <a:cubicBezTo>
                    <a:pt x="0" y="0"/>
                    <a:pt x="0" y="398"/>
                    <a:pt x="238" y="398"/>
                  </a:cubicBezTo>
                  <a:cubicBezTo>
                    <a:pt x="507" y="398"/>
                    <a:pt x="507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2128325" y="2271475"/>
              <a:ext cx="12675" cy="9975"/>
            </a:xfrm>
            <a:custGeom>
              <a:avLst/>
              <a:gdLst/>
              <a:ahLst/>
              <a:cxnLst/>
              <a:rect l="l" t="t" r="r" b="b"/>
              <a:pathLst>
                <a:path w="507" h="399" extrusionOk="0">
                  <a:moveTo>
                    <a:pt x="238" y="1"/>
                  </a:moveTo>
                  <a:cubicBezTo>
                    <a:pt x="0" y="1"/>
                    <a:pt x="0" y="398"/>
                    <a:pt x="238" y="398"/>
                  </a:cubicBezTo>
                  <a:cubicBezTo>
                    <a:pt x="507" y="398"/>
                    <a:pt x="50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2061450" y="2299550"/>
              <a:ext cx="12700" cy="9950"/>
            </a:xfrm>
            <a:custGeom>
              <a:avLst/>
              <a:gdLst/>
              <a:ahLst/>
              <a:cxnLst/>
              <a:rect l="l" t="t" r="r" b="b"/>
              <a:pathLst>
                <a:path w="508" h="398" extrusionOk="0">
                  <a:moveTo>
                    <a:pt x="238" y="0"/>
                  </a:moveTo>
                  <a:cubicBezTo>
                    <a:pt x="1" y="0"/>
                    <a:pt x="1" y="398"/>
                    <a:pt x="238" y="398"/>
                  </a:cubicBezTo>
                  <a:cubicBezTo>
                    <a:pt x="507" y="398"/>
                    <a:pt x="507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2041400" y="2307550"/>
              <a:ext cx="12700" cy="9975"/>
            </a:xfrm>
            <a:custGeom>
              <a:avLst/>
              <a:gdLst/>
              <a:ahLst/>
              <a:cxnLst/>
              <a:rect l="l" t="t" r="r" b="b"/>
              <a:pathLst>
                <a:path w="508" h="399" extrusionOk="0">
                  <a:moveTo>
                    <a:pt x="238" y="1"/>
                  </a:moveTo>
                  <a:cubicBezTo>
                    <a:pt x="1" y="1"/>
                    <a:pt x="1" y="398"/>
                    <a:pt x="238" y="398"/>
                  </a:cubicBezTo>
                  <a:cubicBezTo>
                    <a:pt x="508" y="398"/>
                    <a:pt x="50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2149650" y="2370425"/>
              <a:ext cx="12675" cy="9950"/>
            </a:xfrm>
            <a:custGeom>
              <a:avLst/>
              <a:gdLst/>
              <a:ahLst/>
              <a:cxnLst/>
              <a:rect l="l" t="t" r="r" b="b"/>
              <a:pathLst>
                <a:path w="507" h="398" extrusionOk="0">
                  <a:moveTo>
                    <a:pt x="238" y="0"/>
                  </a:moveTo>
                  <a:cubicBezTo>
                    <a:pt x="0" y="0"/>
                    <a:pt x="0" y="398"/>
                    <a:pt x="238" y="398"/>
                  </a:cubicBezTo>
                  <a:cubicBezTo>
                    <a:pt x="507" y="398"/>
                    <a:pt x="507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2094800" y="2397025"/>
              <a:ext cx="12700" cy="10125"/>
            </a:xfrm>
            <a:custGeom>
              <a:avLst/>
              <a:gdLst/>
              <a:ahLst/>
              <a:cxnLst/>
              <a:rect l="l" t="t" r="r" b="b"/>
              <a:pathLst>
                <a:path w="508" h="405" extrusionOk="0">
                  <a:moveTo>
                    <a:pt x="244" y="1"/>
                  </a:moveTo>
                  <a:cubicBezTo>
                    <a:pt x="1" y="1"/>
                    <a:pt x="1" y="405"/>
                    <a:pt x="244" y="405"/>
                  </a:cubicBezTo>
                  <a:cubicBezTo>
                    <a:pt x="507" y="405"/>
                    <a:pt x="507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2228525" y="2280775"/>
              <a:ext cx="12700" cy="10125"/>
            </a:xfrm>
            <a:custGeom>
              <a:avLst/>
              <a:gdLst/>
              <a:ahLst/>
              <a:cxnLst/>
              <a:rect l="l" t="t" r="r" b="b"/>
              <a:pathLst>
                <a:path w="508" h="405" extrusionOk="0">
                  <a:moveTo>
                    <a:pt x="238" y="1"/>
                  </a:moveTo>
                  <a:cubicBezTo>
                    <a:pt x="1" y="1"/>
                    <a:pt x="1" y="405"/>
                    <a:pt x="238" y="405"/>
                  </a:cubicBezTo>
                  <a:cubicBezTo>
                    <a:pt x="508" y="405"/>
                    <a:pt x="50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2244575" y="2377000"/>
              <a:ext cx="12700" cy="10125"/>
            </a:xfrm>
            <a:custGeom>
              <a:avLst/>
              <a:gdLst/>
              <a:ahLst/>
              <a:cxnLst/>
              <a:rect l="l" t="t" r="r" b="b"/>
              <a:pathLst>
                <a:path w="508" h="405" extrusionOk="0">
                  <a:moveTo>
                    <a:pt x="238" y="0"/>
                  </a:moveTo>
                  <a:cubicBezTo>
                    <a:pt x="0" y="0"/>
                    <a:pt x="0" y="404"/>
                    <a:pt x="238" y="404"/>
                  </a:cubicBezTo>
                  <a:cubicBezTo>
                    <a:pt x="507" y="404"/>
                    <a:pt x="507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1937175" y="2266825"/>
              <a:ext cx="12050" cy="9325"/>
            </a:xfrm>
            <a:custGeom>
              <a:avLst/>
              <a:gdLst/>
              <a:ahLst/>
              <a:cxnLst/>
              <a:rect l="l" t="t" r="r" b="b"/>
              <a:pathLst>
                <a:path w="482" h="373" extrusionOk="0">
                  <a:moveTo>
                    <a:pt x="238" y="1"/>
                  </a:moveTo>
                  <a:cubicBezTo>
                    <a:pt x="1" y="1"/>
                    <a:pt x="1" y="373"/>
                    <a:pt x="238" y="373"/>
                  </a:cubicBezTo>
                  <a:cubicBezTo>
                    <a:pt x="482" y="373"/>
                    <a:pt x="482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1945850" y="2253350"/>
              <a:ext cx="11400" cy="8850"/>
            </a:xfrm>
            <a:custGeom>
              <a:avLst/>
              <a:gdLst/>
              <a:ahLst/>
              <a:cxnLst/>
              <a:rect l="l" t="t" r="r" b="b"/>
              <a:pathLst>
                <a:path w="456" h="354" extrusionOk="0">
                  <a:moveTo>
                    <a:pt x="212" y="1"/>
                  </a:moveTo>
                  <a:cubicBezTo>
                    <a:pt x="0" y="1"/>
                    <a:pt x="0" y="354"/>
                    <a:pt x="212" y="354"/>
                  </a:cubicBezTo>
                  <a:cubicBezTo>
                    <a:pt x="455" y="354"/>
                    <a:pt x="455" y="1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1951925" y="2268750"/>
              <a:ext cx="12050" cy="8675"/>
            </a:xfrm>
            <a:custGeom>
              <a:avLst/>
              <a:gdLst/>
              <a:ahLst/>
              <a:cxnLst/>
              <a:rect l="l" t="t" r="r" b="b"/>
              <a:pathLst>
                <a:path w="482" h="347" extrusionOk="0">
                  <a:moveTo>
                    <a:pt x="238" y="1"/>
                  </a:moveTo>
                  <a:cubicBezTo>
                    <a:pt x="1" y="1"/>
                    <a:pt x="1" y="347"/>
                    <a:pt x="238" y="347"/>
                  </a:cubicBezTo>
                  <a:cubicBezTo>
                    <a:pt x="482" y="347"/>
                    <a:pt x="482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9"/>
          <p:cNvGrpSpPr/>
          <p:nvPr/>
        </p:nvGrpSpPr>
        <p:grpSpPr>
          <a:xfrm>
            <a:off x="-69323" y="-156700"/>
            <a:ext cx="2602000" cy="2584766"/>
            <a:chOff x="231375" y="1093650"/>
            <a:chExt cx="506354" cy="503000"/>
          </a:xfrm>
        </p:grpSpPr>
        <p:sp>
          <p:nvSpPr>
            <p:cNvPr id="1786" name="Google Shape;1786;p9"/>
            <p:cNvSpPr/>
            <p:nvPr/>
          </p:nvSpPr>
          <p:spPr>
            <a:xfrm>
              <a:off x="504775" y="1315050"/>
              <a:ext cx="158300" cy="84475"/>
            </a:xfrm>
            <a:custGeom>
              <a:avLst/>
              <a:gdLst/>
              <a:ahLst/>
              <a:cxnLst/>
              <a:rect l="l" t="t" r="r" b="b"/>
              <a:pathLst>
                <a:path w="6332" h="3379" extrusionOk="0">
                  <a:moveTo>
                    <a:pt x="5875" y="156"/>
                  </a:moveTo>
                  <a:cubicBezTo>
                    <a:pt x="5953" y="348"/>
                    <a:pt x="6047" y="545"/>
                    <a:pt x="6145" y="736"/>
                  </a:cubicBezTo>
                  <a:cubicBezTo>
                    <a:pt x="6196" y="871"/>
                    <a:pt x="5933" y="922"/>
                    <a:pt x="5799" y="973"/>
                  </a:cubicBezTo>
                  <a:cubicBezTo>
                    <a:pt x="5318" y="1217"/>
                    <a:pt x="4837" y="1403"/>
                    <a:pt x="4356" y="1589"/>
                  </a:cubicBezTo>
                  <a:cubicBezTo>
                    <a:pt x="3981" y="1748"/>
                    <a:pt x="398" y="3219"/>
                    <a:pt x="322" y="3219"/>
                  </a:cubicBezTo>
                  <a:cubicBezTo>
                    <a:pt x="322" y="3219"/>
                    <a:pt x="321" y="3219"/>
                    <a:pt x="321" y="3218"/>
                  </a:cubicBezTo>
                  <a:cubicBezTo>
                    <a:pt x="238" y="3032"/>
                    <a:pt x="212" y="2846"/>
                    <a:pt x="161" y="2660"/>
                  </a:cubicBezTo>
                  <a:cubicBezTo>
                    <a:pt x="103" y="2416"/>
                    <a:pt x="1014" y="2128"/>
                    <a:pt x="1174" y="2070"/>
                  </a:cubicBezTo>
                  <a:cubicBezTo>
                    <a:pt x="1816" y="1775"/>
                    <a:pt x="2431" y="1512"/>
                    <a:pt x="3073" y="1243"/>
                  </a:cubicBezTo>
                  <a:cubicBezTo>
                    <a:pt x="4000" y="874"/>
                    <a:pt x="4953" y="500"/>
                    <a:pt x="5875" y="156"/>
                  </a:cubicBezTo>
                  <a:close/>
                  <a:moveTo>
                    <a:pt x="5903" y="1"/>
                  </a:moveTo>
                  <a:cubicBezTo>
                    <a:pt x="5886" y="1"/>
                    <a:pt x="5869" y="7"/>
                    <a:pt x="5857" y="18"/>
                  </a:cubicBezTo>
                  <a:lnTo>
                    <a:pt x="5857" y="18"/>
                  </a:lnTo>
                  <a:cubicBezTo>
                    <a:pt x="3888" y="741"/>
                    <a:pt x="1944" y="1566"/>
                    <a:pt x="26" y="2449"/>
                  </a:cubicBezTo>
                  <a:cubicBezTo>
                    <a:pt x="0" y="2449"/>
                    <a:pt x="0" y="2500"/>
                    <a:pt x="0" y="2526"/>
                  </a:cubicBezTo>
                  <a:cubicBezTo>
                    <a:pt x="52" y="2795"/>
                    <a:pt x="103" y="3058"/>
                    <a:pt x="212" y="3327"/>
                  </a:cubicBezTo>
                  <a:cubicBezTo>
                    <a:pt x="238" y="3353"/>
                    <a:pt x="263" y="3379"/>
                    <a:pt x="289" y="3379"/>
                  </a:cubicBezTo>
                  <a:cubicBezTo>
                    <a:pt x="2297" y="2577"/>
                    <a:pt x="4381" y="1884"/>
                    <a:pt x="6305" y="896"/>
                  </a:cubicBezTo>
                  <a:cubicBezTo>
                    <a:pt x="6331" y="871"/>
                    <a:pt x="6331" y="845"/>
                    <a:pt x="6331" y="813"/>
                  </a:cubicBezTo>
                  <a:cubicBezTo>
                    <a:pt x="6196" y="550"/>
                    <a:pt x="6062" y="306"/>
                    <a:pt x="5959" y="43"/>
                  </a:cubicBezTo>
                  <a:cubicBezTo>
                    <a:pt x="5950" y="13"/>
                    <a:pt x="5927" y="1"/>
                    <a:pt x="5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472700" y="1376100"/>
              <a:ext cx="41175" cy="34800"/>
            </a:xfrm>
            <a:custGeom>
              <a:avLst/>
              <a:gdLst/>
              <a:ahLst/>
              <a:cxnLst/>
              <a:rect l="l" t="t" r="r" b="b"/>
              <a:pathLst>
                <a:path w="1647" h="1392" extrusionOk="0">
                  <a:moveTo>
                    <a:pt x="1362" y="1"/>
                  </a:moveTo>
                  <a:cubicBezTo>
                    <a:pt x="1354" y="1"/>
                    <a:pt x="1345" y="3"/>
                    <a:pt x="1335" y="7"/>
                  </a:cubicBezTo>
                  <a:cubicBezTo>
                    <a:pt x="879" y="109"/>
                    <a:pt x="482" y="295"/>
                    <a:pt x="52" y="456"/>
                  </a:cubicBezTo>
                  <a:cubicBezTo>
                    <a:pt x="26" y="488"/>
                    <a:pt x="1" y="513"/>
                    <a:pt x="1" y="539"/>
                  </a:cubicBezTo>
                  <a:cubicBezTo>
                    <a:pt x="103" y="808"/>
                    <a:pt x="187" y="1071"/>
                    <a:pt x="264" y="1341"/>
                  </a:cubicBezTo>
                  <a:cubicBezTo>
                    <a:pt x="289" y="1366"/>
                    <a:pt x="321" y="1392"/>
                    <a:pt x="347" y="1392"/>
                  </a:cubicBezTo>
                  <a:cubicBezTo>
                    <a:pt x="770" y="1232"/>
                    <a:pt x="1174" y="1097"/>
                    <a:pt x="1572" y="937"/>
                  </a:cubicBezTo>
                  <a:cubicBezTo>
                    <a:pt x="1647" y="914"/>
                    <a:pt x="1634" y="803"/>
                    <a:pt x="1571" y="803"/>
                  </a:cubicBezTo>
                  <a:cubicBezTo>
                    <a:pt x="1563" y="803"/>
                    <a:pt x="1555" y="805"/>
                    <a:pt x="1546" y="808"/>
                  </a:cubicBezTo>
                  <a:cubicBezTo>
                    <a:pt x="1164" y="962"/>
                    <a:pt x="776" y="1117"/>
                    <a:pt x="370" y="1242"/>
                  </a:cubicBezTo>
                  <a:lnTo>
                    <a:pt x="370" y="1242"/>
                  </a:lnTo>
                  <a:cubicBezTo>
                    <a:pt x="287" y="1017"/>
                    <a:pt x="237" y="792"/>
                    <a:pt x="152" y="571"/>
                  </a:cubicBezTo>
                  <a:lnTo>
                    <a:pt x="152" y="571"/>
                  </a:lnTo>
                  <a:cubicBezTo>
                    <a:pt x="541" y="415"/>
                    <a:pt x="948" y="238"/>
                    <a:pt x="1360" y="109"/>
                  </a:cubicBezTo>
                  <a:cubicBezTo>
                    <a:pt x="1433" y="87"/>
                    <a:pt x="1418" y="1"/>
                    <a:pt x="1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515850" y="1329250"/>
              <a:ext cx="129500" cy="56025"/>
            </a:xfrm>
            <a:custGeom>
              <a:avLst/>
              <a:gdLst/>
              <a:ahLst/>
              <a:cxnLst/>
              <a:rect l="l" t="t" r="r" b="b"/>
              <a:pathLst>
                <a:path w="5180" h="2241" extrusionOk="0">
                  <a:moveTo>
                    <a:pt x="4996" y="0"/>
                  </a:moveTo>
                  <a:cubicBezTo>
                    <a:pt x="4982" y="0"/>
                    <a:pt x="4967" y="3"/>
                    <a:pt x="4952" y="8"/>
                  </a:cubicBezTo>
                  <a:cubicBezTo>
                    <a:pt x="3348" y="675"/>
                    <a:pt x="1745" y="1290"/>
                    <a:pt x="141" y="1958"/>
                  </a:cubicBezTo>
                  <a:cubicBezTo>
                    <a:pt x="1" y="2030"/>
                    <a:pt x="47" y="2241"/>
                    <a:pt x="168" y="2241"/>
                  </a:cubicBezTo>
                  <a:cubicBezTo>
                    <a:pt x="186" y="2241"/>
                    <a:pt x="204" y="2237"/>
                    <a:pt x="225" y="2227"/>
                  </a:cubicBezTo>
                  <a:cubicBezTo>
                    <a:pt x="1828" y="1560"/>
                    <a:pt x="3432" y="918"/>
                    <a:pt x="5035" y="277"/>
                  </a:cubicBezTo>
                  <a:cubicBezTo>
                    <a:pt x="5180" y="202"/>
                    <a:pt x="5126" y="0"/>
                    <a:pt x="4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231375" y="1405425"/>
              <a:ext cx="266050" cy="191225"/>
            </a:xfrm>
            <a:custGeom>
              <a:avLst/>
              <a:gdLst/>
              <a:ahLst/>
              <a:cxnLst/>
              <a:rect l="l" t="t" r="r" b="b"/>
              <a:pathLst>
                <a:path w="10642" h="7649" extrusionOk="0">
                  <a:moveTo>
                    <a:pt x="6432" y="140"/>
                  </a:moveTo>
                  <a:cubicBezTo>
                    <a:pt x="7868" y="140"/>
                    <a:pt x="9293" y="684"/>
                    <a:pt x="10000" y="2041"/>
                  </a:cubicBezTo>
                  <a:cubicBezTo>
                    <a:pt x="10558" y="3080"/>
                    <a:pt x="10641" y="4709"/>
                    <a:pt x="9461" y="5376"/>
                  </a:cubicBezTo>
                  <a:cubicBezTo>
                    <a:pt x="9219" y="5515"/>
                    <a:pt x="8971" y="5563"/>
                    <a:pt x="8720" y="5563"/>
                  </a:cubicBezTo>
                  <a:cubicBezTo>
                    <a:pt x="8393" y="5563"/>
                    <a:pt x="8060" y="5481"/>
                    <a:pt x="7729" y="5408"/>
                  </a:cubicBezTo>
                  <a:cubicBezTo>
                    <a:pt x="7398" y="5318"/>
                    <a:pt x="7066" y="5227"/>
                    <a:pt x="6739" y="5227"/>
                  </a:cubicBezTo>
                  <a:cubicBezTo>
                    <a:pt x="6486" y="5227"/>
                    <a:pt x="6235" y="5282"/>
                    <a:pt x="5991" y="5434"/>
                  </a:cubicBezTo>
                  <a:cubicBezTo>
                    <a:pt x="5941" y="5456"/>
                    <a:pt x="5915" y="5497"/>
                    <a:pt x="5876" y="5525"/>
                  </a:cubicBezTo>
                  <a:lnTo>
                    <a:pt x="5876" y="5525"/>
                  </a:lnTo>
                  <a:cubicBezTo>
                    <a:pt x="5869" y="5527"/>
                    <a:pt x="5862" y="5530"/>
                    <a:pt x="5857" y="5536"/>
                  </a:cubicBezTo>
                  <a:cubicBezTo>
                    <a:pt x="5080" y="6396"/>
                    <a:pt x="4144" y="7249"/>
                    <a:pt x="2996" y="7492"/>
                  </a:cubicBezTo>
                  <a:cubicBezTo>
                    <a:pt x="2863" y="7519"/>
                    <a:pt x="2737" y="7532"/>
                    <a:pt x="2618" y="7532"/>
                  </a:cubicBezTo>
                  <a:cubicBezTo>
                    <a:pt x="1197" y="7532"/>
                    <a:pt x="708" y="5730"/>
                    <a:pt x="802" y="4523"/>
                  </a:cubicBezTo>
                  <a:cubicBezTo>
                    <a:pt x="1020" y="2201"/>
                    <a:pt x="2945" y="783"/>
                    <a:pt x="5055" y="302"/>
                  </a:cubicBezTo>
                  <a:cubicBezTo>
                    <a:pt x="5499" y="197"/>
                    <a:pt x="5966" y="140"/>
                    <a:pt x="6432" y="140"/>
                  </a:cubicBezTo>
                  <a:close/>
                  <a:moveTo>
                    <a:pt x="6392" y="1"/>
                  </a:moveTo>
                  <a:cubicBezTo>
                    <a:pt x="4973" y="1"/>
                    <a:pt x="3505" y="494"/>
                    <a:pt x="2406" y="1341"/>
                  </a:cubicBezTo>
                  <a:cubicBezTo>
                    <a:pt x="860" y="2547"/>
                    <a:pt x="1" y="5029"/>
                    <a:pt x="1155" y="6793"/>
                  </a:cubicBezTo>
                  <a:cubicBezTo>
                    <a:pt x="1549" y="7410"/>
                    <a:pt x="2055" y="7648"/>
                    <a:pt x="2596" y="7648"/>
                  </a:cubicBezTo>
                  <a:cubicBezTo>
                    <a:pt x="3817" y="7648"/>
                    <a:pt x="5224" y="6440"/>
                    <a:pt x="5966" y="5645"/>
                  </a:cubicBezTo>
                  <a:cubicBezTo>
                    <a:pt x="6210" y="5433"/>
                    <a:pt x="6477" y="5359"/>
                    <a:pt x="6753" y="5359"/>
                  </a:cubicBezTo>
                  <a:cubicBezTo>
                    <a:pt x="7205" y="5359"/>
                    <a:pt x="7682" y="5556"/>
                    <a:pt x="8127" y="5671"/>
                  </a:cubicBezTo>
                  <a:cubicBezTo>
                    <a:pt x="8271" y="5703"/>
                    <a:pt x="8414" y="5719"/>
                    <a:pt x="8557" y="5719"/>
                  </a:cubicBezTo>
                  <a:cubicBezTo>
                    <a:pt x="8893" y="5719"/>
                    <a:pt x="9225" y="5633"/>
                    <a:pt x="9545" y="5485"/>
                  </a:cubicBezTo>
                  <a:cubicBezTo>
                    <a:pt x="10398" y="5055"/>
                    <a:pt x="10616" y="3990"/>
                    <a:pt x="10481" y="3105"/>
                  </a:cubicBezTo>
                  <a:cubicBezTo>
                    <a:pt x="10263" y="1399"/>
                    <a:pt x="8878" y="302"/>
                    <a:pt x="7216" y="59"/>
                  </a:cubicBezTo>
                  <a:cubicBezTo>
                    <a:pt x="6945" y="20"/>
                    <a:pt x="6669" y="1"/>
                    <a:pt x="6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311550" y="1531075"/>
              <a:ext cx="35400" cy="30850"/>
            </a:xfrm>
            <a:custGeom>
              <a:avLst/>
              <a:gdLst/>
              <a:ahLst/>
              <a:cxnLst/>
              <a:rect l="l" t="t" r="r" b="b"/>
              <a:pathLst>
                <a:path w="1416" h="1234" extrusionOk="0">
                  <a:moveTo>
                    <a:pt x="884" y="138"/>
                  </a:moveTo>
                  <a:cubicBezTo>
                    <a:pt x="1133" y="145"/>
                    <a:pt x="1281" y="255"/>
                    <a:pt x="1206" y="510"/>
                  </a:cubicBezTo>
                  <a:cubicBezTo>
                    <a:pt x="1123" y="754"/>
                    <a:pt x="963" y="940"/>
                    <a:pt x="751" y="1049"/>
                  </a:cubicBezTo>
                  <a:cubicBezTo>
                    <a:pt x="684" y="1085"/>
                    <a:pt x="616" y="1101"/>
                    <a:pt x="553" y="1101"/>
                  </a:cubicBezTo>
                  <a:cubicBezTo>
                    <a:pt x="290" y="1101"/>
                    <a:pt x="95" y="826"/>
                    <a:pt x="244" y="568"/>
                  </a:cubicBezTo>
                  <a:cubicBezTo>
                    <a:pt x="379" y="350"/>
                    <a:pt x="641" y="190"/>
                    <a:pt x="884" y="138"/>
                  </a:cubicBezTo>
                  <a:close/>
                  <a:moveTo>
                    <a:pt x="879" y="0"/>
                  </a:moveTo>
                  <a:cubicBezTo>
                    <a:pt x="873" y="0"/>
                    <a:pt x="867" y="1"/>
                    <a:pt x="860" y="3"/>
                  </a:cubicBezTo>
                  <a:cubicBezTo>
                    <a:pt x="847" y="3"/>
                    <a:pt x="836" y="7"/>
                    <a:pt x="826" y="13"/>
                  </a:cubicBezTo>
                  <a:lnTo>
                    <a:pt x="826" y="13"/>
                  </a:lnTo>
                  <a:cubicBezTo>
                    <a:pt x="513" y="103"/>
                    <a:pt x="157" y="335"/>
                    <a:pt x="58" y="645"/>
                  </a:cubicBezTo>
                  <a:cubicBezTo>
                    <a:pt x="1" y="805"/>
                    <a:pt x="84" y="991"/>
                    <a:pt x="193" y="1100"/>
                  </a:cubicBezTo>
                  <a:cubicBezTo>
                    <a:pt x="281" y="1193"/>
                    <a:pt x="400" y="1234"/>
                    <a:pt x="525" y="1234"/>
                  </a:cubicBezTo>
                  <a:cubicBezTo>
                    <a:pt x="583" y="1234"/>
                    <a:pt x="642" y="1225"/>
                    <a:pt x="700" y="1209"/>
                  </a:cubicBezTo>
                  <a:cubicBezTo>
                    <a:pt x="1020" y="1126"/>
                    <a:pt x="1283" y="805"/>
                    <a:pt x="1341" y="484"/>
                  </a:cubicBezTo>
                  <a:cubicBezTo>
                    <a:pt x="1415" y="176"/>
                    <a:pt x="1199" y="16"/>
                    <a:pt x="898" y="4"/>
                  </a:cubicBezTo>
                  <a:lnTo>
                    <a:pt x="898" y="4"/>
                  </a:lnTo>
                  <a:cubicBezTo>
                    <a:pt x="892" y="2"/>
                    <a:pt x="886" y="0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265525" y="1473250"/>
              <a:ext cx="66900" cy="46550"/>
            </a:xfrm>
            <a:custGeom>
              <a:avLst/>
              <a:gdLst/>
              <a:ahLst/>
              <a:cxnLst/>
              <a:rect l="l" t="t" r="r" b="b"/>
              <a:pathLst>
                <a:path w="2676" h="1862" extrusionOk="0">
                  <a:moveTo>
                    <a:pt x="951" y="1"/>
                  </a:moveTo>
                  <a:cubicBezTo>
                    <a:pt x="874" y="1"/>
                    <a:pt x="806" y="43"/>
                    <a:pt x="777" y="155"/>
                  </a:cubicBezTo>
                  <a:cubicBezTo>
                    <a:pt x="694" y="315"/>
                    <a:pt x="912" y="662"/>
                    <a:pt x="559" y="713"/>
                  </a:cubicBezTo>
                  <a:cubicBezTo>
                    <a:pt x="373" y="739"/>
                    <a:pt x="1" y="931"/>
                    <a:pt x="161" y="1220"/>
                  </a:cubicBezTo>
                  <a:cubicBezTo>
                    <a:pt x="210" y="1306"/>
                    <a:pt x="262" y="1331"/>
                    <a:pt x="320" y="1331"/>
                  </a:cubicBezTo>
                  <a:cubicBezTo>
                    <a:pt x="391" y="1331"/>
                    <a:pt x="470" y="1292"/>
                    <a:pt x="559" y="1277"/>
                  </a:cubicBezTo>
                  <a:cubicBezTo>
                    <a:pt x="587" y="1272"/>
                    <a:pt x="611" y="1270"/>
                    <a:pt x="634" y="1270"/>
                  </a:cubicBezTo>
                  <a:cubicBezTo>
                    <a:pt x="978" y="1270"/>
                    <a:pt x="724" y="1837"/>
                    <a:pt x="1200" y="1861"/>
                  </a:cubicBezTo>
                  <a:cubicBezTo>
                    <a:pt x="1361" y="1861"/>
                    <a:pt x="1553" y="1701"/>
                    <a:pt x="1579" y="1515"/>
                  </a:cubicBezTo>
                  <a:cubicBezTo>
                    <a:pt x="1579" y="1380"/>
                    <a:pt x="1361" y="1252"/>
                    <a:pt x="1470" y="1091"/>
                  </a:cubicBezTo>
                  <a:cubicBezTo>
                    <a:pt x="1604" y="873"/>
                    <a:pt x="2675" y="931"/>
                    <a:pt x="2162" y="418"/>
                  </a:cubicBezTo>
                  <a:cubicBezTo>
                    <a:pt x="2072" y="328"/>
                    <a:pt x="1991" y="291"/>
                    <a:pt x="1914" y="291"/>
                  </a:cubicBezTo>
                  <a:cubicBezTo>
                    <a:pt x="1809" y="291"/>
                    <a:pt x="1711" y="358"/>
                    <a:pt x="1604" y="450"/>
                  </a:cubicBezTo>
                  <a:cubicBezTo>
                    <a:pt x="1507" y="506"/>
                    <a:pt x="1449" y="531"/>
                    <a:pt x="1413" y="531"/>
                  </a:cubicBezTo>
                  <a:cubicBezTo>
                    <a:pt x="1330" y="531"/>
                    <a:pt x="1360" y="402"/>
                    <a:pt x="1284" y="232"/>
                  </a:cubicBezTo>
                  <a:cubicBezTo>
                    <a:pt x="1232" y="116"/>
                    <a:pt x="1078" y="1"/>
                    <a:pt x="951" y="1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338325" y="1426900"/>
              <a:ext cx="66900" cy="46225"/>
            </a:xfrm>
            <a:custGeom>
              <a:avLst/>
              <a:gdLst/>
              <a:ahLst/>
              <a:cxnLst/>
              <a:rect l="l" t="t" r="r" b="b"/>
              <a:pathLst>
                <a:path w="2676" h="1849" extrusionOk="0">
                  <a:moveTo>
                    <a:pt x="981" y="1"/>
                  </a:moveTo>
                  <a:cubicBezTo>
                    <a:pt x="898" y="1"/>
                    <a:pt x="819" y="46"/>
                    <a:pt x="777" y="162"/>
                  </a:cubicBezTo>
                  <a:cubicBezTo>
                    <a:pt x="693" y="322"/>
                    <a:pt x="912" y="643"/>
                    <a:pt x="565" y="726"/>
                  </a:cubicBezTo>
                  <a:cubicBezTo>
                    <a:pt x="373" y="752"/>
                    <a:pt x="1" y="938"/>
                    <a:pt x="161" y="1207"/>
                  </a:cubicBezTo>
                  <a:cubicBezTo>
                    <a:pt x="209" y="1289"/>
                    <a:pt x="267" y="1314"/>
                    <a:pt x="328" y="1314"/>
                  </a:cubicBezTo>
                  <a:cubicBezTo>
                    <a:pt x="406" y="1314"/>
                    <a:pt x="490" y="1273"/>
                    <a:pt x="565" y="1259"/>
                  </a:cubicBezTo>
                  <a:cubicBezTo>
                    <a:pt x="584" y="1257"/>
                    <a:pt x="601" y="1256"/>
                    <a:pt x="617" y="1256"/>
                  </a:cubicBezTo>
                  <a:cubicBezTo>
                    <a:pt x="1023" y="1256"/>
                    <a:pt x="744" y="1849"/>
                    <a:pt x="1207" y="1849"/>
                  </a:cubicBezTo>
                  <a:cubicBezTo>
                    <a:pt x="1367" y="1849"/>
                    <a:pt x="1553" y="1714"/>
                    <a:pt x="1579" y="1528"/>
                  </a:cubicBezTo>
                  <a:cubicBezTo>
                    <a:pt x="1579" y="1368"/>
                    <a:pt x="1367" y="1233"/>
                    <a:pt x="1495" y="1072"/>
                  </a:cubicBezTo>
                  <a:cubicBezTo>
                    <a:pt x="1630" y="861"/>
                    <a:pt x="2675" y="938"/>
                    <a:pt x="2169" y="405"/>
                  </a:cubicBezTo>
                  <a:cubicBezTo>
                    <a:pt x="2079" y="316"/>
                    <a:pt x="1999" y="281"/>
                    <a:pt x="1923" y="281"/>
                  </a:cubicBezTo>
                  <a:cubicBezTo>
                    <a:pt x="1814" y="281"/>
                    <a:pt x="1714" y="352"/>
                    <a:pt x="1604" y="431"/>
                  </a:cubicBezTo>
                  <a:cubicBezTo>
                    <a:pt x="1508" y="492"/>
                    <a:pt x="1452" y="518"/>
                    <a:pt x="1417" y="518"/>
                  </a:cubicBezTo>
                  <a:cubicBezTo>
                    <a:pt x="1343" y="518"/>
                    <a:pt x="1357" y="405"/>
                    <a:pt x="1284" y="245"/>
                  </a:cubicBezTo>
                  <a:cubicBezTo>
                    <a:pt x="1252" y="112"/>
                    <a:pt x="1111" y="1"/>
                    <a:pt x="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411775" y="1453200"/>
              <a:ext cx="66875" cy="46550"/>
            </a:xfrm>
            <a:custGeom>
              <a:avLst/>
              <a:gdLst/>
              <a:ahLst/>
              <a:cxnLst/>
              <a:rect l="l" t="t" r="r" b="b"/>
              <a:pathLst>
                <a:path w="2675" h="1862" extrusionOk="0">
                  <a:moveTo>
                    <a:pt x="973" y="1"/>
                  </a:moveTo>
                  <a:cubicBezTo>
                    <a:pt x="893" y="1"/>
                    <a:pt x="818" y="44"/>
                    <a:pt x="776" y="155"/>
                  </a:cubicBezTo>
                  <a:cubicBezTo>
                    <a:pt x="699" y="341"/>
                    <a:pt x="911" y="662"/>
                    <a:pt x="565" y="713"/>
                  </a:cubicBezTo>
                  <a:cubicBezTo>
                    <a:pt x="379" y="771"/>
                    <a:pt x="0" y="957"/>
                    <a:pt x="161" y="1220"/>
                  </a:cubicBezTo>
                  <a:cubicBezTo>
                    <a:pt x="209" y="1306"/>
                    <a:pt x="268" y="1332"/>
                    <a:pt x="331" y="1332"/>
                  </a:cubicBezTo>
                  <a:cubicBezTo>
                    <a:pt x="408" y="1332"/>
                    <a:pt x="490" y="1292"/>
                    <a:pt x="565" y="1278"/>
                  </a:cubicBezTo>
                  <a:cubicBezTo>
                    <a:pt x="594" y="1273"/>
                    <a:pt x="620" y="1270"/>
                    <a:pt x="644" y="1270"/>
                  </a:cubicBezTo>
                  <a:cubicBezTo>
                    <a:pt x="1010" y="1270"/>
                    <a:pt x="754" y="1837"/>
                    <a:pt x="1206" y="1861"/>
                  </a:cubicBezTo>
                  <a:cubicBezTo>
                    <a:pt x="1367" y="1861"/>
                    <a:pt x="1553" y="1733"/>
                    <a:pt x="1578" y="1541"/>
                  </a:cubicBezTo>
                  <a:cubicBezTo>
                    <a:pt x="1578" y="1380"/>
                    <a:pt x="1367" y="1252"/>
                    <a:pt x="1501" y="1092"/>
                  </a:cubicBezTo>
                  <a:cubicBezTo>
                    <a:pt x="1636" y="874"/>
                    <a:pt x="2675" y="957"/>
                    <a:pt x="2168" y="418"/>
                  </a:cubicBezTo>
                  <a:cubicBezTo>
                    <a:pt x="2082" y="332"/>
                    <a:pt x="2005" y="299"/>
                    <a:pt x="1930" y="299"/>
                  </a:cubicBezTo>
                  <a:cubicBezTo>
                    <a:pt x="1821" y="299"/>
                    <a:pt x="1718" y="370"/>
                    <a:pt x="1604" y="450"/>
                  </a:cubicBezTo>
                  <a:cubicBezTo>
                    <a:pt x="1512" y="510"/>
                    <a:pt x="1457" y="536"/>
                    <a:pt x="1421" y="536"/>
                  </a:cubicBezTo>
                  <a:cubicBezTo>
                    <a:pt x="1345" y="536"/>
                    <a:pt x="1357" y="415"/>
                    <a:pt x="1283" y="232"/>
                  </a:cubicBezTo>
                  <a:cubicBezTo>
                    <a:pt x="1251" y="116"/>
                    <a:pt x="1105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529475" y="1499075"/>
              <a:ext cx="11400" cy="9500"/>
            </a:xfrm>
            <a:custGeom>
              <a:avLst/>
              <a:gdLst/>
              <a:ahLst/>
              <a:cxnLst/>
              <a:rect l="l" t="t" r="r" b="b"/>
              <a:pathLst>
                <a:path w="456" h="380" extrusionOk="0">
                  <a:moveTo>
                    <a:pt x="238" y="1"/>
                  </a:moveTo>
                  <a:cubicBezTo>
                    <a:pt x="0" y="1"/>
                    <a:pt x="0" y="379"/>
                    <a:pt x="238" y="379"/>
                  </a:cubicBezTo>
                  <a:cubicBezTo>
                    <a:pt x="456" y="379"/>
                    <a:pt x="456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537475" y="1485775"/>
              <a:ext cx="12050" cy="8675"/>
            </a:xfrm>
            <a:custGeom>
              <a:avLst/>
              <a:gdLst/>
              <a:ahLst/>
              <a:cxnLst/>
              <a:rect l="l" t="t" r="r" b="b"/>
              <a:pathLst>
                <a:path w="482" h="347" extrusionOk="0">
                  <a:moveTo>
                    <a:pt x="238" y="0"/>
                  </a:moveTo>
                  <a:cubicBezTo>
                    <a:pt x="1" y="0"/>
                    <a:pt x="1" y="347"/>
                    <a:pt x="238" y="347"/>
                  </a:cubicBezTo>
                  <a:cubicBezTo>
                    <a:pt x="482" y="347"/>
                    <a:pt x="482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544050" y="1501175"/>
              <a:ext cx="11425" cy="8675"/>
            </a:xfrm>
            <a:custGeom>
              <a:avLst/>
              <a:gdLst/>
              <a:ahLst/>
              <a:cxnLst/>
              <a:rect l="l" t="t" r="r" b="b"/>
              <a:pathLst>
                <a:path w="457" h="347" extrusionOk="0">
                  <a:moveTo>
                    <a:pt x="219" y="0"/>
                  </a:moveTo>
                  <a:cubicBezTo>
                    <a:pt x="1" y="0"/>
                    <a:pt x="1" y="346"/>
                    <a:pt x="219" y="346"/>
                  </a:cubicBezTo>
                  <a:cubicBezTo>
                    <a:pt x="456" y="346"/>
                    <a:pt x="456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252225" y="1103650"/>
              <a:ext cx="483650" cy="328750"/>
            </a:xfrm>
            <a:custGeom>
              <a:avLst/>
              <a:gdLst/>
              <a:ahLst/>
              <a:cxnLst/>
              <a:rect l="l" t="t" r="r" b="b"/>
              <a:pathLst>
                <a:path w="19346" h="13150" extrusionOk="0">
                  <a:moveTo>
                    <a:pt x="0" y="1"/>
                  </a:moveTo>
                  <a:lnTo>
                    <a:pt x="0" y="3445"/>
                  </a:lnTo>
                  <a:cubicBezTo>
                    <a:pt x="481" y="6735"/>
                    <a:pt x="1732" y="10366"/>
                    <a:pt x="4593" y="12155"/>
                  </a:cubicBezTo>
                  <a:cubicBezTo>
                    <a:pt x="4914" y="12104"/>
                    <a:pt x="5260" y="12078"/>
                    <a:pt x="5581" y="12078"/>
                  </a:cubicBezTo>
                  <a:cubicBezTo>
                    <a:pt x="5850" y="12078"/>
                    <a:pt x="6119" y="12078"/>
                    <a:pt x="6382" y="12130"/>
                  </a:cubicBezTo>
                  <a:cubicBezTo>
                    <a:pt x="6786" y="12187"/>
                    <a:pt x="7184" y="12290"/>
                    <a:pt x="7537" y="12450"/>
                  </a:cubicBezTo>
                  <a:cubicBezTo>
                    <a:pt x="7749" y="10391"/>
                    <a:pt x="5901" y="8788"/>
                    <a:pt x="5452" y="6896"/>
                  </a:cubicBezTo>
                  <a:cubicBezTo>
                    <a:pt x="5183" y="5344"/>
                    <a:pt x="5478" y="4811"/>
                    <a:pt x="6062" y="4811"/>
                  </a:cubicBezTo>
                  <a:cubicBezTo>
                    <a:pt x="7133" y="4811"/>
                    <a:pt x="9166" y="6440"/>
                    <a:pt x="10584" y="7056"/>
                  </a:cubicBezTo>
                  <a:cubicBezTo>
                    <a:pt x="11385" y="7377"/>
                    <a:pt x="13175" y="7858"/>
                    <a:pt x="14644" y="7858"/>
                  </a:cubicBezTo>
                  <a:cubicBezTo>
                    <a:pt x="16196" y="7858"/>
                    <a:pt x="17421" y="7345"/>
                    <a:pt x="16837" y="5613"/>
                  </a:cubicBezTo>
                  <a:cubicBezTo>
                    <a:pt x="16196" y="3529"/>
                    <a:pt x="12508" y="3849"/>
                    <a:pt x="11225" y="2566"/>
                  </a:cubicBezTo>
                  <a:cubicBezTo>
                    <a:pt x="11757" y="2188"/>
                    <a:pt x="12399" y="2085"/>
                    <a:pt x="13066" y="2085"/>
                  </a:cubicBezTo>
                  <a:cubicBezTo>
                    <a:pt x="13521" y="2085"/>
                    <a:pt x="14002" y="2137"/>
                    <a:pt x="14458" y="2162"/>
                  </a:cubicBezTo>
                  <a:cubicBezTo>
                    <a:pt x="14939" y="2214"/>
                    <a:pt x="15394" y="2271"/>
                    <a:pt x="15875" y="2271"/>
                  </a:cubicBezTo>
                  <a:cubicBezTo>
                    <a:pt x="16568" y="2271"/>
                    <a:pt x="17235" y="2162"/>
                    <a:pt x="17799" y="1765"/>
                  </a:cubicBezTo>
                  <a:cubicBezTo>
                    <a:pt x="19024" y="1040"/>
                    <a:pt x="19345" y="482"/>
                    <a:pt x="19133" y="1"/>
                  </a:cubicBezTo>
                  <a:close/>
                  <a:moveTo>
                    <a:pt x="5581" y="12213"/>
                  </a:moveTo>
                  <a:cubicBezTo>
                    <a:pt x="5318" y="12213"/>
                    <a:pt x="5048" y="12239"/>
                    <a:pt x="4779" y="12264"/>
                  </a:cubicBezTo>
                  <a:cubicBezTo>
                    <a:pt x="5555" y="12694"/>
                    <a:pt x="6414" y="13015"/>
                    <a:pt x="7377" y="13149"/>
                  </a:cubicBezTo>
                  <a:cubicBezTo>
                    <a:pt x="7453" y="12957"/>
                    <a:pt x="7505" y="12771"/>
                    <a:pt x="7537" y="12585"/>
                  </a:cubicBezTo>
                  <a:cubicBezTo>
                    <a:pt x="6921" y="12316"/>
                    <a:pt x="6280" y="12213"/>
                    <a:pt x="5581" y="12213"/>
                  </a:cubicBezTo>
                  <a:close/>
                </a:path>
              </a:pathLst>
            </a:custGeom>
            <a:solidFill>
              <a:srgbClr val="FFF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367025" y="1405600"/>
              <a:ext cx="73625" cy="12700"/>
            </a:xfrm>
            <a:custGeom>
              <a:avLst/>
              <a:gdLst/>
              <a:ahLst/>
              <a:cxnLst/>
              <a:rect l="l" t="t" r="r" b="b"/>
              <a:pathLst>
                <a:path w="2945" h="508" extrusionOk="0">
                  <a:moveTo>
                    <a:pt x="989" y="0"/>
                  </a:moveTo>
                  <a:cubicBezTo>
                    <a:pt x="668" y="0"/>
                    <a:pt x="322" y="26"/>
                    <a:pt x="1" y="77"/>
                  </a:cubicBezTo>
                  <a:cubicBezTo>
                    <a:pt x="59" y="109"/>
                    <a:pt x="136" y="161"/>
                    <a:pt x="187" y="186"/>
                  </a:cubicBezTo>
                  <a:cubicBezTo>
                    <a:pt x="456" y="161"/>
                    <a:pt x="726" y="135"/>
                    <a:pt x="989" y="135"/>
                  </a:cubicBezTo>
                  <a:cubicBezTo>
                    <a:pt x="1688" y="135"/>
                    <a:pt x="2329" y="238"/>
                    <a:pt x="2945" y="507"/>
                  </a:cubicBezTo>
                  <a:lnTo>
                    <a:pt x="2945" y="372"/>
                  </a:lnTo>
                  <a:cubicBezTo>
                    <a:pt x="2592" y="212"/>
                    <a:pt x="2194" y="109"/>
                    <a:pt x="1790" y="52"/>
                  </a:cubicBezTo>
                  <a:cubicBezTo>
                    <a:pt x="1527" y="0"/>
                    <a:pt x="1258" y="0"/>
                    <a:pt x="989" y="0"/>
                  </a:cubicBezTo>
                  <a:close/>
                </a:path>
              </a:pathLst>
            </a:custGeom>
            <a:solidFill>
              <a:srgbClr val="9F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242775" y="1093650"/>
              <a:ext cx="310125" cy="248125"/>
            </a:xfrm>
            <a:custGeom>
              <a:avLst/>
              <a:gdLst/>
              <a:ahLst/>
              <a:cxnLst/>
              <a:rect l="l" t="t" r="r" b="b"/>
              <a:pathLst>
                <a:path w="12405" h="9925" extrusionOk="0">
                  <a:moveTo>
                    <a:pt x="5523" y="0"/>
                  </a:moveTo>
                  <a:cubicBezTo>
                    <a:pt x="3739" y="0"/>
                    <a:pt x="1268" y="336"/>
                    <a:pt x="0" y="503"/>
                  </a:cubicBezTo>
                  <a:cubicBezTo>
                    <a:pt x="269" y="2056"/>
                    <a:pt x="590" y="5853"/>
                    <a:pt x="1417" y="7212"/>
                  </a:cubicBezTo>
                  <a:cubicBezTo>
                    <a:pt x="1779" y="7868"/>
                    <a:pt x="2102" y="8120"/>
                    <a:pt x="2391" y="8120"/>
                  </a:cubicBezTo>
                  <a:cubicBezTo>
                    <a:pt x="2998" y="8120"/>
                    <a:pt x="3454" y="7004"/>
                    <a:pt x="3797" y="6173"/>
                  </a:cubicBezTo>
                  <a:cubicBezTo>
                    <a:pt x="4355" y="7103"/>
                    <a:pt x="4734" y="8765"/>
                    <a:pt x="5587" y="9483"/>
                  </a:cubicBezTo>
                  <a:cubicBezTo>
                    <a:pt x="5963" y="9795"/>
                    <a:pt x="6256" y="9924"/>
                    <a:pt x="6483" y="9924"/>
                  </a:cubicBezTo>
                  <a:cubicBezTo>
                    <a:pt x="7289" y="9924"/>
                    <a:pt x="7273" y="8300"/>
                    <a:pt x="7273" y="7424"/>
                  </a:cubicBezTo>
                  <a:lnTo>
                    <a:pt x="7273" y="7424"/>
                  </a:lnTo>
                  <a:cubicBezTo>
                    <a:pt x="7791" y="7709"/>
                    <a:pt x="9410" y="8877"/>
                    <a:pt x="10158" y="8877"/>
                  </a:cubicBezTo>
                  <a:cubicBezTo>
                    <a:pt x="10253" y="8877"/>
                    <a:pt x="10334" y="8858"/>
                    <a:pt x="10397" y="8816"/>
                  </a:cubicBezTo>
                  <a:cubicBezTo>
                    <a:pt x="11763" y="7828"/>
                    <a:pt x="8794" y="6250"/>
                    <a:pt x="8396" y="5769"/>
                  </a:cubicBezTo>
                  <a:cubicBezTo>
                    <a:pt x="12405" y="3929"/>
                    <a:pt x="9300" y="3043"/>
                    <a:pt x="6202" y="2325"/>
                  </a:cubicBezTo>
                  <a:cubicBezTo>
                    <a:pt x="7966" y="1812"/>
                    <a:pt x="9486" y="612"/>
                    <a:pt x="6760" y="80"/>
                  </a:cubicBezTo>
                  <a:cubicBezTo>
                    <a:pt x="6419" y="24"/>
                    <a:pt x="5995" y="0"/>
                    <a:pt x="5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235425" y="1106125"/>
              <a:ext cx="257400" cy="189225"/>
            </a:xfrm>
            <a:custGeom>
              <a:avLst/>
              <a:gdLst/>
              <a:ahLst/>
              <a:cxnLst/>
              <a:rect l="l" t="t" r="r" b="b"/>
              <a:pathLst>
                <a:path w="10296" h="7569" extrusionOk="0">
                  <a:moveTo>
                    <a:pt x="234" y="0"/>
                  </a:moveTo>
                  <a:cubicBezTo>
                    <a:pt x="117" y="0"/>
                    <a:pt x="1" y="136"/>
                    <a:pt x="108" y="223"/>
                  </a:cubicBezTo>
                  <a:cubicBezTo>
                    <a:pt x="3341" y="2788"/>
                    <a:pt x="6631" y="5270"/>
                    <a:pt x="10050" y="7541"/>
                  </a:cubicBezTo>
                  <a:cubicBezTo>
                    <a:pt x="10074" y="7560"/>
                    <a:pt x="10098" y="7568"/>
                    <a:pt x="10120" y="7568"/>
                  </a:cubicBezTo>
                  <a:cubicBezTo>
                    <a:pt x="10224" y="7568"/>
                    <a:pt x="10295" y="7392"/>
                    <a:pt x="10184" y="7329"/>
                  </a:cubicBezTo>
                  <a:cubicBezTo>
                    <a:pt x="6791" y="5059"/>
                    <a:pt x="3501" y="2570"/>
                    <a:pt x="320" y="30"/>
                  </a:cubicBezTo>
                  <a:cubicBezTo>
                    <a:pt x="293" y="9"/>
                    <a:pt x="264" y="0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369125" y="1199025"/>
              <a:ext cx="90125" cy="97200"/>
            </a:xfrm>
            <a:custGeom>
              <a:avLst/>
              <a:gdLst/>
              <a:ahLst/>
              <a:cxnLst/>
              <a:rect l="l" t="t" r="r" b="b"/>
              <a:pathLst>
                <a:path w="3605" h="3888" extrusionOk="0">
                  <a:moveTo>
                    <a:pt x="3465" y="0"/>
                  </a:moveTo>
                  <a:cubicBezTo>
                    <a:pt x="3459" y="0"/>
                    <a:pt x="3452" y="1"/>
                    <a:pt x="3445" y="2"/>
                  </a:cubicBezTo>
                  <a:cubicBezTo>
                    <a:pt x="2322" y="86"/>
                    <a:pt x="1200" y="34"/>
                    <a:pt x="103" y="246"/>
                  </a:cubicBezTo>
                  <a:cubicBezTo>
                    <a:pt x="52" y="246"/>
                    <a:pt x="0" y="297"/>
                    <a:pt x="0" y="355"/>
                  </a:cubicBezTo>
                  <a:cubicBezTo>
                    <a:pt x="0" y="1503"/>
                    <a:pt x="347" y="2625"/>
                    <a:pt x="456" y="3748"/>
                  </a:cubicBezTo>
                  <a:cubicBezTo>
                    <a:pt x="468" y="3841"/>
                    <a:pt x="541" y="3887"/>
                    <a:pt x="606" y="3887"/>
                  </a:cubicBezTo>
                  <a:cubicBezTo>
                    <a:pt x="672" y="3887"/>
                    <a:pt x="731" y="3841"/>
                    <a:pt x="719" y="3748"/>
                  </a:cubicBezTo>
                  <a:cubicBezTo>
                    <a:pt x="616" y="2728"/>
                    <a:pt x="347" y="1740"/>
                    <a:pt x="295" y="701"/>
                  </a:cubicBezTo>
                  <a:cubicBezTo>
                    <a:pt x="273" y="433"/>
                    <a:pt x="443" y="410"/>
                    <a:pt x="647" y="410"/>
                  </a:cubicBezTo>
                  <a:cubicBezTo>
                    <a:pt x="690" y="410"/>
                    <a:pt x="735" y="411"/>
                    <a:pt x="780" y="411"/>
                  </a:cubicBezTo>
                  <a:cubicBezTo>
                    <a:pt x="822" y="411"/>
                    <a:pt x="864" y="410"/>
                    <a:pt x="905" y="406"/>
                  </a:cubicBezTo>
                  <a:cubicBezTo>
                    <a:pt x="1174" y="381"/>
                    <a:pt x="1418" y="355"/>
                    <a:pt x="1681" y="355"/>
                  </a:cubicBezTo>
                  <a:lnTo>
                    <a:pt x="3445" y="272"/>
                  </a:lnTo>
                  <a:cubicBezTo>
                    <a:pt x="3598" y="247"/>
                    <a:pt x="3605" y="0"/>
                    <a:pt x="3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283500" y="1130925"/>
              <a:ext cx="92225" cy="105675"/>
            </a:xfrm>
            <a:custGeom>
              <a:avLst/>
              <a:gdLst/>
              <a:ahLst/>
              <a:cxnLst/>
              <a:rect l="l" t="t" r="r" b="b"/>
              <a:pathLst>
                <a:path w="3689" h="4227" extrusionOk="0">
                  <a:moveTo>
                    <a:pt x="3528" y="0"/>
                  </a:moveTo>
                  <a:cubicBezTo>
                    <a:pt x="2380" y="109"/>
                    <a:pt x="1206" y="135"/>
                    <a:pt x="109" y="456"/>
                  </a:cubicBezTo>
                  <a:cubicBezTo>
                    <a:pt x="58" y="481"/>
                    <a:pt x="0" y="539"/>
                    <a:pt x="0" y="590"/>
                  </a:cubicBezTo>
                  <a:cubicBezTo>
                    <a:pt x="135" y="1764"/>
                    <a:pt x="161" y="2970"/>
                    <a:pt x="404" y="4118"/>
                  </a:cubicBezTo>
                  <a:cubicBezTo>
                    <a:pt x="425" y="4194"/>
                    <a:pt x="479" y="4227"/>
                    <a:pt x="533" y="4227"/>
                  </a:cubicBezTo>
                  <a:cubicBezTo>
                    <a:pt x="611" y="4227"/>
                    <a:pt x="689" y="4161"/>
                    <a:pt x="674" y="4067"/>
                  </a:cubicBezTo>
                  <a:cubicBezTo>
                    <a:pt x="539" y="3502"/>
                    <a:pt x="481" y="2944"/>
                    <a:pt x="430" y="2354"/>
                  </a:cubicBezTo>
                  <a:cubicBezTo>
                    <a:pt x="430" y="2194"/>
                    <a:pt x="218" y="699"/>
                    <a:pt x="321" y="674"/>
                  </a:cubicBezTo>
                  <a:cubicBezTo>
                    <a:pt x="1366" y="379"/>
                    <a:pt x="2463" y="353"/>
                    <a:pt x="3528" y="270"/>
                  </a:cubicBezTo>
                  <a:cubicBezTo>
                    <a:pt x="3688" y="270"/>
                    <a:pt x="3688" y="0"/>
                    <a:pt x="3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397475" y="1177775"/>
              <a:ext cx="10750" cy="9800"/>
            </a:xfrm>
            <a:custGeom>
              <a:avLst/>
              <a:gdLst/>
              <a:ahLst/>
              <a:cxnLst/>
              <a:rect l="l" t="t" r="r" b="b"/>
              <a:pathLst>
                <a:path w="430" h="392" extrusionOk="0">
                  <a:moveTo>
                    <a:pt x="208" y="0"/>
                  </a:moveTo>
                  <a:cubicBezTo>
                    <a:pt x="104" y="0"/>
                    <a:pt x="1" y="73"/>
                    <a:pt x="14" y="211"/>
                  </a:cubicBezTo>
                  <a:cubicBezTo>
                    <a:pt x="26" y="335"/>
                    <a:pt x="119" y="391"/>
                    <a:pt x="212" y="391"/>
                  </a:cubicBezTo>
                  <a:cubicBezTo>
                    <a:pt x="321" y="391"/>
                    <a:pt x="429" y="316"/>
                    <a:pt x="412" y="185"/>
                  </a:cubicBezTo>
                  <a:cubicBezTo>
                    <a:pt x="400" y="60"/>
                    <a:pt x="30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422825" y="1175725"/>
              <a:ext cx="10450" cy="9550"/>
            </a:xfrm>
            <a:custGeom>
              <a:avLst/>
              <a:gdLst/>
              <a:ahLst/>
              <a:cxnLst/>
              <a:rect l="l" t="t" r="r" b="b"/>
              <a:pathLst>
                <a:path w="418" h="382" extrusionOk="0">
                  <a:moveTo>
                    <a:pt x="211" y="0"/>
                  </a:moveTo>
                  <a:cubicBezTo>
                    <a:pt x="105" y="0"/>
                    <a:pt x="0" y="75"/>
                    <a:pt x="14" y="216"/>
                  </a:cubicBezTo>
                  <a:cubicBezTo>
                    <a:pt x="14" y="328"/>
                    <a:pt x="104" y="381"/>
                    <a:pt x="199" y="381"/>
                  </a:cubicBezTo>
                  <a:cubicBezTo>
                    <a:pt x="306" y="381"/>
                    <a:pt x="418" y="315"/>
                    <a:pt x="418" y="190"/>
                  </a:cubicBezTo>
                  <a:cubicBezTo>
                    <a:pt x="406" y="62"/>
                    <a:pt x="308" y="0"/>
                    <a:pt x="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422525" y="1221150"/>
              <a:ext cx="10450" cy="9875"/>
            </a:xfrm>
            <a:custGeom>
              <a:avLst/>
              <a:gdLst/>
              <a:ahLst/>
              <a:cxnLst/>
              <a:rect l="l" t="t" r="r" b="b"/>
              <a:pathLst>
                <a:path w="418" h="395" extrusionOk="0">
                  <a:moveTo>
                    <a:pt x="218" y="1"/>
                  </a:moveTo>
                  <a:cubicBezTo>
                    <a:pt x="112" y="1"/>
                    <a:pt x="0" y="75"/>
                    <a:pt x="0" y="214"/>
                  </a:cubicBezTo>
                  <a:cubicBezTo>
                    <a:pt x="12" y="339"/>
                    <a:pt x="105" y="395"/>
                    <a:pt x="199" y="395"/>
                  </a:cubicBezTo>
                  <a:cubicBezTo>
                    <a:pt x="308" y="395"/>
                    <a:pt x="418" y="319"/>
                    <a:pt x="404" y="188"/>
                  </a:cubicBezTo>
                  <a:cubicBezTo>
                    <a:pt x="404" y="61"/>
                    <a:pt x="31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400125" y="1290225"/>
              <a:ext cx="10725" cy="9825"/>
            </a:xfrm>
            <a:custGeom>
              <a:avLst/>
              <a:gdLst/>
              <a:ahLst/>
              <a:cxnLst/>
              <a:rect l="l" t="t" r="r" b="b"/>
              <a:pathLst>
                <a:path w="429" h="393" extrusionOk="0">
                  <a:moveTo>
                    <a:pt x="218" y="1"/>
                  </a:moveTo>
                  <a:cubicBezTo>
                    <a:pt x="109" y="1"/>
                    <a:pt x="0" y="75"/>
                    <a:pt x="17" y="203"/>
                  </a:cubicBezTo>
                  <a:cubicBezTo>
                    <a:pt x="30" y="331"/>
                    <a:pt x="126" y="392"/>
                    <a:pt x="221" y="392"/>
                  </a:cubicBezTo>
                  <a:cubicBezTo>
                    <a:pt x="326" y="392"/>
                    <a:pt x="428" y="318"/>
                    <a:pt x="415" y="177"/>
                  </a:cubicBezTo>
                  <a:cubicBezTo>
                    <a:pt x="403" y="55"/>
                    <a:pt x="311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394100" y="1310925"/>
              <a:ext cx="10475" cy="9825"/>
            </a:xfrm>
            <a:custGeom>
              <a:avLst/>
              <a:gdLst/>
              <a:ahLst/>
              <a:cxnLst/>
              <a:rect l="l" t="t" r="r" b="b"/>
              <a:pathLst>
                <a:path w="419" h="393" extrusionOk="0">
                  <a:moveTo>
                    <a:pt x="220" y="1"/>
                  </a:moveTo>
                  <a:cubicBezTo>
                    <a:pt x="111" y="1"/>
                    <a:pt x="1" y="77"/>
                    <a:pt x="15" y="208"/>
                  </a:cubicBezTo>
                  <a:cubicBezTo>
                    <a:pt x="15" y="333"/>
                    <a:pt x="105" y="393"/>
                    <a:pt x="200" y="393"/>
                  </a:cubicBezTo>
                  <a:cubicBezTo>
                    <a:pt x="306" y="393"/>
                    <a:pt x="419" y="318"/>
                    <a:pt x="419" y="176"/>
                  </a:cubicBezTo>
                  <a:cubicBezTo>
                    <a:pt x="404" y="55"/>
                    <a:pt x="312" y="1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321950" y="1208350"/>
              <a:ext cx="10825" cy="9625"/>
            </a:xfrm>
            <a:custGeom>
              <a:avLst/>
              <a:gdLst/>
              <a:ahLst/>
              <a:cxnLst/>
              <a:rect l="l" t="t" r="r" b="b"/>
              <a:pathLst>
                <a:path w="433" h="385" extrusionOk="0">
                  <a:moveTo>
                    <a:pt x="217" y="0"/>
                  </a:moveTo>
                  <a:cubicBezTo>
                    <a:pt x="109" y="0"/>
                    <a:pt x="1" y="74"/>
                    <a:pt x="14" y="219"/>
                  </a:cubicBezTo>
                  <a:cubicBezTo>
                    <a:pt x="26" y="331"/>
                    <a:pt x="118" y="385"/>
                    <a:pt x="211" y="385"/>
                  </a:cubicBezTo>
                  <a:cubicBezTo>
                    <a:pt x="320" y="385"/>
                    <a:pt x="432" y="310"/>
                    <a:pt x="418" y="168"/>
                  </a:cubicBezTo>
                  <a:cubicBezTo>
                    <a:pt x="404" y="55"/>
                    <a:pt x="311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299900" y="1265250"/>
              <a:ext cx="10725" cy="9625"/>
            </a:xfrm>
            <a:custGeom>
              <a:avLst/>
              <a:gdLst/>
              <a:ahLst/>
              <a:cxnLst/>
              <a:rect l="l" t="t" r="r" b="b"/>
              <a:pathLst>
                <a:path w="429" h="385" extrusionOk="0">
                  <a:moveTo>
                    <a:pt x="211" y="1"/>
                  </a:moveTo>
                  <a:cubicBezTo>
                    <a:pt x="105" y="1"/>
                    <a:pt x="1" y="75"/>
                    <a:pt x="18" y="214"/>
                  </a:cubicBezTo>
                  <a:cubicBezTo>
                    <a:pt x="30" y="329"/>
                    <a:pt x="125" y="384"/>
                    <a:pt x="220" y="384"/>
                  </a:cubicBezTo>
                  <a:cubicBezTo>
                    <a:pt x="325" y="384"/>
                    <a:pt x="429" y="316"/>
                    <a:pt x="415" y="188"/>
                  </a:cubicBezTo>
                  <a:cubicBezTo>
                    <a:pt x="403" y="61"/>
                    <a:pt x="306" y="1"/>
                    <a:pt x="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404850" y="1122300"/>
              <a:ext cx="10325" cy="9550"/>
            </a:xfrm>
            <a:custGeom>
              <a:avLst/>
              <a:gdLst/>
              <a:ahLst/>
              <a:cxnLst/>
              <a:rect l="l" t="t" r="r" b="b"/>
              <a:pathLst>
                <a:path w="413" h="382" extrusionOk="0">
                  <a:moveTo>
                    <a:pt x="210" y="1"/>
                  </a:moveTo>
                  <a:cubicBezTo>
                    <a:pt x="105" y="1"/>
                    <a:pt x="1" y="75"/>
                    <a:pt x="14" y="217"/>
                  </a:cubicBezTo>
                  <a:cubicBezTo>
                    <a:pt x="26" y="328"/>
                    <a:pt x="115" y="382"/>
                    <a:pt x="206" y="382"/>
                  </a:cubicBezTo>
                  <a:cubicBezTo>
                    <a:pt x="308" y="382"/>
                    <a:pt x="412" y="314"/>
                    <a:pt x="412" y="185"/>
                  </a:cubicBezTo>
                  <a:cubicBezTo>
                    <a:pt x="400" y="60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307200" y="1114275"/>
              <a:ext cx="10825" cy="9825"/>
            </a:xfrm>
            <a:custGeom>
              <a:avLst/>
              <a:gdLst/>
              <a:ahLst/>
              <a:cxnLst/>
              <a:rect l="l" t="t" r="r" b="b"/>
              <a:pathLst>
                <a:path w="433" h="393" extrusionOk="0">
                  <a:moveTo>
                    <a:pt x="213" y="1"/>
                  </a:moveTo>
                  <a:cubicBezTo>
                    <a:pt x="107" y="1"/>
                    <a:pt x="1" y="75"/>
                    <a:pt x="14" y="217"/>
                  </a:cubicBezTo>
                  <a:cubicBezTo>
                    <a:pt x="29" y="338"/>
                    <a:pt x="121" y="392"/>
                    <a:pt x="213" y="392"/>
                  </a:cubicBezTo>
                  <a:cubicBezTo>
                    <a:pt x="322" y="392"/>
                    <a:pt x="432" y="317"/>
                    <a:pt x="418" y="185"/>
                  </a:cubicBezTo>
                  <a:cubicBezTo>
                    <a:pt x="406" y="61"/>
                    <a:pt x="309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9"/>
            <p:cNvSpPr/>
            <p:nvPr/>
          </p:nvSpPr>
          <p:spPr>
            <a:xfrm>
              <a:off x="561550" y="1249900"/>
              <a:ext cx="16700" cy="12700"/>
            </a:xfrm>
            <a:custGeom>
              <a:avLst/>
              <a:gdLst/>
              <a:ahLst/>
              <a:cxnLst/>
              <a:rect l="l" t="t" r="r" b="b"/>
              <a:pathLst>
                <a:path w="668" h="508" extrusionOk="0">
                  <a:moveTo>
                    <a:pt x="321" y="0"/>
                  </a:moveTo>
                  <a:cubicBezTo>
                    <a:pt x="0" y="0"/>
                    <a:pt x="0" y="507"/>
                    <a:pt x="321" y="507"/>
                  </a:cubicBezTo>
                  <a:cubicBezTo>
                    <a:pt x="667" y="507"/>
                    <a:pt x="667" y="0"/>
                    <a:pt x="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9"/>
            <p:cNvSpPr/>
            <p:nvPr/>
          </p:nvSpPr>
          <p:spPr>
            <a:xfrm>
              <a:off x="572925" y="1229850"/>
              <a:ext cx="16700" cy="13325"/>
            </a:xfrm>
            <a:custGeom>
              <a:avLst/>
              <a:gdLst/>
              <a:ahLst/>
              <a:cxnLst/>
              <a:rect l="l" t="t" r="r" b="b"/>
              <a:pathLst>
                <a:path w="668" h="533" extrusionOk="0">
                  <a:moveTo>
                    <a:pt x="347" y="1"/>
                  </a:moveTo>
                  <a:cubicBezTo>
                    <a:pt x="0" y="1"/>
                    <a:pt x="0" y="533"/>
                    <a:pt x="347" y="533"/>
                  </a:cubicBezTo>
                  <a:cubicBezTo>
                    <a:pt x="667" y="533"/>
                    <a:pt x="6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9"/>
            <p:cNvSpPr/>
            <p:nvPr/>
          </p:nvSpPr>
          <p:spPr>
            <a:xfrm>
              <a:off x="582225" y="1251975"/>
              <a:ext cx="16700" cy="13350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21" y="1"/>
                  </a:moveTo>
                  <a:cubicBezTo>
                    <a:pt x="0" y="1"/>
                    <a:pt x="0" y="533"/>
                    <a:pt x="321" y="533"/>
                  </a:cubicBezTo>
                  <a:cubicBezTo>
                    <a:pt x="667" y="533"/>
                    <a:pt x="667" y="1"/>
                    <a:pt x="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697604" y="1241250"/>
              <a:ext cx="40125" cy="34800"/>
            </a:xfrm>
            <a:custGeom>
              <a:avLst/>
              <a:gdLst/>
              <a:ahLst/>
              <a:cxnLst/>
              <a:rect l="l" t="t" r="r" b="b"/>
              <a:pathLst>
                <a:path w="1605" h="1392" extrusionOk="0">
                  <a:moveTo>
                    <a:pt x="761" y="0"/>
                  </a:moveTo>
                  <a:cubicBezTo>
                    <a:pt x="721" y="0"/>
                    <a:pt x="681" y="21"/>
                    <a:pt x="668" y="63"/>
                  </a:cubicBezTo>
                  <a:cubicBezTo>
                    <a:pt x="617" y="165"/>
                    <a:pt x="559" y="275"/>
                    <a:pt x="508" y="384"/>
                  </a:cubicBezTo>
                  <a:lnTo>
                    <a:pt x="161" y="384"/>
                  </a:lnTo>
                  <a:cubicBezTo>
                    <a:pt x="52" y="384"/>
                    <a:pt x="1" y="518"/>
                    <a:pt x="78" y="595"/>
                  </a:cubicBezTo>
                  <a:cubicBezTo>
                    <a:pt x="161" y="679"/>
                    <a:pt x="238" y="756"/>
                    <a:pt x="347" y="839"/>
                  </a:cubicBezTo>
                  <a:cubicBezTo>
                    <a:pt x="296" y="942"/>
                    <a:pt x="270" y="1051"/>
                    <a:pt x="238" y="1128"/>
                  </a:cubicBezTo>
                  <a:cubicBezTo>
                    <a:pt x="218" y="1212"/>
                    <a:pt x="295" y="1281"/>
                    <a:pt x="369" y="1281"/>
                  </a:cubicBezTo>
                  <a:cubicBezTo>
                    <a:pt x="391" y="1281"/>
                    <a:pt x="412" y="1275"/>
                    <a:pt x="431" y="1262"/>
                  </a:cubicBezTo>
                  <a:lnTo>
                    <a:pt x="456" y="1262"/>
                  </a:lnTo>
                  <a:cubicBezTo>
                    <a:pt x="533" y="1211"/>
                    <a:pt x="617" y="1185"/>
                    <a:pt x="694" y="1128"/>
                  </a:cubicBezTo>
                  <a:cubicBezTo>
                    <a:pt x="803" y="1237"/>
                    <a:pt x="937" y="1320"/>
                    <a:pt x="1040" y="1371"/>
                  </a:cubicBezTo>
                  <a:cubicBezTo>
                    <a:pt x="1062" y="1385"/>
                    <a:pt x="1086" y="1391"/>
                    <a:pt x="1109" y="1391"/>
                  </a:cubicBezTo>
                  <a:cubicBezTo>
                    <a:pt x="1174" y="1391"/>
                    <a:pt x="1232" y="1342"/>
                    <a:pt x="1232" y="1262"/>
                  </a:cubicBezTo>
                  <a:cubicBezTo>
                    <a:pt x="1232" y="1160"/>
                    <a:pt x="1200" y="1025"/>
                    <a:pt x="1175" y="865"/>
                  </a:cubicBezTo>
                  <a:cubicBezTo>
                    <a:pt x="1309" y="807"/>
                    <a:pt x="1418" y="756"/>
                    <a:pt x="1495" y="647"/>
                  </a:cubicBezTo>
                  <a:cubicBezTo>
                    <a:pt x="1604" y="570"/>
                    <a:pt x="1521" y="461"/>
                    <a:pt x="1418" y="461"/>
                  </a:cubicBezTo>
                  <a:cubicBezTo>
                    <a:pt x="1309" y="435"/>
                    <a:pt x="1175" y="435"/>
                    <a:pt x="1072" y="409"/>
                  </a:cubicBezTo>
                  <a:cubicBezTo>
                    <a:pt x="1014" y="275"/>
                    <a:pt x="963" y="165"/>
                    <a:pt x="854" y="63"/>
                  </a:cubicBezTo>
                  <a:cubicBezTo>
                    <a:pt x="841" y="21"/>
                    <a:pt x="801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6" name="Google Shape;1816;p9"/>
          <p:cNvSpPr/>
          <p:nvPr/>
        </p:nvSpPr>
        <p:spPr>
          <a:xfrm>
            <a:off x="150775" y="2702914"/>
            <a:ext cx="224790" cy="239255"/>
          </a:xfrm>
          <a:custGeom>
            <a:avLst/>
            <a:gdLst/>
            <a:ahLst/>
            <a:cxnLst/>
            <a:rect l="l" t="t" r="r" b="b"/>
            <a:pathLst>
              <a:path w="2704" h="2878" extrusionOk="0">
                <a:moveTo>
                  <a:pt x="1074" y="533"/>
                </a:moveTo>
                <a:cubicBezTo>
                  <a:pt x="1080" y="533"/>
                  <a:pt x="1085" y="533"/>
                  <a:pt x="1091" y="534"/>
                </a:cubicBezTo>
                <a:cubicBezTo>
                  <a:pt x="1360" y="559"/>
                  <a:pt x="1572" y="938"/>
                  <a:pt x="1707" y="1175"/>
                </a:cubicBezTo>
                <a:cubicBezTo>
                  <a:pt x="1444" y="1310"/>
                  <a:pt x="1174" y="1335"/>
                  <a:pt x="905" y="1419"/>
                </a:cubicBezTo>
                <a:cubicBezTo>
                  <a:pt x="879" y="1444"/>
                  <a:pt x="854" y="1470"/>
                  <a:pt x="828" y="1470"/>
                </a:cubicBezTo>
                <a:cubicBezTo>
                  <a:pt x="828" y="977"/>
                  <a:pt x="877" y="533"/>
                  <a:pt x="1074" y="533"/>
                </a:cubicBezTo>
                <a:close/>
                <a:moveTo>
                  <a:pt x="1063" y="1"/>
                </a:moveTo>
                <a:cubicBezTo>
                  <a:pt x="1055" y="1"/>
                  <a:pt x="1048" y="1"/>
                  <a:pt x="1040" y="1"/>
                </a:cubicBezTo>
                <a:cubicBezTo>
                  <a:pt x="1" y="27"/>
                  <a:pt x="289" y="2002"/>
                  <a:pt x="347" y="2618"/>
                </a:cubicBezTo>
                <a:cubicBezTo>
                  <a:pt x="360" y="2791"/>
                  <a:pt x="499" y="2878"/>
                  <a:pt x="632" y="2878"/>
                </a:cubicBezTo>
                <a:cubicBezTo>
                  <a:pt x="766" y="2878"/>
                  <a:pt x="892" y="2791"/>
                  <a:pt x="879" y="2618"/>
                </a:cubicBezTo>
                <a:cubicBezTo>
                  <a:pt x="879" y="2541"/>
                  <a:pt x="854" y="2246"/>
                  <a:pt x="828" y="1925"/>
                </a:cubicBezTo>
                <a:lnTo>
                  <a:pt x="828" y="1925"/>
                </a:lnTo>
                <a:cubicBezTo>
                  <a:pt x="864" y="1944"/>
                  <a:pt x="917" y="1962"/>
                  <a:pt x="971" y="1962"/>
                </a:cubicBezTo>
                <a:cubicBezTo>
                  <a:pt x="994" y="1962"/>
                  <a:pt x="1017" y="1959"/>
                  <a:pt x="1040" y="1951"/>
                </a:cubicBezTo>
                <a:cubicBezTo>
                  <a:pt x="1335" y="1842"/>
                  <a:pt x="1655" y="1791"/>
                  <a:pt x="1925" y="1656"/>
                </a:cubicBezTo>
                <a:cubicBezTo>
                  <a:pt x="2028" y="1868"/>
                  <a:pt x="2111" y="2086"/>
                  <a:pt x="2137" y="2297"/>
                </a:cubicBezTo>
                <a:cubicBezTo>
                  <a:pt x="2167" y="2424"/>
                  <a:pt x="2265" y="2479"/>
                  <a:pt x="2369" y="2479"/>
                </a:cubicBezTo>
                <a:cubicBezTo>
                  <a:pt x="2529" y="2479"/>
                  <a:pt x="2704" y="2347"/>
                  <a:pt x="2669" y="2137"/>
                </a:cubicBezTo>
                <a:cubicBezTo>
                  <a:pt x="2510" y="1450"/>
                  <a:pt x="1960" y="1"/>
                  <a:pt x="1063" y="1"/>
                </a:cubicBezTo>
                <a:close/>
              </a:path>
            </a:pathLst>
          </a:custGeom>
          <a:solidFill>
            <a:srgbClr val="F077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9"/>
          <p:cNvSpPr/>
          <p:nvPr/>
        </p:nvSpPr>
        <p:spPr>
          <a:xfrm>
            <a:off x="2125170" y="2966497"/>
            <a:ext cx="93441" cy="82551"/>
          </a:xfrm>
          <a:custGeom>
            <a:avLst/>
            <a:gdLst/>
            <a:ahLst/>
            <a:cxnLst/>
            <a:rect l="l" t="t" r="r" b="b"/>
            <a:pathLst>
              <a:path w="1124" h="993" extrusionOk="0">
                <a:moveTo>
                  <a:pt x="516" y="1"/>
                </a:moveTo>
                <a:cubicBezTo>
                  <a:pt x="490" y="1"/>
                  <a:pt x="468" y="15"/>
                  <a:pt x="456" y="50"/>
                </a:cubicBezTo>
                <a:cubicBezTo>
                  <a:pt x="424" y="107"/>
                  <a:pt x="398" y="184"/>
                  <a:pt x="347" y="268"/>
                </a:cubicBezTo>
                <a:lnTo>
                  <a:pt x="103" y="268"/>
                </a:lnTo>
                <a:cubicBezTo>
                  <a:pt x="26" y="268"/>
                  <a:pt x="1" y="370"/>
                  <a:pt x="52" y="428"/>
                </a:cubicBezTo>
                <a:cubicBezTo>
                  <a:pt x="103" y="479"/>
                  <a:pt x="161" y="531"/>
                  <a:pt x="238" y="588"/>
                </a:cubicBezTo>
                <a:cubicBezTo>
                  <a:pt x="212" y="665"/>
                  <a:pt x="187" y="749"/>
                  <a:pt x="161" y="800"/>
                </a:cubicBezTo>
                <a:cubicBezTo>
                  <a:pt x="161" y="869"/>
                  <a:pt x="213" y="916"/>
                  <a:pt x="264" y="916"/>
                </a:cubicBezTo>
                <a:cubicBezTo>
                  <a:pt x="275" y="916"/>
                  <a:pt x="286" y="914"/>
                  <a:pt x="296" y="909"/>
                </a:cubicBezTo>
                <a:lnTo>
                  <a:pt x="321" y="909"/>
                </a:lnTo>
                <a:cubicBezTo>
                  <a:pt x="373" y="883"/>
                  <a:pt x="424" y="826"/>
                  <a:pt x="482" y="800"/>
                </a:cubicBezTo>
                <a:cubicBezTo>
                  <a:pt x="559" y="883"/>
                  <a:pt x="642" y="935"/>
                  <a:pt x="745" y="986"/>
                </a:cubicBezTo>
                <a:cubicBezTo>
                  <a:pt x="755" y="991"/>
                  <a:pt x="767" y="993"/>
                  <a:pt x="778" y="993"/>
                </a:cubicBezTo>
                <a:cubicBezTo>
                  <a:pt x="827" y="993"/>
                  <a:pt x="875" y="951"/>
                  <a:pt x="854" y="909"/>
                </a:cubicBezTo>
                <a:cubicBezTo>
                  <a:pt x="854" y="826"/>
                  <a:pt x="854" y="723"/>
                  <a:pt x="828" y="614"/>
                </a:cubicBezTo>
                <a:cubicBezTo>
                  <a:pt x="905" y="588"/>
                  <a:pt x="989" y="531"/>
                  <a:pt x="1066" y="454"/>
                </a:cubicBezTo>
                <a:cubicBezTo>
                  <a:pt x="1123" y="402"/>
                  <a:pt x="1066" y="319"/>
                  <a:pt x="989" y="319"/>
                </a:cubicBezTo>
                <a:cubicBezTo>
                  <a:pt x="905" y="319"/>
                  <a:pt x="828" y="293"/>
                  <a:pt x="745" y="293"/>
                </a:cubicBezTo>
                <a:cubicBezTo>
                  <a:pt x="719" y="210"/>
                  <a:pt x="668" y="107"/>
                  <a:pt x="617" y="50"/>
                </a:cubicBezTo>
                <a:cubicBezTo>
                  <a:pt x="585" y="21"/>
                  <a:pt x="547" y="1"/>
                  <a:pt x="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9"/>
          <p:cNvSpPr/>
          <p:nvPr/>
        </p:nvSpPr>
        <p:spPr>
          <a:xfrm>
            <a:off x="1779882" y="1415944"/>
            <a:ext cx="102419" cy="77895"/>
          </a:xfrm>
          <a:custGeom>
            <a:avLst/>
            <a:gdLst/>
            <a:ahLst/>
            <a:cxnLst/>
            <a:rect l="l" t="t" r="r" b="b"/>
            <a:pathLst>
              <a:path w="1232" h="937" extrusionOk="0">
                <a:moveTo>
                  <a:pt x="616" y="0"/>
                </a:moveTo>
                <a:cubicBezTo>
                  <a:pt x="0" y="0"/>
                  <a:pt x="0" y="937"/>
                  <a:pt x="616" y="937"/>
                </a:cubicBezTo>
                <a:cubicBezTo>
                  <a:pt x="1232" y="937"/>
                  <a:pt x="1232" y="0"/>
                  <a:pt x="6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9"/>
          <p:cNvSpPr/>
          <p:nvPr/>
        </p:nvSpPr>
        <p:spPr>
          <a:xfrm>
            <a:off x="2326465" y="4402325"/>
            <a:ext cx="340439" cy="402360"/>
          </a:xfrm>
          <a:custGeom>
            <a:avLst/>
            <a:gdLst/>
            <a:ahLst/>
            <a:cxnLst/>
            <a:rect l="l" t="t" r="r" b="b"/>
            <a:pathLst>
              <a:path w="2650" h="3132" extrusionOk="0">
                <a:moveTo>
                  <a:pt x="905" y="440"/>
                </a:moveTo>
                <a:cubicBezTo>
                  <a:pt x="1008" y="440"/>
                  <a:pt x="1093" y="529"/>
                  <a:pt x="1149" y="644"/>
                </a:cubicBezTo>
                <a:cubicBezTo>
                  <a:pt x="1335" y="933"/>
                  <a:pt x="854" y="1285"/>
                  <a:pt x="616" y="1414"/>
                </a:cubicBezTo>
                <a:cubicBezTo>
                  <a:pt x="565" y="1285"/>
                  <a:pt x="507" y="1151"/>
                  <a:pt x="456" y="1016"/>
                </a:cubicBezTo>
                <a:cubicBezTo>
                  <a:pt x="482" y="990"/>
                  <a:pt x="507" y="933"/>
                  <a:pt x="507" y="907"/>
                </a:cubicBezTo>
                <a:cubicBezTo>
                  <a:pt x="533" y="747"/>
                  <a:pt x="642" y="586"/>
                  <a:pt x="777" y="484"/>
                </a:cubicBezTo>
                <a:cubicBezTo>
                  <a:pt x="822" y="453"/>
                  <a:pt x="864" y="440"/>
                  <a:pt x="905" y="440"/>
                </a:cubicBezTo>
                <a:close/>
                <a:moveTo>
                  <a:pt x="1649" y="1516"/>
                </a:moveTo>
                <a:cubicBezTo>
                  <a:pt x="1770" y="1516"/>
                  <a:pt x="1872" y="1561"/>
                  <a:pt x="1925" y="1683"/>
                </a:cubicBezTo>
                <a:cubicBezTo>
                  <a:pt x="2111" y="2190"/>
                  <a:pt x="1527" y="2485"/>
                  <a:pt x="1097" y="2620"/>
                </a:cubicBezTo>
                <a:cubicBezTo>
                  <a:pt x="988" y="2350"/>
                  <a:pt x="886" y="2087"/>
                  <a:pt x="777" y="1818"/>
                </a:cubicBezTo>
                <a:lnTo>
                  <a:pt x="802" y="1818"/>
                </a:lnTo>
                <a:cubicBezTo>
                  <a:pt x="828" y="1818"/>
                  <a:pt x="886" y="1818"/>
                  <a:pt x="937" y="1792"/>
                </a:cubicBezTo>
                <a:cubicBezTo>
                  <a:pt x="1079" y="1702"/>
                  <a:pt x="1403" y="1516"/>
                  <a:pt x="1649" y="1516"/>
                </a:cubicBezTo>
                <a:close/>
                <a:moveTo>
                  <a:pt x="957" y="1"/>
                </a:moveTo>
                <a:cubicBezTo>
                  <a:pt x="568" y="1"/>
                  <a:pt x="171" y="376"/>
                  <a:pt x="84" y="772"/>
                </a:cubicBezTo>
                <a:lnTo>
                  <a:pt x="84" y="881"/>
                </a:lnTo>
                <a:cubicBezTo>
                  <a:pt x="26" y="933"/>
                  <a:pt x="1" y="1016"/>
                  <a:pt x="26" y="1093"/>
                </a:cubicBezTo>
                <a:cubicBezTo>
                  <a:pt x="270" y="1766"/>
                  <a:pt x="533" y="2408"/>
                  <a:pt x="802" y="3017"/>
                </a:cubicBezTo>
                <a:cubicBezTo>
                  <a:pt x="845" y="3098"/>
                  <a:pt x="906" y="3132"/>
                  <a:pt x="971" y="3132"/>
                </a:cubicBezTo>
                <a:cubicBezTo>
                  <a:pt x="1033" y="3132"/>
                  <a:pt x="1098" y="3100"/>
                  <a:pt x="1149" y="3049"/>
                </a:cubicBezTo>
                <a:cubicBezTo>
                  <a:pt x="1848" y="2857"/>
                  <a:pt x="2650" y="2324"/>
                  <a:pt x="2329" y="1497"/>
                </a:cubicBezTo>
                <a:cubicBezTo>
                  <a:pt x="2193" y="1204"/>
                  <a:pt x="1961" y="1081"/>
                  <a:pt x="1699" y="1081"/>
                </a:cubicBezTo>
                <a:cubicBezTo>
                  <a:pt x="1651" y="1081"/>
                  <a:pt x="1602" y="1085"/>
                  <a:pt x="1553" y="1093"/>
                </a:cubicBezTo>
                <a:cubicBezTo>
                  <a:pt x="1655" y="856"/>
                  <a:pt x="1655" y="561"/>
                  <a:pt x="1469" y="291"/>
                </a:cubicBezTo>
                <a:cubicBezTo>
                  <a:pt x="1323" y="85"/>
                  <a:pt x="1141" y="1"/>
                  <a:pt x="9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0" name="Google Shape;1820;p9"/>
          <p:cNvGrpSpPr/>
          <p:nvPr/>
        </p:nvGrpSpPr>
        <p:grpSpPr>
          <a:xfrm>
            <a:off x="8070946" y="3069630"/>
            <a:ext cx="1606980" cy="2271789"/>
            <a:chOff x="581498" y="885400"/>
            <a:chExt cx="494516" cy="699098"/>
          </a:xfrm>
        </p:grpSpPr>
        <p:sp>
          <p:nvSpPr>
            <p:cNvPr id="1821" name="Google Shape;1821;p9"/>
            <p:cNvSpPr/>
            <p:nvPr/>
          </p:nvSpPr>
          <p:spPr>
            <a:xfrm>
              <a:off x="581498" y="1128852"/>
              <a:ext cx="494516" cy="455646"/>
            </a:xfrm>
            <a:custGeom>
              <a:avLst/>
              <a:gdLst/>
              <a:ahLst/>
              <a:cxnLst/>
              <a:rect l="l" t="t" r="r" b="b"/>
              <a:pathLst>
                <a:path w="14974" h="13797" extrusionOk="0">
                  <a:moveTo>
                    <a:pt x="8230" y="1"/>
                  </a:moveTo>
                  <a:cubicBezTo>
                    <a:pt x="6711" y="1"/>
                    <a:pt x="5230" y="620"/>
                    <a:pt x="4526" y="1934"/>
                  </a:cubicBezTo>
                  <a:cubicBezTo>
                    <a:pt x="3559" y="3725"/>
                    <a:pt x="4156" y="6262"/>
                    <a:pt x="2663" y="7605"/>
                  </a:cubicBezTo>
                  <a:cubicBezTo>
                    <a:pt x="2114" y="8053"/>
                    <a:pt x="1416" y="8298"/>
                    <a:pt x="944" y="8823"/>
                  </a:cubicBezTo>
                  <a:cubicBezTo>
                    <a:pt x="1" y="9868"/>
                    <a:pt x="496" y="11635"/>
                    <a:pt x="1589" y="12506"/>
                  </a:cubicBezTo>
                  <a:cubicBezTo>
                    <a:pt x="2657" y="13378"/>
                    <a:pt x="4048" y="13797"/>
                    <a:pt x="5410" y="13797"/>
                  </a:cubicBezTo>
                  <a:cubicBezTo>
                    <a:pt x="5447" y="13797"/>
                    <a:pt x="5485" y="13797"/>
                    <a:pt x="5523" y="13796"/>
                  </a:cubicBezTo>
                  <a:cubicBezTo>
                    <a:pt x="8508" y="13796"/>
                    <a:pt x="12908" y="11581"/>
                    <a:pt x="13952" y="8548"/>
                  </a:cubicBezTo>
                  <a:cubicBezTo>
                    <a:pt x="14973" y="5516"/>
                    <a:pt x="13409" y="1832"/>
                    <a:pt x="10520" y="489"/>
                  </a:cubicBezTo>
                  <a:cubicBezTo>
                    <a:pt x="9815" y="167"/>
                    <a:pt x="9017" y="1"/>
                    <a:pt x="8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614525" y="1030275"/>
              <a:ext cx="49875" cy="37575"/>
            </a:xfrm>
            <a:custGeom>
              <a:avLst/>
              <a:gdLst/>
              <a:ahLst/>
              <a:cxnLst/>
              <a:rect l="l" t="t" r="r" b="b"/>
              <a:pathLst>
                <a:path w="1995" h="1503" extrusionOk="0">
                  <a:moveTo>
                    <a:pt x="1101" y="0"/>
                  </a:moveTo>
                  <a:cubicBezTo>
                    <a:pt x="889" y="0"/>
                    <a:pt x="671" y="112"/>
                    <a:pt x="424" y="277"/>
                  </a:cubicBezTo>
                  <a:cubicBezTo>
                    <a:pt x="251" y="378"/>
                    <a:pt x="102" y="528"/>
                    <a:pt x="54" y="725"/>
                  </a:cubicBezTo>
                  <a:cubicBezTo>
                    <a:pt x="0" y="952"/>
                    <a:pt x="102" y="1196"/>
                    <a:pt x="275" y="1346"/>
                  </a:cubicBezTo>
                  <a:cubicBezTo>
                    <a:pt x="441" y="1448"/>
                    <a:pt x="619" y="1503"/>
                    <a:pt x="803" y="1503"/>
                  </a:cubicBezTo>
                  <a:cubicBezTo>
                    <a:pt x="844" y="1503"/>
                    <a:pt x="885" y="1500"/>
                    <a:pt x="926" y="1495"/>
                  </a:cubicBezTo>
                  <a:cubicBezTo>
                    <a:pt x="1170" y="1471"/>
                    <a:pt x="1373" y="1375"/>
                    <a:pt x="1570" y="1274"/>
                  </a:cubicBezTo>
                  <a:cubicBezTo>
                    <a:pt x="1720" y="1196"/>
                    <a:pt x="1869" y="1101"/>
                    <a:pt x="1917" y="952"/>
                  </a:cubicBezTo>
                  <a:cubicBezTo>
                    <a:pt x="1994" y="701"/>
                    <a:pt x="1821" y="450"/>
                    <a:pt x="1618" y="253"/>
                  </a:cubicBezTo>
                  <a:cubicBezTo>
                    <a:pt x="1442" y="74"/>
                    <a:pt x="1273" y="0"/>
                    <a:pt x="1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664125" y="1106700"/>
              <a:ext cx="54900" cy="43925"/>
            </a:xfrm>
            <a:custGeom>
              <a:avLst/>
              <a:gdLst/>
              <a:ahLst/>
              <a:cxnLst/>
              <a:rect l="l" t="t" r="r" b="b"/>
              <a:pathLst>
                <a:path w="2196" h="1757" extrusionOk="0">
                  <a:moveTo>
                    <a:pt x="1120" y="0"/>
                  </a:moveTo>
                  <a:cubicBezTo>
                    <a:pt x="570" y="0"/>
                    <a:pt x="1" y="313"/>
                    <a:pt x="34" y="903"/>
                  </a:cubicBezTo>
                  <a:cubicBezTo>
                    <a:pt x="58" y="1303"/>
                    <a:pt x="380" y="1650"/>
                    <a:pt x="780" y="1721"/>
                  </a:cubicBezTo>
                  <a:cubicBezTo>
                    <a:pt x="867" y="1745"/>
                    <a:pt x="956" y="1756"/>
                    <a:pt x="1045" y="1756"/>
                  </a:cubicBezTo>
                  <a:cubicBezTo>
                    <a:pt x="1340" y="1756"/>
                    <a:pt x="1638" y="1633"/>
                    <a:pt x="1849" y="1423"/>
                  </a:cubicBezTo>
                  <a:cubicBezTo>
                    <a:pt x="2046" y="1226"/>
                    <a:pt x="2195" y="951"/>
                    <a:pt x="2147" y="706"/>
                  </a:cubicBezTo>
                  <a:cubicBezTo>
                    <a:pt x="2100" y="480"/>
                    <a:pt x="1950" y="306"/>
                    <a:pt x="1777" y="181"/>
                  </a:cubicBezTo>
                  <a:cubicBezTo>
                    <a:pt x="1596" y="60"/>
                    <a:pt x="1360" y="0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729600" y="1159650"/>
              <a:ext cx="61050" cy="52400"/>
            </a:xfrm>
            <a:custGeom>
              <a:avLst/>
              <a:gdLst/>
              <a:ahLst/>
              <a:cxnLst/>
              <a:rect l="l" t="t" r="r" b="b"/>
              <a:pathLst>
                <a:path w="2442" h="2096" extrusionOk="0">
                  <a:moveTo>
                    <a:pt x="1313" y="0"/>
                  </a:moveTo>
                  <a:cubicBezTo>
                    <a:pt x="721" y="0"/>
                    <a:pt x="122" y="435"/>
                    <a:pt x="54" y="1072"/>
                  </a:cubicBezTo>
                  <a:cubicBezTo>
                    <a:pt x="0" y="1543"/>
                    <a:pt x="376" y="2045"/>
                    <a:pt x="824" y="2093"/>
                  </a:cubicBezTo>
                  <a:cubicBezTo>
                    <a:pt x="849" y="2095"/>
                    <a:pt x="874" y="2096"/>
                    <a:pt x="898" y="2096"/>
                  </a:cubicBezTo>
                  <a:cubicBezTo>
                    <a:pt x="1168" y="2096"/>
                    <a:pt x="1417" y="1981"/>
                    <a:pt x="1642" y="1872"/>
                  </a:cubicBezTo>
                  <a:cubicBezTo>
                    <a:pt x="1940" y="1693"/>
                    <a:pt x="2239" y="1472"/>
                    <a:pt x="2340" y="1149"/>
                  </a:cubicBezTo>
                  <a:cubicBezTo>
                    <a:pt x="2442" y="797"/>
                    <a:pt x="2263" y="427"/>
                    <a:pt x="1994" y="230"/>
                  </a:cubicBezTo>
                  <a:cubicBezTo>
                    <a:pt x="1792" y="72"/>
                    <a:pt x="1554" y="0"/>
                    <a:pt x="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808625" y="1045575"/>
              <a:ext cx="67850" cy="50050"/>
            </a:xfrm>
            <a:custGeom>
              <a:avLst/>
              <a:gdLst/>
              <a:ahLst/>
              <a:cxnLst/>
              <a:rect l="l" t="t" r="r" b="b"/>
              <a:pathLst>
                <a:path w="2714" h="2002" extrusionOk="0">
                  <a:moveTo>
                    <a:pt x="1579" y="0"/>
                  </a:moveTo>
                  <a:cubicBezTo>
                    <a:pt x="885" y="0"/>
                    <a:pt x="1" y="530"/>
                    <a:pt x="176" y="1283"/>
                  </a:cubicBezTo>
                  <a:cubicBezTo>
                    <a:pt x="272" y="1659"/>
                    <a:pt x="624" y="1928"/>
                    <a:pt x="994" y="1981"/>
                  </a:cubicBezTo>
                  <a:cubicBezTo>
                    <a:pt x="1067" y="1995"/>
                    <a:pt x="1140" y="2002"/>
                    <a:pt x="1212" y="2002"/>
                  </a:cubicBezTo>
                  <a:cubicBezTo>
                    <a:pt x="1512" y="2002"/>
                    <a:pt x="1803" y="1889"/>
                    <a:pt x="2063" y="1731"/>
                  </a:cubicBezTo>
                  <a:cubicBezTo>
                    <a:pt x="2290" y="1581"/>
                    <a:pt x="2510" y="1384"/>
                    <a:pt x="2588" y="1110"/>
                  </a:cubicBezTo>
                  <a:cubicBezTo>
                    <a:pt x="2713" y="662"/>
                    <a:pt x="2337" y="166"/>
                    <a:pt x="1890" y="41"/>
                  </a:cubicBezTo>
                  <a:cubicBezTo>
                    <a:pt x="1794" y="13"/>
                    <a:pt x="1689" y="0"/>
                    <a:pt x="1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728400" y="1013500"/>
              <a:ext cx="62850" cy="56125"/>
            </a:xfrm>
            <a:custGeom>
              <a:avLst/>
              <a:gdLst/>
              <a:ahLst/>
              <a:cxnLst/>
              <a:rect l="l" t="t" r="r" b="b"/>
              <a:pathLst>
                <a:path w="2514" h="2245" extrusionOk="0">
                  <a:moveTo>
                    <a:pt x="1471" y="1"/>
                  </a:moveTo>
                  <a:cubicBezTo>
                    <a:pt x="990" y="1"/>
                    <a:pt x="538" y="380"/>
                    <a:pt x="251" y="727"/>
                  </a:cubicBezTo>
                  <a:cubicBezTo>
                    <a:pt x="102" y="924"/>
                    <a:pt x="0" y="1151"/>
                    <a:pt x="24" y="1372"/>
                  </a:cubicBezTo>
                  <a:cubicBezTo>
                    <a:pt x="48" y="1646"/>
                    <a:pt x="251" y="1897"/>
                    <a:pt x="472" y="2017"/>
                  </a:cubicBezTo>
                  <a:cubicBezTo>
                    <a:pt x="698" y="2167"/>
                    <a:pt x="959" y="2245"/>
                    <a:pt x="1217" y="2245"/>
                  </a:cubicBezTo>
                  <a:cubicBezTo>
                    <a:pt x="1387" y="2245"/>
                    <a:pt x="1557" y="2211"/>
                    <a:pt x="1714" y="2142"/>
                  </a:cubicBezTo>
                  <a:cubicBezTo>
                    <a:pt x="2114" y="1993"/>
                    <a:pt x="2412" y="1599"/>
                    <a:pt x="2460" y="1175"/>
                  </a:cubicBezTo>
                  <a:cubicBezTo>
                    <a:pt x="2514" y="751"/>
                    <a:pt x="2263" y="303"/>
                    <a:pt x="1893" y="106"/>
                  </a:cubicBezTo>
                  <a:cubicBezTo>
                    <a:pt x="1752" y="32"/>
                    <a:pt x="1610" y="1"/>
                    <a:pt x="1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855950" y="1134200"/>
              <a:ext cx="61575" cy="58450"/>
            </a:xfrm>
            <a:custGeom>
              <a:avLst/>
              <a:gdLst/>
              <a:ahLst/>
              <a:cxnLst/>
              <a:rect l="l" t="t" r="r" b="b"/>
              <a:pathLst>
                <a:path w="2463" h="2338" extrusionOk="0">
                  <a:moveTo>
                    <a:pt x="1398" y="1"/>
                  </a:moveTo>
                  <a:cubicBezTo>
                    <a:pt x="693" y="1"/>
                    <a:pt x="0" y="806"/>
                    <a:pt x="20" y="1469"/>
                  </a:cubicBezTo>
                  <a:cubicBezTo>
                    <a:pt x="20" y="1845"/>
                    <a:pt x="271" y="2215"/>
                    <a:pt x="641" y="2317"/>
                  </a:cubicBezTo>
                  <a:cubicBezTo>
                    <a:pt x="701" y="2331"/>
                    <a:pt x="760" y="2337"/>
                    <a:pt x="820" y="2337"/>
                  </a:cubicBezTo>
                  <a:cubicBezTo>
                    <a:pt x="1058" y="2337"/>
                    <a:pt x="1293" y="2233"/>
                    <a:pt x="1513" y="2114"/>
                  </a:cubicBezTo>
                  <a:cubicBezTo>
                    <a:pt x="1835" y="1941"/>
                    <a:pt x="2164" y="1696"/>
                    <a:pt x="2283" y="1344"/>
                  </a:cubicBezTo>
                  <a:cubicBezTo>
                    <a:pt x="2462" y="872"/>
                    <a:pt x="2235" y="323"/>
                    <a:pt x="1811" y="102"/>
                  </a:cubicBezTo>
                  <a:cubicBezTo>
                    <a:pt x="1677" y="32"/>
                    <a:pt x="1537" y="1"/>
                    <a:pt x="1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678100" y="945525"/>
              <a:ext cx="36600" cy="31150"/>
            </a:xfrm>
            <a:custGeom>
              <a:avLst/>
              <a:gdLst/>
              <a:ahLst/>
              <a:cxnLst/>
              <a:rect l="l" t="t" r="r" b="b"/>
              <a:pathLst>
                <a:path w="1464" h="1246" extrusionOk="0">
                  <a:moveTo>
                    <a:pt x="597" y="0"/>
                  </a:moveTo>
                  <a:cubicBezTo>
                    <a:pt x="290" y="0"/>
                    <a:pt x="1" y="254"/>
                    <a:pt x="48" y="586"/>
                  </a:cubicBezTo>
                  <a:cubicBezTo>
                    <a:pt x="72" y="783"/>
                    <a:pt x="221" y="957"/>
                    <a:pt x="371" y="1058"/>
                  </a:cubicBezTo>
                  <a:cubicBezTo>
                    <a:pt x="508" y="1176"/>
                    <a:pt x="694" y="1246"/>
                    <a:pt x="887" y="1246"/>
                  </a:cubicBezTo>
                  <a:cubicBezTo>
                    <a:pt x="937" y="1246"/>
                    <a:pt x="988" y="1241"/>
                    <a:pt x="1039" y="1231"/>
                  </a:cubicBezTo>
                  <a:cubicBezTo>
                    <a:pt x="1266" y="1154"/>
                    <a:pt x="1463" y="957"/>
                    <a:pt x="1439" y="706"/>
                  </a:cubicBezTo>
                  <a:cubicBezTo>
                    <a:pt x="1439" y="509"/>
                    <a:pt x="1266" y="336"/>
                    <a:pt x="1093" y="210"/>
                  </a:cubicBezTo>
                  <a:cubicBezTo>
                    <a:pt x="991" y="109"/>
                    <a:pt x="866" y="37"/>
                    <a:pt x="717" y="13"/>
                  </a:cubicBezTo>
                  <a:cubicBezTo>
                    <a:pt x="677" y="4"/>
                    <a:pt x="637" y="0"/>
                    <a:pt x="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732125" y="885400"/>
              <a:ext cx="74650" cy="54550"/>
            </a:xfrm>
            <a:custGeom>
              <a:avLst/>
              <a:gdLst/>
              <a:ahLst/>
              <a:cxnLst/>
              <a:rect l="l" t="t" r="r" b="b"/>
              <a:pathLst>
                <a:path w="2986" h="2182" extrusionOk="0">
                  <a:moveTo>
                    <a:pt x="1944" y="1"/>
                  </a:moveTo>
                  <a:cubicBezTo>
                    <a:pt x="1909" y="1"/>
                    <a:pt x="1874" y="3"/>
                    <a:pt x="1839" y="6"/>
                  </a:cubicBezTo>
                  <a:cubicBezTo>
                    <a:pt x="1021" y="102"/>
                    <a:pt x="1" y="1123"/>
                    <a:pt x="795" y="1893"/>
                  </a:cubicBezTo>
                  <a:cubicBezTo>
                    <a:pt x="978" y="2096"/>
                    <a:pt x="1255" y="2181"/>
                    <a:pt x="1541" y="2181"/>
                  </a:cubicBezTo>
                  <a:cubicBezTo>
                    <a:pt x="1609" y="2181"/>
                    <a:pt x="1676" y="2177"/>
                    <a:pt x="1744" y="2168"/>
                  </a:cubicBezTo>
                  <a:cubicBezTo>
                    <a:pt x="2066" y="2096"/>
                    <a:pt x="2388" y="1893"/>
                    <a:pt x="2609" y="1648"/>
                  </a:cubicBezTo>
                  <a:cubicBezTo>
                    <a:pt x="2812" y="1397"/>
                    <a:pt x="2985" y="1075"/>
                    <a:pt x="2938" y="753"/>
                  </a:cubicBezTo>
                  <a:cubicBezTo>
                    <a:pt x="2888" y="310"/>
                    <a:pt x="2392" y="1"/>
                    <a:pt x="1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799275" y="1138525"/>
              <a:ext cx="27350" cy="22400"/>
            </a:xfrm>
            <a:custGeom>
              <a:avLst/>
              <a:gdLst/>
              <a:ahLst/>
              <a:cxnLst/>
              <a:rect l="l" t="t" r="r" b="b"/>
              <a:pathLst>
                <a:path w="1094" h="896" extrusionOk="0">
                  <a:moveTo>
                    <a:pt x="550" y="1"/>
                  </a:moveTo>
                  <a:cubicBezTo>
                    <a:pt x="473" y="1"/>
                    <a:pt x="401" y="1"/>
                    <a:pt x="299" y="54"/>
                  </a:cubicBezTo>
                  <a:cubicBezTo>
                    <a:pt x="102" y="150"/>
                    <a:pt x="1" y="478"/>
                    <a:pt x="126" y="675"/>
                  </a:cubicBezTo>
                  <a:cubicBezTo>
                    <a:pt x="198" y="800"/>
                    <a:pt x="347" y="872"/>
                    <a:pt x="496" y="896"/>
                  </a:cubicBezTo>
                  <a:cubicBezTo>
                    <a:pt x="646" y="896"/>
                    <a:pt x="795" y="824"/>
                    <a:pt x="896" y="723"/>
                  </a:cubicBezTo>
                  <a:cubicBezTo>
                    <a:pt x="1022" y="597"/>
                    <a:pt x="1093" y="448"/>
                    <a:pt x="1046" y="275"/>
                  </a:cubicBezTo>
                  <a:cubicBezTo>
                    <a:pt x="998" y="78"/>
                    <a:pt x="771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829725" y="948875"/>
              <a:ext cx="43025" cy="29425"/>
            </a:xfrm>
            <a:custGeom>
              <a:avLst/>
              <a:gdLst/>
              <a:ahLst/>
              <a:cxnLst/>
              <a:rect l="l" t="t" r="r" b="b"/>
              <a:pathLst>
                <a:path w="1721" h="1177" extrusionOk="0">
                  <a:moveTo>
                    <a:pt x="1025" y="0"/>
                  </a:moveTo>
                  <a:cubicBezTo>
                    <a:pt x="998" y="0"/>
                    <a:pt x="971" y="2"/>
                    <a:pt x="944" y="5"/>
                  </a:cubicBezTo>
                  <a:cubicBezTo>
                    <a:pt x="747" y="29"/>
                    <a:pt x="550" y="100"/>
                    <a:pt x="401" y="249"/>
                  </a:cubicBezTo>
                  <a:cubicBezTo>
                    <a:pt x="1" y="673"/>
                    <a:pt x="347" y="1097"/>
                    <a:pt x="849" y="1169"/>
                  </a:cubicBezTo>
                  <a:cubicBezTo>
                    <a:pt x="887" y="1174"/>
                    <a:pt x="926" y="1177"/>
                    <a:pt x="965" y="1177"/>
                  </a:cubicBezTo>
                  <a:cubicBezTo>
                    <a:pt x="1153" y="1177"/>
                    <a:pt x="1350" y="1115"/>
                    <a:pt x="1493" y="972"/>
                  </a:cubicBezTo>
                  <a:cubicBezTo>
                    <a:pt x="1643" y="823"/>
                    <a:pt x="1720" y="548"/>
                    <a:pt x="1619" y="327"/>
                  </a:cubicBezTo>
                  <a:cubicBezTo>
                    <a:pt x="1506" y="122"/>
                    <a:pt x="1271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9"/>
          <p:cNvGrpSpPr/>
          <p:nvPr/>
        </p:nvGrpSpPr>
        <p:grpSpPr>
          <a:xfrm>
            <a:off x="8106339" y="4021869"/>
            <a:ext cx="1210840" cy="1568321"/>
            <a:chOff x="5879975" y="3227400"/>
            <a:chExt cx="234350" cy="303550"/>
          </a:xfrm>
        </p:grpSpPr>
        <p:sp>
          <p:nvSpPr>
            <p:cNvPr id="1833" name="Google Shape;1833;p9"/>
            <p:cNvSpPr/>
            <p:nvPr/>
          </p:nvSpPr>
          <p:spPr>
            <a:xfrm>
              <a:off x="5879975" y="3227400"/>
              <a:ext cx="234350" cy="298525"/>
            </a:xfrm>
            <a:custGeom>
              <a:avLst/>
              <a:gdLst/>
              <a:ahLst/>
              <a:cxnLst/>
              <a:rect l="l" t="t" r="r" b="b"/>
              <a:pathLst>
                <a:path w="9374" h="11941" extrusionOk="0">
                  <a:moveTo>
                    <a:pt x="1" y="0"/>
                  </a:moveTo>
                  <a:lnTo>
                    <a:pt x="1" y="0"/>
                  </a:lnTo>
                  <a:cubicBezTo>
                    <a:pt x="299" y="1248"/>
                    <a:pt x="795" y="2562"/>
                    <a:pt x="1195" y="3809"/>
                  </a:cubicBezTo>
                  <a:cubicBezTo>
                    <a:pt x="1911" y="6221"/>
                    <a:pt x="3953" y="7117"/>
                    <a:pt x="5744" y="8609"/>
                  </a:cubicBezTo>
                  <a:cubicBezTo>
                    <a:pt x="6568" y="9254"/>
                    <a:pt x="7338" y="9851"/>
                    <a:pt x="8084" y="10573"/>
                  </a:cubicBezTo>
                  <a:cubicBezTo>
                    <a:pt x="8486" y="10953"/>
                    <a:pt x="8786" y="11473"/>
                    <a:pt x="9219" y="11792"/>
                  </a:cubicBezTo>
                  <a:lnTo>
                    <a:pt x="9219" y="11792"/>
                  </a:lnTo>
                  <a:cubicBezTo>
                    <a:pt x="9125" y="11628"/>
                    <a:pt x="9004" y="11372"/>
                    <a:pt x="8956" y="11218"/>
                  </a:cubicBezTo>
                  <a:cubicBezTo>
                    <a:pt x="8257" y="9254"/>
                    <a:pt x="8179" y="7218"/>
                    <a:pt x="7338" y="5248"/>
                  </a:cubicBezTo>
                  <a:cubicBezTo>
                    <a:pt x="5971" y="2066"/>
                    <a:pt x="2807" y="1368"/>
                    <a:pt x="1" y="0"/>
                  </a:cubicBezTo>
                  <a:close/>
                  <a:moveTo>
                    <a:pt x="9219" y="11792"/>
                  </a:moveTo>
                  <a:cubicBezTo>
                    <a:pt x="9264" y="11869"/>
                    <a:pt x="9303" y="11925"/>
                    <a:pt x="9326" y="11940"/>
                  </a:cubicBezTo>
                  <a:lnTo>
                    <a:pt x="9373" y="11893"/>
                  </a:lnTo>
                  <a:cubicBezTo>
                    <a:pt x="9320" y="11862"/>
                    <a:pt x="9269" y="11828"/>
                    <a:pt x="9219" y="117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5909075" y="3265200"/>
              <a:ext cx="204300" cy="265750"/>
            </a:xfrm>
            <a:custGeom>
              <a:avLst/>
              <a:gdLst/>
              <a:ahLst/>
              <a:cxnLst/>
              <a:rect l="l" t="t" r="r" b="b"/>
              <a:pathLst>
                <a:path w="8172" h="10630" extrusionOk="0">
                  <a:moveTo>
                    <a:pt x="152" y="1"/>
                  </a:moveTo>
                  <a:cubicBezTo>
                    <a:pt x="70" y="1"/>
                    <a:pt x="1" y="106"/>
                    <a:pt x="78" y="184"/>
                  </a:cubicBezTo>
                  <a:cubicBezTo>
                    <a:pt x="1523" y="1772"/>
                    <a:pt x="3111" y="3240"/>
                    <a:pt x="4580" y="4834"/>
                  </a:cubicBezTo>
                  <a:cubicBezTo>
                    <a:pt x="6048" y="6452"/>
                    <a:pt x="6968" y="8637"/>
                    <a:pt x="7941" y="10578"/>
                  </a:cubicBezTo>
                  <a:cubicBezTo>
                    <a:pt x="7962" y="10614"/>
                    <a:pt x="7991" y="10629"/>
                    <a:pt x="8022" y="10629"/>
                  </a:cubicBezTo>
                  <a:cubicBezTo>
                    <a:pt x="8095" y="10629"/>
                    <a:pt x="8172" y="10541"/>
                    <a:pt x="8138" y="10452"/>
                  </a:cubicBezTo>
                  <a:cubicBezTo>
                    <a:pt x="7195" y="8590"/>
                    <a:pt x="6269" y="6524"/>
                    <a:pt x="4926" y="4906"/>
                  </a:cubicBezTo>
                  <a:cubicBezTo>
                    <a:pt x="3463" y="3169"/>
                    <a:pt x="1744" y="1700"/>
                    <a:pt x="228" y="35"/>
                  </a:cubicBezTo>
                  <a:cubicBezTo>
                    <a:pt x="204" y="11"/>
                    <a:pt x="177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5914450" y="3282500"/>
              <a:ext cx="63175" cy="51225"/>
            </a:xfrm>
            <a:custGeom>
              <a:avLst/>
              <a:gdLst/>
              <a:ahLst/>
              <a:cxnLst/>
              <a:rect l="l" t="t" r="r" b="b"/>
              <a:pathLst>
                <a:path w="2527" h="2049" extrusionOk="0">
                  <a:moveTo>
                    <a:pt x="2413" y="1"/>
                  </a:moveTo>
                  <a:cubicBezTo>
                    <a:pt x="2356" y="1"/>
                    <a:pt x="2299" y="38"/>
                    <a:pt x="2299" y="113"/>
                  </a:cubicBezTo>
                  <a:lnTo>
                    <a:pt x="2299" y="1775"/>
                  </a:lnTo>
                  <a:lnTo>
                    <a:pt x="2299" y="1775"/>
                  </a:lnTo>
                  <a:cubicBezTo>
                    <a:pt x="1623" y="1446"/>
                    <a:pt x="925" y="1219"/>
                    <a:pt x="186" y="1080"/>
                  </a:cubicBezTo>
                  <a:cubicBezTo>
                    <a:pt x="171" y="1075"/>
                    <a:pt x="158" y="1073"/>
                    <a:pt x="145" y="1073"/>
                  </a:cubicBezTo>
                  <a:cubicBezTo>
                    <a:pt x="29" y="1073"/>
                    <a:pt x="1" y="1256"/>
                    <a:pt x="114" y="1283"/>
                  </a:cubicBezTo>
                  <a:cubicBezTo>
                    <a:pt x="908" y="1456"/>
                    <a:pt x="1631" y="1677"/>
                    <a:pt x="2353" y="2029"/>
                  </a:cubicBezTo>
                  <a:cubicBezTo>
                    <a:pt x="2373" y="2042"/>
                    <a:pt x="2395" y="2048"/>
                    <a:pt x="2416" y="2048"/>
                  </a:cubicBezTo>
                  <a:cubicBezTo>
                    <a:pt x="2473" y="2048"/>
                    <a:pt x="2526" y="2008"/>
                    <a:pt x="2526" y="1952"/>
                  </a:cubicBezTo>
                  <a:lnTo>
                    <a:pt x="2526" y="113"/>
                  </a:lnTo>
                  <a:cubicBezTo>
                    <a:pt x="2526" y="38"/>
                    <a:pt x="2469" y="1"/>
                    <a:pt x="2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5942675" y="3326500"/>
              <a:ext cx="84625" cy="57200"/>
            </a:xfrm>
            <a:custGeom>
              <a:avLst/>
              <a:gdLst/>
              <a:ahLst/>
              <a:cxnLst/>
              <a:rect l="l" t="t" r="r" b="b"/>
              <a:pathLst>
                <a:path w="3385" h="2288" extrusionOk="0">
                  <a:moveTo>
                    <a:pt x="3286" y="0"/>
                  </a:moveTo>
                  <a:cubicBezTo>
                    <a:pt x="3237" y="0"/>
                    <a:pt x="3188" y="30"/>
                    <a:pt x="3188" y="90"/>
                  </a:cubicBezTo>
                  <a:cubicBezTo>
                    <a:pt x="3166" y="728"/>
                    <a:pt x="3080" y="1366"/>
                    <a:pt x="3047" y="1999"/>
                  </a:cubicBezTo>
                  <a:lnTo>
                    <a:pt x="3047" y="1999"/>
                  </a:lnTo>
                  <a:cubicBezTo>
                    <a:pt x="2144" y="1555"/>
                    <a:pt x="1132" y="1332"/>
                    <a:pt x="125" y="1236"/>
                  </a:cubicBezTo>
                  <a:cubicBezTo>
                    <a:pt x="119" y="1235"/>
                    <a:pt x="113" y="1234"/>
                    <a:pt x="107" y="1234"/>
                  </a:cubicBezTo>
                  <a:cubicBezTo>
                    <a:pt x="0" y="1234"/>
                    <a:pt x="6" y="1433"/>
                    <a:pt x="125" y="1433"/>
                  </a:cubicBezTo>
                  <a:cubicBezTo>
                    <a:pt x="1146" y="1535"/>
                    <a:pt x="2191" y="1785"/>
                    <a:pt x="3110" y="2281"/>
                  </a:cubicBezTo>
                  <a:cubicBezTo>
                    <a:pt x="3120" y="2285"/>
                    <a:pt x="3131" y="2287"/>
                    <a:pt x="3142" y="2287"/>
                  </a:cubicBezTo>
                  <a:cubicBezTo>
                    <a:pt x="3195" y="2287"/>
                    <a:pt x="3260" y="2243"/>
                    <a:pt x="3260" y="2179"/>
                  </a:cubicBezTo>
                  <a:cubicBezTo>
                    <a:pt x="3284" y="1487"/>
                    <a:pt x="3385" y="788"/>
                    <a:pt x="3385" y="90"/>
                  </a:cubicBezTo>
                  <a:cubicBezTo>
                    <a:pt x="3385" y="30"/>
                    <a:pt x="3336" y="0"/>
                    <a:pt x="3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5999550" y="3375200"/>
              <a:ext cx="62300" cy="52075"/>
            </a:xfrm>
            <a:custGeom>
              <a:avLst/>
              <a:gdLst/>
              <a:ahLst/>
              <a:cxnLst/>
              <a:rect l="l" t="t" r="r" b="b"/>
              <a:pathLst>
                <a:path w="2492" h="2083" extrusionOk="0">
                  <a:moveTo>
                    <a:pt x="2363" y="1"/>
                  </a:moveTo>
                  <a:cubicBezTo>
                    <a:pt x="2325" y="1"/>
                    <a:pt x="2289" y="24"/>
                    <a:pt x="2280" y="82"/>
                  </a:cubicBezTo>
                  <a:cubicBezTo>
                    <a:pt x="2164" y="665"/>
                    <a:pt x="2176" y="1263"/>
                    <a:pt x="2178" y="1842"/>
                  </a:cubicBezTo>
                  <a:lnTo>
                    <a:pt x="2178" y="1842"/>
                  </a:lnTo>
                  <a:cubicBezTo>
                    <a:pt x="1501" y="1672"/>
                    <a:pt x="849" y="1442"/>
                    <a:pt x="191" y="1228"/>
                  </a:cubicBezTo>
                  <a:cubicBezTo>
                    <a:pt x="182" y="1227"/>
                    <a:pt x="174" y="1226"/>
                    <a:pt x="166" y="1226"/>
                  </a:cubicBezTo>
                  <a:cubicBezTo>
                    <a:pt x="37" y="1226"/>
                    <a:pt x="0" y="1405"/>
                    <a:pt x="113" y="1455"/>
                  </a:cubicBezTo>
                  <a:cubicBezTo>
                    <a:pt x="835" y="1652"/>
                    <a:pt x="1534" y="1903"/>
                    <a:pt x="2256" y="2076"/>
                  </a:cubicBezTo>
                  <a:cubicBezTo>
                    <a:pt x="2269" y="2080"/>
                    <a:pt x="2282" y="2082"/>
                    <a:pt x="2294" y="2082"/>
                  </a:cubicBezTo>
                  <a:cubicBezTo>
                    <a:pt x="2353" y="2082"/>
                    <a:pt x="2405" y="2039"/>
                    <a:pt x="2405" y="1975"/>
                  </a:cubicBezTo>
                  <a:cubicBezTo>
                    <a:pt x="2382" y="1354"/>
                    <a:pt x="2352" y="757"/>
                    <a:pt x="2477" y="136"/>
                  </a:cubicBezTo>
                  <a:cubicBezTo>
                    <a:pt x="2492" y="59"/>
                    <a:pt x="2424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5999375" y="3323825"/>
              <a:ext cx="8675" cy="6875"/>
            </a:xfrm>
            <a:custGeom>
              <a:avLst/>
              <a:gdLst/>
              <a:ahLst/>
              <a:cxnLst/>
              <a:rect l="l" t="t" r="r" b="b"/>
              <a:pathLst>
                <a:path w="347" h="275" extrusionOk="0">
                  <a:moveTo>
                    <a:pt x="174" y="0"/>
                  </a:moveTo>
                  <a:cubicBezTo>
                    <a:pt x="1" y="0"/>
                    <a:pt x="1" y="275"/>
                    <a:pt x="174" y="275"/>
                  </a:cubicBezTo>
                  <a:cubicBezTo>
                    <a:pt x="347" y="275"/>
                    <a:pt x="347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6003700" y="3305750"/>
              <a:ext cx="8100" cy="6300"/>
            </a:xfrm>
            <a:custGeom>
              <a:avLst/>
              <a:gdLst/>
              <a:ahLst/>
              <a:cxnLst/>
              <a:rect l="l" t="t" r="r" b="b"/>
              <a:pathLst>
                <a:path w="324" h="252" extrusionOk="0">
                  <a:moveTo>
                    <a:pt x="174" y="1"/>
                  </a:moveTo>
                  <a:cubicBezTo>
                    <a:pt x="1" y="1"/>
                    <a:pt x="1" y="251"/>
                    <a:pt x="174" y="251"/>
                  </a:cubicBezTo>
                  <a:cubicBezTo>
                    <a:pt x="323" y="251"/>
                    <a:pt x="323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5907300" y="3293375"/>
              <a:ext cx="8075" cy="687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73" y="0"/>
                  </a:moveTo>
                  <a:cubicBezTo>
                    <a:pt x="0" y="0"/>
                    <a:pt x="0" y="275"/>
                    <a:pt x="173" y="275"/>
                  </a:cubicBezTo>
                  <a:cubicBezTo>
                    <a:pt x="323" y="275"/>
                    <a:pt x="323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5942675" y="3339925"/>
              <a:ext cx="8825" cy="6300"/>
            </a:xfrm>
            <a:custGeom>
              <a:avLst/>
              <a:gdLst/>
              <a:ahLst/>
              <a:cxnLst/>
              <a:rect l="l" t="t" r="r" b="b"/>
              <a:pathLst>
                <a:path w="353" h="252" extrusionOk="0">
                  <a:moveTo>
                    <a:pt x="179" y="1"/>
                  </a:moveTo>
                  <a:cubicBezTo>
                    <a:pt x="0" y="1"/>
                    <a:pt x="0" y="251"/>
                    <a:pt x="179" y="251"/>
                  </a:cubicBezTo>
                  <a:cubicBezTo>
                    <a:pt x="352" y="251"/>
                    <a:pt x="352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5957000" y="3345000"/>
              <a:ext cx="8825" cy="6900"/>
            </a:xfrm>
            <a:custGeom>
              <a:avLst/>
              <a:gdLst/>
              <a:ahLst/>
              <a:cxnLst/>
              <a:rect l="l" t="t" r="r" b="b"/>
              <a:pathLst>
                <a:path w="353" h="276" extrusionOk="0">
                  <a:moveTo>
                    <a:pt x="173" y="1"/>
                  </a:moveTo>
                  <a:cubicBezTo>
                    <a:pt x="0" y="1"/>
                    <a:pt x="0" y="275"/>
                    <a:pt x="173" y="275"/>
                  </a:cubicBezTo>
                  <a:cubicBezTo>
                    <a:pt x="352" y="275"/>
                    <a:pt x="352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6069525" y="3417700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80" y="0"/>
                  </a:moveTo>
                  <a:cubicBezTo>
                    <a:pt x="0" y="0"/>
                    <a:pt x="0" y="275"/>
                    <a:pt x="180" y="275"/>
                  </a:cubicBezTo>
                  <a:cubicBezTo>
                    <a:pt x="353" y="275"/>
                    <a:pt x="353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6040425" y="3435150"/>
              <a:ext cx="8675" cy="6300"/>
            </a:xfrm>
            <a:custGeom>
              <a:avLst/>
              <a:gdLst/>
              <a:ahLst/>
              <a:cxnLst/>
              <a:rect l="l" t="t" r="r" b="b"/>
              <a:pathLst>
                <a:path w="347" h="252" extrusionOk="0">
                  <a:moveTo>
                    <a:pt x="173" y="1"/>
                  </a:moveTo>
                  <a:cubicBezTo>
                    <a:pt x="0" y="1"/>
                    <a:pt x="0" y="251"/>
                    <a:pt x="173" y="251"/>
                  </a:cubicBezTo>
                  <a:cubicBezTo>
                    <a:pt x="347" y="251"/>
                    <a:pt x="347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9"/>
          <p:cNvGrpSpPr/>
          <p:nvPr/>
        </p:nvGrpSpPr>
        <p:grpSpPr>
          <a:xfrm>
            <a:off x="7818240" y="-340263"/>
            <a:ext cx="2034053" cy="2133265"/>
            <a:chOff x="7818240" y="-340263"/>
            <a:chExt cx="2034053" cy="2133265"/>
          </a:xfrm>
        </p:grpSpPr>
        <p:sp>
          <p:nvSpPr>
            <p:cNvPr id="1846" name="Google Shape;1846;p9"/>
            <p:cNvSpPr/>
            <p:nvPr/>
          </p:nvSpPr>
          <p:spPr>
            <a:xfrm rot="-9938427">
              <a:off x="7938401" y="-157060"/>
              <a:ext cx="1121378" cy="1110234"/>
            </a:xfrm>
            <a:custGeom>
              <a:avLst/>
              <a:gdLst/>
              <a:ahLst/>
              <a:cxnLst/>
              <a:rect l="l" t="t" r="r" b="b"/>
              <a:pathLst>
                <a:path w="5960" h="5901" extrusionOk="0">
                  <a:moveTo>
                    <a:pt x="5141" y="1"/>
                  </a:moveTo>
                  <a:cubicBezTo>
                    <a:pt x="4461" y="1"/>
                    <a:pt x="3709" y="1428"/>
                    <a:pt x="3208" y="1655"/>
                  </a:cubicBezTo>
                  <a:cubicBezTo>
                    <a:pt x="3187" y="1295"/>
                    <a:pt x="3351" y="434"/>
                    <a:pt x="3025" y="434"/>
                  </a:cubicBezTo>
                  <a:cubicBezTo>
                    <a:pt x="2939" y="434"/>
                    <a:pt x="2818" y="495"/>
                    <a:pt x="2650" y="641"/>
                  </a:cubicBezTo>
                  <a:cubicBezTo>
                    <a:pt x="2059" y="1122"/>
                    <a:pt x="2059" y="2052"/>
                    <a:pt x="1578" y="2591"/>
                  </a:cubicBezTo>
                  <a:cubicBezTo>
                    <a:pt x="1469" y="2322"/>
                    <a:pt x="1527" y="1469"/>
                    <a:pt x="1206" y="1334"/>
                  </a:cubicBezTo>
                  <a:cubicBezTo>
                    <a:pt x="1164" y="1314"/>
                    <a:pt x="1123" y="1305"/>
                    <a:pt x="1084" y="1305"/>
                  </a:cubicBezTo>
                  <a:cubicBezTo>
                    <a:pt x="702" y="1305"/>
                    <a:pt x="472" y="2163"/>
                    <a:pt x="379" y="2431"/>
                  </a:cubicBezTo>
                  <a:cubicBezTo>
                    <a:pt x="1" y="3579"/>
                    <a:pt x="187" y="4650"/>
                    <a:pt x="270" y="5824"/>
                  </a:cubicBezTo>
                  <a:lnTo>
                    <a:pt x="347" y="5901"/>
                  </a:lnTo>
                  <a:cubicBezTo>
                    <a:pt x="1309" y="5477"/>
                    <a:pt x="2194" y="5048"/>
                    <a:pt x="3233" y="4778"/>
                  </a:cubicBezTo>
                  <a:cubicBezTo>
                    <a:pt x="3612" y="4676"/>
                    <a:pt x="4894" y="4592"/>
                    <a:pt x="4971" y="4086"/>
                  </a:cubicBezTo>
                  <a:cubicBezTo>
                    <a:pt x="5022" y="3662"/>
                    <a:pt x="4513" y="3627"/>
                    <a:pt x="4035" y="3627"/>
                  </a:cubicBezTo>
                  <a:cubicBezTo>
                    <a:pt x="3940" y="3627"/>
                    <a:pt x="3846" y="3628"/>
                    <a:pt x="3758" y="3628"/>
                  </a:cubicBezTo>
                  <a:cubicBezTo>
                    <a:pt x="3566" y="3628"/>
                    <a:pt x="3402" y="3622"/>
                    <a:pt x="3317" y="3579"/>
                  </a:cubicBezTo>
                  <a:cubicBezTo>
                    <a:pt x="3528" y="2937"/>
                    <a:pt x="4837" y="2963"/>
                    <a:pt x="5350" y="2668"/>
                  </a:cubicBezTo>
                  <a:cubicBezTo>
                    <a:pt x="5831" y="2347"/>
                    <a:pt x="5638" y="2027"/>
                    <a:pt x="5132" y="2001"/>
                  </a:cubicBezTo>
                  <a:cubicBezTo>
                    <a:pt x="5112" y="2000"/>
                    <a:pt x="5092" y="1999"/>
                    <a:pt x="5072" y="1999"/>
                  </a:cubicBezTo>
                  <a:cubicBezTo>
                    <a:pt x="4783" y="1999"/>
                    <a:pt x="4496" y="2144"/>
                    <a:pt x="4224" y="2144"/>
                  </a:cubicBezTo>
                  <a:cubicBezTo>
                    <a:pt x="4188" y="2144"/>
                    <a:pt x="4153" y="2141"/>
                    <a:pt x="4118" y="2136"/>
                  </a:cubicBezTo>
                  <a:cubicBezTo>
                    <a:pt x="4304" y="1815"/>
                    <a:pt x="5959" y="263"/>
                    <a:pt x="5292" y="26"/>
                  </a:cubicBezTo>
                  <a:cubicBezTo>
                    <a:pt x="5242" y="9"/>
                    <a:pt x="5192" y="1"/>
                    <a:pt x="5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 rot="-9938427">
              <a:off x="8152762" y="-127326"/>
              <a:ext cx="873583" cy="988129"/>
            </a:xfrm>
            <a:custGeom>
              <a:avLst/>
              <a:gdLst/>
              <a:ahLst/>
              <a:cxnLst/>
              <a:rect l="l" t="t" r="r" b="b"/>
              <a:pathLst>
                <a:path w="4643" h="5252" extrusionOk="0">
                  <a:moveTo>
                    <a:pt x="4557" y="1"/>
                  </a:moveTo>
                  <a:cubicBezTo>
                    <a:pt x="4537" y="1"/>
                    <a:pt x="4516" y="11"/>
                    <a:pt x="4500" y="36"/>
                  </a:cubicBezTo>
                  <a:cubicBezTo>
                    <a:pt x="3108" y="1826"/>
                    <a:pt x="1293" y="3269"/>
                    <a:pt x="36" y="5167"/>
                  </a:cubicBezTo>
                  <a:cubicBezTo>
                    <a:pt x="0" y="5203"/>
                    <a:pt x="39" y="5251"/>
                    <a:pt x="86" y="5251"/>
                  </a:cubicBezTo>
                  <a:cubicBezTo>
                    <a:pt x="106" y="5251"/>
                    <a:pt x="127" y="5242"/>
                    <a:pt x="145" y="5219"/>
                  </a:cubicBezTo>
                  <a:cubicBezTo>
                    <a:pt x="1396" y="3320"/>
                    <a:pt x="3243" y="1903"/>
                    <a:pt x="4603" y="88"/>
                  </a:cubicBezTo>
                  <a:cubicBezTo>
                    <a:pt x="4643" y="52"/>
                    <a:pt x="4603" y="1"/>
                    <a:pt x="4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 rot="-9938427">
              <a:off x="8130041" y="283851"/>
              <a:ext cx="485429" cy="373276"/>
            </a:xfrm>
            <a:custGeom>
              <a:avLst/>
              <a:gdLst/>
              <a:ahLst/>
              <a:cxnLst/>
              <a:rect l="l" t="t" r="r" b="b"/>
              <a:pathLst>
                <a:path w="2580" h="1984" extrusionOk="0">
                  <a:moveTo>
                    <a:pt x="290" y="0"/>
                  </a:moveTo>
                  <a:cubicBezTo>
                    <a:pt x="266" y="0"/>
                    <a:pt x="244" y="16"/>
                    <a:pt x="244" y="50"/>
                  </a:cubicBezTo>
                  <a:cubicBezTo>
                    <a:pt x="110" y="665"/>
                    <a:pt x="0" y="1307"/>
                    <a:pt x="26" y="1916"/>
                  </a:cubicBezTo>
                  <a:cubicBezTo>
                    <a:pt x="50" y="1959"/>
                    <a:pt x="70" y="1984"/>
                    <a:pt x="99" y="1984"/>
                  </a:cubicBezTo>
                  <a:cubicBezTo>
                    <a:pt x="110" y="1984"/>
                    <a:pt x="122" y="1981"/>
                    <a:pt x="135" y="1974"/>
                  </a:cubicBezTo>
                  <a:cubicBezTo>
                    <a:pt x="937" y="1788"/>
                    <a:pt x="1713" y="1435"/>
                    <a:pt x="2515" y="1146"/>
                  </a:cubicBezTo>
                  <a:cubicBezTo>
                    <a:pt x="2579" y="1120"/>
                    <a:pt x="2554" y="1025"/>
                    <a:pt x="2499" y="1025"/>
                  </a:cubicBezTo>
                  <a:cubicBezTo>
                    <a:pt x="2488" y="1025"/>
                    <a:pt x="2476" y="1029"/>
                    <a:pt x="2463" y="1037"/>
                  </a:cubicBezTo>
                  <a:cubicBezTo>
                    <a:pt x="1822" y="1249"/>
                    <a:pt x="1206" y="1518"/>
                    <a:pt x="565" y="1730"/>
                  </a:cubicBezTo>
                  <a:cubicBezTo>
                    <a:pt x="452" y="1764"/>
                    <a:pt x="370" y="1780"/>
                    <a:pt x="312" y="1780"/>
                  </a:cubicBezTo>
                  <a:cubicBezTo>
                    <a:pt x="133" y="1780"/>
                    <a:pt x="167" y="1625"/>
                    <a:pt x="186" y="1307"/>
                  </a:cubicBezTo>
                  <a:cubicBezTo>
                    <a:pt x="186" y="903"/>
                    <a:pt x="270" y="505"/>
                    <a:pt x="347" y="101"/>
                  </a:cubicBezTo>
                  <a:cubicBezTo>
                    <a:pt x="366" y="36"/>
                    <a:pt x="325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 rot="-9938427">
              <a:off x="8396172" y="87046"/>
              <a:ext cx="516473" cy="425957"/>
            </a:xfrm>
            <a:custGeom>
              <a:avLst/>
              <a:gdLst/>
              <a:ahLst/>
              <a:cxnLst/>
              <a:rect l="l" t="t" r="r" b="b"/>
              <a:pathLst>
                <a:path w="2745" h="2264" extrusionOk="0">
                  <a:moveTo>
                    <a:pt x="67" y="1"/>
                  </a:moveTo>
                  <a:cubicBezTo>
                    <a:pt x="34" y="1"/>
                    <a:pt x="0" y="21"/>
                    <a:pt x="0" y="63"/>
                  </a:cubicBezTo>
                  <a:cubicBezTo>
                    <a:pt x="83" y="781"/>
                    <a:pt x="135" y="1481"/>
                    <a:pt x="109" y="2199"/>
                  </a:cubicBezTo>
                  <a:cubicBezTo>
                    <a:pt x="109" y="2236"/>
                    <a:pt x="136" y="2263"/>
                    <a:pt x="170" y="2263"/>
                  </a:cubicBezTo>
                  <a:cubicBezTo>
                    <a:pt x="183" y="2263"/>
                    <a:pt x="197" y="2259"/>
                    <a:pt x="212" y="2250"/>
                  </a:cubicBezTo>
                  <a:cubicBezTo>
                    <a:pt x="1013" y="2013"/>
                    <a:pt x="1847" y="1827"/>
                    <a:pt x="2675" y="1667"/>
                  </a:cubicBezTo>
                  <a:cubicBezTo>
                    <a:pt x="2745" y="1667"/>
                    <a:pt x="2708" y="1554"/>
                    <a:pt x="2638" y="1554"/>
                  </a:cubicBezTo>
                  <a:cubicBezTo>
                    <a:pt x="2631" y="1554"/>
                    <a:pt x="2624" y="1555"/>
                    <a:pt x="2617" y="1558"/>
                  </a:cubicBezTo>
                  <a:cubicBezTo>
                    <a:pt x="1924" y="1692"/>
                    <a:pt x="1232" y="1827"/>
                    <a:pt x="532" y="2039"/>
                  </a:cubicBezTo>
                  <a:cubicBezTo>
                    <a:pt x="460" y="2054"/>
                    <a:pt x="407" y="2065"/>
                    <a:pt x="369" y="2065"/>
                  </a:cubicBezTo>
                  <a:cubicBezTo>
                    <a:pt x="282" y="2065"/>
                    <a:pt x="269" y="2009"/>
                    <a:pt x="269" y="1827"/>
                  </a:cubicBezTo>
                  <a:cubicBezTo>
                    <a:pt x="269" y="1609"/>
                    <a:pt x="244" y="1423"/>
                    <a:pt x="244" y="1237"/>
                  </a:cubicBezTo>
                  <a:cubicBezTo>
                    <a:pt x="212" y="839"/>
                    <a:pt x="186" y="461"/>
                    <a:pt x="135" y="63"/>
                  </a:cubicBezTo>
                  <a:cubicBezTo>
                    <a:pt x="135" y="21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0" name="Google Shape;1850;p9"/>
            <p:cNvGrpSpPr/>
            <p:nvPr/>
          </p:nvGrpSpPr>
          <p:grpSpPr>
            <a:xfrm rot="899960">
              <a:off x="8102563" y="-171071"/>
              <a:ext cx="1543765" cy="1794880"/>
              <a:chOff x="8191540" y="120749"/>
              <a:chExt cx="1543811" cy="1794934"/>
            </a:xfrm>
          </p:grpSpPr>
          <p:sp>
            <p:nvSpPr>
              <p:cNvPr id="1851" name="Google Shape;1851;p9"/>
              <p:cNvSpPr/>
              <p:nvPr/>
            </p:nvSpPr>
            <p:spPr>
              <a:xfrm rot="-9211776">
                <a:off x="8480653" y="256044"/>
                <a:ext cx="965584" cy="1524344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810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8" y="3317"/>
                      <a:pt x="668" y="7030"/>
                      <a:pt x="4490" y="8101"/>
                    </a:cubicBezTo>
                    <a:cubicBezTo>
                      <a:pt x="5132" y="5292"/>
                      <a:pt x="3182" y="139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9"/>
              <p:cNvSpPr/>
              <p:nvPr/>
            </p:nvSpPr>
            <p:spPr>
              <a:xfrm rot="-9211776">
                <a:off x="8655828" y="273573"/>
                <a:ext cx="692955" cy="132096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7021" extrusionOk="0">
                    <a:moveTo>
                      <a:pt x="86" y="1"/>
                    </a:moveTo>
                    <a:cubicBezTo>
                      <a:pt x="44" y="1"/>
                      <a:pt x="0" y="40"/>
                      <a:pt x="38" y="90"/>
                    </a:cubicBezTo>
                    <a:cubicBezTo>
                      <a:pt x="1263" y="2367"/>
                      <a:pt x="2225" y="4772"/>
                      <a:pt x="3540" y="6985"/>
                    </a:cubicBezTo>
                    <a:cubicBezTo>
                      <a:pt x="3548" y="7011"/>
                      <a:pt x="3566" y="7020"/>
                      <a:pt x="3585" y="7020"/>
                    </a:cubicBezTo>
                    <a:cubicBezTo>
                      <a:pt x="3630" y="7020"/>
                      <a:pt x="3682" y="6969"/>
                      <a:pt x="3642" y="6934"/>
                    </a:cubicBezTo>
                    <a:cubicBezTo>
                      <a:pt x="2334" y="4689"/>
                      <a:pt x="1397" y="2284"/>
                      <a:pt x="140" y="39"/>
                    </a:cubicBezTo>
                    <a:cubicBezTo>
                      <a:pt x="131" y="12"/>
                      <a:pt x="109" y="1"/>
                      <a:pt x="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9"/>
              <p:cNvSpPr/>
              <p:nvPr/>
            </p:nvSpPr>
            <p:spPr>
              <a:xfrm rot="-9211776">
                <a:off x="8917690" y="1240235"/>
                <a:ext cx="246664" cy="260391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84" extrusionOk="0">
                    <a:moveTo>
                      <a:pt x="1252" y="0"/>
                    </a:moveTo>
                    <a:cubicBezTo>
                      <a:pt x="1219" y="0"/>
                      <a:pt x="1179" y="19"/>
                      <a:pt x="1166" y="58"/>
                    </a:cubicBezTo>
                    <a:cubicBezTo>
                      <a:pt x="1136" y="440"/>
                      <a:pt x="1163" y="845"/>
                      <a:pt x="1117" y="1224"/>
                    </a:cubicBezTo>
                    <a:lnTo>
                      <a:pt x="1117" y="1224"/>
                    </a:lnTo>
                    <a:cubicBezTo>
                      <a:pt x="795" y="1051"/>
                      <a:pt x="466" y="882"/>
                      <a:pt x="121" y="757"/>
                    </a:cubicBezTo>
                    <a:cubicBezTo>
                      <a:pt x="108" y="747"/>
                      <a:pt x="95" y="743"/>
                      <a:pt x="83" y="743"/>
                    </a:cubicBezTo>
                    <a:cubicBezTo>
                      <a:pt x="28" y="743"/>
                      <a:pt x="1" y="838"/>
                      <a:pt x="70" y="860"/>
                    </a:cubicBezTo>
                    <a:cubicBezTo>
                      <a:pt x="442" y="994"/>
                      <a:pt x="788" y="1180"/>
                      <a:pt x="1134" y="1373"/>
                    </a:cubicBezTo>
                    <a:cubicBezTo>
                      <a:pt x="1144" y="1380"/>
                      <a:pt x="1154" y="1383"/>
                      <a:pt x="1165" y="1383"/>
                    </a:cubicBezTo>
                    <a:cubicBezTo>
                      <a:pt x="1192" y="1383"/>
                      <a:pt x="1218" y="1363"/>
                      <a:pt x="1218" y="1341"/>
                    </a:cubicBezTo>
                    <a:cubicBezTo>
                      <a:pt x="1295" y="917"/>
                      <a:pt x="1269" y="488"/>
                      <a:pt x="1295" y="58"/>
                    </a:cubicBezTo>
                    <a:cubicBezTo>
                      <a:pt x="1311" y="19"/>
                      <a:pt x="1285" y="0"/>
                      <a:pt x="1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9"/>
              <p:cNvSpPr/>
              <p:nvPr/>
            </p:nvSpPr>
            <p:spPr>
              <a:xfrm rot="-9211776">
                <a:off x="8887785" y="943807"/>
                <a:ext cx="347701" cy="295574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571" extrusionOk="0">
                    <a:moveTo>
                      <a:pt x="1786" y="1"/>
                    </a:moveTo>
                    <a:cubicBezTo>
                      <a:pt x="1753" y="1"/>
                      <a:pt x="1713" y="20"/>
                      <a:pt x="1700" y="59"/>
                    </a:cubicBezTo>
                    <a:cubicBezTo>
                      <a:pt x="1675" y="520"/>
                      <a:pt x="1645" y="981"/>
                      <a:pt x="1575" y="1419"/>
                    </a:cubicBezTo>
                    <a:lnTo>
                      <a:pt x="1575" y="1419"/>
                    </a:lnTo>
                    <a:cubicBezTo>
                      <a:pt x="1090" y="1196"/>
                      <a:pt x="606" y="1012"/>
                      <a:pt x="122" y="835"/>
                    </a:cubicBezTo>
                    <a:cubicBezTo>
                      <a:pt x="109" y="827"/>
                      <a:pt x="96" y="823"/>
                      <a:pt x="85" y="823"/>
                    </a:cubicBezTo>
                    <a:cubicBezTo>
                      <a:pt x="26" y="823"/>
                      <a:pt x="0" y="922"/>
                      <a:pt x="71" y="944"/>
                    </a:cubicBezTo>
                    <a:cubicBezTo>
                      <a:pt x="577" y="1130"/>
                      <a:pt x="1084" y="1341"/>
                      <a:pt x="1591" y="1559"/>
                    </a:cubicBezTo>
                    <a:cubicBezTo>
                      <a:pt x="1598" y="1567"/>
                      <a:pt x="1609" y="1570"/>
                      <a:pt x="1619" y="1570"/>
                    </a:cubicBezTo>
                    <a:cubicBezTo>
                      <a:pt x="1645" y="1570"/>
                      <a:pt x="1674" y="1552"/>
                      <a:pt x="1674" y="1534"/>
                    </a:cubicBezTo>
                    <a:cubicBezTo>
                      <a:pt x="1751" y="1053"/>
                      <a:pt x="1802" y="540"/>
                      <a:pt x="1835" y="59"/>
                    </a:cubicBezTo>
                    <a:cubicBezTo>
                      <a:pt x="1847" y="20"/>
                      <a:pt x="1820" y="1"/>
                      <a:pt x="17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9"/>
              <p:cNvSpPr/>
              <p:nvPr/>
            </p:nvSpPr>
            <p:spPr>
              <a:xfrm rot="-9211776">
                <a:off x="8874145" y="605859"/>
                <a:ext cx="377428" cy="267541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422" extrusionOk="0">
                    <a:moveTo>
                      <a:pt x="1929" y="0"/>
                    </a:moveTo>
                    <a:cubicBezTo>
                      <a:pt x="1907" y="0"/>
                      <a:pt x="1887" y="15"/>
                      <a:pt x="1887" y="45"/>
                    </a:cubicBezTo>
                    <a:cubicBezTo>
                      <a:pt x="1856" y="201"/>
                      <a:pt x="1733" y="1252"/>
                      <a:pt x="1548" y="1252"/>
                    </a:cubicBezTo>
                    <a:cubicBezTo>
                      <a:pt x="1543" y="1252"/>
                      <a:pt x="1539" y="1252"/>
                      <a:pt x="1535" y="1251"/>
                    </a:cubicBezTo>
                    <a:cubicBezTo>
                      <a:pt x="1053" y="1065"/>
                      <a:pt x="572" y="904"/>
                      <a:pt x="123" y="712"/>
                    </a:cubicBezTo>
                    <a:cubicBezTo>
                      <a:pt x="110" y="704"/>
                      <a:pt x="98" y="700"/>
                      <a:pt x="87" y="700"/>
                    </a:cubicBezTo>
                    <a:cubicBezTo>
                      <a:pt x="27" y="700"/>
                      <a:pt x="1" y="799"/>
                      <a:pt x="66" y="821"/>
                    </a:cubicBezTo>
                    <a:cubicBezTo>
                      <a:pt x="572" y="1033"/>
                      <a:pt x="1111" y="1225"/>
                      <a:pt x="1618" y="1411"/>
                    </a:cubicBezTo>
                    <a:cubicBezTo>
                      <a:pt x="1633" y="1418"/>
                      <a:pt x="1646" y="1422"/>
                      <a:pt x="1656" y="1422"/>
                    </a:cubicBezTo>
                    <a:cubicBezTo>
                      <a:pt x="1682" y="1422"/>
                      <a:pt x="1695" y="1403"/>
                      <a:pt x="1695" y="1385"/>
                    </a:cubicBezTo>
                    <a:cubicBezTo>
                      <a:pt x="1855" y="956"/>
                      <a:pt x="1939" y="526"/>
                      <a:pt x="1990" y="102"/>
                    </a:cubicBezTo>
                    <a:cubicBezTo>
                      <a:pt x="2006" y="36"/>
                      <a:pt x="1964" y="0"/>
                      <a:pt x="1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6" name="Google Shape;1856;p9"/>
          <p:cNvSpPr/>
          <p:nvPr/>
        </p:nvSpPr>
        <p:spPr>
          <a:xfrm>
            <a:off x="7654875" y="539995"/>
            <a:ext cx="202568" cy="200585"/>
          </a:xfrm>
          <a:custGeom>
            <a:avLst/>
            <a:gdLst/>
            <a:ahLst/>
            <a:cxnLst/>
            <a:rect l="l" t="t" r="r" b="b"/>
            <a:pathLst>
              <a:path w="2145" h="2124" extrusionOk="0">
                <a:moveTo>
                  <a:pt x="1141" y="1"/>
                </a:moveTo>
                <a:cubicBezTo>
                  <a:pt x="1117" y="1"/>
                  <a:pt x="1092" y="4"/>
                  <a:pt x="1065" y="10"/>
                </a:cubicBezTo>
                <a:cubicBezTo>
                  <a:pt x="424" y="222"/>
                  <a:pt x="0" y="837"/>
                  <a:pt x="321" y="1504"/>
                </a:cubicBezTo>
                <a:cubicBezTo>
                  <a:pt x="507" y="1910"/>
                  <a:pt x="873" y="2123"/>
                  <a:pt x="1260" y="2123"/>
                </a:cubicBezTo>
                <a:cubicBezTo>
                  <a:pt x="1485" y="2123"/>
                  <a:pt x="1717" y="2051"/>
                  <a:pt x="1924" y="1902"/>
                </a:cubicBezTo>
                <a:cubicBezTo>
                  <a:pt x="2144" y="1725"/>
                  <a:pt x="1996" y="1377"/>
                  <a:pt x="1784" y="1377"/>
                </a:cubicBezTo>
                <a:cubicBezTo>
                  <a:pt x="1743" y="1377"/>
                  <a:pt x="1699" y="1391"/>
                  <a:pt x="1655" y="1421"/>
                </a:cubicBezTo>
                <a:cubicBezTo>
                  <a:pt x="1520" y="1532"/>
                  <a:pt x="1375" y="1593"/>
                  <a:pt x="1239" y="1593"/>
                </a:cubicBezTo>
                <a:cubicBezTo>
                  <a:pt x="1077" y="1593"/>
                  <a:pt x="929" y="1507"/>
                  <a:pt x="828" y="1318"/>
                </a:cubicBezTo>
                <a:cubicBezTo>
                  <a:pt x="616" y="940"/>
                  <a:pt x="853" y="651"/>
                  <a:pt x="1225" y="542"/>
                </a:cubicBezTo>
                <a:cubicBezTo>
                  <a:pt x="1522" y="442"/>
                  <a:pt x="1435" y="1"/>
                  <a:pt x="11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7" name="Google Shape;1857;p9"/>
          <p:cNvGrpSpPr/>
          <p:nvPr/>
        </p:nvGrpSpPr>
        <p:grpSpPr>
          <a:xfrm>
            <a:off x="8223573" y="1091720"/>
            <a:ext cx="252717" cy="244784"/>
            <a:chOff x="8065323" y="1624045"/>
            <a:chExt cx="252717" cy="244784"/>
          </a:xfrm>
        </p:grpSpPr>
        <p:sp>
          <p:nvSpPr>
            <p:cNvPr id="1858" name="Google Shape;1858;p9"/>
            <p:cNvSpPr/>
            <p:nvPr/>
          </p:nvSpPr>
          <p:spPr>
            <a:xfrm rot="10800000">
              <a:off x="8219730" y="1639155"/>
              <a:ext cx="98309" cy="75833"/>
            </a:xfrm>
            <a:custGeom>
              <a:avLst/>
              <a:gdLst/>
              <a:ahLst/>
              <a:cxnLst/>
              <a:rect l="l" t="t" r="r" b="b"/>
              <a:pathLst>
                <a:path w="1041" h="803" extrusionOk="0">
                  <a:moveTo>
                    <a:pt x="533" y="1"/>
                  </a:moveTo>
                  <a:cubicBezTo>
                    <a:pt x="1" y="1"/>
                    <a:pt x="1" y="802"/>
                    <a:pt x="533" y="802"/>
                  </a:cubicBezTo>
                  <a:cubicBezTo>
                    <a:pt x="1040" y="802"/>
                    <a:pt x="1040" y="1"/>
                    <a:pt x="533" y="1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 rot="10800000">
              <a:off x="8125858" y="1792995"/>
              <a:ext cx="98876" cy="75833"/>
            </a:xfrm>
            <a:custGeom>
              <a:avLst/>
              <a:gdLst/>
              <a:ahLst/>
              <a:cxnLst/>
              <a:rect l="l" t="t" r="r" b="b"/>
              <a:pathLst>
                <a:path w="1047" h="803" extrusionOk="0">
                  <a:moveTo>
                    <a:pt x="507" y="1"/>
                  </a:moveTo>
                  <a:cubicBezTo>
                    <a:pt x="1" y="1"/>
                    <a:pt x="1" y="802"/>
                    <a:pt x="507" y="802"/>
                  </a:cubicBezTo>
                  <a:cubicBezTo>
                    <a:pt x="1046" y="802"/>
                    <a:pt x="1046" y="1"/>
                    <a:pt x="507" y="1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 rot="10800000">
              <a:off x="8065323" y="1624045"/>
              <a:ext cx="98782" cy="75739"/>
            </a:xfrm>
            <a:custGeom>
              <a:avLst/>
              <a:gdLst/>
              <a:ahLst/>
              <a:cxnLst/>
              <a:rect l="l" t="t" r="r" b="b"/>
              <a:pathLst>
                <a:path w="1046" h="802" extrusionOk="0">
                  <a:moveTo>
                    <a:pt x="533" y="0"/>
                  </a:moveTo>
                  <a:cubicBezTo>
                    <a:pt x="0" y="0"/>
                    <a:pt x="0" y="802"/>
                    <a:pt x="533" y="802"/>
                  </a:cubicBezTo>
                  <a:cubicBezTo>
                    <a:pt x="1046" y="802"/>
                    <a:pt x="1046" y="0"/>
                    <a:pt x="533" y="0"/>
                  </a:cubicBezTo>
                  <a:close/>
                </a:path>
              </a:pathLst>
            </a:custGeom>
            <a:solidFill>
              <a:srgbClr val="F0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306" name="Google Shape;2306;p17"/>
          <p:cNvGrpSpPr/>
          <p:nvPr/>
        </p:nvGrpSpPr>
        <p:grpSpPr>
          <a:xfrm>
            <a:off x="142975" y="118750"/>
            <a:ext cx="878525" cy="627975"/>
            <a:chOff x="142975" y="118750"/>
            <a:chExt cx="878525" cy="627975"/>
          </a:xfrm>
        </p:grpSpPr>
        <p:sp>
          <p:nvSpPr>
            <p:cNvPr id="2307" name="Google Shape;2307;p17"/>
            <p:cNvSpPr/>
            <p:nvPr/>
          </p:nvSpPr>
          <p:spPr>
            <a:xfrm>
              <a:off x="339616" y="466103"/>
              <a:ext cx="63379" cy="61703"/>
            </a:xfrm>
            <a:custGeom>
              <a:avLst/>
              <a:gdLst/>
              <a:ahLst/>
              <a:cxnLst/>
              <a:rect l="l" t="t" r="r" b="b"/>
              <a:pathLst>
                <a:path w="643" h="626" extrusionOk="0">
                  <a:moveTo>
                    <a:pt x="322" y="1"/>
                  </a:moveTo>
                  <a:cubicBezTo>
                    <a:pt x="285" y="1"/>
                    <a:pt x="245" y="1"/>
                    <a:pt x="208" y="19"/>
                  </a:cubicBezTo>
                  <a:cubicBezTo>
                    <a:pt x="172" y="37"/>
                    <a:pt x="132" y="60"/>
                    <a:pt x="95" y="96"/>
                  </a:cubicBezTo>
                  <a:cubicBezTo>
                    <a:pt x="77" y="114"/>
                    <a:pt x="59" y="150"/>
                    <a:pt x="41" y="191"/>
                  </a:cubicBezTo>
                  <a:cubicBezTo>
                    <a:pt x="18" y="227"/>
                    <a:pt x="0" y="263"/>
                    <a:pt x="18" y="304"/>
                  </a:cubicBezTo>
                  <a:lnTo>
                    <a:pt x="18" y="399"/>
                  </a:lnTo>
                  <a:cubicBezTo>
                    <a:pt x="41" y="435"/>
                    <a:pt x="59" y="489"/>
                    <a:pt x="95" y="530"/>
                  </a:cubicBezTo>
                  <a:cubicBezTo>
                    <a:pt x="132" y="548"/>
                    <a:pt x="154" y="566"/>
                    <a:pt x="172" y="584"/>
                  </a:cubicBezTo>
                  <a:cubicBezTo>
                    <a:pt x="208" y="602"/>
                    <a:pt x="267" y="625"/>
                    <a:pt x="322" y="625"/>
                  </a:cubicBezTo>
                  <a:cubicBezTo>
                    <a:pt x="358" y="625"/>
                    <a:pt x="398" y="602"/>
                    <a:pt x="435" y="584"/>
                  </a:cubicBezTo>
                  <a:cubicBezTo>
                    <a:pt x="471" y="584"/>
                    <a:pt x="512" y="566"/>
                    <a:pt x="548" y="530"/>
                  </a:cubicBezTo>
                  <a:cubicBezTo>
                    <a:pt x="566" y="489"/>
                    <a:pt x="607" y="471"/>
                    <a:pt x="607" y="435"/>
                  </a:cubicBezTo>
                  <a:cubicBezTo>
                    <a:pt x="625" y="399"/>
                    <a:pt x="643" y="358"/>
                    <a:pt x="643" y="304"/>
                  </a:cubicBezTo>
                  <a:cubicBezTo>
                    <a:pt x="625" y="286"/>
                    <a:pt x="625" y="245"/>
                    <a:pt x="625" y="227"/>
                  </a:cubicBezTo>
                  <a:cubicBezTo>
                    <a:pt x="607" y="173"/>
                    <a:pt x="584" y="132"/>
                    <a:pt x="548" y="96"/>
                  </a:cubicBezTo>
                  <a:cubicBezTo>
                    <a:pt x="530" y="78"/>
                    <a:pt x="512" y="60"/>
                    <a:pt x="471" y="37"/>
                  </a:cubicBezTo>
                  <a:cubicBezTo>
                    <a:pt x="435" y="19"/>
                    <a:pt x="380" y="1"/>
                    <a:pt x="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7"/>
            <p:cNvSpPr/>
            <p:nvPr/>
          </p:nvSpPr>
          <p:spPr>
            <a:xfrm>
              <a:off x="415808" y="317660"/>
              <a:ext cx="54114" cy="54015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6" y="0"/>
                  </a:moveTo>
                  <a:cubicBezTo>
                    <a:pt x="209" y="0"/>
                    <a:pt x="132" y="37"/>
                    <a:pt x="78" y="95"/>
                  </a:cubicBezTo>
                  <a:cubicBezTo>
                    <a:pt x="60" y="114"/>
                    <a:pt x="37" y="150"/>
                    <a:pt x="19" y="168"/>
                  </a:cubicBezTo>
                  <a:cubicBezTo>
                    <a:pt x="19" y="209"/>
                    <a:pt x="1" y="245"/>
                    <a:pt x="1" y="281"/>
                  </a:cubicBezTo>
                  <a:cubicBezTo>
                    <a:pt x="1" y="358"/>
                    <a:pt x="37" y="412"/>
                    <a:pt x="78" y="471"/>
                  </a:cubicBezTo>
                  <a:cubicBezTo>
                    <a:pt x="132" y="525"/>
                    <a:pt x="209" y="548"/>
                    <a:pt x="286" y="548"/>
                  </a:cubicBezTo>
                  <a:cubicBezTo>
                    <a:pt x="340" y="548"/>
                    <a:pt x="417" y="525"/>
                    <a:pt x="471" y="471"/>
                  </a:cubicBezTo>
                  <a:cubicBezTo>
                    <a:pt x="490" y="453"/>
                    <a:pt x="512" y="412"/>
                    <a:pt x="530" y="376"/>
                  </a:cubicBezTo>
                  <a:cubicBezTo>
                    <a:pt x="548" y="358"/>
                    <a:pt x="548" y="322"/>
                    <a:pt x="548" y="281"/>
                  </a:cubicBezTo>
                  <a:cubicBezTo>
                    <a:pt x="548" y="209"/>
                    <a:pt x="530" y="132"/>
                    <a:pt x="471" y="95"/>
                  </a:cubicBezTo>
                  <a:cubicBezTo>
                    <a:pt x="417" y="37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7"/>
            <p:cNvSpPr/>
            <p:nvPr/>
          </p:nvSpPr>
          <p:spPr>
            <a:xfrm>
              <a:off x="622305" y="380546"/>
              <a:ext cx="48298" cy="48692"/>
            </a:xfrm>
            <a:custGeom>
              <a:avLst/>
              <a:gdLst/>
              <a:ahLst/>
              <a:cxnLst/>
              <a:rect l="l" t="t" r="r" b="b"/>
              <a:pathLst>
                <a:path w="490" h="494" extrusionOk="0">
                  <a:moveTo>
                    <a:pt x="245" y="0"/>
                  </a:moveTo>
                  <a:cubicBezTo>
                    <a:pt x="204" y="0"/>
                    <a:pt x="186" y="23"/>
                    <a:pt x="150" y="23"/>
                  </a:cubicBezTo>
                  <a:cubicBezTo>
                    <a:pt x="114" y="41"/>
                    <a:pt x="91" y="59"/>
                    <a:pt x="73" y="77"/>
                  </a:cubicBezTo>
                  <a:cubicBezTo>
                    <a:pt x="55" y="95"/>
                    <a:pt x="37" y="136"/>
                    <a:pt x="19" y="154"/>
                  </a:cubicBezTo>
                  <a:cubicBezTo>
                    <a:pt x="0" y="190"/>
                    <a:pt x="0" y="208"/>
                    <a:pt x="0" y="249"/>
                  </a:cubicBezTo>
                  <a:cubicBezTo>
                    <a:pt x="0" y="267"/>
                    <a:pt x="0" y="285"/>
                    <a:pt x="19" y="321"/>
                  </a:cubicBezTo>
                  <a:cubicBezTo>
                    <a:pt x="19" y="362"/>
                    <a:pt x="37" y="398"/>
                    <a:pt x="73" y="416"/>
                  </a:cubicBezTo>
                  <a:cubicBezTo>
                    <a:pt x="91" y="435"/>
                    <a:pt x="114" y="453"/>
                    <a:pt x="132" y="453"/>
                  </a:cubicBezTo>
                  <a:cubicBezTo>
                    <a:pt x="168" y="475"/>
                    <a:pt x="204" y="493"/>
                    <a:pt x="245" y="493"/>
                  </a:cubicBezTo>
                  <a:cubicBezTo>
                    <a:pt x="281" y="493"/>
                    <a:pt x="299" y="493"/>
                    <a:pt x="340" y="475"/>
                  </a:cubicBezTo>
                  <a:cubicBezTo>
                    <a:pt x="376" y="453"/>
                    <a:pt x="394" y="453"/>
                    <a:pt x="412" y="416"/>
                  </a:cubicBezTo>
                  <a:cubicBezTo>
                    <a:pt x="430" y="398"/>
                    <a:pt x="453" y="380"/>
                    <a:pt x="471" y="340"/>
                  </a:cubicBezTo>
                  <a:cubicBezTo>
                    <a:pt x="489" y="321"/>
                    <a:pt x="489" y="285"/>
                    <a:pt x="489" y="249"/>
                  </a:cubicBezTo>
                  <a:cubicBezTo>
                    <a:pt x="489" y="226"/>
                    <a:pt x="489" y="208"/>
                    <a:pt x="471" y="190"/>
                  </a:cubicBezTo>
                  <a:cubicBezTo>
                    <a:pt x="471" y="154"/>
                    <a:pt x="453" y="113"/>
                    <a:pt x="412" y="77"/>
                  </a:cubicBezTo>
                  <a:cubicBezTo>
                    <a:pt x="394" y="59"/>
                    <a:pt x="376" y="59"/>
                    <a:pt x="376" y="41"/>
                  </a:cubicBezTo>
                  <a:cubicBezTo>
                    <a:pt x="340" y="23"/>
                    <a:pt x="2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7"/>
            <p:cNvSpPr/>
            <p:nvPr/>
          </p:nvSpPr>
          <p:spPr>
            <a:xfrm>
              <a:off x="659267" y="206180"/>
              <a:ext cx="37160" cy="38934"/>
            </a:xfrm>
            <a:custGeom>
              <a:avLst/>
              <a:gdLst/>
              <a:ahLst/>
              <a:cxnLst/>
              <a:rect l="l" t="t" r="r" b="b"/>
              <a:pathLst>
                <a:path w="377" h="395" extrusionOk="0">
                  <a:moveTo>
                    <a:pt x="191" y="0"/>
                  </a:moveTo>
                  <a:cubicBezTo>
                    <a:pt x="168" y="0"/>
                    <a:pt x="132" y="19"/>
                    <a:pt x="114" y="19"/>
                  </a:cubicBezTo>
                  <a:cubicBezTo>
                    <a:pt x="96" y="37"/>
                    <a:pt x="78" y="37"/>
                    <a:pt x="55" y="55"/>
                  </a:cubicBezTo>
                  <a:cubicBezTo>
                    <a:pt x="37" y="73"/>
                    <a:pt x="19" y="95"/>
                    <a:pt x="19" y="132"/>
                  </a:cubicBezTo>
                  <a:cubicBezTo>
                    <a:pt x="1" y="150"/>
                    <a:pt x="1" y="168"/>
                    <a:pt x="1" y="209"/>
                  </a:cubicBezTo>
                  <a:lnTo>
                    <a:pt x="1" y="245"/>
                  </a:lnTo>
                  <a:cubicBezTo>
                    <a:pt x="19" y="281"/>
                    <a:pt x="19" y="322"/>
                    <a:pt x="55" y="340"/>
                  </a:cubicBezTo>
                  <a:cubicBezTo>
                    <a:pt x="55" y="340"/>
                    <a:pt x="78" y="358"/>
                    <a:pt x="96" y="376"/>
                  </a:cubicBezTo>
                  <a:cubicBezTo>
                    <a:pt x="114" y="376"/>
                    <a:pt x="150" y="394"/>
                    <a:pt x="191" y="394"/>
                  </a:cubicBezTo>
                  <a:cubicBezTo>
                    <a:pt x="209" y="394"/>
                    <a:pt x="245" y="394"/>
                    <a:pt x="263" y="376"/>
                  </a:cubicBezTo>
                  <a:cubicBezTo>
                    <a:pt x="281" y="376"/>
                    <a:pt x="304" y="358"/>
                    <a:pt x="322" y="340"/>
                  </a:cubicBezTo>
                  <a:cubicBezTo>
                    <a:pt x="340" y="322"/>
                    <a:pt x="358" y="299"/>
                    <a:pt x="358" y="281"/>
                  </a:cubicBezTo>
                  <a:cubicBezTo>
                    <a:pt x="376" y="245"/>
                    <a:pt x="376" y="227"/>
                    <a:pt x="376" y="209"/>
                  </a:cubicBezTo>
                  <a:lnTo>
                    <a:pt x="376" y="150"/>
                  </a:lnTo>
                  <a:cubicBezTo>
                    <a:pt x="376" y="114"/>
                    <a:pt x="358" y="95"/>
                    <a:pt x="322" y="55"/>
                  </a:cubicBezTo>
                  <a:cubicBezTo>
                    <a:pt x="322" y="55"/>
                    <a:pt x="304" y="37"/>
                    <a:pt x="281" y="37"/>
                  </a:cubicBezTo>
                  <a:cubicBezTo>
                    <a:pt x="263" y="19"/>
                    <a:pt x="227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7"/>
            <p:cNvSpPr/>
            <p:nvPr/>
          </p:nvSpPr>
          <p:spPr>
            <a:xfrm>
              <a:off x="512600" y="558066"/>
              <a:ext cx="27796" cy="27993"/>
            </a:xfrm>
            <a:custGeom>
              <a:avLst/>
              <a:gdLst/>
              <a:ahLst/>
              <a:cxnLst/>
              <a:rect l="l" t="t" r="r" b="b"/>
              <a:pathLst>
                <a:path w="282" h="284" extrusionOk="0">
                  <a:moveTo>
                    <a:pt x="150" y="1"/>
                  </a:moveTo>
                  <a:cubicBezTo>
                    <a:pt x="138" y="1"/>
                    <a:pt x="126" y="9"/>
                    <a:pt x="114" y="9"/>
                  </a:cubicBezTo>
                  <a:cubicBezTo>
                    <a:pt x="73" y="9"/>
                    <a:pt x="37" y="49"/>
                    <a:pt x="19" y="68"/>
                  </a:cubicBezTo>
                  <a:cubicBezTo>
                    <a:pt x="19" y="86"/>
                    <a:pt x="1" y="104"/>
                    <a:pt x="1" y="122"/>
                  </a:cubicBezTo>
                  <a:cubicBezTo>
                    <a:pt x="1" y="144"/>
                    <a:pt x="1" y="163"/>
                    <a:pt x="19" y="181"/>
                  </a:cubicBezTo>
                  <a:cubicBezTo>
                    <a:pt x="19" y="217"/>
                    <a:pt x="37" y="235"/>
                    <a:pt x="73" y="258"/>
                  </a:cubicBezTo>
                  <a:cubicBezTo>
                    <a:pt x="102" y="270"/>
                    <a:pt x="128" y="283"/>
                    <a:pt x="154" y="283"/>
                  </a:cubicBezTo>
                  <a:cubicBezTo>
                    <a:pt x="165" y="283"/>
                    <a:pt x="175" y="281"/>
                    <a:pt x="186" y="276"/>
                  </a:cubicBezTo>
                  <a:cubicBezTo>
                    <a:pt x="209" y="276"/>
                    <a:pt x="245" y="235"/>
                    <a:pt x="263" y="217"/>
                  </a:cubicBezTo>
                  <a:cubicBezTo>
                    <a:pt x="281" y="199"/>
                    <a:pt x="281" y="163"/>
                    <a:pt x="281" y="144"/>
                  </a:cubicBezTo>
                  <a:cubicBezTo>
                    <a:pt x="281" y="122"/>
                    <a:pt x="281" y="104"/>
                    <a:pt x="263" y="86"/>
                  </a:cubicBezTo>
                  <a:cubicBezTo>
                    <a:pt x="263" y="68"/>
                    <a:pt x="263" y="49"/>
                    <a:pt x="245" y="49"/>
                  </a:cubicBezTo>
                  <a:cubicBezTo>
                    <a:pt x="227" y="31"/>
                    <a:pt x="209" y="9"/>
                    <a:pt x="186" y="9"/>
                  </a:cubicBezTo>
                  <a:lnTo>
                    <a:pt x="168" y="9"/>
                  </a:lnTo>
                  <a:cubicBezTo>
                    <a:pt x="162" y="3"/>
                    <a:pt x="156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7"/>
            <p:cNvSpPr/>
            <p:nvPr/>
          </p:nvSpPr>
          <p:spPr>
            <a:xfrm>
              <a:off x="547788" y="341710"/>
              <a:ext cx="37160" cy="37948"/>
            </a:xfrm>
            <a:custGeom>
              <a:avLst/>
              <a:gdLst/>
              <a:ahLst/>
              <a:cxnLst/>
              <a:rect l="l" t="t" r="r" b="b"/>
              <a:pathLst>
                <a:path w="377" h="385" extrusionOk="0">
                  <a:moveTo>
                    <a:pt x="191" y="1"/>
                  </a:moveTo>
                  <a:cubicBezTo>
                    <a:pt x="168" y="1"/>
                    <a:pt x="132" y="19"/>
                    <a:pt x="114" y="19"/>
                  </a:cubicBezTo>
                  <a:cubicBezTo>
                    <a:pt x="96" y="37"/>
                    <a:pt x="78" y="37"/>
                    <a:pt x="55" y="55"/>
                  </a:cubicBezTo>
                  <a:cubicBezTo>
                    <a:pt x="37" y="78"/>
                    <a:pt x="19" y="96"/>
                    <a:pt x="19" y="132"/>
                  </a:cubicBezTo>
                  <a:cubicBezTo>
                    <a:pt x="1" y="150"/>
                    <a:pt x="1" y="168"/>
                    <a:pt x="1" y="191"/>
                  </a:cubicBezTo>
                  <a:lnTo>
                    <a:pt x="1" y="245"/>
                  </a:lnTo>
                  <a:cubicBezTo>
                    <a:pt x="19" y="281"/>
                    <a:pt x="37" y="304"/>
                    <a:pt x="55" y="340"/>
                  </a:cubicBezTo>
                  <a:cubicBezTo>
                    <a:pt x="78" y="340"/>
                    <a:pt x="78" y="358"/>
                    <a:pt x="96" y="358"/>
                  </a:cubicBezTo>
                  <a:cubicBezTo>
                    <a:pt x="132" y="376"/>
                    <a:pt x="150" y="376"/>
                    <a:pt x="191" y="376"/>
                  </a:cubicBezTo>
                  <a:cubicBezTo>
                    <a:pt x="197" y="382"/>
                    <a:pt x="205" y="384"/>
                    <a:pt x="214" y="384"/>
                  </a:cubicBezTo>
                  <a:cubicBezTo>
                    <a:pt x="231" y="384"/>
                    <a:pt x="251" y="376"/>
                    <a:pt x="263" y="376"/>
                  </a:cubicBezTo>
                  <a:cubicBezTo>
                    <a:pt x="281" y="358"/>
                    <a:pt x="304" y="358"/>
                    <a:pt x="322" y="340"/>
                  </a:cubicBezTo>
                  <a:cubicBezTo>
                    <a:pt x="340" y="322"/>
                    <a:pt x="358" y="304"/>
                    <a:pt x="358" y="263"/>
                  </a:cubicBezTo>
                  <a:cubicBezTo>
                    <a:pt x="376" y="245"/>
                    <a:pt x="376" y="227"/>
                    <a:pt x="376" y="191"/>
                  </a:cubicBezTo>
                  <a:lnTo>
                    <a:pt x="376" y="150"/>
                  </a:lnTo>
                  <a:cubicBezTo>
                    <a:pt x="358" y="114"/>
                    <a:pt x="340" y="96"/>
                    <a:pt x="322" y="55"/>
                  </a:cubicBezTo>
                  <a:cubicBezTo>
                    <a:pt x="304" y="55"/>
                    <a:pt x="304" y="37"/>
                    <a:pt x="281" y="37"/>
                  </a:cubicBezTo>
                  <a:cubicBezTo>
                    <a:pt x="263" y="19"/>
                    <a:pt x="227" y="1"/>
                    <a:pt x="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7"/>
            <p:cNvSpPr/>
            <p:nvPr/>
          </p:nvSpPr>
          <p:spPr>
            <a:xfrm>
              <a:off x="299006" y="273107"/>
              <a:ext cx="40708" cy="40216"/>
            </a:xfrm>
            <a:custGeom>
              <a:avLst/>
              <a:gdLst/>
              <a:ahLst/>
              <a:cxnLst/>
              <a:rect l="l" t="t" r="r" b="b"/>
              <a:pathLst>
                <a:path w="413" h="408" extrusionOk="0">
                  <a:moveTo>
                    <a:pt x="245" y="0"/>
                  </a:moveTo>
                  <a:cubicBezTo>
                    <a:pt x="204" y="0"/>
                    <a:pt x="186" y="0"/>
                    <a:pt x="168" y="18"/>
                  </a:cubicBezTo>
                  <a:cubicBezTo>
                    <a:pt x="132" y="18"/>
                    <a:pt x="114" y="36"/>
                    <a:pt x="91" y="54"/>
                  </a:cubicBezTo>
                  <a:cubicBezTo>
                    <a:pt x="73" y="54"/>
                    <a:pt x="55" y="72"/>
                    <a:pt x="37" y="113"/>
                  </a:cubicBezTo>
                  <a:cubicBezTo>
                    <a:pt x="19" y="131"/>
                    <a:pt x="19" y="149"/>
                    <a:pt x="19" y="186"/>
                  </a:cubicBezTo>
                  <a:cubicBezTo>
                    <a:pt x="1" y="208"/>
                    <a:pt x="19" y="226"/>
                    <a:pt x="19" y="262"/>
                  </a:cubicBezTo>
                  <a:cubicBezTo>
                    <a:pt x="19" y="281"/>
                    <a:pt x="37" y="299"/>
                    <a:pt x="37" y="299"/>
                  </a:cubicBezTo>
                  <a:cubicBezTo>
                    <a:pt x="55" y="339"/>
                    <a:pt x="73" y="357"/>
                    <a:pt x="114" y="376"/>
                  </a:cubicBezTo>
                  <a:cubicBezTo>
                    <a:pt x="132" y="394"/>
                    <a:pt x="150" y="394"/>
                    <a:pt x="168" y="394"/>
                  </a:cubicBezTo>
                  <a:cubicBezTo>
                    <a:pt x="177" y="403"/>
                    <a:pt x="192" y="407"/>
                    <a:pt x="209" y="407"/>
                  </a:cubicBezTo>
                  <a:cubicBezTo>
                    <a:pt x="226" y="407"/>
                    <a:pt x="245" y="403"/>
                    <a:pt x="263" y="394"/>
                  </a:cubicBezTo>
                  <a:cubicBezTo>
                    <a:pt x="281" y="394"/>
                    <a:pt x="299" y="394"/>
                    <a:pt x="317" y="376"/>
                  </a:cubicBezTo>
                  <a:cubicBezTo>
                    <a:pt x="340" y="357"/>
                    <a:pt x="376" y="339"/>
                    <a:pt x="394" y="299"/>
                  </a:cubicBezTo>
                  <a:cubicBezTo>
                    <a:pt x="394" y="299"/>
                    <a:pt x="394" y="281"/>
                    <a:pt x="412" y="262"/>
                  </a:cubicBezTo>
                  <a:lnTo>
                    <a:pt x="412" y="167"/>
                  </a:lnTo>
                  <a:lnTo>
                    <a:pt x="412" y="149"/>
                  </a:lnTo>
                  <a:cubicBezTo>
                    <a:pt x="394" y="131"/>
                    <a:pt x="394" y="113"/>
                    <a:pt x="376" y="72"/>
                  </a:cubicBezTo>
                  <a:cubicBezTo>
                    <a:pt x="358" y="54"/>
                    <a:pt x="340" y="36"/>
                    <a:pt x="317" y="36"/>
                  </a:cubicBezTo>
                  <a:cubicBezTo>
                    <a:pt x="299" y="18"/>
                    <a:pt x="263" y="18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7"/>
            <p:cNvSpPr/>
            <p:nvPr/>
          </p:nvSpPr>
          <p:spPr>
            <a:xfrm>
              <a:off x="142975" y="434462"/>
              <a:ext cx="29472" cy="28190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32" y="1"/>
                  </a:moveTo>
                  <a:cubicBezTo>
                    <a:pt x="113" y="1"/>
                    <a:pt x="91" y="1"/>
                    <a:pt x="91" y="19"/>
                  </a:cubicBezTo>
                  <a:cubicBezTo>
                    <a:pt x="73" y="19"/>
                    <a:pt x="73" y="19"/>
                    <a:pt x="55" y="41"/>
                  </a:cubicBezTo>
                  <a:cubicBezTo>
                    <a:pt x="55" y="41"/>
                    <a:pt x="37" y="41"/>
                    <a:pt x="37" y="59"/>
                  </a:cubicBezTo>
                  <a:cubicBezTo>
                    <a:pt x="18" y="59"/>
                    <a:pt x="18" y="78"/>
                    <a:pt x="18" y="96"/>
                  </a:cubicBezTo>
                  <a:cubicBezTo>
                    <a:pt x="0" y="114"/>
                    <a:pt x="0" y="132"/>
                    <a:pt x="0" y="154"/>
                  </a:cubicBezTo>
                  <a:lnTo>
                    <a:pt x="0" y="191"/>
                  </a:lnTo>
                  <a:cubicBezTo>
                    <a:pt x="18" y="191"/>
                    <a:pt x="18" y="209"/>
                    <a:pt x="18" y="209"/>
                  </a:cubicBezTo>
                  <a:cubicBezTo>
                    <a:pt x="37" y="227"/>
                    <a:pt x="37" y="227"/>
                    <a:pt x="37" y="245"/>
                  </a:cubicBezTo>
                  <a:cubicBezTo>
                    <a:pt x="55" y="245"/>
                    <a:pt x="55" y="268"/>
                    <a:pt x="73" y="268"/>
                  </a:cubicBezTo>
                  <a:cubicBezTo>
                    <a:pt x="73" y="268"/>
                    <a:pt x="91" y="286"/>
                    <a:pt x="113" y="286"/>
                  </a:cubicBezTo>
                  <a:lnTo>
                    <a:pt x="204" y="286"/>
                  </a:lnTo>
                  <a:lnTo>
                    <a:pt x="245" y="245"/>
                  </a:lnTo>
                  <a:lnTo>
                    <a:pt x="263" y="227"/>
                  </a:lnTo>
                  <a:cubicBezTo>
                    <a:pt x="281" y="209"/>
                    <a:pt x="281" y="209"/>
                    <a:pt x="281" y="191"/>
                  </a:cubicBezTo>
                  <a:cubicBezTo>
                    <a:pt x="299" y="173"/>
                    <a:pt x="299" y="154"/>
                    <a:pt x="299" y="154"/>
                  </a:cubicBezTo>
                  <a:lnTo>
                    <a:pt x="299" y="114"/>
                  </a:lnTo>
                  <a:cubicBezTo>
                    <a:pt x="281" y="96"/>
                    <a:pt x="281" y="78"/>
                    <a:pt x="263" y="59"/>
                  </a:cubicBezTo>
                  <a:lnTo>
                    <a:pt x="245" y="41"/>
                  </a:lnTo>
                  <a:lnTo>
                    <a:pt x="227" y="19"/>
                  </a:lnTo>
                  <a:cubicBezTo>
                    <a:pt x="204" y="19"/>
                    <a:pt x="186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7"/>
            <p:cNvSpPr/>
            <p:nvPr/>
          </p:nvSpPr>
          <p:spPr>
            <a:xfrm>
              <a:off x="367707" y="174539"/>
              <a:ext cx="62985" cy="63379"/>
            </a:xfrm>
            <a:custGeom>
              <a:avLst/>
              <a:gdLst/>
              <a:ahLst/>
              <a:cxnLst/>
              <a:rect l="l" t="t" r="r" b="b"/>
              <a:pathLst>
                <a:path w="639" h="643" extrusionOk="0">
                  <a:moveTo>
                    <a:pt x="322" y="0"/>
                  </a:moveTo>
                  <a:cubicBezTo>
                    <a:pt x="281" y="0"/>
                    <a:pt x="245" y="0"/>
                    <a:pt x="186" y="18"/>
                  </a:cubicBezTo>
                  <a:cubicBezTo>
                    <a:pt x="150" y="36"/>
                    <a:pt x="132" y="55"/>
                    <a:pt x="95" y="95"/>
                  </a:cubicBezTo>
                  <a:cubicBezTo>
                    <a:pt x="55" y="113"/>
                    <a:pt x="37" y="150"/>
                    <a:pt x="18" y="190"/>
                  </a:cubicBezTo>
                  <a:cubicBezTo>
                    <a:pt x="0" y="226"/>
                    <a:pt x="0" y="281"/>
                    <a:pt x="0" y="321"/>
                  </a:cubicBezTo>
                  <a:cubicBezTo>
                    <a:pt x="0" y="340"/>
                    <a:pt x="0" y="376"/>
                    <a:pt x="18" y="394"/>
                  </a:cubicBezTo>
                  <a:cubicBezTo>
                    <a:pt x="18" y="453"/>
                    <a:pt x="55" y="507"/>
                    <a:pt x="95" y="548"/>
                  </a:cubicBezTo>
                  <a:cubicBezTo>
                    <a:pt x="150" y="602"/>
                    <a:pt x="227" y="643"/>
                    <a:pt x="322" y="643"/>
                  </a:cubicBezTo>
                  <a:cubicBezTo>
                    <a:pt x="358" y="643"/>
                    <a:pt x="412" y="643"/>
                    <a:pt x="453" y="620"/>
                  </a:cubicBezTo>
                  <a:cubicBezTo>
                    <a:pt x="489" y="602"/>
                    <a:pt x="525" y="584"/>
                    <a:pt x="548" y="548"/>
                  </a:cubicBezTo>
                  <a:cubicBezTo>
                    <a:pt x="584" y="507"/>
                    <a:pt x="602" y="489"/>
                    <a:pt x="620" y="435"/>
                  </a:cubicBezTo>
                  <a:cubicBezTo>
                    <a:pt x="638" y="394"/>
                    <a:pt x="638" y="358"/>
                    <a:pt x="638" y="321"/>
                  </a:cubicBezTo>
                  <a:lnTo>
                    <a:pt x="638" y="226"/>
                  </a:lnTo>
                  <a:cubicBezTo>
                    <a:pt x="620" y="168"/>
                    <a:pt x="584" y="131"/>
                    <a:pt x="548" y="95"/>
                  </a:cubicBezTo>
                  <a:cubicBezTo>
                    <a:pt x="489" y="36"/>
                    <a:pt x="412" y="0"/>
                    <a:pt x="3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7"/>
            <p:cNvSpPr/>
            <p:nvPr/>
          </p:nvSpPr>
          <p:spPr>
            <a:xfrm>
              <a:off x="757834" y="399077"/>
              <a:ext cx="38934" cy="34893"/>
            </a:xfrm>
            <a:custGeom>
              <a:avLst/>
              <a:gdLst/>
              <a:ahLst/>
              <a:cxnLst/>
              <a:rect l="l" t="t" r="r" b="b"/>
              <a:pathLst>
                <a:path w="395" h="354" extrusionOk="0">
                  <a:moveTo>
                    <a:pt x="205" y="1"/>
                  </a:moveTo>
                  <a:cubicBezTo>
                    <a:pt x="160" y="1"/>
                    <a:pt x="109" y="16"/>
                    <a:pt x="73" y="38"/>
                  </a:cubicBezTo>
                  <a:cubicBezTo>
                    <a:pt x="55" y="61"/>
                    <a:pt x="37" y="79"/>
                    <a:pt x="19" y="97"/>
                  </a:cubicBezTo>
                  <a:cubicBezTo>
                    <a:pt x="1" y="115"/>
                    <a:pt x="1" y="152"/>
                    <a:pt x="1" y="174"/>
                  </a:cubicBezTo>
                  <a:cubicBezTo>
                    <a:pt x="1" y="210"/>
                    <a:pt x="1" y="228"/>
                    <a:pt x="19" y="265"/>
                  </a:cubicBezTo>
                  <a:cubicBezTo>
                    <a:pt x="37" y="287"/>
                    <a:pt x="55" y="305"/>
                    <a:pt x="73" y="323"/>
                  </a:cubicBezTo>
                  <a:cubicBezTo>
                    <a:pt x="108" y="345"/>
                    <a:pt x="154" y="353"/>
                    <a:pt x="198" y="353"/>
                  </a:cubicBezTo>
                  <a:cubicBezTo>
                    <a:pt x="229" y="353"/>
                    <a:pt x="259" y="349"/>
                    <a:pt x="281" y="342"/>
                  </a:cubicBezTo>
                  <a:cubicBezTo>
                    <a:pt x="281" y="323"/>
                    <a:pt x="299" y="323"/>
                    <a:pt x="322" y="305"/>
                  </a:cubicBezTo>
                  <a:cubicBezTo>
                    <a:pt x="358" y="287"/>
                    <a:pt x="394" y="228"/>
                    <a:pt x="394" y="174"/>
                  </a:cubicBezTo>
                  <a:cubicBezTo>
                    <a:pt x="394" y="133"/>
                    <a:pt x="358" y="79"/>
                    <a:pt x="322" y="61"/>
                  </a:cubicBezTo>
                  <a:cubicBezTo>
                    <a:pt x="299" y="38"/>
                    <a:pt x="281" y="38"/>
                    <a:pt x="281" y="20"/>
                  </a:cubicBezTo>
                  <a:cubicBezTo>
                    <a:pt x="260" y="7"/>
                    <a:pt x="234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7"/>
            <p:cNvSpPr/>
            <p:nvPr/>
          </p:nvSpPr>
          <p:spPr>
            <a:xfrm>
              <a:off x="707466" y="577583"/>
              <a:ext cx="76390" cy="7343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358" y="1"/>
                  </a:moveTo>
                  <a:cubicBezTo>
                    <a:pt x="304" y="1"/>
                    <a:pt x="245" y="19"/>
                    <a:pt x="191" y="60"/>
                  </a:cubicBezTo>
                  <a:cubicBezTo>
                    <a:pt x="114" y="96"/>
                    <a:pt x="59" y="150"/>
                    <a:pt x="41" y="227"/>
                  </a:cubicBezTo>
                  <a:cubicBezTo>
                    <a:pt x="1" y="286"/>
                    <a:pt x="1" y="340"/>
                    <a:pt x="1" y="417"/>
                  </a:cubicBezTo>
                  <a:cubicBezTo>
                    <a:pt x="19" y="489"/>
                    <a:pt x="59" y="566"/>
                    <a:pt x="114" y="625"/>
                  </a:cubicBezTo>
                  <a:lnTo>
                    <a:pt x="114" y="643"/>
                  </a:lnTo>
                  <a:cubicBezTo>
                    <a:pt x="188" y="717"/>
                    <a:pt x="294" y="744"/>
                    <a:pt x="391" y="744"/>
                  </a:cubicBezTo>
                  <a:cubicBezTo>
                    <a:pt x="419" y="744"/>
                    <a:pt x="446" y="742"/>
                    <a:pt x="471" y="738"/>
                  </a:cubicBezTo>
                  <a:cubicBezTo>
                    <a:pt x="607" y="697"/>
                    <a:pt x="697" y="602"/>
                    <a:pt x="738" y="471"/>
                  </a:cubicBezTo>
                  <a:cubicBezTo>
                    <a:pt x="774" y="340"/>
                    <a:pt x="738" y="209"/>
                    <a:pt x="643" y="114"/>
                  </a:cubicBezTo>
                  <a:cubicBezTo>
                    <a:pt x="607" y="60"/>
                    <a:pt x="548" y="37"/>
                    <a:pt x="471" y="19"/>
                  </a:cubicBezTo>
                  <a:cubicBezTo>
                    <a:pt x="444" y="10"/>
                    <a:pt x="411" y="5"/>
                    <a:pt x="378" y="5"/>
                  </a:cubicBezTo>
                  <a:cubicBezTo>
                    <a:pt x="345" y="5"/>
                    <a:pt x="313" y="10"/>
                    <a:pt x="286" y="19"/>
                  </a:cubicBezTo>
                  <a:cubicBezTo>
                    <a:pt x="304" y="1"/>
                    <a:pt x="340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7"/>
            <p:cNvSpPr/>
            <p:nvPr/>
          </p:nvSpPr>
          <p:spPr>
            <a:xfrm>
              <a:off x="876508" y="356397"/>
              <a:ext cx="33513" cy="37554"/>
            </a:xfrm>
            <a:custGeom>
              <a:avLst/>
              <a:gdLst/>
              <a:ahLst/>
              <a:cxnLst/>
              <a:rect l="l" t="t" r="r" b="b"/>
              <a:pathLst>
                <a:path w="340" h="381" extrusionOk="0">
                  <a:moveTo>
                    <a:pt x="172" y="1"/>
                  </a:moveTo>
                  <a:cubicBezTo>
                    <a:pt x="154" y="19"/>
                    <a:pt x="136" y="19"/>
                    <a:pt x="113" y="19"/>
                  </a:cubicBezTo>
                  <a:cubicBezTo>
                    <a:pt x="113" y="19"/>
                    <a:pt x="95" y="19"/>
                    <a:pt x="77" y="42"/>
                  </a:cubicBezTo>
                  <a:cubicBezTo>
                    <a:pt x="59" y="42"/>
                    <a:pt x="59" y="60"/>
                    <a:pt x="41" y="78"/>
                  </a:cubicBezTo>
                  <a:cubicBezTo>
                    <a:pt x="23" y="96"/>
                    <a:pt x="23" y="114"/>
                    <a:pt x="0" y="132"/>
                  </a:cubicBezTo>
                  <a:lnTo>
                    <a:pt x="0" y="173"/>
                  </a:lnTo>
                  <a:lnTo>
                    <a:pt x="0" y="245"/>
                  </a:lnTo>
                  <a:cubicBezTo>
                    <a:pt x="23" y="286"/>
                    <a:pt x="23" y="304"/>
                    <a:pt x="41" y="322"/>
                  </a:cubicBezTo>
                  <a:cubicBezTo>
                    <a:pt x="77" y="358"/>
                    <a:pt x="113" y="381"/>
                    <a:pt x="172" y="381"/>
                  </a:cubicBezTo>
                  <a:cubicBezTo>
                    <a:pt x="190" y="381"/>
                    <a:pt x="208" y="381"/>
                    <a:pt x="226" y="358"/>
                  </a:cubicBezTo>
                  <a:cubicBezTo>
                    <a:pt x="249" y="358"/>
                    <a:pt x="267" y="340"/>
                    <a:pt x="285" y="322"/>
                  </a:cubicBezTo>
                  <a:cubicBezTo>
                    <a:pt x="303" y="304"/>
                    <a:pt x="321" y="286"/>
                    <a:pt x="321" y="245"/>
                  </a:cubicBezTo>
                  <a:cubicBezTo>
                    <a:pt x="339" y="227"/>
                    <a:pt x="339" y="191"/>
                    <a:pt x="321" y="173"/>
                  </a:cubicBezTo>
                  <a:lnTo>
                    <a:pt x="321" y="132"/>
                  </a:lnTo>
                  <a:cubicBezTo>
                    <a:pt x="321" y="114"/>
                    <a:pt x="303" y="96"/>
                    <a:pt x="303" y="96"/>
                  </a:cubicBezTo>
                  <a:cubicBezTo>
                    <a:pt x="303" y="78"/>
                    <a:pt x="285" y="60"/>
                    <a:pt x="267" y="42"/>
                  </a:cubicBezTo>
                  <a:cubicBezTo>
                    <a:pt x="249" y="42"/>
                    <a:pt x="249" y="19"/>
                    <a:pt x="226" y="19"/>
                  </a:cubicBezTo>
                  <a:cubicBezTo>
                    <a:pt x="208" y="19"/>
                    <a:pt x="190" y="1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7"/>
            <p:cNvSpPr/>
            <p:nvPr/>
          </p:nvSpPr>
          <p:spPr>
            <a:xfrm>
              <a:off x="887646" y="501390"/>
              <a:ext cx="58056" cy="44651"/>
            </a:xfrm>
            <a:custGeom>
              <a:avLst/>
              <a:gdLst/>
              <a:ahLst/>
              <a:cxnLst/>
              <a:rect l="l" t="t" r="r" b="b"/>
              <a:pathLst>
                <a:path w="589" h="453" extrusionOk="0">
                  <a:moveTo>
                    <a:pt x="303" y="0"/>
                  </a:moveTo>
                  <a:cubicBezTo>
                    <a:pt x="0" y="0"/>
                    <a:pt x="0" y="453"/>
                    <a:pt x="303" y="453"/>
                  </a:cubicBezTo>
                  <a:cubicBezTo>
                    <a:pt x="588" y="453"/>
                    <a:pt x="588" y="0"/>
                    <a:pt x="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7"/>
            <p:cNvSpPr/>
            <p:nvPr/>
          </p:nvSpPr>
          <p:spPr>
            <a:xfrm>
              <a:off x="361892" y="673588"/>
              <a:ext cx="48692" cy="47214"/>
            </a:xfrm>
            <a:custGeom>
              <a:avLst/>
              <a:gdLst/>
              <a:ahLst/>
              <a:cxnLst/>
              <a:rect l="l" t="t" r="r" b="b"/>
              <a:pathLst>
                <a:path w="494" h="479" extrusionOk="0">
                  <a:moveTo>
                    <a:pt x="214" y="1"/>
                  </a:moveTo>
                  <a:cubicBezTo>
                    <a:pt x="189" y="1"/>
                    <a:pt x="167" y="14"/>
                    <a:pt x="154" y="27"/>
                  </a:cubicBezTo>
                  <a:cubicBezTo>
                    <a:pt x="114" y="27"/>
                    <a:pt x="96" y="45"/>
                    <a:pt x="77" y="63"/>
                  </a:cubicBezTo>
                  <a:cubicBezTo>
                    <a:pt x="41" y="81"/>
                    <a:pt x="41" y="122"/>
                    <a:pt x="19" y="140"/>
                  </a:cubicBezTo>
                  <a:cubicBezTo>
                    <a:pt x="1" y="176"/>
                    <a:pt x="1" y="217"/>
                    <a:pt x="1" y="235"/>
                  </a:cubicBezTo>
                  <a:lnTo>
                    <a:pt x="1" y="307"/>
                  </a:lnTo>
                  <a:cubicBezTo>
                    <a:pt x="19" y="348"/>
                    <a:pt x="41" y="384"/>
                    <a:pt x="77" y="402"/>
                  </a:cubicBezTo>
                  <a:cubicBezTo>
                    <a:pt x="96" y="420"/>
                    <a:pt x="96" y="443"/>
                    <a:pt x="114" y="443"/>
                  </a:cubicBezTo>
                  <a:cubicBezTo>
                    <a:pt x="154" y="479"/>
                    <a:pt x="191" y="479"/>
                    <a:pt x="245" y="479"/>
                  </a:cubicBezTo>
                  <a:cubicBezTo>
                    <a:pt x="267" y="479"/>
                    <a:pt x="304" y="479"/>
                    <a:pt x="340" y="461"/>
                  </a:cubicBezTo>
                  <a:cubicBezTo>
                    <a:pt x="358" y="461"/>
                    <a:pt x="399" y="443"/>
                    <a:pt x="417" y="402"/>
                  </a:cubicBezTo>
                  <a:cubicBezTo>
                    <a:pt x="435" y="384"/>
                    <a:pt x="453" y="366"/>
                    <a:pt x="453" y="330"/>
                  </a:cubicBezTo>
                  <a:cubicBezTo>
                    <a:pt x="471" y="307"/>
                    <a:pt x="494" y="271"/>
                    <a:pt x="471" y="235"/>
                  </a:cubicBezTo>
                  <a:lnTo>
                    <a:pt x="471" y="176"/>
                  </a:lnTo>
                  <a:cubicBezTo>
                    <a:pt x="453" y="140"/>
                    <a:pt x="435" y="103"/>
                    <a:pt x="417" y="63"/>
                  </a:cubicBezTo>
                  <a:cubicBezTo>
                    <a:pt x="399" y="63"/>
                    <a:pt x="381" y="45"/>
                    <a:pt x="358" y="27"/>
                  </a:cubicBezTo>
                  <a:cubicBezTo>
                    <a:pt x="322" y="8"/>
                    <a:pt x="286" y="8"/>
                    <a:pt x="245" y="8"/>
                  </a:cubicBezTo>
                  <a:cubicBezTo>
                    <a:pt x="234" y="3"/>
                    <a:pt x="224" y="1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7"/>
            <p:cNvSpPr/>
            <p:nvPr/>
          </p:nvSpPr>
          <p:spPr>
            <a:xfrm>
              <a:off x="570163" y="717155"/>
              <a:ext cx="31739" cy="29570"/>
            </a:xfrm>
            <a:custGeom>
              <a:avLst/>
              <a:gdLst/>
              <a:ahLst/>
              <a:cxnLst/>
              <a:rect l="l" t="t" r="r" b="b"/>
              <a:pathLst>
                <a:path w="322" h="300" extrusionOk="0">
                  <a:moveTo>
                    <a:pt x="168" y="1"/>
                  </a:moveTo>
                  <a:cubicBezTo>
                    <a:pt x="131" y="1"/>
                    <a:pt x="113" y="1"/>
                    <a:pt x="95" y="19"/>
                  </a:cubicBezTo>
                  <a:cubicBezTo>
                    <a:pt x="77" y="19"/>
                    <a:pt x="77" y="19"/>
                    <a:pt x="54" y="37"/>
                  </a:cubicBezTo>
                  <a:cubicBezTo>
                    <a:pt x="36" y="37"/>
                    <a:pt x="18" y="55"/>
                    <a:pt x="18" y="73"/>
                  </a:cubicBezTo>
                  <a:cubicBezTo>
                    <a:pt x="0" y="91"/>
                    <a:pt x="0" y="114"/>
                    <a:pt x="0" y="150"/>
                  </a:cubicBezTo>
                  <a:cubicBezTo>
                    <a:pt x="0" y="168"/>
                    <a:pt x="0" y="186"/>
                    <a:pt x="18" y="204"/>
                  </a:cubicBezTo>
                  <a:cubicBezTo>
                    <a:pt x="18" y="227"/>
                    <a:pt x="36" y="245"/>
                    <a:pt x="54" y="263"/>
                  </a:cubicBezTo>
                  <a:cubicBezTo>
                    <a:pt x="77" y="263"/>
                    <a:pt x="77" y="263"/>
                    <a:pt x="95" y="281"/>
                  </a:cubicBezTo>
                  <a:cubicBezTo>
                    <a:pt x="113" y="281"/>
                    <a:pt x="131" y="299"/>
                    <a:pt x="168" y="299"/>
                  </a:cubicBezTo>
                  <a:cubicBezTo>
                    <a:pt x="190" y="299"/>
                    <a:pt x="226" y="281"/>
                    <a:pt x="244" y="281"/>
                  </a:cubicBezTo>
                  <a:cubicBezTo>
                    <a:pt x="281" y="245"/>
                    <a:pt x="321" y="186"/>
                    <a:pt x="321" y="150"/>
                  </a:cubicBezTo>
                  <a:cubicBezTo>
                    <a:pt x="321" y="91"/>
                    <a:pt x="281" y="37"/>
                    <a:pt x="244" y="19"/>
                  </a:cubicBezTo>
                  <a:cubicBezTo>
                    <a:pt x="226" y="1"/>
                    <a:pt x="190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7"/>
            <p:cNvSpPr/>
            <p:nvPr/>
          </p:nvSpPr>
          <p:spPr>
            <a:xfrm>
              <a:off x="834125" y="616813"/>
              <a:ext cx="85261" cy="85261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430" y="1"/>
                  </a:moveTo>
                  <a:cubicBezTo>
                    <a:pt x="376" y="1"/>
                    <a:pt x="317" y="19"/>
                    <a:pt x="263" y="37"/>
                  </a:cubicBezTo>
                  <a:cubicBezTo>
                    <a:pt x="226" y="55"/>
                    <a:pt x="168" y="91"/>
                    <a:pt x="131" y="132"/>
                  </a:cubicBezTo>
                  <a:cubicBezTo>
                    <a:pt x="91" y="168"/>
                    <a:pt x="55" y="227"/>
                    <a:pt x="36" y="263"/>
                  </a:cubicBezTo>
                  <a:cubicBezTo>
                    <a:pt x="18" y="318"/>
                    <a:pt x="0" y="376"/>
                    <a:pt x="0" y="431"/>
                  </a:cubicBezTo>
                  <a:cubicBezTo>
                    <a:pt x="18" y="471"/>
                    <a:pt x="18" y="508"/>
                    <a:pt x="18" y="544"/>
                  </a:cubicBezTo>
                  <a:cubicBezTo>
                    <a:pt x="36" y="621"/>
                    <a:pt x="73" y="679"/>
                    <a:pt x="131" y="734"/>
                  </a:cubicBezTo>
                  <a:cubicBezTo>
                    <a:pt x="168" y="752"/>
                    <a:pt x="186" y="793"/>
                    <a:pt x="226" y="811"/>
                  </a:cubicBezTo>
                  <a:cubicBezTo>
                    <a:pt x="281" y="847"/>
                    <a:pt x="358" y="865"/>
                    <a:pt x="430" y="865"/>
                  </a:cubicBezTo>
                  <a:cubicBezTo>
                    <a:pt x="489" y="865"/>
                    <a:pt x="543" y="847"/>
                    <a:pt x="602" y="829"/>
                  </a:cubicBezTo>
                  <a:cubicBezTo>
                    <a:pt x="656" y="811"/>
                    <a:pt x="697" y="770"/>
                    <a:pt x="733" y="734"/>
                  </a:cubicBezTo>
                  <a:cubicBezTo>
                    <a:pt x="769" y="698"/>
                    <a:pt x="810" y="657"/>
                    <a:pt x="828" y="603"/>
                  </a:cubicBezTo>
                  <a:cubicBezTo>
                    <a:pt x="846" y="544"/>
                    <a:pt x="864" y="489"/>
                    <a:pt x="864" y="431"/>
                  </a:cubicBezTo>
                  <a:cubicBezTo>
                    <a:pt x="864" y="394"/>
                    <a:pt x="846" y="358"/>
                    <a:pt x="846" y="318"/>
                  </a:cubicBezTo>
                  <a:cubicBezTo>
                    <a:pt x="828" y="245"/>
                    <a:pt x="792" y="186"/>
                    <a:pt x="733" y="132"/>
                  </a:cubicBezTo>
                  <a:cubicBezTo>
                    <a:pt x="715" y="114"/>
                    <a:pt x="679" y="91"/>
                    <a:pt x="656" y="73"/>
                  </a:cubicBezTo>
                  <a:cubicBezTo>
                    <a:pt x="584" y="19"/>
                    <a:pt x="507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7"/>
            <p:cNvSpPr/>
            <p:nvPr/>
          </p:nvSpPr>
          <p:spPr>
            <a:xfrm>
              <a:off x="181712" y="569993"/>
              <a:ext cx="52339" cy="52339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3" y="1"/>
                  </a:moveTo>
                  <a:cubicBezTo>
                    <a:pt x="227" y="1"/>
                    <a:pt x="209" y="1"/>
                    <a:pt x="173" y="23"/>
                  </a:cubicBezTo>
                  <a:cubicBezTo>
                    <a:pt x="132" y="42"/>
                    <a:pt x="114" y="60"/>
                    <a:pt x="78" y="78"/>
                  </a:cubicBezTo>
                  <a:cubicBezTo>
                    <a:pt x="60" y="96"/>
                    <a:pt x="37" y="137"/>
                    <a:pt x="37" y="155"/>
                  </a:cubicBezTo>
                  <a:cubicBezTo>
                    <a:pt x="19" y="191"/>
                    <a:pt x="1" y="227"/>
                    <a:pt x="1" y="268"/>
                  </a:cubicBezTo>
                  <a:cubicBezTo>
                    <a:pt x="19" y="286"/>
                    <a:pt x="19" y="304"/>
                    <a:pt x="19" y="340"/>
                  </a:cubicBezTo>
                  <a:cubicBezTo>
                    <a:pt x="37" y="381"/>
                    <a:pt x="60" y="417"/>
                    <a:pt x="78" y="453"/>
                  </a:cubicBezTo>
                  <a:cubicBezTo>
                    <a:pt x="96" y="453"/>
                    <a:pt x="114" y="476"/>
                    <a:pt x="132" y="494"/>
                  </a:cubicBezTo>
                  <a:cubicBezTo>
                    <a:pt x="173" y="512"/>
                    <a:pt x="227" y="530"/>
                    <a:pt x="263" y="530"/>
                  </a:cubicBezTo>
                  <a:cubicBezTo>
                    <a:pt x="304" y="530"/>
                    <a:pt x="340" y="512"/>
                    <a:pt x="376" y="512"/>
                  </a:cubicBezTo>
                  <a:cubicBezTo>
                    <a:pt x="399" y="494"/>
                    <a:pt x="435" y="476"/>
                    <a:pt x="453" y="453"/>
                  </a:cubicBezTo>
                  <a:cubicBezTo>
                    <a:pt x="471" y="417"/>
                    <a:pt x="490" y="399"/>
                    <a:pt x="512" y="363"/>
                  </a:cubicBezTo>
                  <a:cubicBezTo>
                    <a:pt x="530" y="340"/>
                    <a:pt x="530" y="304"/>
                    <a:pt x="530" y="268"/>
                  </a:cubicBezTo>
                  <a:lnTo>
                    <a:pt x="530" y="191"/>
                  </a:lnTo>
                  <a:cubicBezTo>
                    <a:pt x="512" y="155"/>
                    <a:pt x="490" y="114"/>
                    <a:pt x="453" y="78"/>
                  </a:cubicBezTo>
                  <a:cubicBezTo>
                    <a:pt x="435" y="60"/>
                    <a:pt x="417" y="60"/>
                    <a:pt x="399" y="42"/>
                  </a:cubicBezTo>
                  <a:cubicBezTo>
                    <a:pt x="358" y="23"/>
                    <a:pt x="322" y="1"/>
                    <a:pt x="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7"/>
            <p:cNvSpPr/>
            <p:nvPr/>
          </p:nvSpPr>
          <p:spPr>
            <a:xfrm>
              <a:off x="497421" y="118750"/>
              <a:ext cx="50467" cy="48298"/>
            </a:xfrm>
            <a:custGeom>
              <a:avLst/>
              <a:gdLst/>
              <a:ahLst/>
              <a:cxnLst/>
              <a:rect l="l" t="t" r="r" b="b"/>
              <a:pathLst>
                <a:path w="512" h="490" extrusionOk="0">
                  <a:moveTo>
                    <a:pt x="250" y="1"/>
                  </a:moveTo>
                  <a:cubicBezTo>
                    <a:pt x="227" y="1"/>
                    <a:pt x="191" y="1"/>
                    <a:pt x="155" y="19"/>
                  </a:cubicBezTo>
                  <a:cubicBezTo>
                    <a:pt x="137" y="19"/>
                    <a:pt x="96" y="37"/>
                    <a:pt x="78" y="55"/>
                  </a:cubicBezTo>
                  <a:cubicBezTo>
                    <a:pt x="60" y="96"/>
                    <a:pt x="42" y="114"/>
                    <a:pt x="42" y="150"/>
                  </a:cubicBezTo>
                  <a:cubicBezTo>
                    <a:pt x="23" y="168"/>
                    <a:pt x="1" y="209"/>
                    <a:pt x="23" y="245"/>
                  </a:cubicBezTo>
                  <a:lnTo>
                    <a:pt x="23" y="304"/>
                  </a:lnTo>
                  <a:cubicBezTo>
                    <a:pt x="42" y="340"/>
                    <a:pt x="60" y="376"/>
                    <a:pt x="78" y="417"/>
                  </a:cubicBezTo>
                  <a:cubicBezTo>
                    <a:pt x="96" y="417"/>
                    <a:pt x="114" y="435"/>
                    <a:pt x="137" y="453"/>
                  </a:cubicBezTo>
                  <a:cubicBezTo>
                    <a:pt x="173" y="471"/>
                    <a:pt x="209" y="489"/>
                    <a:pt x="250" y="489"/>
                  </a:cubicBezTo>
                  <a:cubicBezTo>
                    <a:pt x="286" y="489"/>
                    <a:pt x="322" y="471"/>
                    <a:pt x="340" y="453"/>
                  </a:cubicBezTo>
                  <a:cubicBezTo>
                    <a:pt x="381" y="453"/>
                    <a:pt x="399" y="435"/>
                    <a:pt x="435" y="417"/>
                  </a:cubicBezTo>
                  <a:cubicBezTo>
                    <a:pt x="453" y="394"/>
                    <a:pt x="476" y="358"/>
                    <a:pt x="476" y="340"/>
                  </a:cubicBezTo>
                  <a:cubicBezTo>
                    <a:pt x="494" y="304"/>
                    <a:pt x="512" y="263"/>
                    <a:pt x="494" y="245"/>
                  </a:cubicBezTo>
                  <a:lnTo>
                    <a:pt x="494" y="168"/>
                  </a:lnTo>
                  <a:cubicBezTo>
                    <a:pt x="476" y="132"/>
                    <a:pt x="453" y="96"/>
                    <a:pt x="435" y="55"/>
                  </a:cubicBezTo>
                  <a:cubicBezTo>
                    <a:pt x="417" y="55"/>
                    <a:pt x="399" y="37"/>
                    <a:pt x="381" y="19"/>
                  </a:cubicBezTo>
                  <a:cubicBezTo>
                    <a:pt x="340" y="1"/>
                    <a:pt x="304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7"/>
            <p:cNvSpPr/>
            <p:nvPr/>
          </p:nvSpPr>
          <p:spPr>
            <a:xfrm>
              <a:off x="822987" y="224415"/>
              <a:ext cx="62985" cy="63477"/>
            </a:xfrm>
            <a:custGeom>
              <a:avLst/>
              <a:gdLst/>
              <a:ahLst/>
              <a:cxnLst/>
              <a:rect l="l" t="t" r="r" b="b"/>
              <a:pathLst>
                <a:path w="639" h="644" extrusionOk="0">
                  <a:moveTo>
                    <a:pt x="317" y="1"/>
                  </a:moveTo>
                  <a:cubicBezTo>
                    <a:pt x="281" y="1"/>
                    <a:pt x="244" y="1"/>
                    <a:pt x="204" y="42"/>
                  </a:cubicBezTo>
                  <a:cubicBezTo>
                    <a:pt x="168" y="42"/>
                    <a:pt x="131" y="60"/>
                    <a:pt x="91" y="96"/>
                  </a:cubicBezTo>
                  <a:cubicBezTo>
                    <a:pt x="73" y="114"/>
                    <a:pt x="54" y="155"/>
                    <a:pt x="36" y="191"/>
                  </a:cubicBezTo>
                  <a:cubicBezTo>
                    <a:pt x="18" y="227"/>
                    <a:pt x="0" y="268"/>
                    <a:pt x="18" y="322"/>
                  </a:cubicBezTo>
                  <a:lnTo>
                    <a:pt x="18" y="399"/>
                  </a:lnTo>
                  <a:cubicBezTo>
                    <a:pt x="36" y="453"/>
                    <a:pt x="54" y="512"/>
                    <a:pt x="91" y="548"/>
                  </a:cubicBezTo>
                  <a:cubicBezTo>
                    <a:pt x="131" y="548"/>
                    <a:pt x="149" y="566"/>
                    <a:pt x="168" y="589"/>
                  </a:cubicBezTo>
                  <a:cubicBezTo>
                    <a:pt x="204" y="625"/>
                    <a:pt x="263" y="625"/>
                    <a:pt x="317" y="643"/>
                  </a:cubicBezTo>
                  <a:cubicBezTo>
                    <a:pt x="376" y="643"/>
                    <a:pt x="412" y="625"/>
                    <a:pt x="453" y="607"/>
                  </a:cubicBezTo>
                  <a:cubicBezTo>
                    <a:pt x="489" y="589"/>
                    <a:pt x="525" y="566"/>
                    <a:pt x="543" y="548"/>
                  </a:cubicBezTo>
                  <a:cubicBezTo>
                    <a:pt x="584" y="512"/>
                    <a:pt x="602" y="476"/>
                    <a:pt x="620" y="435"/>
                  </a:cubicBezTo>
                  <a:cubicBezTo>
                    <a:pt x="638" y="399"/>
                    <a:pt x="638" y="363"/>
                    <a:pt x="638" y="322"/>
                  </a:cubicBezTo>
                  <a:cubicBezTo>
                    <a:pt x="638" y="286"/>
                    <a:pt x="638" y="268"/>
                    <a:pt x="620" y="227"/>
                  </a:cubicBezTo>
                  <a:cubicBezTo>
                    <a:pt x="620" y="191"/>
                    <a:pt x="584" y="137"/>
                    <a:pt x="543" y="96"/>
                  </a:cubicBezTo>
                  <a:cubicBezTo>
                    <a:pt x="525" y="78"/>
                    <a:pt x="507" y="60"/>
                    <a:pt x="489" y="42"/>
                  </a:cubicBezTo>
                  <a:cubicBezTo>
                    <a:pt x="430" y="24"/>
                    <a:pt x="376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7"/>
            <p:cNvSpPr/>
            <p:nvPr/>
          </p:nvSpPr>
          <p:spPr>
            <a:xfrm>
              <a:off x="986115" y="421550"/>
              <a:ext cx="35386" cy="29965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73" y="0"/>
                  </a:moveTo>
                  <a:cubicBezTo>
                    <a:pt x="132" y="0"/>
                    <a:pt x="96" y="19"/>
                    <a:pt x="60" y="59"/>
                  </a:cubicBezTo>
                  <a:cubicBezTo>
                    <a:pt x="60" y="59"/>
                    <a:pt x="42" y="77"/>
                    <a:pt x="42" y="95"/>
                  </a:cubicBezTo>
                  <a:cubicBezTo>
                    <a:pt x="1" y="132"/>
                    <a:pt x="1" y="190"/>
                    <a:pt x="42" y="227"/>
                  </a:cubicBezTo>
                  <a:lnTo>
                    <a:pt x="60" y="245"/>
                  </a:lnTo>
                  <a:cubicBezTo>
                    <a:pt x="78" y="285"/>
                    <a:pt x="132" y="304"/>
                    <a:pt x="173" y="304"/>
                  </a:cubicBezTo>
                  <a:cubicBezTo>
                    <a:pt x="209" y="304"/>
                    <a:pt x="227" y="304"/>
                    <a:pt x="268" y="285"/>
                  </a:cubicBezTo>
                  <a:lnTo>
                    <a:pt x="304" y="285"/>
                  </a:lnTo>
                  <a:cubicBezTo>
                    <a:pt x="304" y="263"/>
                    <a:pt x="322" y="245"/>
                    <a:pt x="340" y="245"/>
                  </a:cubicBezTo>
                  <a:cubicBezTo>
                    <a:pt x="358" y="209"/>
                    <a:pt x="358" y="190"/>
                    <a:pt x="358" y="150"/>
                  </a:cubicBezTo>
                  <a:cubicBezTo>
                    <a:pt x="358" y="132"/>
                    <a:pt x="358" y="114"/>
                    <a:pt x="340" y="77"/>
                  </a:cubicBezTo>
                  <a:cubicBezTo>
                    <a:pt x="322" y="59"/>
                    <a:pt x="286" y="19"/>
                    <a:pt x="268" y="19"/>
                  </a:cubicBezTo>
                  <a:cubicBezTo>
                    <a:pt x="227" y="19"/>
                    <a:pt x="209" y="0"/>
                    <a:pt x="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7"/>
            <p:cNvSpPr/>
            <p:nvPr/>
          </p:nvSpPr>
          <p:spPr>
            <a:xfrm>
              <a:off x="469822" y="451416"/>
              <a:ext cx="37061" cy="35287"/>
            </a:xfrm>
            <a:custGeom>
              <a:avLst/>
              <a:gdLst/>
              <a:ahLst/>
              <a:cxnLst/>
              <a:rect l="l" t="t" r="r" b="b"/>
              <a:pathLst>
                <a:path w="376" h="358" extrusionOk="0">
                  <a:moveTo>
                    <a:pt x="190" y="1"/>
                  </a:moveTo>
                  <a:cubicBezTo>
                    <a:pt x="168" y="1"/>
                    <a:pt x="132" y="1"/>
                    <a:pt x="113" y="19"/>
                  </a:cubicBezTo>
                  <a:cubicBezTo>
                    <a:pt x="95" y="19"/>
                    <a:pt x="77" y="37"/>
                    <a:pt x="55" y="55"/>
                  </a:cubicBezTo>
                  <a:cubicBezTo>
                    <a:pt x="37" y="73"/>
                    <a:pt x="37" y="96"/>
                    <a:pt x="18" y="114"/>
                  </a:cubicBezTo>
                  <a:cubicBezTo>
                    <a:pt x="18" y="132"/>
                    <a:pt x="0" y="150"/>
                    <a:pt x="18" y="168"/>
                  </a:cubicBezTo>
                  <a:lnTo>
                    <a:pt x="18" y="227"/>
                  </a:lnTo>
                  <a:cubicBezTo>
                    <a:pt x="18" y="245"/>
                    <a:pt x="37" y="281"/>
                    <a:pt x="55" y="299"/>
                  </a:cubicBezTo>
                  <a:cubicBezTo>
                    <a:pt x="77" y="299"/>
                    <a:pt x="95" y="322"/>
                    <a:pt x="95" y="322"/>
                  </a:cubicBezTo>
                  <a:cubicBezTo>
                    <a:pt x="132" y="340"/>
                    <a:pt x="150" y="358"/>
                    <a:pt x="190" y="358"/>
                  </a:cubicBezTo>
                  <a:cubicBezTo>
                    <a:pt x="190" y="358"/>
                    <a:pt x="208" y="358"/>
                    <a:pt x="208" y="340"/>
                  </a:cubicBezTo>
                  <a:cubicBezTo>
                    <a:pt x="245" y="340"/>
                    <a:pt x="263" y="340"/>
                    <a:pt x="281" y="322"/>
                  </a:cubicBezTo>
                  <a:cubicBezTo>
                    <a:pt x="281" y="322"/>
                    <a:pt x="303" y="299"/>
                    <a:pt x="322" y="299"/>
                  </a:cubicBezTo>
                  <a:lnTo>
                    <a:pt x="322" y="281"/>
                  </a:lnTo>
                  <a:cubicBezTo>
                    <a:pt x="340" y="281"/>
                    <a:pt x="358" y="263"/>
                    <a:pt x="358" y="245"/>
                  </a:cubicBezTo>
                  <a:cubicBezTo>
                    <a:pt x="376" y="227"/>
                    <a:pt x="376" y="186"/>
                    <a:pt x="376" y="168"/>
                  </a:cubicBezTo>
                  <a:lnTo>
                    <a:pt x="376" y="132"/>
                  </a:lnTo>
                  <a:cubicBezTo>
                    <a:pt x="358" y="114"/>
                    <a:pt x="340" y="73"/>
                    <a:pt x="322" y="55"/>
                  </a:cubicBezTo>
                  <a:cubicBezTo>
                    <a:pt x="303" y="37"/>
                    <a:pt x="281" y="37"/>
                    <a:pt x="281" y="19"/>
                  </a:cubicBezTo>
                  <a:cubicBezTo>
                    <a:pt x="263" y="19"/>
                    <a:pt x="245" y="19"/>
                    <a:pt x="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8" name="Google Shape;2328;p17"/>
          <p:cNvGrpSpPr/>
          <p:nvPr/>
        </p:nvGrpSpPr>
        <p:grpSpPr>
          <a:xfrm>
            <a:off x="8043068" y="66315"/>
            <a:ext cx="1006274" cy="876685"/>
            <a:chOff x="8043068" y="66315"/>
            <a:chExt cx="1006274" cy="876685"/>
          </a:xfrm>
        </p:grpSpPr>
        <p:sp>
          <p:nvSpPr>
            <p:cNvPr id="2329" name="Google Shape;2329;p17"/>
            <p:cNvSpPr/>
            <p:nvPr/>
          </p:nvSpPr>
          <p:spPr>
            <a:xfrm rot="-3439216">
              <a:off x="8199825" y="438753"/>
              <a:ext cx="186964" cy="111391"/>
            </a:xfrm>
            <a:custGeom>
              <a:avLst/>
              <a:gdLst/>
              <a:ahLst/>
              <a:cxnLst/>
              <a:rect l="l" t="t" r="r" b="b"/>
              <a:pathLst>
                <a:path w="1472" h="877" extrusionOk="0">
                  <a:moveTo>
                    <a:pt x="166" y="1"/>
                  </a:moveTo>
                  <a:cubicBezTo>
                    <a:pt x="108" y="1"/>
                    <a:pt x="50" y="35"/>
                    <a:pt x="23" y="92"/>
                  </a:cubicBezTo>
                  <a:cubicBezTo>
                    <a:pt x="1" y="169"/>
                    <a:pt x="42" y="259"/>
                    <a:pt x="114" y="300"/>
                  </a:cubicBezTo>
                  <a:cubicBezTo>
                    <a:pt x="494" y="485"/>
                    <a:pt x="851" y="675"/>
                    <a:pt x="1227" y="865"/>
                  </a:cubicBezTo>
                  <a:cubicBezTo>
                    <a:pt x="1244" y="873"/>
                    <a:pt x="1261" y="877"/>
                    <a:pt x="1279" y="877"/>
                  </a:cubicBezTo>
                  <a:cubicBezTo>
                    <a:pt x="1342" y="877"/>
                    <a:pt x="1407" y="830"/>
                    <a:pt x="1435" y="770"/>
                  </a:cubicBezTo>
                  <a:cubicBezTo>
                    <a:pt x="1471" y="693"/>
                    <a:pt x="1417" y="598"/>
                    <a:pt x="1340" y="580"/>
                  </a:cubicBezTo>
                  <a:cubicBezTo>
                    <a:pt x="983" y="395"/>
                    <a:pt x="607" y="205"/>
                    <a:pt x="227" y="15"/>
                  </a:cubicBezTo>
                  <a:cubicBezTo>
                    <a:pt x="208" y="5"/>
                    <a:pt x="187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7"/>
            <p:cNvSpPr/>
            <p:nvPr/>
          </p:nvSpPr>
          <p:spPr>
            <a:xfrm rot="-3439216">
              <a:off x="8350564" y="297962"/>
              <a:ext cx="155846" cy="96657"/>
            </a:xfrm>
            <a:custGeom>
              <a:avLst/>
              <a:gdLst/>
              <a:ahLst/>
              <a:cxnLst/>
              <a:rect l="l" t="t" r="r" b="b"/>
              <a:pathLst>
                <a:path w="1227" h="761" extrusionOk="0">
                  <a:moveTo>
                    <a:pt x="184" y="1"/>
                  </a:moveTo>
                  <a:cubicBezTo>
                    <a:pt x="127" y="1"/>
                    <a:pt x="55" y="47"/>
                    <a:pt x="41" y="107"/>
                  </a:cubicBezTo>
                  <a:cubicBezTo>
                    <a:pt x="0" y="184"/>
                    <a:pt x="41" y="256"/>
                    <a:pt x="113" y="297"/>
                  </a:cubicBezTo>
                  <a:cubicBezTo>
                    <a:pt x="416" y="446"/>
                    <a:pt x="697" y="596"/>
                    <a:pt x="982" y="749"/>
                  </a:cubicBezTo>
                  <a:cubicBezTo>
                    <a:pt x="998" y="757"/>
                    <a:pt x="1016" y="760"/>
                    <a:pt x="1034" y="760"/>
                  </a:cubicBezTo>
                  <a:cubicBezTo>
                    <a:pt x="1102" y="760"/>
                    <a:pt x="1176" y="712"/>
                    <a:pt x="1190" y="654"/>
                  </a:cubicBezTo>
                  <a:cubicBezTo>
                    <a:pt x="1226" y="578"/>
                    <a:pt x="1190" y="501"/>
                    <a:pt x="1095" y="464"/>
                  </a:cubicBezTo>
                  <a:cubicBezTo>
                    <a:pt x="810" y="315"/>
                    <a:pt x="529" y="161"/>
                    <a:pt x="226" y="12"/>
                  </a:cubicBezTo>
                  <a:cubicBezTo>
                    <a:pt x="215" y="4"/>
                    <a:pt x="200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7"/>
            <p:cNvSpPr/>
            <p:nvPr/>
          </p:nvSpPr>
          <p:spPr>
            <a:xfrm rot="-3439216">
              <a:off x="8438759" y="443508"/>
              <a:ext cx="140858" cy="85353"/>
            </a:xfrm>
            <a:custGeom>
              <a:avLst/>
              <a:gdLst/>
              <a:ahLst/>
              <a:cxnLst/>
              <a:rect l="l" t="t" r="r" b="b"/>
              <a:pathLst>
                <a:path w="1109" h="672" extrusionOk="0">
                  <a:moveTo>
                    <a:pt x="160" y="1"/>
                  </a:moveTo>
                  <a:cubicBezTo>
                    <a:pt x="113" y="1"/>
                    <a:pt x="68" y="19"/>
                    <a:pt x="37" y="64"/>
                  </a:cubicBezTo>
                  <a:cubicBezTo>
                    <a:pt x="0" y="141"/>
                    <a:pt x="0" y="231"/>
                    <a:pt x="73" y="272"/>
                  </a:cubicBezTo>
                  <a:cubicBezTo>
                    <a:pt x="317" y="439"/>
                    <a:pt x="584" y="571"/>
                    <a:pt x="883" y="666"/>
                  </a:cubicBezTo>
                  <a:cubicBezTo>
                    <a:pt x="900" y="670"/>
                    <a:pt x="918" y="672"/>
                    <a:pt x="935" y="672"/>
                  </a:cubicBezTo>
                  <a:cubicBezTo>
                    <a:pt x="998" y="672"/>
                    <a:pt x="1058" y="645"/>
                    <a:pt x="1073" y="571"/>
                  </a:cubicBezTo>
                  <a:cubicBezTo>
                    <a:pt x="1109" y="498"/>
                    <a:pt x="1073" y="403"/>
                    <a:pt x="996" y="367"/>
                  </a:cubicBezTo>
                  <a:cubicBezTo>
                    <a:pt x="864" y="326"/>
                    <a:pt x="733" y="290"/>
                    <a:pt x="602" y="231"/>
                  </a:cubicBezTo>
                  <a:cubicBezTo>
                    <a:pt x="566" y="213"/>
                    <a:pt x="543" y="195"/>
                    <a:pt x="507" y="195"/>
                  </a:cubicBezTo>
                  <a:cubicBezTo>
                    <a:pt x="489" y="177"/>
                    <a:pt x="489" y="177"/>
                    <a:pt x="471" y="159"/>
                  </a:cubicBezTo>
                  <a:lnTo>
                    <a:pt x="453" y="159"/>
                  </a:lnTo>
                  <a:lnTo>
                    <a:pt x="430" y="141"/>
                  </a:lnTo>
                  <a:cubicBezTo>
                    <a:pt x="376" y="118"/>
                    <a:pt x="317" y="82"/>
                    <a:pt x="263" y="28"/>
                  </a:cubicBezTo>
                  <a:cubicBezTo>
                    <a:pt x="230" y="11"/>
                    <a:pt x="195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7"/>
            <p:cNvSpPr/>
            <p:nvPr/>
          </p:nvSpPr>
          <p:spPr>
            <a:xfrm rot="-3439216">
              <a:off x="8522236" y="315416"/>
              <a:ext cx="141493" cy="85226"/>
            </a:xfrm>
            <a:custGeom>
              <a:avLst/>
              <a:gdLst/>
              <a:ahLst/>
              <a:cxnLst/>
              <a:rect l="l" t="t" r="r" b="b"/>
              <a:pathLst>
                <a:path w="1114" h="671" extrusionOk="0">
                  <a:moveTo>
                    <a:pt x="173" y="1"/>
                  </a:moveTo>
                  <a:cubicBezTo>
                    <a:pt x="118" y="1"/>
                    <a:pt x="55" y="37"/>
                    <a:pt x="41" y="89"/>
                  </a:cubicBezTo>
                  <a:cubicBezTo>
                    <a:pt x="1" y="166"/>
                    <a:pt x="41" y="261"/>
                    <a:pt x="114" y="297"/>
                  </a:cubicBezTo>
                  <a:cubicBezTo>
                    <a:pt x="381" y="410"/>
                    <a:pt x="625" y="542"/>
                    <a:pt x="887" y="655"/>
                  </a:cubicBezTo>
                  <a:cubicBezTo>
                    <a:pt x="908" y="666"/>
                    <a:pt x="931" y="671"/>
                    <a:pt x="952" y="671"/>
                  </a:cubicBezTo>
                  <a:cubicBezTo>
                    <a:pt x="1010" y="671"/>
                    <a:pt x="1064" y="635"/>
                    <a:pt x="1077" y="582"/>
                  </a:cubicBezTo>
                  <a:cubicBezTo>
                    <a:pt x="1114" y="487"/>
                    <a:pt x="1077" y="410"/>
                    <a:pt x="1001" y="374"/>
                  </a:cubicBezTo>
                  <a:cubicBezTo>
                    <a:pt x="738" y="261"/>
                    <a:pt x="494" y="130"/>
                    <a:pt x="227" y="17"/>
                  </a:cubicBezTo>
                  <a:cubicBezTo>
                    <a:pt x="212" y="6"/>
                    <a:pt x="193" y="1"/>
                    <a:pt x="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7"/>
            <p:cNvSpPr/>
            <p:nvPr/>
          </p:nvSpPr>
          <p:spPr>
            <a:xfrm rot="-3439216">
              <a:off x="8369635" y="170263"/>
              <a:ext cx="167404" cy="113677"/>
            </a:xfrm>
            <a:custGeom>
              <a:avLst/>
              <a:gdLst/>
              <a:ahLst/>
              <a:cxnLst/>
              <a:rect l="l" t="t" r="r" b="b"/>
              <a:pathLst>
                <a:path w="1318" h="895" extrusionOk="0">
                  <a:moveTo>
                    <a:pt x="169" y="0"/>
                  </a:moveTo>
                  <a:cubicBezTo>
                    <a:pt x="128" y="0"/>
                    <a:pt x="89" y="19"/>
                    <a:pt x="55" y="64"/>
                  </a:cubicBezTo>
                  <a:cubicBezTo>
                    <a:pt x="1" y="118"/>
                    <a:pt x="1" y="231"/>
                    <a:pt x="73" y="272"/>
                  </a:cubicBezTo>
                  <a:cubicBezTo>
                    <a:pt x="412" y="457"/>
                    <a:pt x="734" y="665"/>
                    <a:pt x="1055" y="855"/>
                  </a:cubicBezTo>
                  <a:cubicBezTo>
                    <a:pt x="1090" y="881"/>
                    <a:pt x="1130" y="894"/>
                    <a:pt x="1166" y="894"/>
                  </a:cubicBezTo>
                  <a:cubicBezTo>
                    <a:pt x="1207" y="894"/>
                    <a:pt x="1243" y="876"/>
                    <a:pt x="1263" y="837"/>
                  </a:cubicBezTo>
                  <a:cubicBezTo>
                    <a:pt x="1317" y="778"/>
                    <a:pt x="1317" y="665"/>
                    <a:pt x="1245" y="611"/>
                  </a:cubicBezTo>
                  <a:cubicBezTo>
                    <a:pt x="924" y="421"/>
                    <a:pt x="584" y="213"/>
                    <a:pt x="263" y="27"/>
                  </a:cubicBezTo>
                  <a:cubicBezTo>
                    <a:pt x="231" y="10"/>
                    <a:pt x="199" y="0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7"/>
            <p:cNvSpPr/>
            <p:nvPr/>
          </p:nvSpPr>
          <p:spPr>
            <a:xfrm rot="-3439216">
              <a:off x="8695895" y="94902"/>
              <a:ext cx="119647" cy="94625"/>
            </a:xfrm>
            <a:custGeom>
              <a:avLst/>
              <a:gdLst/>
              <a:ahLst/>
              <a:cxnLst/>
              <a:rect l="l" t="t" r="r" b="b"/>
              <a:pathLst>
                <a:path w="942" h="745" extrusionOk="0">
                  <a:moveTo>
                    <a:pt x="162" y="0"/>
                  </a:moveTo>
                  <a:cubicBezTo>
                    <a:pt x="119" y="0"/>
                    <a:pt x="76" y="19"/>
                    <a:pt x="55" y="60"/>
                  </a:cubicBezTo>
                  <a:cubicBezTo>
                    <a:pt x="0" y="137"/>
                    <a:pt x="0" y="232"/>
                    <a:pt x="73" y="268"/>
                  </a:cubicBezTo>
                  <a:cubicBezTo>
                    <a:pt x="281" y="418"/>
                    <a:pt x="489" y="571"/>
                    <a:pt x="697" y="721"/>
                  </a:cubicBezTo>
                  <a:cubicBezTo>
                    <a:pt x="720" y="736"/>
                    <a:pt x="749" y="744"/>
                    <a:pt x="780" y="744"/>
                  </a:cubicBezTo>
                  <a:cubicBezTo>
                    <a:pt x="824" y="744"/>
                    <a:pt x="871" y="727"/>
                    <a:pt x="905" y="684"/>
                  </a:cubicBezTo>
                  <a:cubicBezTo>
                    <a:pt x="941" y="626"/>
                    <a:pt x="941" y="513"/>
                    <a:pt x="864" y="476"/>
                  </a:cubicBezTo>
                  <a:cubicBezTo>
                    <a:pt x="679" y="323"/>
                    <a:pt x="471" y="173"/>
                    <a:pt x="263" y="42"/>
                  </a:cubicBezTo>
                  <a:cubicBezTo>
                    <a:pt x="237" y="15"/>
                    <a:pt x="199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7"/>
            <p:cNvSpPr/>
            <p:nvPr/>
          </p:nvSpPr>
          <p:spPr>
            <a:xfrm rot="-3439216">
              <a:off x="8738948" y="353955"/>
              <a:ext cx="117233" cy="76716"/>
            </a:xfrm>
            <a:custGeom>
              <a:avLst/>
              <a:gdLst/>
              <a:ahLst/>
              <a:cxnLst/>
              <a:rect l="l" t="t" r="r" b="b"/>
              <a:pathLst>
                <a:path w="923" h="604" extrusionOk="0">
                  <a:moveTo>
                    <a:pt x="468" y="171"/>
                  </a:moveTo>
                  <a:cubicBezTo>
                    <a:pt x="466" y="171"/>
                    <a:pt x="466" y="173"/>
                    <a:pt x="471" y="178"/>
                  </a:cubicBezTo>
                  <a:cubicBezTo>
                    <a:pt x="474" y="178"/>
                    <a:pt x="478" y="179"/>
                    <a:pt x="482" y="180"/>
                  </a:cubicBezTo>
                  <a:lnTo>
                    <a:pt x="482" y="180"/>
                  </a:lnTo>
                  <a:cubicBezTo>
                    <a:pt x="478" y="177"/>
                    <a:pt x="470" y="171"/>
                    <a:pt x="468" y="171"/>
                  </a:cubicBezTo>
                  <a:close/>
                  <a:moveTo>
                    <a:pt x="176" y="1"/>
                  </a:moveTo>
                  <a:cubicBezTo>
                    <a:pt x="128" y="1"/>
                    <a:pt x="79" y="20"/>
                    <a:pt x="54" y="65"/>
                  </a:cubicBezTo>
                  <a:cubicBezTo>
                    <a:pt x="0" y="138"/>
                    <a:pt x="18" y="214"/>
                    <a:pt x="73" y="269"/>
                  </a:cubicBezTo>
                  <a:cubicBezTo>
                    <a:pt x="263" y="423"/>
                    <a:pt x="489" y="536"/>
                    <a:pt x="697" y="590"/>
                  </a:cubicBezTo>
                  <a:cubicBezTo>
                    <a:pt x="724" y="599"/>
                    <a:pt x="748" y="603"/>
                    <a:pt x="769" y="603"/>
                  </a:cubicBezTo>
                  <a:cubicBezTo>
                    <a:pt x="791" y="603"/>
                    <a:pt x="810" y="599"/>
                    <a:pt x="828" y="590"/>
                  </a:cubicBezTo>
                  <a:cubicBezTo>
                    <a:pt x="864" y="572"/>
                    <a:pt x="887" y="554"/>
                    <a:pt x="905" y="518"/>
                  </a:cubicBezTo>
                  <a:cubicBezTo>
                    <a:pt x="923" y="441"/>
                    <a:pt x="905" y="346"/>
                    <a:pt x="828" y="309"/>
                  </a:cubicBezTo>
                  <a:cubicBezTo>
                    <a:pt x="715" y="291"/>
                    <a:pt x="620" y="251"/>
                    <a:pt x="507" y="196"/>
                  </a:cubicBezTo>
                  <a:cubicBezTo>
                    <a:pt x="507" y="196"/>
                    <a:pt x="495" y="185"/>
                    <a:pt x="482" y="180"/>
                  </a:cubicBezTo>
                  <a:lnTo>
                    <a:pt x="482" y="180"/>
                  </a:lnTo>
                  <a:cubicBezTo>
                    <a:pt x="483" y="182"/>
                    <a:pt x="484" y="183"/>
                    <a:pt x="483" y="183"/>
                  </a:cubicBezTo>
                  <a:cubicBezTo>
                    <a:pt x="481" y="183"/>
                    <a:pt x="478" y="182"/>
                    <a:pt x="471" y="178"/>
                  </a:cubicBezTo>
                  <a:cubicBezTo>
                    <a:pt x="453" y="156"/>
                    <a:pt x="434" y="138"/>
                    <a:pt x="394" y="119"/>
                  </a:cubicBezTo>
                  <a:cubicBezTo>
                    <a:pt x="358" y="101"/>
                    <a:pt x="321" y="65"/>
                    <a:pt x="263" y="24"/>
                  </a:cubicBezTo>
                  <a:cubicBezTo>
                    <a:pt x="240" y="10"/>
                    <a:pt x="209" y="1"/>
                    <a:pt x="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7"/>
            <p:cNvSpPr/>
            <p:nvPr/>
          </p:nvSpPr>
          <p:spPr>
            <a:xfrm rot="-3439216">
              <a:off x="8852924" y="138209"/>
              <a:ext cx="105294" cy="80908"/>
            </a:xfrm>
            <a:custGeom>
              <a:avLst/>
              <a:gdLst/>
              <a:ahLst/>
              <a:cxnLst/>
              <a:rect l="l" t="t" r="r" b="b"/>
              <a:pathLst>
                <a:path w="829" h="637" extrusionOk="0">
                  <a:moveTo>
                    <a:pt x="154" y="1"/>
                  </a:moveTo>
                  <a:cubicBezTo>
                    <a:pt x="113" y="1"/>
                    <a:pt x="70" y="15"/>
                    <a:pt x="37" y="48"/>
                  </a:cubicBezTo>
                  <a:cubicBezTo>
                    <a:pt x="1" y="120"/>
                    <a:pt x="1" y="215"/>
                    <a:pt x="73" y="274"/>
                  </a:cubicBezTo>
                  <a:cubicBezTo>
                    <a:pt x="245" y="387"/>
                    <a:pt x="394" y="500"/>
                    <a:pt x="566" y="613"/>
                  </a:cubicBezTo>
                  <a:cubicBezTo>
                    <a:pt x="596" y="628"/>
                    <a:pt x="629" y="637"/>
                    <a:pt x="662" y="637"/>
                  </a:cubicBezTo>
                  <a:cubicBezTo>
                    <a:pt x="710" y="637"/>
                    <a:pt x="758" y="618"/>
                    <a:pt x="792" y="573"/>
                  </a:cubicBezTo>
                  <a:cubicBezTo>
                    <a:pt x="829" y="518"/>
                    <a:pt x="829" y="405"/>
                    <a:pt x="752" y="365"/>
                  </a:cubicBezTo>
                  <a:lnTo>
                    <a:pt x="245" y="25"/>
                  </a:lnTo>
                  <a:cubicBezTo>
                    <a:pt x="219" y="9"/>
                    <a:pt x="187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7"/>
            <p:cNvSpPr/>
            <p:nvPr/>
          </p:nvSpPr>
          <p:spPr>
            <a:xfrm rot="-3439216">
              <a:off x="8496075" y="648999"/>
              <a:ext cx="129427" cy="90053"/>
            </a:xfrm>
            <a:custGeom>
              <a:avLst/>
              <a:gdLst/>
              <a:ahLst/>
              <a:cxnLst/>
              <a:rect l="l" t="t" r="r" b="b"/>
              <a:pathLst>
                <a:path w="1019" h="709" extrusionOk="0">
                  <a:moveTo>
                    <a:pt x="162" y="1"/>
                  </a:moveTo>
                  <a:cubicBezTo>
                    <a:pt x="118" y="1"/>
                    <a:pt x="72" y="19"/>
                    <a:pt x="37" y="65"/>
                  </a:cubicBezTo>
                  <a:cubicBezTo>
                    <a:pt x="1" y="119"/>
                    <a:pt x="1" y="232"/>
                    <a:pt x="73" y="268"/>
                  </a:cubicBezTo>
                  <a:cubicBezTo>
                    <a:pt x="299" y="404"/>
                    <a:pt x="525" y="553"/>
                    <a:pt x="752" y="685"/>
                  </a:cubicBezTo>
                  <a:cubicBezTo>
                    <a:pt x="776" y="700"/>
                    <a:pt x="806" y="708"/>
                    <a:pt x="838" y="708"/>
                  </a:cubicBezTo>
                  <a:cubicBezTo>
                    <a:pt x="882" y="708"/>
                    <a:pt x="928" y="691"/>
                    <a:pt x="960" y="648"/>
                  </a:cubicBezTo>
                  <a:cubicBezTo>
                    <a:pt x="1000" y="590"/>
                    <a:pt x="1018" y="477"/>
                    <a:pt x="942" y="440"/>
                  </a:cubicBezTo>
                  <a:cubicBezTo>
                    <a:pt x="715" y="309"/>
                    <a:pt x="471" y="155"/>
                    <a:pt x="245" y="24"/>
                  </a:cubicBezTo>
                  <a:cubicBezTo>
                    <a:pt x="221" y="9"/>
                    <a:pt x="192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7"/>
            <p:cNvSpPr/>
            <p:nvPr/>
          </p:nvSpPr>
          <p:spPr>
            <a:xfrm rot="-3439216">
              <a:off x="8225122" y="689079"/>
              <a:ext cx="139207" cy="95133"/>
            </a:xfrm>
            <a:custGeom>
              <a:avLst/>
              <a:gdLst/>
              <a:ahLst/>
              <a:cxnLst/>
              <a:rect l="l" t="t" r="r" b="b"/>
              <a:pathLst>
                <a:path w="1096" h="749" extrusionOk="0">
                  <a:moveTo>
                    <a:pt x="165" y="1"/>
                  </a:moveTo>
                  <a:cubicBezTo>
                    <a:pt x="118" y="1"/>
                    <a:pt x="71" y="19"/>
                    <a:pt x="37" y="61"/>
                  </a:cubicBezTo>
                  <a:cubicBezTo>
                    <a:pt x="0" y="120"/>
                    <a:pt x="0" y="233"/>
                    <a:pt x="77" y="269"/>
                  </a:cubicBezTo>
                  <a:cubicBezTo>
                    <a:pt x="322" y="423"/>
                    <a:pt x="584" y="572"/>
                    <a:pt x="828" y="721"/>
                  </a:cubicBezTo>
                  <a:cubicBezTo>
                    <a:pt x="861" y="739"/>
                    <a:pt x="896" y="748"/>
                    <a:pt x="931" y="748"/>
                  </a:cubicBezTo>
                  <a:cubicBezTo>
                    <a:pt x="978" y="748"/>
                    <a:pt x="1023" y="730"/>
                    <a:pt x="1054" y="685"/>
                  </a:cubicBezTo>
                  <a:cubicBezTo>
                    <a:pt x="1095" y="626"/>
                    <a:pt x="1095" y="513"/>
                    <a:pt x="1018" y="477"/>
                  </a:cubicBezTo>
                  <a:cubicBezTo>
                    <a:pt x="774" y="328"/>
                    <a:pt x="507" y="174"/>
                    <a:pt x="263" y="25"/>
                  </a:cubicBezTo>
                  <a:cubicBezTo>
                    <a:pt x="233" y="10"/>
                    <a:pt x="199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7"/>
            <p:cNvSpPr/>
            <p:nvPr/>
          </p:nvSpPr>
          <p:spPr>
            <a:xfrm rot="-3439216">
              <a:off x="8653687" y="509329"/>
              <a:ext cx="132221" cy="104405"/>
            </a:xfrm>
            <a:custGeom>
              <a:avLst/>
              <a:gdLst/>
              <a:ahLst/>
              <a:cxnLst/>
              <a:rect l="l" t="t" r="r" b="b"/>
              <a:pathLst>
                <a:path w="1041" h="822" extrusionOk="0">
                  <a:moveTo>
                    <a:pt x="166" y="1"/>
                  </a:moveTo>
                  <a:cubicBezTo>
                    <a:pt x="118" y="1"/>
                    <a:pt x="73" y="18"/>
                    <a:pt x="41" y="61"/>
                  </a:cubicBezTo>
                  <a:cubicBezTo>
                    <a:pt x="0" y="138"/>
                    <a:pt x="0" y="233"/>
                    <a:pt x="77" y="269"/>
                  </a:cubicBezTo>
                  <a:cubicBezTo>
                    <a:pt x="303" y="459"/>
                    <a:pt x="548" y="626"/>
                    <a:pt x="774" y="798"/>
                  </a:cubicBezTo>
                  <a:cubicBezTo>
                    <a:pt x="806" y="813"/>
                    <a:pt x="841" y="822"/>
                    <a:pt x="873" y="822"/>
                  </a:cubicBezTo>
                  <a:cubicBezTo>
                    <a:pt x="919" y="822"/>
                    <a:pt x="961" y="804"/>
                    <a:pt x="982" y="762"/>
                  </a:cubicBezTo>
                  <a:cubicBezTo>
                    <a:pt x="1041" y="703"/>
                    <a:pt x="1041" y="608"/>
                    <a:pt x="964" y="554"/>
                  </a:cubicBezTo>
                  <a:cubicBezTo>
                    <a:pt x="719" y="382"/>
                    <a:pt x="493" y="214"/>
                    <a:pt x="267" y="24"/>
                  </a:cubicBezTo>
                  <a:cubicBezTo>
                    <a:pt x="235" y="9"/>
                    <a:pt x="200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7"/>
            <p:cNvSpPr/>
            <p:nvPr/>
          </p:nvSpPr>
          <p:spPr>
            <a:xfrm rot="-3439216">
              <a:off x="8930200" y="348632"/>
              <a:ext cx="110375" cy="81162"/>
            </a:xfrm>
            <a:custGeom>
              <a:avLst/>
              <a:gdLst/>
              <a:ahLst/>
              <a:cxnLst/>
              <a:rect l="l" t="t" r="r" b="b"/>
              <a:pathLst>
                <a:path w="869" h="639" extrusionOk="0">
                  <a:moveTo>
                    <a:pt x="131" y="0"/>
                  </a:moveTo>
                  <a:cubicBezTo>
                    <a:pt x="95" y="0"/>
                    <a:pt x="59" y="36"/>
                    <a:pt x="41" y="54"/>
                  </a:cubicBezTo>
                  <a:cubicBezTo>
                    <a:pt x="0" y="131"/>
                    <a:pt x="0" y="226"/>
                    <a:pt x="59" y="281"/>
                  </a:cubicBezTo>
                  <a:cubicBezTo>
                    <a:pt x="244" y="376"/>
                    <a:pt x="434" y="489"/>
                    <a:pt x="606" y="602"/>
                  </a:cubicBezTo>
                  <a:cubicBezTo>
                    <a:pt x="642" y="620"/>
                    <a:pt x="679" y="638"/>
                    <a:pt x="737" y="638"/>
                  </a:cubicBezTo>
                  <a:cubicBezTo>
                    <a:pt x="774" y="620"/>
                    <a:pt x="810" y="602"/>
                    <a:pt x="832" y="584"/>
                  </a:cubicBezTo>
                  <a:cubicBezTo>
                    <a:pt x="869" y="507"/>
                    <a:pt x="869" y="412"/>
                    <a:pt x="792" y="358"/>
                  </a:cubicBezTo>
                  <a:cubicBezTo>
                    <a:pt x="624" y="244"/>
                    <a:pt x="434" y="149"/>
                    <a:pt x="244" y="36"/>
                  </a:cubicBezTo>
                  <a:cubicBezTo>
                    <a:pt x="208" y="0"/>
                    <a:pt x="172" y="0"/>
                    <a:pt x="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7"/>
            <p:cNvSpPr/>
            <p:nvPr/>
          </p:nvSpPr>
          <p:spPr>
            <a:xfrm rot="-3439216">
              <a:off x="8892801" y="554689"/>
              <a:ext cx="105294" cy="84083"/>
            </a:xfrm>
            <a:custGeom>
              <a:avLst/>
              <a:gdLst/>
              <a:ahLst/>
              <a:cxnLst/>
              <a:rect l="l" t="t" r="r" b="b"/>
              <a:pathLst>
                <a:path w="829" h="662" extrusionOk="0">
                  <a:moveTo>
                    <a:pt x="166" y="1"/>
                  </a:moveTo>
                  <a:cubicBezTo>
                    <a:pt x="120" y="1"/>
                    <a:pt x="73" y="26"/>
                    <a:pt x="37" y="73"/>
                  </a:cubicBezTo>
                  <a:cubicBezTo>
                    <a:pt x="1" y="127"/>
                    <a:pt x="1" y="222"/>
                    <a:pt x="73" y="281"/>
                  </a:cubicBezTo>
                  <a:cubicBezTo>
                    <a:pt x="227" y="394"/>
                    <a:pt x="394" y="525"/>
                    <a:pt x="566" y="638"/>
                  </a:cubicBezTo>
                  <a:cubicBezTo>
                    <a:pt x="595" y="653"/>
                    <a:pt x="629" y="662"/>
                    <a:pt x="662" y="662"/>
                  </a:cubicBezTo>
                  <a:cubicBezTo>
                    <a:pt x="710" y="662"/>
                    <a:pt x="757" y="643"/>
                    <a:pt x="792" y="597"/>
                  </a:cubicBezTo>
                  <a:cubicBezTo>
                    <a:pt x="828" y="543"/>
                    <a:pt x="828" y="448"/>
                    <a:pt x="752" y="394"/>
                  </a:cubicBezTo>
                  <a:cubicBezTo>
                    <a:pt x="584" y="281"/>
                    <a:pt x="412" y="145"/>
                    <a:pt x="245" y="32"/>
                  </a:cubicBezTo>
                  <a:cubicBezTo>
                    <a:pt x="222" y="11"/>
                    <a:pt x="194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7"/>
            <p:cNvSpPr/>
            <p:nvPr/>
          </p:nvSpPr>
          <p:spPr>
            <a:xfrm rot="-3439216">
              <a:off x="8053999" y="644117"/>
              <a:ext cx="139080" cy="101992"/>
            </a:xfrm>
            <a:custGeom>
              <a:avLst/>
              <a:gdLst/>
              <a:ahLst/>
              <a:cxnLst/>
              <a:rect l="l" t="t" r="r" b="b"/>
              <a:pathLst>
                <a:path w="1095" h="803" extrusionOk="0">
                  <a:moveTo>
                    <a:pt x="167" y="0"/>
                  </a:moveTo>
                  <a:cubicBezTo>
                    <a:pt x="119" y="0"/>
                    <a:pt x="71" y="19"/>
                    <a:pt x="36" y="64"/>
                  </a:cubicBezTo>
                  <a:cubicBezTo>
                    <a:pt x="0" y="119"/>
                    <a:pt x="0" y="232"/>
                    <a:pt x="77" y="268"/>
                  </a:cubicBezTo>
                  <a:cubicBezTo>
                    <a:pt x="321" y="440"/>
                    <a:pt x="584" y="607"/>
                    <a:pt x="828" y="779"/>
                  </a:cubicBezTo>
                  <a:cubicBezTo>
                    <a:pt x="860" y="794"/>
                    <a:pt x="895" y="803"/>
                    <a:pt x="927" y="803"/>
                  </a:cubicBezTo>
                  <a:cubicBezTo>
                    <a:pt x="973" y="803"/>
                    <a:pt x="1015" y="785"/>
                    <a:pt x="1036" y="743"/>
                  </a:cubicBezTo>
                  <a:cubicBezTo>
                    <a:pt x="1095" y="684"/>
                    <a:pt x="1095" y="571"/>
                    <a:pt x="1018" y="535"/>
                  </a:cubicBezTo>
                  <a:cubicBezTo>
                    <a:pt x="756" y="363"/>
                    <a:pt x="507" y="196"/>
                    <a:pt x="262" y="24"/>
                  </a:cubicBezTo>
                  <a:cubicBezTo>
                    <a:pt x="233" y="9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7"/>
            <p:cNvSpPr/>
            <p:nvPr/>
          </p:nvSpPr>
          <p:spPr>
            <a:xfrm rot="-3439216">
              <a:off x="8632796" y="768265"/>
              <a:ext cx="122568" cy="88020"/>
            </a:xfrm>
            <a:custGeom>
              <a:avLst/>
              <a:gdLst/>
              <a:ahLst/>
              <a:cxnLst/>
              <a:rect l="l" t="t" r="r" b="b"/>
              <a:pathLst>
                <a:path w="965" h="693" extrusionOk="0">
                  <a:moveTo>
                    <a:pt x="164" y="1"/>
                  </a:moveTo>
                  <a:cubicBezTo>
                    <a:pt x="117" y="1"/>
                    <a:pt x="71" y="20"/>
                    <a:pt x="37" y="64"/>
                  </a:cubicBezTo>
                  <a:cubicBezTo>
                    <a:pt x="1" y="118"/>
                    <a:pt x="1" y="232"/>
                    <a:pt x="77" y="272"/>
                  </a:cubicBezTo>
                  <a:cubicBezTo>
                    <a:pt x="286" y="403"/>
                    <a:pt x="489" y="535"/>
                    <a:pt x="697" y="666"/>
                  </a:cubicBezTo>
                  <a:cubicBezTo>
                    <a:pt x="730" y="683"/>
                    <a:pt x="765" y="693"/>
                    <a:pt x="798" y="693"/>
                  </a:cubicBezTo>
                  <a:cubicBezTo>
                    <a:pt x="844" y="693"/>
                    <a:pt x="884" y="674"/>
                    <a:pt x="905" y="630"/>
                  </a:cubicBezTo>
                  <a:cubicBezTo>
                    <a:pt x="964" y="571"/>
                    <a:pt x="964" y="458"/>
                    <a:pt x="887" y="422"/>
                  </a:cubicBezTo>
                  <a:cubicBezTo>
                    <a:pt x="679" y="290"/>
                    <a:pt x="471" y="159"/>
                    <a:pt x="263" y="28"/>
                  </a:cubicBezTo>
                  <a:cubicBezTo>
                    <a:pt x="232" y="11"/>
                    <a:pt x="198" y="1"/>
                    <a:pt x="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7"/>
            <p:cNvSpPr/>
            <p:nvPr/>
          </p:nvSpPr>
          <p:spPr>
            <a:xfrm rot="-3439216">
              <a:off x="8304129" y="810219"/>
              <a:ext cx="143779" cy="93863"/>
            </a:xfrm>
            <a:custGeom>
              <a:avLst/>
              <a:gdLst/>
              <a:ahLst/>
              <a:cxnLst/>
              <a:rect l="l" t="t" r="r" b="b"/>
              <a:pathLst>
                <a:path w="1132" h="739" extrusionOk="0">
                  <a:moveTo>
                    <a:pt x="168" y="1"/>
                  </a:moveTo>
                  <a:cubicBezTo>
                    <a:pt x="112" y="1"/>
                    <a:pt x="50" y="44"/>
                    <a:pt x="37" y="100"/>
                  </a:cubicBezTo>
                  <a:cubicBezTo>
                    <a:pt x="1" y="195"/>
                    <a:pt x="37" y="249"/>
                    <a:pt x="114" y="308"/>
                  </a:cubicBezTo>
                  <a:cubicBezTo>
                    <a:pt x="376" y="439"/>
                    <a:pt x="639" y="588"/>
                    <a:pt x="906" y="724"/>
                  </a:cubicBezTo>
                  <a:cubicBezTo>
                    <a:pt x="920" y="734"/>
                    <a:pt x="939" y="738"/>
                    <a:pt x="958" y="738"/>
                  </a:cubicBezTo>
                  <a:cubicBezTo>
                    <a:pt x="1013" y="738"/>
                    <a:pt x="1078" y="704"/>
                    <a:pt x="1091" y="647"/>
                  </a:cubicBezTo>
                  <a:cubicBezTo>
                    <a:pt x="1132" y="552"/>
                    <a:pt x="1091" y="475"/>
                    <a:pt x="1019" y="439"/>
                  </a:cubicBezTo>
                  <a:cubicBezTo>
                    <a:pt x="752" y="308"/>
                    <a:pt x="490" y="158"/>
                    <a:pt x="227" y="23"/>
                  </a:cubicBezTo>
                  <a:cubicBezTo>
                    <a:pt x="211" y="7"/>
                    <a:pt x="190" y="1"/>
                    <a:pt x="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5" name="Google Shape;2345;p17"/>
          <p:cNvGrpSpPr/>
          <p:nvPr/>
        </p:nvGrpSpPr>
        <p:grpSpPr>
          <a:xfrm>
            <a:off x="67029" y="4188513"/>
            <a:ext cx="769875" cy="829975"/>
            <a:chOff x="67029" y="4188513"/>
            <a:chExt cx="769875" cy="829975"/>
          </a:xfrm>
        </p:grpSpPr>
        <p:sp>
          <p:nvSpPr>
            <p:cNvPr id="2346" name="Google Shape;2346;p17"/>
            <p:cNvSpPr/>
            <p:nvPr/>
          </p:nvSpPr>
          <p:spPr>
            <a:xfrm>
              <a:off x="67029" y="4556599"/>
              <a:ext cx="126747" cy="95563"/>
            </a:xfrm>
            <a:custGeom>
              <a:avLst/>
              <a:gdLst/>
              <a:ahLst/>
              <a:cxnLst/>
              <a:rect l="l" t="t" r="r" b="b"/>
              <a:pathLst>
                <a:path w="1512" h="1140" extrusionOk="0">
                  <a:moveTo>
                    <a:pt x="835" y="1"/>
                  </a:moveTo>
                  <a:cubicBezTo>
                    <a:pt x="674" y="1"/>
                    <a:pt x="509" y="85"/>
                    <a:pt x="321" y="210"/>
                  </a:cubicBezTo>
                  <a:cubicBezTo>
                    <a:pt x="190" y="287"/>
                    <a:pt x="77" y="400"/>
                    <a:pt x="41" y="550"/>
                  </a:cubicBezTo>
                  <a:cubicBezTo>
                    <a:pt x="0" y="721"/>
                    <a:pt x="77" y="907"/>
                    <a:pt x="208" y="1020"/>
                  </a:cubicBezTo>
                  <a:cubicBezTo>
                    <a:pt x="334" y="1098"/>
                    <a:pt x="469" y="1139"/>
                    <a:pt x="609" y="1139"/>
                  </a:cubicBezTo>
                  <a:cubicBezTo>
                    <a:pt x="639" y="1139"/>
                    <a:pt x="670" y="1137"/>
                    <a:pt x="701" y="1133"/>
                  </a:cubicBezTo>
                  <a:cubicBezTo>
                    <a:pt x="887" y="1115"/>
                    <a:pt x="1041" y="1043"/>
                    <a:pt x="1190" y="966"/>
                  </a:cubicBezTo>
                  <a:cubicBezTo>
                    <a:pt x="1303" y="907"/>
                    <a:pt x="1416" y="835"/>
                    <a:pt x="1452" y="721"/>
                  </a:cubicBezTo>
                  <a:cubicBezTo>
                    <a:pt x="1511" y="531"/>
                    <a:pt x="1380" y="341"/>
                    <a:pt x="1226" y="192"/>
                  </a:cubicBezTo>
                  <a:cubicBezTo>
                    <a:pt x="1092" y="56"/>
                    <a:pt x="965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7"/>
            <p:cNvSpPr/>
            <p:nvPr/>
          </p:nvSpPr>
          <p:spPr>
            <a:xfrm>
              <a:off x="193106" y="4750827"/>
              <a:ext cx="139405" cy="111574"/>
            </a:xfrm>
            <a:custGeom>
              <a:avLst/>
              <a:gdLst/>
              <a:ahLst/>
              <a:cxnLst/>
              <a:rect l="l" t="t" r="r" b="b"/>
              <a:pathLst>
                <a:path w="1663" h="1331" extrusionOk="0">
                  <a:moveTo>
                    <a:pt x="849" y="0"/>
                  </a:moveTo>
                  <a:cubicBezTo>
                    <a:pt x="432" y="0"/>
                    <a:pt x="0" y="237"/>
                    <a:pt x="25" y="684"/>
                  </a:cubicBezTo>
                  <a:cubicBezTo>
                    <a:pt x="43" y="988"/>
                    <a:pt x="288" y="1250"/>
                    <a:pt x="591" y="1304"/>
                  </a:cubicBezTo>
                  <a:cubicBezTo>
                    <a:pt x="656" y="1322"/>
                    <a:pt x="724" y="1331"/>
                    <a:pt x="792" y="1331"/>
                  </a:cubicBezTo>
                  <a:cubicBezTo>
                    <a:pt x="1015" y="1331"/>
                    <a:pt x="1241" y="1238"/>
                    <a:pt x="1401" y="1078"/>
                  </a:cubicBezTo>
                  <a:cubicBezTo>
                    <a:pt x="1550" y="929"/>
                    <a:pt x="1663" y="721"/>
                    <a:pt x="1627" y="535"/>
                  </a:cubicBezTo>
                  <a:cubicBezTo>
                    <a:pt x="1591" y="363"/>
                    <a:pt x="1477" y="232"/>
                    <a:pt x="1346" y="137"/>
                  </a:cubicBezTo>
                  <a:cubicBezTo>
                    <a:pt x="1209" y="45"/>
                    <a:pt x="1030" y="0"/>
                    <a:pt x="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7"/>
            <p:cNvSpPr/>
            <p:nvPr/>
          </p:nvSpPr>
          <p:spPr>
            <a:xfrm>
              <a:off x="359421" y="4885286"/>
              <a:ext cx="155165" cy="133202"/>
            </a:xfrm>
            <a:custGeom>
              <a:avLst/>
              <a:gdLst/>
              <a:ahLst/>
              <a:cxnLst/>
              <a:rect l="l" t="t" r="r" b="b"/>
              <a:pathLst>
                <a:path w="1851" h="1589" extrusionOk="0">
                  <a:moveTo>
                    <a:pt x="995" y="1"/>
                  </a:moveTo>
                  <a:cubicBezTo>
                    <a:pt x="547" y="1"/>
                    <a:pt x="92" y="330"/>
                    <a:pt x="41" y="813"/>
                  </a:cubicBezTo>
                  <a:cubicBezTo>
                    <a:pt x="0" y="1170"/>
                    <a:pt x="285" y="1550"/>
                    <a:pt x="624" y="1587"/>
                  </a:cubicBezTo>
                  <a:cubicBezTo>
                    <a:pt x="643" y="1588"/>
                    <a:pt x="662" y="1589"/>
                    <a:pt x="681" y="1589"/>
                  </a:cubicBezTo>
                  <a:cubicBezTo>
                    <a:pt x="885" y="1589"/>
                    <a:pt x="1074" y="1502"/>
                    <a:pt x="1244" y="1419"/>
                  </a:cubicBezTo>
                  <a:cubicBezTo>
                    <a:pt x="1470" y="1284"/>
                    <a:pt x="1697" y="1116"/>
                    <a:pt x="1773" y="872"/>
                  </a:cubicBezTo>
                  <a:cubicBezTo>
                    <a:pt x="1850" y="605"/>
                    <a:pt x="1715" y="324"/>
                    <a:pt x="1511" y="175"/>
                  </a:cubicBezTo>
                  <a:cubicBezTo>
                    <a:pt x="1358" y="55"/>
                    <a:pt x="1177" y="1"/>
                    <a:pt x="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7"/>
            <p:cNvSpPr/>
            <p:nvPr/>
          </p:nvSpPr>
          <p:spPr>
            <a:xfrm>
              <a:off x="560272" y="4595494"/>
              <a:ext cx="172349" cy="127166"/>
            </a:xfrm>
            <a:custGeom>
              <a:avLst/>
              <a:gdLst/>
              <a:ahLst/>
              <a:cxnLst/>
              <a:rect l="l" t="t" r="r" b="b"/>
              <a:pathLst>
                <a:path w="2056" h="1517" extrusionOk="0">
                  <a:moveTo>
                    <a:pt x="1196" y="0"/>
                  </a:moveTo>
                  <a:cubicBezTo>
                    <a:pt x="670" y="0"/>
                    <a:pt x="0" y="402"/>
                    <a:pt x="133" y="972"/>
                  </a:cubicBezTo>
                  <a:cubicBezTo>
                    <a:pt x="205" y="1257"/>
                    <a:pt x="472" y="1461"/>
                    <a:pt x="753" y="1502"/>
                  </a:cubicBezTo>
                  <a:cubicBezTo>
                    <a:pt x="808" y="1512"/>
                    <a:pt x="863" y="1517"/>
                    <a:pt x="918" y="1517"/>
                  </a:cubicBezTo>
                  <a:cubicBezTo>
                    <a:pt x="1145" y="1517"/>
                    <a:pt x="1365" y="1432"/>
                    <a:pt x="1562" y="1312"/>
                  </a:cubicBezTo>
                  <a:cubicBezTo>
                    <a:pt x="1734" y="1198"/>
                    <a:pt x="1902" y="1049"/>
                    <a:pt x="1961" y="841"/>
                  </a:cubicBezTo>
                  <a:cubicBezTo>
                    <a:pt x="2056" y="502"/>
                    <a:pt x="1771" y="126"/>
                    <a:pt x="1431" y="31"/>
                  </a:cubicBezTo>
                  <a:cubicBezTo>
                    <a:pt x="1359" y="10"/>
                    <a:pt x="1279" y="0"/>
                    <a:pt x="11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7"/>
            <p:cNvSpPr/>
            <p:nvPr/>
          </p:nvSpPr>
          <p:spPr>
            <a:xfrm>
              <a:off x="356319" y="4514014"/>
              <a:ext cx="159775" cy="142591"/>
            </a:xfrm>
            <a:custGeom>
              <a:avLst/>
              <a:gdLst/>
              <a:ahLst/>
              <a:cxnLst/>
              <a:rect l="l" t="t" r="r" b="b"/>
              <a:pathLst>
                <a:path w="1906" h="1701" extrusionOk="0">
                  <a:moveTo>
                    <a:pt x="1115" y="0"/>
                  </a:moveTo>
                  <a:cubicBezTo>
                    <a:pt x="751" y="0"/>
                    <a:pt x="408" y="288"/>
                    <a:pt x="191" y="551"/>
                  </a:cubicBezTo>
                  <a:cubicBezTo>
                    <a:pt x="78" y="700"/>
                    <a:pt x="1" y="872"/>
                    <a:pt x="19" y="1039"/>
                  </a:cubicBezTo>
                  <a:cubicBezTo>
                    <a:pt x="37" y="1248"/>
                    <a:pt x="191" y="1438"/>
                    <a:pt x="358" y="1528"/>
                  </a:cubicBezTo>
                  <a:cubicBezTo>
                    <a:pt x="530" y="1642"/>
                    <a:pt x="727" y="1701"/>
                    <a:pt x="923" y="1701"/>
                  </a:cubicBezTo>
                  <a:cubicBezTo>
                    <a:pt x="1052" y="1701"/>
                    <a:pt x="1180" y="1675"/>
                    <a:pt x="1299" y="1623"/>
                  </a:cubicBezTo>
                  <a:cubicBezTo>
                    <a:pt x="1602" y="1510"/>
                    <a:pt x="1829" y="1211"/>
                    <a:pt x="1865" y="890"/>
                  </a:cubicBezTo>
                  <a:cubicBezTo>
                    <a:pt x="1905" y="569"/>
                    <a:pt x="1715" y="230"/>
                    <a:pt x="1435" y="80"/>
                  </a:cubicBezTo>
                  <a:cubicBezTo>
                    <a:pt x="1328" y="25"/>
                    <a:pt x="1221" y="0"/>
                    <a:pt x="1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7"/>
            <p:cNvSpPr/>
            <p:nvPr/>
          </p:nvSpPr>
          <p:spPr>
            <a:xfrm>
              <a:off x="680482" y="4820739"/>
              <a:ext cx="156422" cy="148459"/>
            </a:xfrm>
            <a:custGeom>
              <a:avLst/>
              <a:gdLst/>
              <a:ahLst/>
              <a:cxnLst/>
              <a:rect l="l" t="t" r="r" b="b"/>
              <a:pathLst>
                <a:path w="1866" h="1771" extrusionOk="0">
                  <a:moveTo>
                    <a:pt x="1059" y="0"/>
                  </a:moveTo>
                  <a:cubicBezTo>
                    <a:pt x="525" y="0"/>
                    <a:pt x="0" y="610"/>
                    <a:pt x="15" y="1113"/>
                  </a:cubicBezTo>
                  <a:cubicBezTo>
                    <a:pt x="15" y="1398"/>
                    <a:pt x="205" y="1678"/>
                    <a:pt x="486" y="1755"/>
                  </a:cubicBezTo>
                  <a:cubicBezTo>
                    <a:pt x="531" y="1766"/>
                    <a:pt x="576" y="1771"/>
                    <a:pt x="621" y="1771"/>
                  </a:cubicBezTo>
                  <a:cubicBezTo>
                    <a:pt x="801" y="1771"/>
                    <a:pt x="980" y="1692"/>
                    <a:pt x="1146" y="1601"/>
                  </a:cubicBezTo>
                  <a:cubicBezTo>
                    <a:pt x="1391" y="1470"/>
                    <a:pt x="1639" y="1284"/>
                    <a:pt x="1730" y="1018"/>
                  </a:cubicBezTo>
                  <a:cubicBezTo>
                    <a:pt x="1866" y="660"/>
                    <a:pt x="1694" y="244"/>
                    <a:pt x="1372" y="77"/>
                  </a:cubicBezTo>
                  <a:cubicBezTo>
                    <a:pt x="1270" y="24"/>
                    <a:pt x="1165" y="0"/>
                    <a:pt x="1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7"/>
            <p:cNvSpPr/>
            <p:nvPr/>
          </p:nvSpPr>
          <p:spPr>
            <a:xfrm>
              <a:off x="228565" y="4341246"/>
              <a:ext cx="92965" cy="79217"/>
            </a:xfrm>
            <a:custGeom>
              <a:avLst/>
              <a:gdLst/>
              <a:ahLst/>
              <a:cxnLst/>
              <a:rect l="l" t="t" r="r" b="b"/>
              <a:pathLst>
                <a:path w="1109" h="945" extrusionOk="0">
                  <a:moveTo>
                    <a:pt x="452" y="1"/>
                  </a:moveTo>
                  <a:cubicBezTo>
                    <a:pt x="220" y="1"/>
                    <a:pt x="1" y="193"/>
                    <a:pt x="37" y="445"/>
                  </a:cubicBezTo>
                  <a:cubicBezTo>
                    <a:pt x="55" y="594"/>
                    <a:pt x="168" y="725"/>
                    <a:pt x="281" y="802"/>
                  </a:cubicBezTo>
                  <a:cubicBezTo>
                    <a:pt x="385" y="892"/>
                    <a:pt x="526" y="945"/>
                    <a:pt x="672" y="945"/>
                  </a:cubicBezTo>
                  <a:cubicBezTo>
                    <a:pt x="710" y="945"/>
                    <a:pt x="749" y="941"/>
                    <a:pt x="788" y="934"/>
                  </a:cubicBezTo>
                  <a:cubicBezTo>
                    <a:pt x="959" y="875"/>
                    <a:pt x="1109" y="725"/>
                    <a:pt x="1091" y="535"/>
                  </a:cubicBezTo>
                  <a:cubicBezTo>
                    <a:pt x="1091" y="386"/>
                    <a:pt x="959" y="255"/>
                    <a:pt x="828" y="160"/>
                  </a:cubicBezTo>
                  <a:cubicBezTo>
                    <a:pt x="751" y="83"/>
                    <a:pt x="656" y="29"/>
                    <a:pt x="543" y="11"/>
                  </a:cubicBezTo>
                  <a:cubicBezTo>
                    <a:pt x="513" y="4"/>
                    <a:pt x="483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7"/>
            <p:cNvSpPr/>
            <p:nvPr/>
          </p:nvSpPr>
          <p:spPr>
            <a:xfrm>
              <a:off x="365875" y="4188513"/>
              <a:ext cx="189618" cy="138651"/>
            </a:xfrm>
            <a:custGeom>
              <a:avLst/>
              <a:gdLst/>
              <a:ahLst/>
              <a:cxnLst/>
              <a:rect l="l" t="t" r="r" b="b"/>
              <a:pathLst>
                <a:path w="2262" h="1654" extrusionOk="0">
                  <a:moveTo>
                    <a:pt x="1473" y="1"/>
                  </a:moveTo>
                  <a:cubicBezTo>
                    <a:pt x="1446" y="1"/>
                    <a:pt x="1419" y="2"/>
                    <a:pt x="1393" y="5"/>
                  </a:cubicBezTo>
                  <a:cubicBezTo>
                    <a:pt x="774" y="78"/>
                    <a:pt x="0" y="851"/>
                    <a:pt x="602" y="1435"/>
                  </a:cubicBezTo>
                  <a:cubicBezTo>
                    <a:pt x="741" y="1588"/>
                    <a:pt x="951" y="1653"/>
                    <a:pt x="1167" y="1653"/>
                  </a:cubicBezTo>
                  <a:cubicBezTo>
                    <a:pt x="1219" y="1653"/>
                    <a:pt x="1270" y="1650"/>
                    <a:pt x="1321" y="1643"/>
                  </a:cubicBezTo>
                  <a:cubicBezTo>
                    <a:pt x="1565" y="1588"/>
                    <a:pt x="1810" y="1435"/>
                    <a:pt x="1977" y="1249"/>
                  </a:cubicBezTo>
                  <a:cubicBezTo>
                    <a:pt x="2131" y="1059"/>
                    <a:pt x="2262" y="815"/>
                    <a:pt x="2226" y="571"/>
                  </a:cubicBezTo>
                  <a:cubicBezTo>
                    <a:pt x="2188" y="235"/>
                    <a:pt x="1812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7"/>
            <p:cNvSpPr/>
            <p:nvPr/>
          </p:nvSpPr>
          <p:spPr>
            <a:xfrm>
              <a:off x="536465" y="4831636"/>
              <a:ext cx="69493" cy="57003"/>
            </a:xfrm>
            <a:custGeom>
              <a:avLst/>
              <a:gdLst/>
              <a:ahLst/>
              <a:cxnLst/>
              <a:rect l="l" t="t" r="r" b="b"/>
              <a:pathLst>
                <a:path w="829" h="680" extrusionOk="0">
                  <a:moveTo>
                    <a:pt x="417" y="1"/>
                  </a:moveTo>
                  <a:cubicBezTo>
                    <a:pt x="358" y="1"/>
                    <a:pt x="304" y="1"/>
                    <a:pt x="227" y="42"/>
                  </a:cubicBezTo>
                  <a:cubicBezTo>
                    <a:pt x="78" y="114"/>
                    <a:pt x="1" y="363"/>
                    <a:pt x="96" y="512"/>
                  </a:cubicBezTo>
                  <a:cubicBezTo>
                    <a:pt x="150" y="607"/>
                    <a:pt x="263" y="661"/>
                    <a:pt x="376" y="679"/>
                  </a:cubicBezTo>
                  <a:cubicBezTo>
                    <a:pt x="489" y="679"/>
                    <a:pt x="602" y="625"/>
                    <a:pt x="679" y="548"/>
                  </a:cubicBezTo>
                  <a:cubicBezTo>
                    <a:pt x="774" y="453"/>
                    <a:pt x="829" y="340"/>
                    <a:pt x="792" y="209"/>
                  </a:cubicBezTo>
                  <a:cubicBezTo>
                    <a:pt x="756" y="60"/>
                    <a:pt x="584" y="1"/>
                    <a:pt x="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7"/>
            <p:cNvSpPr/>
            <p:nvPr/>
          </p:nvSpPr>
          <p:spPr>
            <a:xfrm>
              <a:off x="613838" y="4349796"/>
              <a:ext cx="109311" cy="74774"/>
            </a:xfrm>
            <a:custGeom>
              <a:avLst/>
              <a:gdLst/>
              <a:ahLst/>
              <a:cxnLst/>
              <a:rect l="l" t="t" r="r" b="b"/>
              <a:pathLst>
                <a:path w="1304" h="892" extrusionOk="0">
                  <a:moveTo>
                    <a:pt x="776" y="0"/>
                  </a:moveTo>
                  <a:cubicBezTo>
                    <a:pt x="756" y="0"/>
                    <a:pt x="736" y="2"/>
                    <a:pt x="715" y="4"/>
                  </a:cubicBezTo>
                  <a:cubicBezTo>
                    <a:pt x="566" y="22"/>
                    <a:pt x="417" y="76"/>
                    <a:pt x="304" y="189"/>
                  </a:cubicBezTo>
                  <a:cubicBezTo>
                    <a:pt x="1" y="510"/>
                    <a:pt x="263" y="832"/>
                    <a:pt x="643" y="886"/>
                  </a:cubicBezTo>
                  <a:cubicBezTo>
                    <a:pt x="672" y="890"/>
                    <a:pt x="701" y="892"/>
                    <a:pt x="731" y="892"/>
                  </a:cubicBezTo>
                  <a:cubicBezTo>
                    <a:pt x="874" y="892"/>
                    <a:pt x="1023" y="845"/>
                    <a:pt x="1132" y="737"/>
                  </a:cubicBezTo>
                  <a:cubicBezTo>
                    <a:pt x="1245" y="623"/>
                    <a:pt x="1303" y="415"/>
                    <a:pt x="1227" y="248"/>
                  </a:cubicBezTo>
                  <a:cubicBezTo>
                    <a:pt x="1141" y="93"/>
                    <a:pt x="963" y="0"/>
                    <a:pt x="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20"/>
          <p:cNvSpPr/>
          <p:nvPr/>
        </p:nvSpPr>
        <p:spPr>
          <a:xfrm rot="9899926">
            <a:off x="-1604872" y="-338503"/>
            <a:ext cx="3819562" cy="1572302"/>
          </a:xfrm>
          <a:custGeom>
            <a:avLst/>
            <a:gdLst/>
            <a:ahLst/>
            <a:cxnLst/>
            <a:rect l="l" t="t" r="r" b="b"/>
            <a:pathLst>
              <a:path w="22316" h="9186" extrusionOk="0">
                <a:moveTo>
                  <a:pt x="12280" y="0"/>
                </a:moveTo>
                <a:cubicBezTo>
                  <a:pt x="12023" y="0"/>
                  <a:pt x="11766" y="38"/>
                  <a:pt x="11516" y="116"/>
                </a:cubicBezTo>
                <a:cubicBezTo>
                  <a:pt x="9904" y="617"/>
                  <a:pt x="8609" y="2432"/>
                  <a:pt x="7761" y="4569"/>
                </a:cubicBezTo>
                <a:cubicBezTo>
                  <a:pt x="7071" y="3411"/>
                  <a:pt x="6054" y="2774"/>
                  <a:pt x="5035" y="2774"/>
                </a:cubicBezTo>
                <a:cubicBezTo>
                  <a:pt x="4547" y="2774"/>
                  <a:pt x="4059" y="2921"/>
                  <a:pt x="3606" y="3226"/>
                </a:cubicBezTo>
                <a:cubicBezTo>
                  <a:pt x="2215" y="4175"/>
                  <a:pt x="0" y="8575"/>
                  <a:pt x="1517" y="8826"/>
                </a:cubicBezTo>
                <a:cubicBezTo>
                  <a:pt x="2870" y="9066"/>
                  <a:pt x="5851" y="9186"/>
                  <a:pt x="9152" y="9186"/>
                </a:cubicBezTo>
                <a:cubicBezTo>
                  <a:pt x="14048" y="9186"/>
                  <a:pt x="19647" y="8923"/>
                  <a:pt x="21665" y="8402"/>
                </a:cubicBezTo>
                <a:cubicBezTo>
                  <a:pt x="22316" y="8229"/>
                  <a:pt x="21020" y="4098"/>
                  <a:pt x="20226" y="3226"/>
                </a:cubicBezTo>
                <a:cubicBezTo>
                  <a:pt x="19530" y="2451"/>
                  <a:pt x="18666" y="2058"/>
                  <a:pt x="17805" y="2058"/>
                </a:cubicBezTo>
                <a:cubicBezTo>
                  <a:pt x="17036" y="2058"/>
                  <a:pt x="16269" y="2371"/>
                  <a:pt x="15624" y="3005"/>
                </a:cubicBezTo>
                <a:cubicBezTo>
                  <a:pt x="15080" y="1097"/>
                  <a:pt x="13666" y="0"/>
                  <a:pt x="122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63" name="Google Shape;2463;p20"/>
          <p:cNvGrpSpPr/>
          <p:nvPr/>
        </p:nvGrpSpPr>
        <p:grpSpPr>
          <a:xfrm>
            <a:off x="8070946" y="-380874"/>
            <a:ext cx="1606980" cy="2271789"/>
            <a:chOff x="581498" y="-176424"/>
            <a:chExt cx="494516" cy="699098"/>
          </a:xfrm>
        </p:grpSpPr>
        <p:sp>
          <p:nvSpPr>
            <p:cNvPr id="2464" name="Google Shape;2464;p20"/>
            <p:cNvSpPr/>
            <p:nvPr/>
          </p:nvSpPr>
          <p:spPr>
            <a:xfrm rot="10800000" flipH="1">
              <a:off x="581498" y="-176424"/>
              <a:ext cx="494516" cy="455646"/>
            </a:xfrm>
            <a:custGeom>
              <a:avLst/>
              <a:gdLst/>
              <a:ahLst/>
              <a:cxnLst/>
              <a:rect l="l" t="t" r="r" b="b"/>
              <a:pathLst>
                <a:path w="14974" h="13797" extrusionOk="0">
                  <a:moveTo>
                    <a:pt x="8230" y="1"/>
                  </a:moveTo>
                  <a:cubicBezTo>
                    <a:pt x="6711" y="1"/>
                    <a:pt x="5230" y="620"/>
                    <a:pt x="4526" y="1934"/>
                  </a:cubicBezTo>
                  <a:cubicBezTo>
                    <a:pt x="3559" y="3725"/>
                    <a:pt x="4156" y="6262"/>
                    <a:pt x="2663" y="7605"/>
                  </a:cubicBezTo>
                  <a:cubicBezTo>
                    <a:pt x="2114" y="8053"/>
                    <a:pt x="1416" y="8298"/>
                    <a:pt x="944" y="8823"/>
                  </a:cubicBezTo>
                  <a:cubicBezTo>
                    <a:pt x="1" y="9868"/>
                    <a:pt x="496" y="11635"/>
                    <a:pt x="1589" y="12506"/>
                  </a:cubicBezTo>
                  <a:cubicBezTo>
                    <a:pt x="2657" y="13378"/>
                    <a:pt x="4048" y="13797"/>
                    <a:pt x="5410" y="13797"/>
                  </a:cubicBezTo>
                  <a:cubicBezTo>
                    <a:pt x="5447" y="13797"/>
                    <a:pt x="5485" y="13797"/>
                    <a:pt x="5523" y="13796"/>
                  </a:cubicBezTo>
                  <a:cubicBezTo>
                    <a:pt x="8508" y="13796"/>
                    <a:pt x="12908" y="11581"/>
                    <a:pt x="13952" y="8548"/>
                  </a:cubicBezTo>
                  <a:cubicBezTo>
                    <a:pt x="14973" y="5516"/>
                    <a:pt x="13409" y="1832"/>
                    <a:pt x="10520" y="489"/>
                  </a:cubicBezTo>
                  <a:cubicBezTo>
                    <a:pt x="9815" y="167"/>
                    <a:pt x="9017" y="1"/>
                    <a:pt x="8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0"/>
            <p:cNvSpPr/>
            <p:nvPr/>
          </p:nvSpPr>
          <p:spPr>
            <a:xfrm rot="10800000" flipH="1">
              <a:off x="614525" y="340224"/>
              <a:ext cx="49875" cy="37575"/>
            </a:xfrm>
            <a:custGeom>
              <a:avLst/>
              <a:gdLst/>
              <a:ahLst/>
              <a:cxnLst/>
              <a:rect l="l" t="t" r="r" b="b"/>
              <a:pathLst>
                <a:path w="1995" h="1503" extrusionOk="0">
                  <a:moveTo>
                    <a:pt x="1101" y="0"/>
                  </a:moveTo>
                  <a:cubicBezTo>
                    <a:pt x="889" y="0"/>
                    <a:pt x="671" y="112"/>
                    <a:pt x="424" y="277"/>
                  </a:cubicBezTo>
                  <a:cubicBezTo>
                    <a:pt x="251" y="378"/>
                    <a:pt x="102" y="528"/>
                    <a:pt x="54" y="725"/>
                  </a:cubicBezTo>
                  <a:cubicBezTo>
                    <a:pt x="0" y="952"/>
                    <a:pt x="102" y="1196"/>
                    <a:pt x="275" y="1346"/>
                  </a:cubicBezTo>
                  <a:cubicBezTo>
                    <a:pt x="441" y="1448"/>
                    <a:pt x="619" y="1503"/>
                    <a:pt x="803" y="1503"/>
                  </a:cubicBezTo>
                  <a:cubicBezTo>
                    <a:pt x="844" y="1503"/>
                    <a:pt x="885" y="1500"/>
                    <a:pt x="926" y="1495"/>
                  </a:cubicBezTo>
                  <a:cubicBezTo>
                    <a:pt x="1170" y="1471"/>
                    <a:pt x="1373" y="1375"/>
                    <a:pt x="1570" y="1274"/>
                  </a:cubicBezTo>
                  <a:cubicBezTo>
                    <a:pt x="1720" y="1196"/>
                    <a:pt x="1869" y="1101"/>
                    <a:pt x="1917" y="952"/>
                  </a:cubicBezTo>
                  <a:cubicBezTo>
                    <a:pt x="1994" y="701"/>
                    <a:pt x="1821" y="450"/>
                    <a:pt x="1618" y="253"/>
                  </a:cubicBezTo>
                  <a:cubicBezTo>
                    <a:pt x="1442" y="74"/>
                    <a:pt x="1273" y="0"/>
                    <a:pt x="1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0"/>
            <p:cNvSpPr/>
            <p:nvPr/>
          </p:nvSpPr>
          <p:spPr>
            <a:xfrm rot="10800000" flipH="1">
              <a:off x="664125" y="257449"/>
              <a:ext cx="54900" cy="43925"/>
            </a:xfrm>
            <a:custGeom>
              <a:avLst/>
              <a:gdLst/>
              <a:ahLst/>
              <a:cxnLst/>
              <a:rect l="l" t="t" r="r" b="b"/>
              <a:pathLst>
                <a:path w="2196" h="1757" extrusionOk="0">
                  <a:moveTo>
                    <a:pt x="1120" y="0"/>
                  </a:moveTo>
                  <a:cubicBezTo>
                    <a:pt x="570" y="0"/>
                    <a:pt x="1" y="313"/>
                    <a:pt x="34" y="903"/>
                  </a:cubicBezTo>
                  <a:cubicBezTo>
                    <a:pt x="58" y="1303"/>
                    <a:pt x="380" y="1650"/>
                    <a:pt x="780" y="1721"/>
                  </a:cubicBezTo>
                  <a:cubicBezTo>
                    <a:pt x="867" y="1745"/>
                    <a:pt x="956" y="1756"/>
                    <a:pt x="1045" y="1756"/>
                  </a:cubicBezTo>
                  <a:cubicBezTo>
                    <a:pt x="1340" y="1756"/>
                    <a:pt x="1638" y="1633"/>
                    <a:pt x="1849" y="1423"/>
                  </a:cubicBezTo>
                  <a:cubicBezTo>
                    <a:pt x="2046" y="1226"/>
                    <a:pt x="2195" y="951"/>
                    <a:pt x="2147" y="706"/>
                  </a:cubicBezTo>
                  <a:cubicBezTo>
                    <a:pt x="2100" y="480"/>
                    <a:pt x="1950" y="306"/>
                    <a:pt x="1777" y="181"/>
                  </a:cubicBezTo>
                  <a:cubicBezTo>
                    <a:pt x="1596" y="60"/>
                    <a:pt x="1360" y="0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0"/>
            <p:cNvSpPr/>
            <p:nvPr/>
          </p:nvSpPr>
          <p:spPr>
            <a:xfrm rot="10800000" flipH="1">
              <a:off x="729600" y="196024"/>
              <a:ext cx="61050" cy="52400"/>
            </a:xfrm>
            <a:custGeom>
              <a:avLst/>
              <a:gdLst/>
              <a:ahLst/>
              <a:cxnLst/>
              <a:rect l="l" t="t" r="r" b="b"/>
              <a:pathLst>
                <a:path w="2442" h="2096" extrusionOk="0">
                  <a:moveTo>
                    <a:pt x="1313" y="0"/>
                  </a:moveTo>
                  <a:cubicBezTo>
                    <a:pt x="721" y="0"/>
                    <a:pt x="122" y="435"/>
                    <a:pt x="54" y="1072"/>
                  </a:cubicBezTo>
                  <a:cubicBezTo>
                    <a:pt x="0" y="1543"/>
                    <a:pt x="376" y="2045"/>
                    <a:pt x="824" y="2093"/>
                  </a:cubicBezTo>
                  <a:cubicBezTo>
                    <a:pt x="849" y="2095"/>
                    <a:pt x="874" y="2096"/>
                    <a:pt x="898" y="2096"/>
                  </a:cubicBezTo>
                  <a:cubicBezTo>
                    <a:pt x="1168" y="2096"/>
                    <a:pt x="1417" y="1981"/>
                    <a:pt x="1642" y="1872"/>
                  </a:cubicBezTo>
                  <a:cubicBezTo>
                    <a:pt x="1940" y="1693"/>
                    <a:pt x="2239" y="1472"/>
                    <a:pt x="2340" y="1149"/>
                  </a:cubicBezTo>
                  <a:cubicBezTo>
                    <a:pt x="2442" y="797"/>
                    <a:pt x="2263" y="427"/>
                    <a:pt x="1994" y="230"/>
                  </a:cubicBezTo>
                  <a:cubicBezTo>
                    <a:pt x="1792" y="72"/>
                    <a:pt x="1554" y="0"/>
                    <a:pt x="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0"/>
            <p:cNvSpPr/>
            <p:nvPr/>
          </p:nvSpPr>
          <p:spPr>
            <a:xfrm rot="10800000" flipH="1">
              <a:off x="808625" y="312449"/>
              <a:ext cx="67850" cy="50050"/>
            </a:xfrm>
            <a:custGeom>
              <a:avLst/>
              <a:gdLst/>
              <a:ahLst/>
              <a:cxnLst/>
              <a:rect l="l" t="t" r="r" b="b"/>
              <a:pathLst>
                <a:path w="2714" h="2002" extrusionOk="0">
                  <a:moveTo>
                    <a:pt x="1579" y="0"/>
                  </a:moveTo>
                  <a:cubicBezTo>
                    <a:pt x="885" y="0"/>
                    <a:pt x="1" y="530"/>
                    <a:pt x="176" y="1283"/>
                  </a:cubicBezTo>
                  <a:cubicBezTo>
                    <a:pt x="272" y="1659"/>
                    <a:pt x="624" y="1928"/>
                    <a:pt x="994" y="1981"/>
                  </a:cubicBezTo>
                  <a:cubicBezTo>
                    <a:pt x="1067" y="1995"/>
                    <a:pt x="1140" y="2002"/>
                    <a:pt x="1212" y="2002"/>
                  </a:cubicBezTo>
                  <a:cubicBezTo>
                    <a:pt x="1512" y="2002"/>
                    <a:pt x="1803" y="1889"/>
                    <a:pt x="2063" y="1731"/>
                  </a:cubicBezTo>
                  <a:cubicBezTo>
                    <a:pt x="2290" y="1581"/>
                    <a:pt x="2510" y="1384"/>
                    <a:pt x="2588" y="1110"/>
                  </a:cubicBezTo>
                  <a:cubicBezTo>
                    <a:pt x="2713" y="662"/>
                    <a:pt x="2337" y="166"/>
                    <a:pt x="1890" y="41"/>
                  </a:cubicBezTo>
                  <a:cubicBezTo>
                    <a:pt x="1794" y="13"/>
                    <a:pt x="1689" y="0"/>
                    <a:pt x="1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0"/>
            <p:cNvSpPr/>
            <p:nvPr/>
          </p:nvSpPr>
          <p:spPr>
            <a:xfrm rot="10800000" flipH="1">
              <a:off x="728400" y="338449"/>
              <a:ext cx="62850" cy="56125"/>
            </a:xfrm>
            <a:custGeom>
              <a:avLst/>
              <a:gdLst/>
              <a:ahLst/>
              <a:cxnLst/>
              <a:rect l="l" t="t" r="r" b="b"/>
              <a:pathLst>
                <a:path w="2514" h="2245" extrusionOk="0">
                  <a:moveTo>
                    <a:pt x="1471" y="1"/>
                  </a:moveTo>
                  <a:cubicBezTo>
                    <a:pt x="990" y="1"/>
                    <a:pt x="538" y="380"/>
                    <a:pt x="251" y="727"/>
                  </a:cubicBezTo>
                  <a:cubicBezTo>
                    <a:pt x="102" y="924"/>
                    <a:pt x="0" y="1151"/>
                    <a:pt x="24" y="1372"/>
                  </a:cubicBezTo>
                  <a:cubicBezTo>
                    <a:pt x="48" y="1646"/>
                    <a:pt x="251" y="1897"/>
                    <a:pt x="472" y="2017"/>
                  </a:cubicBezTo>
                  <a:cubicBezTo>
                    <a:pt x="698" y="2167"/>
                    <a:pt x="959" y="2245"/>
                    <a:pt x="1217" y="2245"/>
                  </a:cubicBezTo>
                  <a:cubicBezTo>
                    <a:pt x="1387" y="2245"/>
                    <a:pt x="1557" y="2211"/>
                    <a:pt x="1714" y="2142"/>
                  </a:cubicBezTo>
                  <a:cubicBezTo>
                    <a:pt x="2114" y="1993"/>
                    <a:pt x="2412" y="1599"/>
                    <a:pt x="2460" y="1175"/>
                  </a:cubicBezTo>
                  <a:cubicBezTo>
                    <a:pt x="2514" y="751"/>
                    <a:pt x="2263" y="303"/>
                    <a:pt x="1893" y="106"/>
                  </a:cubicBezTo>
                  <a:cubicBezTo>
                    <a:pt x="1752" y="32"/>
                    <a:pt x="1610" y="1"/>
                    <a:pt x="1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0"/>
            <p:cNvSpPr/>
            <p:nvPr/>
          </p:nvSpPr>
          <p:spPr>
            <a:xfrm rot="10800000" flipH="1">
              <a:off x="855950" y="215424"/>
              <a:ext cx="61575" cy="58450"/>
            </a:xfrm>
            <a:custGeom>
              <a:avLst/>
              <a:gdLst/>
              <a:ahLst/>
              <a:cxnLst/>
              <a:rect l="l" t="t" r="r" b="b"/>
              <a:pathLst>
                <a:path w="2463" h="2338" extrusionOk="0">
                  <a:moveTo>
                    <a:pt x="1398" y="1"/>
                  </a:moveTo>
                  <a:cubicBezTo>
                    <a:pt x="693" y="1"/>
                    <a:pt x="0" y="806"/>
                    <a:pt x="20" y="1469"/>
                  </a:cubicBezTo>
                  <a:cubicBezTo>
                    <a:pt x="20" y="1845"/>
                    <a:pt x="271" y="2215"/>
                    <a:pt x="641" y="2317"/>
                  </a:cubicBezTo>
                  <a:cubicBezTo>
                    <a:pt x="701" y="2331"/>
                    <a:pt x="760" y="2337"/>
                    <a:pt x="820" y="2337"/>
                  </a:cubicBezTo>
                  <a:cubicBezTo>
                    <a:pt x="1058" y="2337"/>
                    <a:pt x="1293" y="2233"/>
                    <a:pt x="1513" y="2114"/>
                  </a:cubicBezTo>
                  <a:cubicBezTo>
                    <a:pt x="1835" y="1941"/>
                    <a:pt x="2164" y="1696"/>
                    <a:pt x="2283" y="1344"/>
                  </a:cubicBezTo>
                  <a:cubicBezTo>
                    <a:pt x="2462" y="872"/>
                    <a:pt x="2235" y="323"/>
                    <a:pt x="1811" y="102"/>
                  </a:cubicBezTo>
                  <a:cubicBezTo>
                    <a:pt x="1677" y="32"/>
                    <a:pt x="1537" y="1"/>
                    <a:pt x="1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0"/>
            <p:cNvSpPr/>
            <p:nvPr/>
          </p:nvSpPr>
          <p:spPr>
            <a:xfrm rot="10800000" flipH="1">
              <a:off x="678100" y="431399"/>
              <a:ext cx="36600" cy="31150"/>
            </a:xfrm>
            <a:custGeom>
              <a:avLst/>
              <a:gdLst/>
              <a:ahLst/>
              <a:cxnLst/>
              <a:rect l="l" t="t" r="r" b="b"/>
              <a:pathLst>
                <a:path w="1464" h="1246" extrusionOk="0">
                  <a:moveTo>
                    <a:pt x="597" y="0"/>
                  </a:moveTo>
                  <a:cubicBezTo>
                    <a:pt x="290" y="0"/>
                    <a:pt x="1" y="254"/>
                    <a:pt x="48" y="586"/>
                  </a:cubicBezTo>
                  <a:cubicBezTo>
                    <a:pt x="72" y="783"/>
                    <a:pt x="221" y="957"/>
                    <a:pt x="371" y="1058"/>
                  </a:cubicBezTo>
                  <a:cubicBezTo>
                    <a:pt x="508" y="1176"/>
                    <a:pt x="694" y="1246"/>
                    <a:pt x="887" y="1246"/>
                  </a:cubicBezTo>
                  <a:cubicBezTo>
                    <a:pt x="937" y="1246"/>
                    <a:pt x="988" y="1241"/>
                    <a:pt x="1039" y="1231"/>
                  </a:cubicBezTo>
                  <a:cubicBezTo>
                    <a:pt x="1266" y="1154"/>
                    <a:pt x="1463" y="957"/>
                    <a:pt x="1439" y="706"/>
                  </a:cubicBezTo>
                  <a:cubicBezTo>
                    <a:pt x="1439" y="509"/>
                    <a:pt x="1266" y="336"/>
                    <a:pt x="1093" y="210"/>
                  </a:cubicBezTo>
                  <a:cubicBezTo>
                    <a:pt x="991" y="109"/>
                    <a:pt x="866" y="37"/>
                    <a:pt x="717" y="13"/>
                  </a:cubicBezTo>
                  <a:cubicBezTo>
                    <a:pt x="677" y="4"/>
                    <a:pt x="637" y="0"/>
                    <a:pt x="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0"/>
            <p:cNvSpPr/>
            <p:nvPr/>
          </p:nvSpPr>
          <p:spPr>
            <a:xfrm rot="10800000" flipH="1">
              <a:off x="732125" y="468124"/>
              <a:ext cx="74650" cy="54550"/>
            </a:xfrm>
            <a:custGeom>
              <a:avLst/>
              <a:gdLst/>
              <a:ahLst/>
              <a:cxnLst/>
              <a:rect l="l" t="t" r="r" b="b"/>
              <a:pathLst>
                <a:path w="2986" h="2182" extrusionOk="0">
                  <a:moveTo>
                    <a:pt x="1944" y="1"/>
                  </a:moveTo>
                  <a:cubicBezTo>
                    <a:pt x="1909" y="1"/>
                    <a:pt x="1874" y="3"/>
                    <a:pt x="1839" y="6"/>
                  </a:cubicBezTo>
                  <a:cubicBezTo>
                    <a:pt x="1021" y="102"/>
                    <a:pt x="1" y="1123"/>
                    <a:pt x="795" y="1893"/>
                  </a:cubicBezTo>
                  <a:cubicBezTo>
                    <a:pt x="978" y="2096"/>
                    <a:pt x="1255" y="2181"/>
                    <a:pt x="1541" y="2181"/>
                  </a:cubicBezTo>
                  <a:cubicBezTo>
                    <a:pt x="1609" y="2181"/>
                    <a:pt x="1676" y="2177"/>
                    <a:pt x="1744" y="2168"/>
                  </a:cubicBezTo>
                  <a:cubicBezTo>
                    <a:pt x="2066" y="2096"/>
                    <a:pt x="2388" y="1893"/>
                    <a:pt x="2609" y="1648"/>
                  </a:cubicBezTo>
                  <a:cubicBezTo>
                    <a:pt x="2812" y="1397"/>
                    <a:pt x="2985" y="1075"/>
                    <a:pt x="2938" y="753"/>
                  </a:cubicBezTo>
                  <a:cubicBezTo>
                    <a:pt x="2888" y="310"/>
                    <a:pt x="2392" y="1"/>
                    <a:pt x="1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0"/>
            <p:cNvSpPr/>
            <p:nvPr/>
          </p:nvSpPr>
          <p:spPr>
            <a:xfrm rot="10800000" flipH="1">
              <a:off x="799275" y="247149"/>
              <a:ext cx="27350" cy="22400"/>
            </a:xfrm>
            <a:custGeom>
              <a:avLst/>
              <a:gdLst/>
              <a:ahLst/>
              <a:cxnLst/>
              <a:rect l="l" t="t" r="r" b="b"/>
              <a:pathLst>
                <a:path w="1094" h="896" extrusionOk="0">
                  <a:moveTo>
                    <a:pt x="550" y="1"/>
                  </a:moveTo>
                  <a:cubicBezTo>
                    <a:pt x="473" y="1"/>
                    <a:pt x="401" y="1"/>
                    <a:pt x="299" y="54"/>
                  </a:cubicBezTo>
                  <a:cubicBezTo>
                    <a:pt x="102" y="150"/>
                    <a:pt x="1" y="478"/>
                    <a:pt x="126" y="675"/>
                  </a:cubicBezTo>
                  <a:cubicBezTo>
                    <a:pt x="198" y="800"/>
                    <a:pt x="347" y="872"/>
                    <a:pt x="496" y="896"/>
                  </a:cubicBezTo>
                  <a:cubicBezTo>
                    <a:pt x="646" y="896"/>
                    <a:pt x="795" y="824"/>
                    <a:pt x="896" y="723"/>
                  </a:cubicBezTo>
                  <a:cubicBezTo>
                    <a:pt x="1022" y="597"/>
                    <a:pt x="1093" y="448"/>
                    <a:pt x="1046" y="275"/>
                  </a:cubicBezTo>
                  <a:cubicBezTo>
                    <a:pt x="998" y="78"/>
                    <a:pt x="771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0"/>
            <p:cNvSpPr/>
            <p:nvPr/>
          </p:nvSpPr>
          <p:spPr>
            <a:xfrm rot="10800000" flipH="1">
              <a:off x="829725" y="429774"/>
              <a:ext cx="43025" cy="29425"/>
            </a:xfrm>
            <a:custGeom>
              <a:avLst/>
              <a:gdLst/>
              <a:ahLst/>
              <a:cxnLst/>
              <a:rect l="l" t="t" r="r" b="b"/>
              <a:pathLst>
                <a:path w="1721" h="1177" extrusionOk="0">
                  <a:moveTo>
                    <a:pt x="1025" y="0"/>
                  </a:moveTo>
                  <a:cubicBezTo>
                    <a:pt x="998" y="0"/>
                    <a:pt x="971" y="2"/>
                    <a:pt x="944" y="5"/>
                  </a:cubicBezTo>
                  <a:cubicBezTo>
                    <a:pt x="747" y="29"/>
                    <a:pt x="550" y="100"/>
                    <a:pt x="401" y="249"/>
                  </a:cubicBezTo>
                  <a:cubicBezTo>
                    <a:pt x="1" y="673"/>
                    <a:pt x="347" y="1097"/>
                    <a:pt x="849" y="1169"/>
                  </a:cubicBezTo>
                  <a:cubicBezTo>
                    <a:pt x="887" y="1174"/>
                    <a:pt x="926" y="1177"/>
                    <a:pt x="965" y="1177"/>
                  </a:cubicBezTo>
                  <a:cubicBezTo>
                    <a:pt x="1153" y="1177"/>
                    <a:pt x="1350" y="1115"/>
                    <a:pt x="1493" y="972"/>
                  </a:cubicBezTo>
                  <a:cubicBezTo>
                    <a:pt x="1643" y="823"/>
                    <a:pt x="1720" y="548"/>
                    <a:pt x="1619" y="327"/>
                  </a:cubicBezTo>
                  <a:cubicBezTo>
                    <a:pt x="1506" y="122"/>
                    <a:pt x="1271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20"/>
          <p:cNvGrpSpPr/>
          <p:nvPr/>
        </p:nvGrpSpPr>
        <p:grpSpPr>
          <a:xfrm>
            <a:off x="-158051" y="-380887"/>
            <a:ext cx="1499664" cy="1946517"/>
            <a:chOff x="6458086" y="2333245"/>
            <a:chExt cx="290250" cy="376750"/>
          </a:xfrm>
        </p:grpSpPr>
        <p:sp>
          <p:nvSpPr>
            <p:cNvPr id="2476" name="Google Shape;2476;p20"/>
            <p:cNvSpPr/>
            <p:nvPr/>
          </p:nvSpPr>
          <p:spPr>
            <a:xfrm rot="10800000" flipH="1">
              <a:off x="6462936" y="2346820"/>
              <a:ext cx="285400" cy="363175"/>
            </a:xfrm>
            <a:custGeom>
              <a:avLst/>
              <a:gdLst/>
              <a:ahLst/>
              <a:cxnLst/>
              <a:rect l="l" t="t" r="r" b="b"/>
              <a:pathLst>
                <a:path w="11416" h="14527" extrusionOk="0">
                  <a:moveTo>
                    <a:pt x="9521" y="0"/>
                  </a:moveTo>
                  <a:cubicBezTo>
                    <a:pt x="8299" y="0"/>
                    <a:pt x="6841" y="2471"/>
                    <a:pt x="6269" y="3309"/>
                  </a:cubicBezTo>
                  <a:cubicBezTo>
                    <a:pt x="5954" y="2090"/>
                    <a:pt x="5624" y="1624"/>
                    <a:pt x="5303" y="1624"/>
                  </a:cubicBezTo>
                  <a:cubicBezTo>
                    <a:pt x="4503" y="1624"/>
                    <a:pt x="3760" y="4519"/>
                    <a:pt x="3457" y="5870"/>
                  </a:cubicBezTo>
                  <a:cubicBezTo>
                    <a:pt x="3105" y="5446"/>
                    <a:pt x="2806" y="3458"/>
                    <a:pt x="2209" y="3458"/>
                  </a:cubicBezTo>
                  <a:cubicBezTo>
                    <a:pt x="1517" y="3458"/>
                    <a:pt x="1093" y="4825"/>
                    <a:pt x="920" y="5249"/>
                  </a:cubicBezTo>
                  <a:cubicBezTo>
                    <a:pt x="598" y="6515"/>
                    <a:pt x="496" y="7959"/>
                    <a:pt x="418" y="9255"/>
                  </a:cubicBezTo>
                  <a:cubicBezTo>
                    <a:pt x="245" y="10944"/>
                    <a:pt x="323" y="12837"/>
                    <a:pt x="1" y="14526"/>
                  </a:cubicBezTo>
                  <a:lnTo>
                    <a:pt x="245" y="14526"/>
                  </a:lnTo>
                  <a:cubicBezTo>
                    <a:pt x="1642" y="13010"/>
                    <a:pt x="3583" y="11368"/>
                    <a:pt x="5099" y="10276"/>
                  </a:cubicBezTo>
                  <a:cubicBezTo>
                    <a:pt x="5618" y="9923"/>
                    <a:pt x="7761" y="8831"/>
                    <a:pt x="7761" y="8234"/>
                  </a:cubicBezTo>
                  <a:cubicBezTo>
                    <a:pt x="7805" y="7510"/>
                    <a:pt x="7228" y="7390"/>
                    <a:pt x="6633" y="7390"/>
                  </a:cubicBezTo>
                  <a:cubicBezTo>
                    <a:pt x="6336" y="7390"/>
                    <a:pt x="6035" y="7420"/>
                    <a:pt x="5804" y="7420"/>
                  </a:cubicBezTo>
                  <a:cubicBezTo>
                    <a:pt x="5735" y="7420"/>
                    <a:pt x="5673" y="7417"/>
                    <a:pt x="5618" y="7410"/>
                  </a:cubicBezTo>
                  <a:cubicBezTo>
                    <a:pt x="6961" y="6813"/>
                    <a:pt x="8006" y="6515"/>
                    <a:pt x="9105" y="5918"/>
                  </a:cubicBezTo>
                  <a:cubicBezTo>
                    <a:pt x="9797" y="5571"/>
                    <a:pt x="10896" y="4974"/>
                    <a:pt x="9875" y="4228"/>
                  </a:cubicBezTo>
                  <a:cubicBezTo>
                    <a:pt x="9702" y="4128"/>
                    <a:pt x="9486" y="4092"/>
                    <a:pt x="9253" y="4092"/>
                  </a:cubicBezTo>
                  <a:cubicBezTo>
                    <a:pt x="8683" y="4092"/>
                    <a:pt x="8006" y="4306"/>
                    <a:pt x="7582" y="4306"/>
                  </a:cubicBezTo>
                  <a:cubicBezTo>
                    <a:pt x="7833" y="3356"/>
                    <a:pt x="11415" y="968"/>
                    <a:pt x="9970" y="127"/>
                  </a:cubicBezTo>
                  <a:cubicBezTo>
                    <a:pt x="9826" y="40"/>
                    <a:pt x="9675" y="0"/>
                    <a:pt x="9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0"/>
            <p:cNvSpPr/>
            <p:nvPr/>
          </p:nvSpPr>
          <p:spPr>
            <a:xfrm rot="10800000" flipH="1">
              <a:off x="6458086" y="2333245"/>
              <a:ext cx="238175" cy="352050"/>
            </a:xfrm>
            <a:custGeom>
              <a:avLst/>
              <a:gdLst/>
              <a:ahLst/>
              <a:cxnLst/>
              <a:rect l="l" t="t" r="r" b="b"/>
              <a:pathLst>
                <a:path w="9527" h="14082" extrusionOk="0">
                  <a:moveTo>
                    <a:pt x="9382" y="0"/>
                  </a:moveTo>
                  <a:cubicBezTo>
                    <a:pt x="9361" y="0"/>
                    <a:pt x="9339" y="10"/>
                    <a:pt x="9323" y="34"/>
                  </a:cubicBezTo>
                  <a:cubicBezTo>
                    <a:pt x="7532" y="2243"/>
                    <a:pt x="5717" y="4458"/>
                    <a:pt x="3974" y="6721"/>
                  </a:cubicBezTo>
                  <a:cubicBezTo>
                    <a:pt x="3126" y="7819"/>
                    <a:pt x="2356" y="8959"/>
                    <a:pt x="1759" y="10207"/>
                  </a:cubicBezTo>
                  <a:cubicBezTo>
                    <a:pt x="1186" y="11425"/>
                    <a:pt x="344" y="12643"/>
                    <a:pt x="15" y="13938"/>
                  </a:cubicBezTo>
                  <a:cubicBezTo>
                    <a:pt x="1" y="14029"/>
                    <a:pt x="70" y="14082"/>
                    <a:pt x="137" y="14082"/>
                  </a:cubicBezTo>
                  <a:cubicBezTo>
                    <a:pt x="181" y="14082"/>
                    <a:pt x="223" y="14059"/>
                    <a:pt x="242" y="14010"/>
                  </a:cubicBezTo>
                  <a:cubicBezTo>
                    <a:pt x="541" y="12720"/>
                    <a:pt x="1389" y="11496"/>
                    <a:pt x="1932" y="10332"/>
                  </a:cubicBezTo>
                  <a:cubicBezTo>
                    <a:pt x="2481" y="9162"/>
                    <a:pt x="3203" y="8094"/>
                    <a:pt x="3997" y="7073"/>
                  </a:cubicBezTo>
                  <a:cubicBezTo>
                    <a:pt x="5764" y="4733"/>
                    <a:pt x="7627" y="2470"/>
                    <a:pt x="9472" y="183"/>
                  </a:cubicBezTo>
                  <a:cubicBezTo>
                    <a:pt x="9527" y="106"/>
                    <a:pt x="9452" y="0"/>
                    <a:pt x="9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0"/>
            <p:cNvSpPr/>
            <p:nvPr/>
          </p:nvSpPr>
          <p:spPr>
            <a:xfrm rot="10800000" flipH="1">
              <a:off x="6587861" y="2552645"/>
              <a:ext cx="75250" cy="63725"/>
            </a:xfrm>
            <a:custGeom>
              <a:avLst/>
              <a:gdLst/>
              <a:ahLst/>
              <a:cxnLst/>
              <a:rect l="l" t="t" r="r" b="b"/>
              <a:pathLst>
                <a:path w="3010" h="2549" extrusionOk="0">
                  <a:moveTo>
                    <a:pt x="138" y="1"/>
                  </a:moveTo>
                  <a:cubicBezTo>
                    <a:pt x="81" y="1"/>
                    <a:pt x="24" y="38"/>
                    <a:pt x="24" y="113"/>
                  </a:cubicBezTo>
                  <a:cubicBezTo>
                    <a:pt x="0" y="883"/>
                    <a:pt x="24" y="1653"/>
                    <a:pt x="24" y="2423"/>
                  </a:cubicBezTo>
                  <a:cubicBezTo>
                    <a:pt x="24" y="2471"/>
                    <a:pt x="78" y="2549"/>
                    <a:pt x="126" y="2549"/>
                  </a:cubicBezTo>
                  <a:cubicBezTo>
                    <a:pt x="1045" y="2423"/>
                    <a:pt x="1964" y="2298"/>
                    <a:pt x="2860" y="2173"/>
                  </a:cubicBezTo>
                  <a:cubicBezTo>
                    <a:pt x="3009" y="2149"/>
                    <a:pt x="2938" y="1952"/>
                    <a:pt x="2812" y="1952"/>
                  </a:cubicBezTo>
                  <a:cubicBezTo>
                    <a:pt x="1988" y="2077"/>
                    <a:pt x="1170" y="2202"/>
                    <a:pt x="347" y="2298"/>
                  </a:cubicBezTo>
                  <a:cubicBezTo>
                    <a:pt x="344" y="2298"/>
                    <a:pt x="342" y="2298"/>
                    <a:pt x="340" y="2298"/>
                  </a:cubicBezTo>
                  <a:cubicBezTo>
                    <a:pt x="175" y="2298"/>
                    <a:pt x="227" y="1401"/>
                    <a:pt x="227" y="1277"/>
                  </a:cubicBezTo>
                  <a:cubicBezTo>
                    <a:pt x="227" y="883"/>
                    <a:pt x="227" y="483"/>
                    <a:pt x="251" y="113"/>
                  </a:cubicBezTo>
                  <a:cubicBezTo>
                    <a:pt x="251" y="38"/>
                    <a:pt x="194" y="1"/>
                    <a:pt x="1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0"/>
            <p:cNvSpPr/>
            <p:nvPr/>
          </p:nvSpPr>
          <p:spPr>
            <a:xfrm rot="10800000" flipH="1">
              <a:off x="6510111" y="2454270"/>
              <a:ext cx="87600" cy="113775"/>
            </a:xfrm>
            <a:custGeom>
              <a:avLst/>
              <a:gdLst/>
              <a:ahLst/>
              <a:cxnLst/>
              <a:rect l="l" t="t" r="r" b="b"/>
              <a:pathLst>
                <a:path w="3504" h="4551" extrusionOk="0">
                  <a:moveTo>
                    <a:pt x="152" y="1"/>
                  </a:moveTo>
                  <a:cubicBezTo>
                    <a:pt x="103" y="1"/>
                    <a:pt x="54" y="31"/>
                    <a:pt x="54" y="90"/>
                  </a:cubicBezTo>
                  <a:cubicBezTo>
                    <a:pt x="0" y="1559"/>
                    <a:pt x="275" y="3004"/>
                    <a:pt x="299" y="4448"/>
                  </a:cubicBezTo>
                  <a:cubicBezTo>
                    <a:pt x="299" y="4507"/>
                    <a:pt x="351" y="4550"/>
                    <a:pt x="396" y="4550"/>
                  </a:cubicBezTo>
                  <a:cubicBezTo>
                    <a:pt x="406" y="4550"/>
                    <a:pt x="415" y="4548"/>
                    <a:pt x="424" y="4544"/>
                  </a:cubicBezTo>
                  <a:cubicBezTo>
                    <a:pt x="1421" y="4269"/>
                    <a:pt x="2412" y="4120"/>
                    <a:pt x="3385" y="3821"/>
                  </a:cubicBezTo>
                  <a:cubicBezTo>
                    <a:pt x="3503" y="3776"/>
                    <a:pt x="3462" y="3599"/>
                    <a:pt x="3357" y="3599"/>
                  </a:cubicBezTo>
                  <a:cubicBezTo>
                    <a:pt x="3351" y="3599"/>
                    <a:pt x="3344" y="3599"/>
                    <a:pt x="3337" y="3601"/>
                  </a:cubicBezTo>
                  <a:cubicBezTo>
                    <a:pt x="2836" y="3750"/>
                    <a:pt x="2364" y="3875"/>
                    <a:pt x="1869" y="4001"/>
                  </a:cubicBezTo>
                  <a:cubicBezTo>
                    <a:pt x="1566" y="4056"/>
                    <a:pt x="1166" y="4235"/>
                    <a:pt x="877" y="4235"/>
                  </a:cubicBezTo>
                  <a:cubicBezTo>
                    <a:pt x="665" y="4235"/>
                    <a:pt x="512" y="4138"/>
                    <a:pt x="502" y="3821"/>
                  </a:cubicBezTo>
                  <a:cubicBezTo>
                    <a:pt x="448" y="2580"/>
                    <a:pt x="227" y="1362"/>
                    <a:pt x="251" y="90"/>
                  </a:cubicBezTo>
                  <a:cubicBezTo>
                    <a:pt x="251" y="31"/>
                    <a:pt x="202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0"/>
            <p:cNvSpPr/>
            <p:nvPr/>
          </p:nvSpPr>
          <p:spPr>
            <a:xfrm rot="10800000" flipH="1">
              <a:off x="6582936" y="2634120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73" y="0"/>
                  </a:moveTo>
                  <a:cubicBezTo>
                    <a:pt x="0" y="0"/>
                    <a:pt x="0" y="251"/>
                    <a:pt x="173" y="251"/>
                  </a:cubicBezTo>
                  <a:cubicBezTo>
                    <a:pt x="323" y="251"/>
                    <a:pt x="323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0"/>
            <p:cNvSpPr/>
            <p:nvPr/>
          </p:nvSpPr>
          <p:spPr>
            <a:xfrm rot="10800000" flipH="1">
              <a:off x="6592786" y="2642795"/>
              <a:ext cx="8225" cy="6275"/>
            </a:xfrm>
            <a:custGeom>
              <a:avLst/>
              <a:gdLst/>
              <a:ahLst/>
              <a:cxnLst/>
              <a:rect l="l" t="t" r="r" b="b"/>
              <a:pathLst>
                <a:path w="329" h="251" extrusionOk="0">
                  <a:moveTo>
                    <a:pt x="179" y="0"/>
                  </a:moveTo>
                  <a:cubicBezTo>
                    <a:pt x="0" y="0"/>
                    <a:pt x="0" y="251"/>
                    <a:pt x="179" y="251"/>
                  </a:cubicBezTo>
                  <a:cubicBezTo>
                    <a:pt x="329" y="251"/>
                    <a:pt x="329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0"/>
            <p:cNvSpPr/>
            <p:nvPr/>
          </p:nvSpPr>
          <p:spPr>
            <a:xfrm rot="10800000" flipH="1">
              <a:off x="6594711" y="263039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74" y="1"/>
                  </a:moveTo>
                  <a:cubicBezTo>
                    <a:pt x="1" y="1"/>
                    <a:pt x="1" y="251"/>
                    <a:pt x="174" y="251"/>
                  </a:cubicBezTo>
                  <a:cubicBezTo>
                    <a:pt x="347" y="251"/>
                    <a:pt x="347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0"/>
            <p:cNvSpPr/>
            <p:nvPr/>
          </p:nvSpPr>
          <p:spPr>
            <a:xfrm rot="10800000" flipH="1">
              <a:off x="6669336" y="2576970"/>
              <a:ext cx="8700" cy="6750"/>
            </a:xfrm>
            <a:custGeom>
              <a:avLst/>
              <a:gdLst/>
              <a:ahLst/>
              <a:cxnLst/>
              <a:rect l="l" t="t" r="r" b="b"/>
              <a:pathLst>
                <a:path w="348" h="270" extrusionOk="0">
                  <a:moveTo>
                    <a:pt x="174" y="1"/>
                  </a:moveTo>
                  <a:cubicBezTo>
                    <a:pt x="1" y="1"/>
                    <a:pt x="1" y="270"/>
                    <a:pt x="174" y="270"/>
                  </a:cubicBezTo>
                  <a:cubicBezTo>
                    <a:pt x="347" y="270"/>
                    <a:pt x="347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0"/>
            <p:cNvSpPr/>
            <p:nvPr/>
          </p:nvSpPr>
          <p:spPr>
            <a:xfrm rot="10800000" flipH="1">
              <a:off x="6678611" y="2588770"/>
              <a:ext cx="8225" cy="6125"/>
            </a:xfrm>
            <a:custGeom>
              <a:avLst/>
              <a:gdLst/>
              <a:ahLst/>
              <a:cxnLst/>
              <a:rect l="l" t="t" r="r" b="b"/>
              <a:pathLst>
                <a:path w="329" h="245" extrusionOk="0">
                  <a:moveTo>
                    <a:pt x="179" y="0"/>
                  </a:moveTo>
                  <a:cubicBezTo>
                    <a:pt x="0" y="0"/>
                    <a:pt x="0" y="245"/>
                    <a:pt x="179" y="245"/>
                  </a:cubicBezTo>
                  <a:cubicBezTo>
                    <a:pt x="328" y="245"/>
                    <a:pt x="328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0"/>
            <p:cNvSpPr/>
            <p:nvPr/>
          </p:nvSpPr>
          <p:spPr>
            <a:xfrm rot="10800000" flipH="1">
              <a:off x="6683086" y="2575020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73" y="0"/>
                  </a:moveTo>
                  <a:cubicBezTo>
                    <a:pt x="0" y="0"/>
                    <a:pt x="0" y="251"/>
                    <a:pt x="173" y="251"/>
                  </a:cubicBezTo>
                  <a:cubicBezTo>
                    <a:pt x="323" y="251"/>
                    <a:pt x="323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 rot="10800000" flipH="1">
              <a:off x="6539961" y="2524745"/>
              <a:ext cx="8825" cy="6125"/>
            </a:xfrm>
            <a:custGeom>
              <a:avLst/>
              <a:gdLst/>
              <a:ahLst/>
              <a:cxnLst/>
              <a:rect l="l" t="t" r="r" b="b"/>
              <a:pathLst>
                <a:path w="353" h="245" extrusionOk="0">
                  <a:moveTo>
                    <a:pt x="173" y="0"/>
                  </a:moveTo>
                  <a:cubicBezTo>
                    <a:pt x="0" y="0"/>
                    <a:pt x="0" y="245"/>
                    <a:pt x="173" y="245"/>
                  </a:cubicBezTo>
                  <a:cubicBezTo>
                    <a:pt x="352" y="245"/>
                    <a:pt x="352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 rot="10800000" flipH="1">
              <a:off x="6547411" y="2535920"/>
              <a:ext cx="8075" cy="6150"/>
            </a:xfrm>
            <a:custGeom>
              <a:avLst/>
              <a:gdLst/>
              <a:ahLst/>
              <a:cxnLst/>
              <a:rect l="l" t="t" r="r" b="b"/>
              <a:pathLst>
                <a:path w="323" h="246" extrusionOk="0">
                  <a:moveTo>
                    <a:pt x="174" y="0"/>
                  </a:moveTo>
                  <a:cubicBezTo>
                    <a:pt x="1" y="0"/>
                    <a:pt x="1" y="245"/>
                    <a:pt x="174" y="245"/>
                  </a:cubicBezTo>
                  <a:cubicBezTo>
                    <a:pt x="323" y="245"/>
                    <a:pt x="323" y="0"/>
                    <a:pt x="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 rot="10800000" flipH="1">
              <a:off x="6599061" y="2500995"/>
              <a:ext cx="8675" cy="6300"/>
            </a:xfrm>
            <a:custGeom>
              <a:avLst/>
              <a:gdLst/>
              <a:ahLst/>
              <a:cxnLst/>
              <a:rect l="l" t="t" r="r" b="b"/>
              <a:pathLst>
                <a:path w="347" h="252" extrusionOk="0">
                  <a:moveTo>
                    <a:pt x="173" y="0"/>
                  </a:moveTo>
                  <a:cubicBezTo>
                    <a:pt x="0" y="0"/>
                    <a:pt x="0" y="251"/>
                    <a:pt x="173" y="251"/>
                  </a:cubicBezTo>
                  <a:cubicBezTo>
                    <a:pt x="346" y="251"/>
                    <a:pt x="346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 rot="10800000" flipH="1">
              <a:off x="6603986" y="2488620"/>
              <a:ext cx="8825" cy="6300"/>
            </a:xfrm>
            <a:custGeom>
              <a:avLst/>
              <a:gdLst/>
              <a:ahLst/>
              <a:cxnLst/>
              <a:rect l="l" t="t" r="r" b="b"/>
              <a:pathLst>
                <a:path w="353" h="252" extrusionOk="0">
                  <a:moveTo>
                    <a:pt x="179" y="1"/>
                  </a:moveTo>
                  <a:cubicBezTo>
                    <a:pt x="0" y="1"/>
                    <a:pt x="0" y="252"/>
                    <a:pt x="179" y="252"/>
                  </a:cubicBezTo>
                  <a:cubicBezTo>
                    <a:pt x="352" y="252"/>
                    <a:pt x="352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 rot="10800000" flipH="1">
              <a:off x="6612786" y="2499220"/>
              <a:ext cx="8075" cy="6125"/>
            </a:xfrm>
            <a:custGeom>
              <a:avLst/>
              <a:gdLst/>
              <a:ahLst/>
              <a:cxnLst/>
              <a:rect l="l" t="t" r="r" b="b"/>
              <a:pathLst>
                <a:path w="323" h="245" extrusionOk="0">
                  <a:moveTo>
                    <a:pt x="173" y="0"/>
                  </a:moveTo>
                  <a:cubicBezTo>
                    <a:pt x="0" y="0"/>
                    <a:pt x="0" y="245"/>
                    <a:pt x="173" y="245"/>
                  </a:cubicBezTo>
                  <a:cubicBezTo>
                    <a:pt x="323" y="245"/>
                    <a:pt x="323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 rot="10800000" flipH="1">
              <a:off x="6487111" y="2474895"/>
              <a:ext cx="8100" cy="6275"/>
            </a:xfrm>
            <a:custGeom>
              <a:avLst/>
              <a:gdLst/>
              <a:ahLst/>
              <a:cxnLst/>
              <a:rect l="l" t="t" r="r" b="b"/>
              <a:pathLst>
                <a:path w="324" h="251" extrusionOk="0">
                  <a:moveTo>
                    <a:pt x="150" y="0"/>
                  </a:moveTo>
                  <a:cubicBezTo>
                    <a:pt x="1" y="0"/>
                    <a:pt x="1" y="251"/>
                    <a:pt x="150" y="251"/>
                  </a:cubicBezTo>
                  <a:cubicBezTo>
                    <a:pt x="323" y="251"/>
                    <a:pt x="323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 rot="10800000" flipH="1">
              <a:off x="6489661" y="2463095"/>
              <a:ext cx="8675" cy="6300"/>
            </a:xfrm>
            <a:custGeom>
              <a:avLst/>
              <a:gdLst/>
              <a:ahLst/>
              <a:cxnLst/>
              <a:rect l="l" t="t" r="r" b="b"/>
              <a:pathLst>
                <a:path w="347" h="252" extrusionOk="0">
                  <a:moveTo>
                    <a:pt x="173" y="1"/>
                  </a:moveTo>
                  <a:cubicBezTo>
                    <a:pt x="0" y="1"/>
                    <a:pt x="0" y="252"/>
                    <a:pt x="173" y="252"/>
                  </a:cubicBezTo>
                  <a:cubicBezTo>
                    <a:pt x="346" y="252"/>
                    <a:pt x="346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 rot="10800000" flipH="1">
              <a:off x="6696661" y="2693820"/>
              <a:ext cx="8075" cy="6300"/>
            </a:xfrm>
            <a:custGeom>
              <a:avLst/>
              <a:gdLst/>
              <a:ahLst/>
              <a:cxnLst/>
              <a:rect l="l" t="t" r="r" b="b"/>
              <a:pathLst>
                <a:path w="323" h="252" extrusionOk="0">
                  <a:moveTo>
                    <a:pt x="150" y="0"/>
                  </a:moveTo>
                  <a:cubicBezTo>
                    <a:pt x="0" y="0"/>
                    <a:pt x="0" y="251"/>
                    <a:pt x="150" y="251"/>
                  </a:cubicBezTo>
                  <a:cubicBezTo>
                    <a:pt x="323" y="251"/>
                    <a:pt x="323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 rot="10800000" flipH="1">
              <a:off x="6705461" y="2685770"/>
              <a:ext cx="8100" cy="6900"/>
            </a:xfrm>
            <a:custGeom>
              <a:avLst/>
              <a:gdLst/>
              <a:ahLst/>
              <a:cxnLst/>
              <a:rect l="l" t="t" r="r" b="b"/>
              <a:pathLst>
                <a:path w="324" h="276" extrusionOk="0">
                  <a:moveTo>
                    <a:pt x="150" y="1"/>
                  </a:moveTo>
                  <a:cubicBezTo>
                    <a:pt x="1" y="1"/>
                    <a:pt x="1" y="275"/>
                    <a:pt x="150" y="275"/>
                  </a:cubicBezTo>
                  <a:cubicBezTo>
                    <a:pt x="323" y="275"/>
                    <a:pt x="32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0"/>
          <p:cNvGrpSpPr/>
          <p:nvPr/>
        </p:nvGrpSpPr>
        <p:grpSpPr>
          <a:xfrm>
            <a:off x="8106339" y="-482820"/>
            <a:ext cx="1210840" cy="1568321"/>
            <a:chOff x="5879975" y="2355513"/>
            <a:chExt cx="234350" cy="303550"/>
          </a:xfrm>
        </p:grpSpPr>
        <p:sp>
          <p:nvSpPr>
            <p:cNvPr id="2496" name="Google Shape;2496;p20"/>
            <p:cNvSpPr/>
            <p:nvPr/>
          </p:nvSpPr>
          <p:spPr>
            <a:xfrm rot="10800000" flipH="1">
              <a:off x="5879975" y="2360538"/>
              <a:ext cx="234350" cy="298525"/>
            </a:xfrm>
            <a:custGeom>
              <a:avLst/>
              <a:gdLst/>
              <a:ahLst/>
              <a:cxnLst/>
              <a:rect l="l" t="t" r="r" b="b"/>
              <a:pathLst>
                <a:path w="9374" h="11941" extrusionOk="0">
                  <a:moveTo>
                    <a:pt x="1" y="0"/>
                  </a:moveTo>
                  <a:lnTo>
                    <a:pt x="1" y="0"/>
                  </a:lnTo>
                  <a:cubicBezTo>
                    <a:pt x="299" y="1248"/>
                    <a:pt x="795" y="2562"/>
                    <a:pt x="1195" y="3809"/>
                  </a:cubicBezTo>
                  <a:cubicBezTo>
                    <a:pt x="1911" y="6221"/>
                    <a:pt x="3953" y="7117"/>
                    <a:pt x="5744" y="8609"/>
                  </a:cubicBezTo>
                  <a:cubicBezTo>
                    <a:pt x="6568" y="9254"/>
                    <a:pt x="7338" y="9851"/>
                    <a:pt x="8084" y="10573"/>
                  </a:cubicBezTo>
                  <a:cubicBezTo>
                    <a:pt x="8486" y="10953"/>
                    <a:pt x="8786" y="11473"/>
                    <a:pt x="9219" y="11792"/>
                  </a:cubicBezTo>
                  <a:lnTo>
                    <a:pt x="9219" y="11792"/>
                  </a:lnTo>
                  <a:cubicBezTo>
                    <a:pt x="9125" y="11628"/>
                    <a:pt x="9004" y="11372"/>
                    <a:pt x="8956" y="11218"/>
                  </a:cubicBezTo>
                  <a:cubicBezTo>
                    <a:pt x="8257" y="9254"/>
                    <a:pt x="8179" y="7218"/>
                    <a:pt x="7338" y="5248"/>
                  </a:cubicBezTo>
                  <a:cubicBezTo>
                    <a:pt x="5971" y="2066"/>
                    <a:pt x="2807" y="1368"/>
                    <a:pt x="1" y="0"/>
                  </a:cubicBezTo>
                  <a:close/>
                  <a:moveTo>
                    <a:pt x="9219" y="11792"/>
                  </a:moveTo>
                  <a:cubicBezTo>
                    <a:pt x="9264" y="11869"/>
                    <a:pt x="9303" y="11925"/>
                    <a:pt x="9326" y="11940"/>
                  </a:cubicBezTo>
                  <a:lnTo>
                    <a:pt x="9373" y="11893"/>
                  </a:lnTo>
                  <a:cubicBezTo>
                    <a:pt x="9320" y="11862"/>
                    <a:pt x="9269" y="11828"/>
                    <a:pt x="9219" y="117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 rot="10800000" flipH="1">
              <a:off x="5909075" y="2355513"/>
              <a:ext cx="204300" cy="265750"/>
            </a:xfrm>
            <a:custGeom>
              <a:avLst/>
              <a:gdLst/>
              <a:ahLst/>
              <a:cxnLst/>
              <a:rect l="l" t="t" r="r" b="b"/>
              <a:pathLst>
                <a:path w="8172" h="10630" extrusionOk="0">
                  <a:moveTo>
                    <a:pt x="152" y="1"/>
                  </a:moveTo>
                  <a:cubicBezTo>
                    <a:pt x="70" y="1"/>
                    <a:pt x="1" y="106"/>
                    <a:pt x="78" y="184"/>
                  </a:cubicBezTo>
                  <a:cubicBezTo>
                    <a:pt x="1523" y="1772"/>
                    <a:pt x="3111" y="3240"/>
                    <a:pt x="4580" y="4834"/>
                  </a:cubicBezTo>
                  <a:cubicBezTo>
                    <a:pt x="6048" y="6452"/>
                    <a:pt x="6968" y="8637"/>
                    <a:pt x="7941" y="10578"/>
                  </a:cubicBezTo>
                  <a:cubicBezTo>
                    <a:pt x="7962" y="10614"/>
                    <a:pt x="7991" y="10629"/>
                    <a:pt x="8022" y="10629"/>
                  </a:cubicBezTo>
                  <a:cubicBezTo>
                    <a:pt x="8095" y="10629"/>
                    <a:pt x="8172" y="10541"/>
                    <a:pt x="8138" y="10452"/>
                  </a:cubicBezTo>
                  <a:cubicBezTo>
                    <a:pt x="7195" y="8590"/>
                    <a:pt x="6269" y="6524"/>
                    <a:pt x="4926" y="4906"/>
                  </a:cubicBezTo>
                  <a:cubicBezTo>
                    <a:pt x="3463" y="3169"/>
                    <a:pt x="1744" y="1700"/>
                    <a:pt x="228" y="35"/>
                  </a:cubicBezTo>
                  <a:cubicBezTo>
                    <a:pt x="204" y="11"/>
                    <a:pt x="177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 rot="10800000" flipH="1">
              <a:off x="5914450" y="2552738"/>
              <a:ext cx="63175" cy="51225"/>
            </a:xfrm>
            <a:custGeom>
              <a:avLst/>
              <a:gdLst/>
              <a:ahLst/>
              <a:cxnLst/>
              <a:rect l="l" t="t" r="r" b="b"/>
              <a:pathLst>
                <a:path w="2527" h="2049" extrusionOk="0">
                  <a:moveTo>
                    <a:pt x="2413" y="1"/>
                  </a:moveTo>
                  <a:cubicBezTo>
                    <a:pt x="2356" y="1"/>
                    <a:pt x="2299" y="38"/>
                    <a:pt x="2299" y="113"/>
                  </a:cubicBezTo>
                  <a:lnTo>
                    <a:pt x="2299" y="1775"/>
                  </a:lnTo>
                  <a:lnTo>
                    <a:pt x="2299" y="1775"/>
                  </a:lnTo>
                  <a:cubicBezTo>
                    <a:pt x="1623" y="1446"/>
                    <a:pt x="925" y="1219"/>
                    <a:pt x="186" y="1080"/>
                  </a:cubicBezTo>
                  <a:cubicBezTo>
                    <a:pt x="171" y="1075"/>
                    <a:pt x="158" y="1073"/>
                    <a:pt x="145" y="1073"/>
                  </a:cubicBezTo>
                  <a:cubicBezTo>
                    <a:pt x="29" y="1073"/>
                    <a:pt x="1" y="1256"/>
                    <a:pt x="114" y="1283"/>
                  </a:cubicBezTo>
                  <a:cubicBezTo>
                    <a:pt x="908" y="1456"/>
                    <a:pt x="1631" y="1677"/>
                    <a:pt x="2353" y="2029"/>
                  </a:cubicBezTo>
                  <a:cubicBezTo>
                    <a:pt x="2373" y="2042"/>
                    <a:pt x="2395" y="2048"/>
                    <a:pt x="2416" y="2048"/>
                  </a:cubicBezTo>
                  <a:cubicBezTo>
                    <a:pt x="2473" y="2048"/>
                    <a:pt x="2526" y="2008"/>
                    <a:pt x="2526" y="1952"/>
                  </a:cubicBezTo>
                  <a:lnTo>
                    <a:pt x="2526" y="113"/>
                  </a:lnTo>
                  <a:cubicBezTo>
                    <a:pt x="2526" y="38"/>
                    <a:pt x="2469" y="1"/>
                    <a:pt x="2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 rot="10800000" flipH="1">
              <a:off x="5942675" y="2502763"/>
              <a:ext cx="84625" cy="57200"/>
            </a:xfrm>
            <a:custGeom>
              <a:avLst/>
              <a:gdLst/>
              <a:ahLst/>
              <a:cxnLst/>
              <a:rect l="l" t="t" r="r" b="b"/>
              <a:pathLst>
                <a:path w="3385" h="2288" extrusionOk="0">
                  <a:moveTo>
                    <a:pt x="3286" y="0"/>
                  </a:moveTo>
                  <a:cubicBezTo>
                    <a:pt x="3237" y="0"/>
                    <a:pt x="3188" y="30"/>
                    <a:pt x="3188" y="90"/>
                  </a:cubicBezTo>
                  <a:cubicBezTo>
                    <a:pt x="3166" y="728"/>
                    <a:pt x="3080" y="1366"/>
                    <a:pt x="3047" y="1999"/>
                  </a:cubicBezTo>
                  <a:lnTo>
                    <a:pt x="3047" y="1999"/>
                  </a:lnTo>
                  <a:cubicBezTo>
                    <a:pt x="2144" y="1555"/>
                    <a:pt x="1132" y="1332"/>
                    <a:pt x="125" y="1236"/>
                  </a:cubicBezTo>
                  <a:cubicBezTo>
                    <a:pt x="119" y="1235"/>
                    <a:pt x="113" y="1234"/>
                    <a:pt x="107" y="1234"/>
                  </a:cubicBezTo>
                  <a:cubicBezTo>
                    <a:pt x="0" y="1234"/>
                    <a:pt x="6" y="1433"/>
                    <a:pt x="125" y="1433"/>
                  </a:cubicBezTo>
                  <a:cubicBezTo>
                    <a:pt x="1146" y="1535"/>
                    <a:pt x="2191" y="1785"/>
                    <a:pt x="3110" y="2281"/>
                  </a:cubicBezTo>
                  <a:cubicBezTo>
                    <a:pt x="3120" y="2285"/>
                    <a:pt x="3131" y="2287"/>
                    <a:pt x="3142" y="2287"/>
                  </a:cubicBezTo>
                  <a:cubicBezTo>
                    <a:pt x="3195" y="2287"/>
                    <a:pt x="3260" y="2243"/>
                    <a:pt x="3260" y="2179"/>
                  </a:cubicBezTo>
                  <a:cubicBezTo>
                    <a:pt x="3284" y="1487"/>
                    <a:pt x="3385" y="788"/>
                    <a:pt x="3385" y="90"/>
                  </a:cubicBezTo>
                  <a:cubicBezTo>
                    <a:pt x="3385" y="30"/>
                    <a:pt x="3336" y="0"/>
                    <a:pt x="3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 rot="10800000" flipH="1">
              <a:off x="5999550" y="2459188"/>
              <a:ext cx="62300" cy="52075"/>
            </a:xfrm>
            <a:custGeom>
              <a:avLst/>
              <a:gdLst/>
              <a:ahLst/>
              <a:cxnLst/>
              <a:rect l="l" t="t" r="r" b="b"/>
              <a:pathLst>
                <a:path w="2492" h="2083" extrusionOk="0">
                  <a:moveTo>
                    <a:pt x="2363" y="1"/>
                  </a:moveTo>
                  <a:cubicBezTo>
                    <a:pt x="2325" y="1"/>
                    <a:pt x="2289" y="24"/>
                    <a:pt x="2280" y="82"/>
                  </a:cubicBezTo>
                  <a:cubicBezTo>
                    <a:pt x="2164" y="665"/>
                    <a:pt x="2176" y="1263"/>
                    <a:pt x="2178" y="1842"/>
                  </a:cubicBezTo>
                  <a:lnTo>
                    <a:pt x="2178" y="1842"/>
                  </a:lnTo>
                  <a:cubicBezTo>
                    <a:pt x="1501" y="1672"/>
                    <a:pt x="849" y="1442"/>
                    <a:pt x="191" y="1228"/>
                  </a:cubicBezTo>
                  <a:cubicBezTo>
                    <a:pt x="182" y="1227"/>
                    <a:pt x="174" y="1226"/>
                    <a:pt x="166" y="1226"/>
                  </a:cubicBezTo>
                  <a:cubicBezTo>
                    <a:pt x="37" y="1226"/>
                    <a:pt x="0" y="1405"/>
                    <a:pt x="113" y="1455"/>
                  </a:cubicBezTo>
                  <a:cubicBezTo>
                    <a:pt x="835" y="1652"/>
                    <a:pt x="1534" y="1903"/>
                    <a:pt x="2256" y="2076"/>
                  </a:cubicBezTo>
                  <a:cubicBezTo>
                    <a:pt x="2269" y="2080"/>
                    <a:pt x="2282" y="2082"/>
                    <a:pt x="2294" y="2082"/>
                  </a:cubicBezTo>
                  <a:cubicBezTo>
                    <a:pt x="2353" y="2082"/>
                    <a:pt x="2405" y="2039"/>
                    <a:pt x="2405" y="1975"/>
                  </a:cubicBezTo>
                  <a:cubicBezTo>
                    <a:pt x="2382" y="1354"/>
                    <a:pt x="2352" y="757"/>
                    <a:pt x="2477" y="136"/>
                  </a:cubicBezTo>
                  <a:cubicBezTo>
                    <a:pt x="2492" y="59"/>
                    <a:pt x="2424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 rot="10800000" flipH="1">
              <a:off x="5999375" y="2555763"/>
              <a:ext cx="8675" cy="6875"/>
            </a:xfrm>
            <a:custGeom>
              <a:avLst/>
              <a:gdLst/>
              <a:ahLst/>
              <a:cxnLst/>
              <a:rect l="l" t="t" r="r" b="b"/>
              <a:pathLst>
                <a:path w="347" h="275" extrusionOk="0">
                  <a:moveTo>
                    <a:pt x="174" y="0"/>
                  </a:moveTo>
                  <a:cubicBezTo>
                    <a:pt x="1" y="0"/>
                    <a:pt x="1" y="275"/>
                    <a:pt x="174" y="275"/>
                  </a:cubicBezTo>
                  <a:cubicBezTo>
                    <a:pt x="347" y="275"/>
                    <a:pt x="347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 rot="10800000" flipH="1">
              <a:off x="6003700" y="2574413"/>
              <a:ext cx="8100" cy="6300"/>
            </a:xfrm>
            <a:custGeom>
              <a:avLst/>
              <a:gdLst/>
              <a:ahLst/>
              <a:cxnLst/>
              <a:rect l="l" t="t" r="r" b="b"/>
              <a:pathLst>
                <a:path w="324" h="252" extrusionOk="0">
                  <a:moveTo>
                    <a:pt x="174" y="1"/>
                  </a:moveTo>
                  <a:cubicBezTo>
                    <a:pt x="1" y="1"/>
                    <a:pt x="1" y="251"/>
                    <a:pt x="174" y="251"/>
                  </a:cubicBezTo>
                  <a:cubicBezTo>
                    <a:pt x="323" y="251"/>
                    <a:pt x="323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 rot="10800000" flipH="1">
              <a:off x="5907300" y="2586213"/>
              <a:ext cx="8075" cy="6875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173" y="0"/>
                  </a:moveTo>
                  <a:cubicBezTo>
                    <a:pt x="0" y="0"/>
                    <a:pt x="0" y="275"/>
                    <a:pt x="173" y="275"/>
                  </a:cubicBezTo>
                  <a:cubicBezTo>
                    <a:pt x="323" y="275"/>
                    <a:pt x="323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 rot="10800000" flipH="1">
              <a:off x="5942675" y="2540238"/>
              <a:ext cx="8825" cy="6300"/>
            </a:xfrm>
            <a:custGeom>
              <a:avLst/>
              <a:gdLst/>
              <a:ahLst/>
              <a:cxnLst/>
              <a:rect l="l" t="t" r="r" b="b"/>
              <a:pathLst>
                <a:path w="353" h="252" extrusionOk="0">
                  <a:moveTo>
                    <a:pt x="179" y="1"/>
                  </a:moveTo>
                  <a:cubicBezTo>
                    <a:pt x="0" y="1"/>
                    <a:pt x="0" y="251"/>
                    <a:pt x="179" y="251"/>
                  </a:cubicBezTo>
                  <a:cubicBezTo>
                    <a:pt x="352" y="251"/>
                    <a:pt x="352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 rot="10800000" flipH="1">
              <a:off x="5957000" y="2534563"/>
              <a:ext cx="8825" cy="6900"/>
            </a:xfrm>
            <a:custGeom>
              <a:avLst/>
              <a:gdLst/>
              <a:ahLst/>
              <a:cxnLst/>
              <a:rect l="l" t="t" r="r" b="b"/>
              <a:pathLst>
                <a:path w="353" h="276" extrusionOk="0">
                  <a:moveTo>
                    <a:pt x="173" y="1"/>
                  </a:moveTo>
                  <a:cubicBezTo>
                    <a:pt x="0" y="1"/>
                    <a:pt x="0" y="275"/>
                    <a:pt x="173" y="275"/>
                  </a:cubicBezTo>
                  <a:cubicBezTo>
                    <a:pt x="352" y="275"/>
                    <a:pt x="352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 rot="10800000" flipH="1">
              <a:off x="6069525" y="2461888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80" y="0"/>
                  </a:moveTo>
                  <a:cubicBezTo>
                    <a:pt x="0" y="0"/>
                    <a:pt x="0" y="275"/>
                    <a:pt x="180" y="275"/>
                  </a:cubicBezTo>
                  <a:cubicBezTo>
                    <a:pt x="353" y="275"/>
                    <a:pt x="353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 rot="10800000" flipH="1">
              <a:off x="6040425" y="2445013"/>
              <a:ext cx="8675" cy="6300"/>
            </a:xfrm>
            <a:custGeom>
              <a:avLst/>
              <a:gdLst/>
              <a:ahLst/>
              <a:cxnLst/>
              <a:rect l="l" t="t" r="r" b="b"/>
              <a:pathLst>
                <a:path w="347" h="252" extrusionOk="0">
                  <a:moveTo>
                    <a:pt x="173" y="1"/>
                  </a:moveTo>
                  <a:cubicBezTo>
                    <a:pt x="0" y="1"/>
                    <a:pt x="0" y="251"/>
                    <a:pt x="173" y="251"/>
                  </a:cubicBezTo>
                  <a:cubicBezTo>
                    <a:pt x="347" y="251"/>
                    <a:pt x="347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8" name="Google Shape;2508;p20"/>
          <p:cNvGrpSpPr/>
          <p:nvPr/>
        </p:nvGrpSpPr>
        <p:grpSpPr>
          <a:xfrm>
            <a:off x="1166641" y="69918"/>
            <a:ext cx="1259736" cy="847039"/>
            <a:chOff x="1229612" y="-123520"/>
            <a:chExt cx="1417663" cy="953229"/>
          </a:xfrm>
        </p:grpSpPr>
        <p:sp>
          <p:nvSpPr>
            <p:cNvPr id="2509" name="Google Shape;2509;p20"/>
            <p:cNvSpPr/>
            <p:nvPr/>
          </p:nvSpPr>
          <p:spPr>
            <a:xfrm rot="10800000" flipH="1">
              <a:off x="1537196" y="527353"/>
              <a:ext cx="260528" cy="70520"/>
            </a:xfrm>
            <a:custGeom>
              <a:avLst/>
              <a:gdLst/>
              <a:ahLst/>
              <a:cxnLst/>
              <a:rect l="l" t="t" r="r" b="b"/>
              <a:pathLst>
                <a:path w="2043" h="553" extrusionOk="0">
                  <a:moveTo>
                    <a:pt x="167" y="0"/>
                  </a:moveTo>
                  <a:cubicBezTo>
                    <a:pt x="61" y="0"/>
                    <a:pt x="0" y="113"/>
                    <a:pt x="0" y="200"/>
                  </a:cubicBezTo>
                  <a:cubicBezTo>
                    <a:pt x="0" y="326"/>
                    <a:pt x="72" y="403"/>
                    <a:pt x="197" y="403"/>
                  </a:cubicBezTo>
                  <a:cubicBezTo>
                    <a:pt x="747" y="451"/>
                    <a:pt x="1296" y="499"/>
                    <a:pt x="1839" y="553"/>
                  </a:cubicBezTo>
                  <a:cubicBezTo>
                    <a:pt x="1941" y="553"/>
                    <a:pt x="2042" y="451"/>
                    <a:pt x="2042" y="350"/>
                  </a:cubicBezTo>
                  <a:cubicBezTo>
                    <a:pt x="2042" y="230"/>
                    <a:pt x="1941" y="153"/>
                    <a:pt x="1839" y="153"/>
                  </a:cubicBezTo>
                  <a:cubicBezTo>
                    <a:pt x="1296" y="105"/>
                    <a:pt x="747" y="51"/>
                    <a:pt x="197" y="3"/>
                  </a:cubicBezTo>
                  <a:cubicBezTo>
                    <a:pt x="187" y="1"/>
                    <a:pt x="177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 rot="10800000" flipH="1">
              <a:off x="1819657" y="584483"/>
              <a:ext cx="215513" cy="67077"/>
            </a:xfrm>
            <a:custGeom>
              <a:avLst/>
              <a:gdLst/>
              <a:ahLst/>
              <a:cxnLst/>
              <a:rect l="l" t="t" r="r" b="b"/>
              <a:pathLst>
                <a:path w="1690" h="526" extrusionOk="0">
                  <a:moveTo>
                    <a:pt x="197" y="0"/>
                  </a:moveTo>
                  <a:cubicBezTo>
                    <a:pt x="96" y="0"/>
                    <a:pt x="0" y="102"/>
                    <a:pt x="0" y="203"/>
                  </a:cubicBezTo>
                  <a:cubicBezTo>
                    <a:pt x="0" y="323"/>
                    <a:pt x="96" y="400"/>
                    <a:pt x="197" y="400"/>
                  </a:cubicBezTo>
                  <a:cubicBezTo>
                    <a:pt x="621" y="448"/>
                    <a:pt x="1069" y="472"/>
                    <a:pt x="1493" y="526"/>
                  </a:cubicBezTo>
                  <a:cubicBezTo>
                    <a:pt x="1588" y="526"/>
                    <a:pt x="1690" y="424"/>
                    <a:pt x="1690" y="323"/>
                  </a:cubicBezTo>
                  <a:cubicBezTo>
                    <a:pt x="1690" y="203"/>
                    <a:pt x="1588" y="126"/>
                    <a:pt x="1493" y="126"/>
                  </a:cubicBezTo>
                  <a:cubicBezTo>
                    <a:pt x="1069" y="78"/>
                    <a:pt x="621" y="54"/>
                    <a:pt x="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 rot="10800000" flipH="1">
              <a:off x="1806650" y="372031"/>
              <a:ext cx="196640" cy="63379"/>
            </a:xfrm>
            <a:custGeom>
              <a:avLst/>
              <a:gdLst/>
              <a:ahLst/>
              <a:cxnLst/>
              <a:rect l="l" t="t" r="r" b="b"/>
              <a:pathLst>
                <a:path w="1542" h="497" extrusionOk="0">
                  <a:moveTo>
                    <a:pt x="275" y="1"/>
                  </a:moveTo>
                  <a:cubicBezTo>
                    <a:pt x="174" y="1"/>
                    <a:pt x="49" y="49"/>
                    <a:pt x="25" y="150"/>
                  </a:cubicBezTo>
                  <a:cubicBezTo>
                    <a:pt x="1" y="246"/>
                    <a:pt x="49" y="371"/>
                    <a:pt x="174" y="395"/>
                  </a:cubicBezTo>
                  <a:cubicBezTo>
                    <a:pt x="426" y="463"/>
                    <a:pt x="687" y="496"/>
                    <a:pt x="952" y="496"/>
                  </a:cubicBezTo>
                  <a:cubicBezTo>
                    <a:pt x="1082" y="496"/>
                    <a:pt x="1213" y="488"/>
                    <a:pt x="1344" y="473"/>
                  </a:cubicBezTo>
                  <a:cubicBezTo>
                    <a:pt x="1446" y="473"/>
                    <a:pt x="1541" y="395"/>
                    <a:pt x="1541" y="270"/>
                  </a:cubicBezTo>
                  <a:cubicBezTo>
                    <a:pt x="1541" y="182"/>
                    <a:pt x="1461" y="70"/>
                    <a:pt x="1370" y="70"/>
                  </a:cubicBezTo>
                  <a:cubicBezTo>
                    <a:pt x="1361" y="70"/>
                    <a:pt x="1353" y="71"/>
                    <a:pt x="1344" y="73"/>
                  </a:cubicBezTo>
                  <a:cubicBezTo>
                    <a:pt x="1246" y="85"/>
                    <a:pt x="1153" y="90"/>
                    <a:pt x="1063" y="90"/>
                  </a:cubicBezTo>
                  <a:cubicBezTo>
                    <a:pt x="972" y="90"/>
                    <a:pt x="884" y="85"/>
                    <a:pt x="795" y="73"/>
                  </a:cubicBezTo>
                  <a:lnTo>
                    <a:pt x="550" y="73"/>
                  </a:lnTo>
                  <a:cubicBezTo>
                    <a:pt x="449" y="49"/>
                    <a:pt x="377" y="25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 rot="10800000" flipH="1">
              <a:off x="1997040" y="448162"/>
              <a:ext cx="196512" cy="63379"/>
            </a:xfrm>
            <a:custGeom>
              <a:avLst/>
              <a:gdLst/>
              <a:ahLst/>
              <a:cxnLst/>
              <a:rect l="l" t="t" r="r" b="b"/>
              <a:pathLst>
                <a:path w="1541" h="497" extrusionOk="0">
                  <a:moveTo>
                    <a:pt x="227" y="1"/>
                  </a:moveTo>
                  <a:cubicBezTo>
                    <a:pt x="102" y="1"/>
                    <a:pt x="0" y="96"/>
                    <a:pt x="24" y="222"/>
                  </a:cubicBezTo>
                  <a:cubicBezTo>
                    <a:pt x="24" y="323"/>
                    <a:pt x="102" y="395"/>
                    <a:pt x="227" y="419"/>
                  </a:cubicBezTo>
                  <a:cubicBezTo>
                    <a:pt x="597" y="449"/>
                    <a:pt x="973" y="473"/>
                    <a:pt x="1320" y="496"/>
                  </a:cubicBezTo>
                  <a:cubicBezTo>
                    <a:pt x="1445" y="496"/>
                    <a:pt x="1541" y="395"/>
                    <a:pt x="1541" y="299"/>
                  </a:cubicBezTo>
                  <a:cubicBezTo>
                    <a:pt x="1517" y="174"/>
                    <a:pt x="1445" y="96"/>
                    <a:pt x="1320" y="96"/>
                  </a:cubicBezTo>
                  <a:cubicBezTo>
                    <a:pt x="973" y="73"/>
                    <a:pt x="597" y="49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 rot="10800000" flipH="1">
              <a:off x="1923970" y="685481"/>
              <a:ext cx="244461" cy="84037"/>
            </a:xfrm>
            <a:custGeom>
              <a:avLst/>
              <a:gdLst/>
              <a:ahLst/>
              <a:cxnLst/>
              <a:rect l="l" t="t" r="r" b="b"/>
              <a:pathLst>
                <a:path w="1917" h="659" extrusionOk="0">
                  <a:moveTo>
                    <a:pt x="215" y="0"/>
                  </a:moveTo>
                  <a:cubicBezTo>
                    <a:pt x="120" y="0"/>
                    <a:pt x="49" y="51"/>
                    <a:pt x="24" y="155"/>
                  </a:cubicBezTo>
                  <a:cubicBezTo>
                    <a:pt x="0" y="257"/>
                    <a:pt x="54" y="382"/>
                    <a:pt x="149" y="406"/>
                  </a:cubicBezTo>
                  <a:cubicBezTo>
                    <a:pt x="651" y="478"/>
                    <a:pt x="1146" y="555"/>
                    <a:pt x="1642" y="651"/>
                  </a:cubicBezTo>
                  <a:cubicBezTo>
                    <a:pt x="1660" y="656"/>
                    <a:pt x="1679" y="659"/>
                    <a:pt x="1699" y="659"/>
                  </a:cubicBezTo>
                  <a:cubicBezTo>
                    <a:pt x="1785" y="659"/>
                    <a:pt x="1873" y="604"/>
                    <a:pt x="1893" y="502"/>
                  </a:cubicBezTo>
                  <a:cubicBezTo>
                    <a:pt x="1917" y="406"/>
                    <a:pt x="1869" y="281"/>
                    <a:pt x="1743" y="257"/>
                  </a:cubicBezTo>
                  <a:cubicBezTo>
                    <a:pt x="1248" y="179"/>
                    <a:pt x="770" y="84"/>
                    <a:pt x="275" y="6"/>
                  </a:cubicBezTo>
                  <a:cubicBezTo>
                    <a:pt x="254" y="2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 rot="10800000" flipH="1">
              <a:off x="2349511" y="545589"/>
              <a:ext cx="177511" cy="81104"/>
            </a:xfrm>
            <a:custGeom>
              <a:avLst/>
              <a:gdLst/>
              <a:ahLst/>
              <a:cxnLst/>
              <a:rect l="l" t="t" r="r" b="b"/>
              <a:pathLst>
                <a:path w="1392" h="636" extrusionOk="0">
                  <a:moveTo>
                    <a:pt x="206" y="0"/>
                  </a:moveTo>
                  <a:cubicBezTo>
                    <a:pt x="115" y="0"/>
                    <a:pt x="44" y="55"/>
                    <a:pt x="24" y="158"/>
                  </a:cubicBezTo>
                  <a:cubicBezTo>
                    <a:pt x="0" y="253"/>
                    <a:pt x="48" y="379"/>
                    <a:pt x="150" y="402"/>
                  </a:cubicBezTo>
                  <a:lnTo>
                    <a:pt x="1117" y="629"/>
                  </a:lnTo>
                  <a:cubicBezTo>
                    <a:pt x="1134" y="633"/>
                    <a:pt x="1152" y="635"/>
                    <a:pt x="1170" y="635"/>
                  </a:cubicBezTo>
                  <a:cubicBezTo>
                    <a:pt x="1258" y="635"/>
                    <a:pt x="1348" y="588"/>
                    <a:pt x="1367" y="504"/>
                  </a:cubicBezTo>
                  <a:cubicBezTo>
                    <a:pt x="1391" y="379"/>
                    <a:pt x="1344" y="277"/>
                    <a:pt x="1218" y="253"/>
                  </a:cubicBezTo>
                  <a:cubicBezTo>
                    <a:pt x="896" y="158"/>
                    <a:pt x="568" y="80"/>
                    <a:pt x="269" y="8"/>
                  </a:cubicBezTo>
                  <a:cubicBezTo>
                    <a:pt x="247" y="3"/>
                    <a:pt x="226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 rot="10800000" flipH="1">
              <a:off x="2206431" y="252288"/>
              <a:ext cx="165269" cy="63379"/>
            </a:xfrm>
            <a:custGeom>
              <a:avLst/>
              <a:gdLst/>
              <a:ahLst/>
              <a:cxnLst/>
              <a:rect l="l" t="t" r="r" b="b"/>
              <a:pathLst>
                <a:path w="1296" h="497" extrusionOk="0">
                  <a:moveTo>
                    <a:pt x="234" y="1"/>
                  </a:moveTo>
                  <a:cubicBezTo>
                    <a:pt x="142" y="1"/>
                    <a:pt x="45" y="66"/>
                    <a:pt x="24" y="154"/>
                  </a:cubicBezTo>
                  <a:cubicBezTo>
                    <a:pt x="0" y="256"/>
                    <a:pt x="48" y="351"/>
                    <a:pt x="173" y="405"/>
                  </a:cubicBezTo>
                  <a:cubicBezTo>
                    <a:pt x="388" y="457"/>
                    <a:pt x="603" y="496"/>
                    <a:pt x="828" y="496"/>
                  </a:cubicBezTo>
                  <a:cubicBezTo>
                    <a:pt x="914" y="496"/>
                    <a:pt x="1003" y="490"/>
                    <a:pt x="1093" y="477"/>
                  </a:cubicBezTo>
                  <a:cubicBezTo>
                    <a:pt x="1146" y="477"/>
                    <a:pt x="1194" y="477"/>
                    <a:pt x="1242" y="429"/>
                  </a:cubicBezTo>
                  <a:cubicBezTo>
                    <a:pt x="1272" y="405"/>
                    <a:pt x="1296" y="328"/>
                    <a:pt x="1296" y="280"/>
                  </a:cubicBezTo>
                  <a:cubicBezTo>
                    <a:pt x="1296" y="178"/>
                    <a:pt x="1194" y="77"/>
                    <a:pt x="1093" y="77"/>
                  </a:cubicBezTo>
                  <a:cubicBezTo>
                    <a:pt x="1018" y="92"/>
                    <a:pt x="943" y="99"/>
                    <a:pt x="872" y="99"/>
                  </a:cubicBezTo>
                  <a:cubicBezTo>
                    <a:pt x="801" y="99"/>
                    <a:pt x="734" y="92"/>
                    <a:pt x="675" y="77"/>
                  </a:cubicBezTo>
                  <a:lnTo>
                    <a:pt x="597" y="77"/>
                  </a:lnTo>
                  <a:cubicBezTo>
                    <a:pt x="549" y="77"/>
                    <a:pt x="525" y="77"/>
                    <a:pt x="496" y="53"/>
                  </a:cubicBezTo>
                  <a:cubicBezTo>
                    <a:pt x="424" y="53"/>
                    <a:pt x="346" y="29"/>
                    <a:pt x="275" y="5"/>
                  </a:cubicBezTo>
                  <a:cubicBezTo>
                    <a:pt x="261" y="2"/>
                    <a:pt x="248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 rot="10800000" flipH="1">
              <a:off x="2491826" y="396388"/>
              <a:ext cx="155450" cy="71668"/>
            </a:xfrm>
            <a:custGeom>
              <a:avLst/>
              <a:gdLst/>
              <a:ahLst/>
              <a:cxnLst/>
              <a:rect l="l" t="t" r="r" b="b"/>
              <a:pathLst>
                <a:path w="1219" h="562" extrusionOk="0">
                  <a:moveTo>
                    <a:pt x="224" y="0"/>
                  </a:moveTo>
                  <a:cubicBezTo>
                    <a:pt x="135" y="0"/>
                    <a:pt x="45" y="51"/>
                    <a:pt x="25" y="155"/>
                  </a:cubicBezTo>
                  <a:cubicBezTo>
                    <a:pt x="1" y="257"/>
                    <a:pt x="49" y="376"/>
                    <a:pt x="150" y="406"/>
                  </a:cubicBezTo>
                  <a:cubicBezTo>
                    <a:pt x="425" y="454"/>
                    <a:pt x="675" y="502"/>
                    <a:pt x="944" y="555"/>
                  </a:cubicBezTo>
                  <a:cubicBezTo>
                    <a:pt x="960" y="559"/>
                    <a:pt x="977" y="561"/>
                    <a:pt x="994" y="561"/>
                  </a:cubicBezTo>
                  <a:cubicBezTo>
                    <a:pt x="1083" y="561"/>
                    <a:pt x="1175" y="510"/>
                    <a:pt x="1195" y="430"/>
                  </a:cubicBezTo>
                  <a:cubicBezTo>
                    <a:pt x="1219" y="329"/>
                    <a:pt x="1171" y="203"/>
                    <a:pt x="1045" y="179"/>
                  </a:cubicBezTo>
                  <a:cubicBezTo>
                    <a:pt x="795" y="132"/>
                    <a:pt x="526" y="54"/>
                    <a:pt x="275" y="6"/>
                  </a:cubicBezTo>
                  <a:cubicBezTo>
                    <a:pt x="259" y="2"/>
                    <a:pt x="24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 rot="10800000" flipH="1">
              <a:off x="1708458" y="105637"/>
              <a:ext cx="187458" cy="70903"/>
            </a:xfrm>
            <a:custGeom>
              <a:avLst/>
              <a:gdLst/>
              <a:ahLst/>
              <a:cxnLst/>
              <a:rect l="l" t="t" r="r" b="b"/>
              <a:pathLst>
                <a:path w="1470" h="556" extrusionOk="0">
                  <a:moveTo>
                    <a:pt x="214" y="1"/>
                  </a:moveTo>
                  <a:cubicBezTo>
                    <a:pt x="118" y="1"/>
                    <a:pt x="44" y="48"/>
                    <a:pt x="25" y="132"/>
                  </a:cubicBezTo>
                  <a:cubicBezTo>
                    <a:pt x="1" y="234"/>
                    <a:pt x="48" y="383"/>
                    <a:pt x="150" y="383"/>
                  </a:cubicBezTo>
                  <a:cubicBezTo>
                    <a:pt x="496" y="454"/>
                    <a:pt x="848" y="508"/>
                    <a:pt x="1195" y="556"/>
                  </a:cubicBezTo>
                  <a:cubicBezTo>
                    <a:pt x="1296" y="556"/>
                    <a:pt x="1416" y="532"/>
                    <a:pt x="1445" y="407"/>
                  </a:cubicBezTo>
                  <a:cubicBezTo>
                    <a:pt x="1469" y="305"/>
                    <a:pt x="1416" y="180"/>
                    <a:pt x="1296" y="156"/>
                  </a:cubicBezTo>
                  <a:cubicBezTo>
                    <a:pt x="944" y="108"/>
                    <a:pt x="598" y="60"/>
                    <a:pt x="275" y="7"/>
                  </a:cubicBezTo>
                  <a:cubicBezTo>
                    <a:pt x="254" y="3"/>
                    <a:pt x="233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 rot="10800000" flipH="1">
              <a:off x="1381874" y="263892"/>
              <a:ext cx="202633" cy="73198"/>
            </a:xfrm>
            <a:custGeom>
              <a:avLst/>
              <a:gdLst/>
              <a:ahLst/>
              <a:cxnLst/>
              <a:rect l="l" t="t" r="r" b="b"/>
              <a:pathLst>
                <a:path w="1589" h="574" extrusionOk="0">
                  <a:moveTo>
                    <a:pt x="275" y="0"/>
                  </a:moveTo>
                  <a:cubicBezTo>
                    <a:pt x="174" y="0"/>
                    <a:pt x="48" y="24"/>
                    <a:pt x="25" y="149"/>
                  </a:cubicBezTo>
                  <a:cubicBezTo>
                    <a:pt x="1" y="245"/>
                    <a:pt x="48" y="370"/>
                    <a:pt x="174" y="394"/>
                  </a:cubicBezTo>
                  <a:cubicBezTo>
                    <a:pt x="544" y="448"/>
                    <a:pt x="920" y="496"/>
                    <a:pt x="1320" y="573"/>
                  </a:cubicBezTo>
                  <a:cubicBezTo>
                    <a:pt x="1415" y="573"/>
                    <a:pt x="1541" y="543"/>
                    <a:pt x="1565" y="424"/>
                  </a:cubicBezTo>
                  <a:cubicBezTo>
                    <a:pt x="1589" y="322"/>
                    <a:pt x="1541" y="197"/>
                    <a:pt x="1415" y="173"/>
                  </a:cubicBezTo>
                  <a:cubicBezTo>
                    <a:pt x="1045" y="125"/>
                    <a:pt x="645" y="72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 rot="10800000" flipH="1">
              <a:off x="1974979" y="117752"/>
              <a:ext cx="199573" cy="86970"/>
            </a:xfrm>
            <a:custGeom>
              <a:avLst/>
              <a:gdLst/>
              <a:ahLst/>
              <a:cxnLst/>
              <a:rect l="l" t="t" r="r" b="b"/>
              <a:pathLst>
                <a:path w="1565" h="682" extrusionOk="0">
                  <a:moveTo>
                    <a:pt x="221" y="1"/>
                  </a:moveTo>
                  <a:cubicBezTo>
                    <a:pt x="134" y="1"/>
                    <a:pt x="44" y="48"/>
                    <a:pt x="24" y="132"/>
                  </a:cubicBezTo>
                  <a:cubicBezTo>
                    <a:pt x="0" y="252"/>
                    <a:pt x="72" y="353"/>
                    <a:pt x="173" y="377"/>
                  </a:cubicBezTo>
                  <a:cubicBezTo>
                    <a:pt x="549" y="478"/>
                    <a:pt x="920" y="580"/>
                    <a:pt x="1296" y="675"/>
                  </a:cubicBezTo>
                  <a:cubicBezTo>
                    <a:pt x="1311" y="679"/>
                    <a:pt x="1328" y="681"/>
                    <a:pt x="1345" y="681"/>
                  </a:cubicBezTo>
                  <a:cubicBezTo>
                    <a:pt x="1430" y="681"/>
                    <a:pt x="1520" y="631"/>
                    <a:pt x="1540" y="526"/>
                  </a:cubicBezTo>
                  <a:cubicBezTo>
                    <a:pt x="1564" y="431"/>
                    <a:pt x="1493" y="329"/>
                    <a:pt x="1391" y="281"/>
                  </a:cubicBezTo>
                  <a:cubicBezTo>
                    <a:pt x="1021" y="180"/>
                    <a:pt x="645" y="102"/>
                    <a:pt x="275" y="7"/>
                  </a:cubicBezTo>
                  <a:cubicBezTo>
                    <a:pt x="258" y="3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 rot="10800000" flipH="1">
              <a:off x="2412634" y="108570"/>
              <a:ext cx="161571" cy="69500"/>
            </a:xfrm>
            <a:custGeom>
              <a:avLst/>
              <a:gdLst/>
              <a:ahLst/>
              <a:cxnLst/>
              <a:rect l="l" t="t" r="r" b="b"/>
              <a:pathLst>
                <a:path w="1267" h="545" extrusionOk="0">
                  <a:moveTo>
                    <a:pt x="199" y="1"/>
                  </a:moveTo>
                  <a:cubicBezTo>
                    <a:pt x="174" y="1"/>
                    <a:pt x="150" y="7"/>
                    <a:pt x="126" y="19"/>
                  </a:cubicBezTo>
                  <a:cubicBezTo>
                    <a:pt x="73" y="43"/>
                    <a:pt x="25" y="96"/>
                    <a:pt x="25" y="144"/>
                  </a:cubicBezTo>
                  <a:cubicBezTo>
                    <a:pt x="1" y="246"/>
                    <a:pt x="49" y="371"/>
                    <a:pt x="150" y="395"/>
                  </a:cubicBezTo>
                  <a:cubicBezTo>
                    <a:pt x="449" y="443"/>
                    <a:pt x="723" y="490"/>
                    <a:pt x="998" y="544"/>
                  </a:cubicBezTo>
                  <a:cubicBezTo>
                    <a:pt x="1046" y="544"/>
                    <a:pt x="1093" y="544"/>
                    <a:pt x="1147" y="520"/>
                  </a:cubicBezTo>
                  <a:cubicBezTo>
                    <a:pt x="1195" y="490"/>
                    <a:pt x="1219" y="443"/>
                    <a:pt x="1243" y="395"/>
                  </a:cubicBezTo>
                  <a:cubicBezTo>
                    <a:pt x="1267" y="293"/>
                    <a:pt x="1219" y="168"/>
                    <a:pt x="1093" y="144"/>
                  </a:cubicBezTo>
                  <a:cubicBezTo>
                    <a:pt x="819" y="96"/>
                    <a:pt x="550" y="43"/>
                    <a:pt x="275" y="19"/>
                  </a:cubicBezTo>
                  <a:cubicBezTo>
                    <a:pt x="249" y="7"/>
                    <a:pt x="223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 rot="10800000" flipH="1">
              <a:off x="1493073" y="742483"/>
              <a:ext cx="212452" cy="87225"/>
            </a:xfrm>
            <a:custGeom>
              <a:avLst/>
              <a:gdLst/>
              <a:ahLst/>
              <a:cxnLst/>
              <a:rect l="l" t="t" r="r" b="b"/>
              <a:pathLst>
                <a:path w="1666" h="684" extrusionOk="0">
                  <a:moveTo>
                    <a:pt x="210" y="0"/>
                  </a:moveTo>
                  <a:cubicBezTo>
                    <a:pt x="117" y="0"/>
                    <a:pt x="44" y="48"/>
                    <a:pt x="24" y="132"/>
                  </a:cubicBezTo>
                  <a:cubicBezTo>
                    <a:pt x="0" y="257"/>
                    <a:pt x="48" y="353"/>
                    <a:pt x="149" y="377"/>
                  </a:cubicBezTo>
                  <a:cubicBezTo>
                    <a:pt x="567" y="478"/>
                    <a:pt x="991" y="580"/>
                    <a:pt x="1391" y="675"/>
                  </a:cubicBezTo>
                  <a:cubicBezTo>
                    <a:pt x="1410" y="681"/>
                    <a:pt x="1430" y="683"/>
                    <a:pt x="1449" y="683"/>
                  </a:cubicBezTo>
                  <a:cubicBezTo>
                    <a:pt x="1534" y="683"/>
                    <a:pt x="1618" y="633"/>
                    <a:pt x="1642" y="556"/>
                  </a:cubicBezTo>
                  <a:cubicBezTo>
                    <a:pt x="1666" y="430"/>
                    <a:pt x="1612" y="329"/>
                    <a:pt x="1517" y="305"/>
                  </a:cubicBezTo>
                  <a:cubicBezTo>
                    <a:pt x="1093" y="203"/>
                    <a:pt x="669" y="108"/>
                    <a:pt x="269" y="6"/>
                  </a:cubicBezTo>
                  <a:cubicBezTo>
                    <a:pt x="249" y="2"/>
                    <a:pt x="229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 rot="10800000" flipH="1">
              <a:off x="2212425" y="-88324"/>
              <a:ext cx="156215" cy="77406"/>
            </a:xfrm>
            <a:custGeom>
              <a:avLst/>
              <a:gdLst/>
              <a:ahLst/>
              <a:cxnLst/>
              <a:rect l="l" t="t" r="r" b="b"/>
              <a:pathLst>
                <a:path w="1225" h="607" extrusionOk="0">
                  <a:moveTo>
                    <a:pt x="237" y="1"/>
                  </a:moveTo>
                  <a:cubicBezTo>
                    <a:pt x="149" y="1"/>
                    <a:pt x="51" y="66"/>
                    <a:pt x="31" y="155"/>
                  </a:cubicBezTo>
                  <a:cubicBezTo>
                    <a:pt x="1" y="256"/>
                    <a:pt x="55" y="381"/>
                    <a:pt x="150" y="405"/>
                  </a:cubicBezTo>
                  <a:cubicBezTo>
                    <a:pt x="425" y="477"/>
                    <a:pt x="675" y="531"/>
                    <a:pt x="950" y="602"/>
                  </a:cubicBezTo>
                  <a:cubicBezTo>
                    <a:pt x="963" y="605"/>
                    <a:pt x="976" y="607"/>
                    <a:pt x="989" y="607"/>
                  </a:cubicBezTo>
                  <a:cubicBezTo>
                    <a:pt x="1077" y="607"/>
                    <a:pt x="1174" y="541"/>
                    <a:pt x="1195" y="453"/>
                  </a:cubicBezTo>
                  <a:cubicBezTo>
                    <a:pt x="1225" y="352"/>
                    <a:pt x="1171" y="232"/>
                    <a:pt x="1046" y="202"/>
                  </a:cubicBezTo>
                  <a:cubicBezTo>
                    <a:pt x="801" y="155"/>
                    <a:pt x="526" y="83"/>
                    <a:pt x="275" y="5"/>
                  </a:cubicBezTo>
                  <a:cubicBezTo>
                    <a:pt x="263" y="2"/>
                    <a:pt x="250" y="1"/>
                    <a:pt x="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 rot="10800000" flipH="1">
              <a:off x="1229612" y="437960"/>
              <a:ext cx="202633" cy="81104"/>
            </a:xfrm>
            <a:custGeom>
              <a:avLst/>
              <a:gdLst/>
              <a:ahLst/>
              <a:cxnLst/>
              <a:rect l="l" t="t" r="r" b="b"/>
              <a:pathLst>
                <a:path w="1589" h="636" extrusionOk="0">
                  <a:moveTo>
                    <a:pt x="215" y="0"/>
                  </a:moveTo>
                  <a:cubicBezTo>
                    <a:pt x="118" y="0"/>
                    <a:pt x="44" y="51"/>
                    <a:pt x="25" y="155"/>
                  </a:cubicBezTo>
                  <a:cubicBezTo>
                    <a:pt x="1" y="257"/>
                    <a:pt x="48" y="382"/>
                    <a:pt x="150" y="406"/>
                  </a:cubicBezTo>
                  <a:cubicBezTo>
                    <a:pt x="544" y="478"/>
                    <a:pt x="920" y="555"/>
                    <a:pt x="1320" y="627"/>
                  </a:cubicBezTo>
                  <a:cubicBezTo>
                    <a:pt x="1338" y="633"/>
                    <a:pt x="1357" y="635"/>
                    <a:pt x="1376" y="635"/>
                  </a:cubicBezTo>
                  <a:cubicBezTo>
                    <a:pt x="1459" y="635"/>
                    <a:pt x="1545" y="585"/>
                    <a:pt x="1565" y="508"/>
                  </a:cubicBezTo>
                  <a:cubicBezTo>
                    <a:pt x="1589" y="406"/>
                    <a:pt x="1541" y="281"/>
                    <a:pt x="1416" y="257"/>
                  </a:cubicBezTo>
                  <a:cubicBezTo>
                    <a:pt x="1045" y="179"/>
                    <a:pt x="645" y="84"/>
                    <a:pt x="275" y="6"/>
                  </a:cubicBezTo>
                  <a:cubicBezTo>
                    <a:pt x="255" y="2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 rot="10800000" flipH="1">
              <a:off x="1765588" y="-123520"/>
              <a:ext cx="177511" cy="71668"/>
            </a:xfrm>
            <a:custGeom>
              <a:avLst/>
              <a:gdLst/>
              <a:ahLst/>
              <a:cxnLst/>
              <a:rect l="l" t="t" r="r" b="b"/>
              <a:pathLst>
                <a:path w="1392" h="562" extrusionOk="0">
                  <a:moveTo>
                    <a:pt x="223" y="1"/>
                  </a:moveTo>
                  <a:cubicBezTo>
                    <a:pt x="135" y="1"/>
                    <a:pt x="44" y="51"/>
                    <a:pt x="24" y="156"/>
                  </a:cubicBezTo>
                  <a:cubicBezTo>
                    <a:pt x="0" y="257"/>
                    <a:pt x="48" y="383"/>
                    <a:pt x="174" y="407"/>
                  </a:cubicBezTo>
                  <a:cubicBezTo>
                    <a:pt x="472" y="454"/>
                    <a:pt x="794" y="508"/>
                    <a:pt x="1117" y="556"/>
                  </a:cubicBezTo>
                  <a:cubicBezTo>
                    <a:pt x="1134" y="560"/>
                    <a:pt x="1151" y="562"/>
                    <a:pt x="1169" y="562"/>
                  </a:cubicBezTo>
                  <a:cubicBezTo>
                    <a:pt x="1257" y="562"/>
                    <a:pt x="1348" y="511"/>
                    <a:pt x="1368" y="407"/>
                  </a:cubicBezTo>
                  <a:cubicBezTo>
                    <a:pt x="1391" y="305"/>
                    <a:pt x="1344" y="180"/>
                    <a:pt x="1218" y="156"/>
                  </a:cubicBezTo>
                  <a:cubicBezTo>
                    <a:pt x="896" y="108"/>
                    <a:pt x="597" y="60"/>
                    <a:pt x="275" y="7"/>
                  </a:cubicBezTo>
                  <a:cubicBezTo>
                    <a:pt x="258" y="3"/>
                    <a:pt x="24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 rot="10800000" flipH="1">
              <a:off x="1378813" y="73246"/>
              <a:ext cx="199573" cy="70520"/>
            </a:xfrm>
            <a:custGeom>
              <a:avLst/>
              <a:gdLst/>
              <a:ahLst/>
              <a:cxnLst/>
              <a:rect l="l" t="t" r="r" b="b"/>
              <a:pathLst>
                <a:path w="1565" h="553" extrusionOk="0">
                  <a:moveTo>
                    <a:pt x="198" y="0"/>
                  </a:moveTo>
                  <a:cubicBezTo>
                    <a:pt x="96" y="0"/>
                    <a:pt x="1" y="102"/>
                    <a:pt x="1" y="197"/>
                  </a:cubicBezTo>
                  <a:cubicBezTo>
                    <a:pt x="1" y="323"/>
                    <a:pt x="72" y="400"/>
                    <a:pt x="198" y="400"/>
                  </a:cubicBezTo>
                  <a:cubicBezTo>
                    <a:pt x="598" y="448"/>
                    <a:pt x="968" y="496"/>
                    <a:pt x="1368" y="550"/>
                  </a:cubicBezTo>
                  <a:cubicBezTo>
                    <a:pt x="1376" y="552"/>
                    <a:pt x="1384" y="553"/>
                    <a:pt x="1392" y="553"/>
                  </a:cubicBezTo>
                  <a:cubicBezTo>
                    <a:pt x="1480" y="553"/>
                    <a:pt x="1565" y="440"/>
                    <a:pt x="1565" y="347"/>
                  </a:cubicBezTo>
                  <a:cubicBezTo>
                    <a:pt x="1541" y="221"/>
                    <a:pt x="1463" y="174"/>
                    <a:pt x="1368" y="150"/>
                  </a:cubicBezTo>
                  <a:cubicBezTo>
                    <a:pt x="968" y="102"/>
                    <a:pt x="598" y="48"/>
                    <a:pt x="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6" name="Google Shape;2526;p20"/>
          <p:cNvSpPr/>
          <p:nvPr/>
        </p:nvSpPr>
        <p:spPr>
          <a:xfrm>
            <a:off x="-493793" y="4438263"/>
            <a:ext cx="1650951" cy="884019"/>
          </a:xfrm>
          <a:custGeom>
            <a:avLst/>
            <a:gdLst/>
            <a:ahLst/>
            <a:cxnLst/>
            <a:rect l="l" t="t" r="r" b="b"/>
            <a:pathLst>
              <a:path w="11971" h="6410" extrusionOk="0">
                <a:moveTo>
                  <a:pt x="6067" y="1"/>
                </a:moveTo>
                <a:cubicBezTo>
                  <a:pt x="5760" y="1"/>
                  <a:pt x="5454" y="90"/>
                  <a:pt x="5203" y="264"/>
                </a:cubicBezTo>
                <a:cubicBezTo>
                  <a:pt x="4864" y="509"/>
                  <a:pt x="4638" y="884"/>
                  <a:pt x="4335" y="1169"/>
                </a:cubicBezTo>
                <a:cubicBezTo>
                  <a:pt x="4122" y="1366"/>
                  <a:pt x="3826" y="1528"/>
                  <a:pt x="3539" y="1528"/>
                </a:cubicBezTo>
                <a:cubicBezTo>
                  <a:pt x="3417" y="1528"/>
                  <a:pt x="3297" y="1499"/>
                  <a:pt x="3185" y="1431"/>
                </a:cubicBezTo>
                <a:cubicBezTo>
                  <a:pt x="2882" y="1264"/>
                  <a:pt x="2769" y="884"/>
                  <a:pt x="2525" y="640"/>
                </a:cubicBezTo>
                <a:cubicBezTo>
                  <a:pt x="2356" y="489"/>
                  <a:pt x="2148" y="424"/>
                  <a:pt x="1928" y="424"/>
                </a:cubicBezTo>
                <a:cubicBezTo>
                  <a:pt x="1488" y="424"/>
                  <a:pt x="1005" y="685"/>
                  <a:pt x="715" y="1038"/>
                </a:cubicBezTo>
                <a:cubicBezTo>
                  <a:pt x="114" y="1789"/>
                  <a:pt x="1" y="2938"/>
                  <a:pt x="471" y="3788"/>
                </a:cubicBezTo>
                <a:cubicBezTo>
                  <a:pt x="1172" y="5025"/>
                  <a:pt x="6163" y="6409"/>
                  <a:pt x="7926" y="6409"/>
                </a:cubicBezTo>
                <a:cubicBezTo>
                  <a:pt x="7962" y="6409"/>
                  <a:pt x="7997" y="6409"/>
                  <a:pt x="8030" y="6408"/>
                </a:cubicBezTo>
                <a:cubicBezTo>
                  <a:pt x="9763" y="6353"/>
                  <a:pt x="11591" y="5259"/>
                  <a:pt x="11876" y="3544"/>
                </a:cubicBezTo>
                <a:cubicBezTo>
                  <a:pt x="11971" y="3033"/>
                  <a:pt x="11894" y="2467"/>
                  <a:pt x="11591" y="2056"/>
                </a:cubicBezTo>
                <a:cubicBezTo>
                  <a:pt x="11357" y="1715"/>
                  <a:pt x="10944" y="1491"/>
                  <a:pt x="10542" y="1491"/>
                </a:cubicBezTo>
                <a:cubicBezTo>
                  <a:pt x="10431" y="1491"/>
                  <a:pt x="10321" y="1508"/>
                  <a:pt x="10215" y="1545"/>
                </a:cubicBezTo>
                <a:cubicBezTo>
                  <a:pt x="9840" y="1658"/>
                  <a:pt x="9555" y="1997"/>
                  <a:pt x="9311" y="2318"/>
                </a:cubicBezTo>
                <a:cubicBezTo>
                  <a:pt x="9066" y="2639"/>
                  <a:pt x="8822" y="2979"/>
                  <a:pt x="8465" y="3146"/>
                </a:cubicBezTo>
                <a:cubicBezTo>
                  <a:pt x="8338" y="3203"/>
                  <a:pt x="8197" y="3233"/>
                  <a:pt x="8058" y="3233"/>
                </a:cubicBezTo>
                <a:cubicBezTo>
                  <a:pt x="7783" y="3233"/>
                  <a:pt x="7521" y="3115"/>
                  <a:pt x="7406" y="2866"/>
                </a:cubicBezTo>
                <a:cubicBezTo>
                  <a:pt x="7257" y="2526"/>
                  <a:pt x="7465" y="2146"/>
                  <a:pt x="7537" y="1789"/>
                </a:cubicBezTo>
                <a:cubicBezTo>
                  <a:pt x="7650" y="1205"/>
                  <a:pt x="7388" y="563"/>
                  <a:pt x="6900" y="246"/>
                </a:cubicBezTo>
                <a:cubicBezTo>
                  <a:pt x="6651" y="81"/>
                  <a:pt x="6358" y="1"/>
                  <a:pt x="60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20"/>
          <p:cNvSpPr/>
          <p:nvPr/>
        </p:nvSpPr>
        <p:spPr>
          <a:xfrm rot="1416211">
            <a:off x="8056292" y="4139952"/>
            <a:ext cx="1762872" cy="1624434"/>
          </a:xfrm>
          <a:custGeom>
            <a:avLst/>
            <a:gdLst/>
            <a:ahLst/>
            <a:cxnLst/>
            <a:rect l="l" t="t" r="r" b="b"/>
            <a:pathLst>
              <a:path w="11346" h="10455" extrusionOk="0">
                <a:moveTo>
                  <a:pt x="6236" y="0"/>
                </a:moveTo>
                <a:cubicBezTo>
                  <a:pt x="5085" y="0"/>
                  <a:pt x="3963" y="469"/>
                  <a:pt x="3429" y="1465"/>
                </a:cubicBezTo>
                <a:cubicBezTo>
                  <a:pt x="2696" y="2822"/>
                  <a:pt x="3149" y="4744"/>
                  <a:pt x="2018" y="5762"/>
                </a:cubicBezTo>
                <a:cubicBezTo>
                  <a:pt x="1602" y="6101"/>
                  <a:pt x="1072" y="6287"/>
                  <a:pt x="715" y="6685"/>
                </a:cubicBezTo>
                <a:cubicBezTo>
                  <a:pt x="0" y="7477"/>
                  <a:pt x="376" y="8816"/>
                  <a:pt x="1204" y="9476"/>
                </a:cubicBezTo>
                <a:cubicBezTo>
                  <a:pt x="2013" y="10136"/>
                  <a:pt x="3067" y="10454"/>
                  <a:pt x="4099" y="10454"/>
                </a:cubicBezTo>
                <a:cubicBezTo>
                  <a:pt x="4128" y="10454"/>
                  <a:pt x="4156" y="10454"/>
                  <a:pt x="4185" y="10453"/>
                </a:cubicBezTo>
                <a:cubicBezTo>
                  <a:pt x="6447" y="10453"/>
                  <a:pt x="9781" y="8775"/>
                  <a:pt x="10572" y="6477"/>
                </a:cubicBezTo>
                <a:cubicBezTo>
                  <a:pt x="11346" y="4179"/>
                  <a:pt x="10161" y="1388"/>
                  <a:pt x="7971" y="370"/>
                </a:cubicBezTo>
                <a:cubicBezTo>
                  <a:pt x="7437" y="126"/>
                  <a:pt x="6833" y="0"/>
                  <a:pt x="62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3" r:id="rId8"/>
    <p:sldLayoutId id="2147483666" r:id="rId9"/>
    <p:sldLayoutId id="2147483671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p37"/>
          <p:cNvSpPr txBox="1">
            <a:spLocks noGrp="1"/>
          </p:cNvSpPr>
          <p:nvPr>
            <p:ph type="ctrTitle"/>
          </p:nvPr>
        </p:nvSpPr>
        <p:spPr>
          <a:xfrm>
            <a:off x="720000" y="2453591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Second phase report</a:t>
            </a:r>
            <a:endParaRPr dirty="0"/>
          </a:p>
        </p:txBody>
      </p:sp>
      <p:sp>
        <p:nvSpPr>
          <p:cNvPr id="3521" name="Google Shape;3521;p37"/>
          <p:cNvSpPr txBox="1">
            <a:spLocks noGrp="1"/>
          </p:cNvSpPr>
          <p:nvPr>
            <p:ph type="subTitle" idx="1"/>
          </p:nvPr>
        </p:nvSpPr>
        <p:spPr>
          <a:xfrm>
            <a:off x="720000" y="3117950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b="1" dirty="0">
                <a:latin typeface="Ink Free" panose="03080402000500000000" pitchFamily="66" charset="0"/>
              </a:rPr>
              <a:t>03/07/2021</a:t>
            </a:r>
            <a:endParaRPr b="1" dirty="0">
              <a:latin typeface="Ink Free" panose="03080402000500000000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521;p37">
            <a:extLst>
              <a:ext uri="{FF2B5EF4-FFF2-40B4-BE49-F238E27FC236}">
                <a16:creationId xmlns:a16="http://schemas.microsoft.com/office/drawing/2014/main" id="{55E7BF11-F5CF-4BE1-96C9-96BCF60BF13C}"/>
              </a:ext>
            </a:extLst>
          </p:cNvPr>
          <p:cNvSpPr txBox="1">
            <a:spLocks/>
          </p:cNvSpPr>
          <p:nvPr/>
        </p:nvSpPr>
        <p:spPr>
          <a:xfrm>
            <a:off x="840869" y="866879"/>
            <a:ext cx="2066293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vi-VN" b="1" dirty="0">
                <a:latin typeface="Ink Free" panose="03080402000500000000" pitchFamily="66" charset="0"/>
              </a:rPr>
              <a:t>Proud Cockroaches</a:t>
            </a:r>
          </a:p>
          <a:p>
            <a:pPr marL="0" indent="0"/>
            <a:endParaRPr lang="vi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Past problems (cont.)</a:t>
            </a:r>
            <a:endParaRPr dirty="0"/>
          </a:p>
        </p:txBody>
      </p:sp>
      <p:sp>
        <p:nvSpPr>
          <p:cNvPr id="3527" name="Google Shape;3527;p3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Why do we need question set? We need to develop one to visualize the data and models based on it. All figures has to be the answers of something.</a:t>
            </a:r>
          </a:p>
          <a:p>
            <a:pPr marL="152400" indent="0">
              <a:buClr>
                <a:schemeClr val="dk2"/>
              </a:buClr>
              <a:buNone/>
            </a:pPr>
            <a:endParaRPr lang="en-US" sz="1800" dirty="0">
              <a:solidFill>
                <a:schemeClr val="bg2">
                  <a:lumMod val="75000"/>
                </a:schemeClr>
              </a:solidFill>
              <a:latin typeface="Ink Free" panose="03080402000500000000" pitchFamily="66" charset="0"/>
            </a:endParaRP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What about other attributes? Besides Confirmed, Deaths and Recovered, we might consider the following:</a:t>
            </a: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_ Active/Infected = Confirmed – Deaths – Recovered</a:t>
            </a: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_ Susceptible (as of basic SIR model) = Population – Confirmed – Deaths - Recovered</a:t>
            </a: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_ Mortality Rate</a:t>
            </a: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_ Vaccination data</a:t>
            </a: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and some more...</a:t>
            </a:r>
          </a:p>
        </p:txBody>
      </p:sp>
    </p:spTree>
    <p:extLst>
      <p:ext uri="{BB962C8B-B14F-4D97-AF65-F5344CB8AC3E}">
        <p14:creationId xmlns:p14="http://schemas.microsoft.com/office/powerpoint/2010/main" val="152195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Uncategorized works I have done in phase 2(?)</a:t>
            </a:r>
            <a:endParaRPr dirty="0"/>
          </a:p>
        </p:txBody>
      </p:sp>
      <p:sp>
        <p:nvSpPr>
          <p:cNvPr id="4" name="Google Shape;3527;p38">
            <a:extLst>
              <a:ext uri="{FF2B5EF4-FFF2-40B4-BE49-F238E27FC236}">
                <a16:creationId xmlns:a16="http://schemas.microsoft.com/office/drawing/2014/main" id="{F22DC08D-C2E6-4132-88FB-635D28F1C50D}"/>
              </a:ext>
            </a:extLst>
          </p:cNvPr>
          <p:cNvSpPr txBox="1">
            <a:spLocks/>
          </p:cNvSpPr>
          <p:nvPr/>
        </p:nvSpPr>
        <p:spPr>
          <a:xfrm>
            <a:off x="720000" y="1459378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Clr>
                <a:schemeClr val="dk2"/>
              </a:buClr>
              <a:buFont typeface="Livvic"/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1. Dig in a data source that contains extra attributes/datasets we need to prepare for visualization step.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Ink Free" panose="03080402000500000000" pitchFamily="66" charset="0"/>
              </a:rPr>
              <a:t>https://github.com/owid/</a:t>
            </a:r>
          </a:p>
          <a:p>
            <a:pPr marL="152400" indent="0">
              <a:buClr>
                <a:schemeClr val="dk2"/>
              </a:buClr>
              <a:buFont typeface="Livvic"/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2. Made some of the basic visualizations in RapidMiner tool.</a:t>
            </a:r>
          </a:p>
          <a:p>
            <a:pPr marL="152400" indent="0">
              <a:buClr>
                <a:schemeClr val="dk2"/>
              </a:buClr>
              <a:buFont typeface="Livvic"/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3. Made a list of figures we may need to make.</a:t>
            </a:r>
          </a:p>
          <a:p>
            <a:pPr marL="152400" indent="0">
              <a:buClr>
                <a:schemeClr val="dk2"/>
              </a:buClr>
              <a:buFont typeface="Livvic"/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4. Follow and support all Modeling tasks.</a:t>
            </a:r>
          </a:p>
        </p:txBody>
      </p:sp>
    </p:spTree>
    <p:extLst>
      <p:ext uri="{BB962C8B-B14F-4D97-AF65-F5344CB8AC3E}">
        <p14:creationId xmlns:p14="http://schemas.microsoft.com/office/powerpoint/2010/main" val="186523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6" name="Google Shape;3576;p42"/>
          <p:cNvGrpSpPr/>
          <p:nvPr/>
        </p:nvGrpSpPr>
        <p:grpSpPr>
          <a:xfrm>
            <a:off x="3645078" y="643511"/>
            <a:ext cx="2097674" cy="2085907"/>
            <a:chOff x="4080729" y="838311"/>
            <a:chExt cx="2097674" cy="2085907"/>
          </a:xfrm>
        </p:grpSpPr>
        <p:sp>
          <p:nvSpPr>
            <p:cNvPr id="3577" name="Google Shape;3577;p42"/>
            <p:cNvSpPr/>
            <p:nvPr/>
          </p:nvSpPr>
          <p:spPr>
            <a:xfrm rot="9330547">
              <a:off x="4359097" y="1101553"/>
              <a:ext cx="1587512" cy="1462845"/>
            </a:xfrm>
            <a:custGeom>
              <a:avLst/>
              <a:gdLst/>
              <a:ahLst/>
              <a:cxnLst/>
              <a:rect l="l" t="t" r="r" b="b"/>
              <a:pathLst>
                <a:path w="11346" h="10455" extrusionOk="0">
                  <a:moveTo>
                    <a:pt x="6236" y="0"/>
                  </a:moveTo>
                  <a:cubicBezTo>
                    <a:pt x="5085" y="0"/>
                    <a:pt x="3963" y="469"/>
                    <a:pt x="3429" y="1465"/>
                  </a:cubicBezTo>
                  <a:cubicBezTo>
                    <a:pt x="2696" y="2822"/>
                    <a:pt x="3149" y="4744"/>
                    <a:pt x="2018" y="5762"/>
                  </a:cubicBezTo>
                  <a:cubicBezTo>
                    <a:pt x="1602" y="6101"/>
                    <a:pt x="1072" y="6287"/>
                    <a:pt x="715" y="6685"/>
                  </a:cubicBezTo>
                  <a:cubicBezTo>
                    <a:pt x="0" y="7477"/>
                    <a:pt x="376" y="8816"/>
                    <a:pt x="1204" y="9476"/>
                  </a:cubicBezTo>
                  <a:cubicBezTo>
                    <a:pt x="2013" y="10136"/>
                    <a:pt x="3067" y="10454"/>
                    <a:pt x="4099" y="10454"/>
                  </a:cubicBezTo>
                  <a:cubicBezTo>
                    <a:pt x="4128" y="10454"/>
                    <a:pt x="4156" y="10454"/>
                    <a:pt x="4185" y="10453"/>
                  </a:cubicBezTo>
                  <a:cubicBezTo>
                    <a:pt x="6447" y="10453"/>
                    <a:pt x="9781" y="8775"/>
                    <a:pt x="10572" y="6477"/>
                  </a:cubicBezTo>
                  <a:cubicBezTo>
                    <a:pt x="11346" y="4179"/>
                    <a:pt x="10161" y="1388"/>
                    <a:pt x="7971" y="370"/>
                  </a:cubicBezTo>
                  <a:cubicBezTo>
                    <a:pt x="7437" y="126"/>
                    <a:pt x="6833" y="0"/>
                    <a:pt x="6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2"/>
            <p:cNvSpPr/>
            <p:nvPr/>
          </p:nvSpPr>
          <p:spPr>
            <a:xfrm rot="9330547">
              <a:off x="4312523" y="1198131"/>
              <a:ext cx="1587512" cy="1462845"/>
            </a:xfrm>
            <a:custGeom>
              <a:avLst/>
              <a:gdLst/>
              <a:ahLst/>
              <a:cxnLst/>
              <a:rect l="l" t="t" r="r" b="b"/>
              <a:pathLst>
                <a:path w="11346" h="10455" extrusionOk="0">
                  <a:moveTo>
                    <a:pt x="6236" y="0"/>
                  </a:moveTo>
                  <a:cubicBezTo>
                    <a:pt x="5085" y="0"/>
                    <a:pt x="3963" y="469"/>
                    <a:pt x="3429" y="1465"/>
                  </a:cubicBezTo>
                  <a:cubicBezTo>
                    <a:pt x="2696" y="2822"/>
                    <a:pt x="3149" y="4744"/>
                    <a:pt x="2018" y="5762"/>
                  </a:cubicBezTo>
                  <a:cubicBezTo>
                    <a:pt x="1602" y="6101"/>
                    <a:pt x="1072" y="6287"/>
                    <a:pt x="715" y="6685"/>
                  </a:cubicBezTo>
                  <a:cubicBezTo>
                    <a:pt x="0" y="7477"/>
                    <a:pt x="376" y="8816"/>
                    <a:pt x="1204" y="9476"/>
                  </a:cubicBezTo>
                  <a:cubicBezTo>
                    <a:pt x="2013" y="10136"/>
                    <a:pt x="3067" y="10454"/>
                    <a:pt x="4099" y="10454"/>
                  </a:cubicBezTo>
                  <a:cubicBezTo>
                    <a:pt x="4128" y="10454"/>
                    <a:pt x="4156" y="10454"/>
                    <a:pt x="4185" y="10453"/>
                  </a:cubicBezTo>
                  <a:cubicBezTo>
                    <a:pt x="6447" y="10453"/>
                    <a:pt x="9781" y="8775"/>
                    <a:pt x="10572" y="6477"/>
                  </a:cubicBezTo>
                  <a:cubicBezTo>
                    <a:pt x="11346" y="4179"/>
                    <a:pt x="10161" y="1388"/>
                    <a:pt x="7971" y="370"/>
                  </a:cubicBezTo>
                  <a:cubicBezTo>
                    <a:pt x="7437" y="126"/>
                    <a:pt x="6833" y="0"/>
                    <a:pt x="623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9" name="Google Shape;3579;p42"/>
          <p:cNvSpPr txBox="1">
            <a:spLocks noGrp="1"/>
          </p:cNvSpPr>
          <p:nvPr>
            <p:ph type="subTitle" idx="1"/>
          </p:nvPr>
        </p:nvSpPr>
        <p:spPr>
          <a:xfrm>
            <a:off x="3401240" y="3102262"/>
            <a:ext cx="23415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k Free" panose="03080402000500000000" pitchFamily="66" charset="0"/>
              </a:rPr>
              <a:t>Assigned to An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3580" name="Google Shape;3580;p42"/>
          <p:cNvSpPr txBox="1">
            <a:spLocks noGrp="1"/>
          </p:cNvSpPr>
          <p:nvPr>
            <p:ph type="title"/>
          </p:nvPr>
        </p:nvSpPr>
        <p:spPr>
          <a:xfrm>
            <a:off x="3401240" y="2685375"/>
            <a:ext cx="2341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SIR Model</a:t>
            </a:r>
            <a:endParaRPr dirty="0"/>
          </a:p>
        </p:txBody>
      </p:sp>
      <p:sp>
        <p:nvSpPr>
          <p:cNvPr id="3581" name="Google Shape;3581;p42"/>
          <p:cNvSpPr txBox="1">
            <a:spLocks noGrp="1"/>
          </p:cNvSpPr>
          <p:nvPr>
            <p:ph type="title" idx="2"/>
          </p:nvPr>
        </p:nvSpPr>
        <p:spPr>
          <a:xfrm>
            <a:off x="3401240" y="1533575"/>
            <a:ext cx="23415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6" name="Google Shape;3576;p42"/>
          <p:cNvGrpSpPr/>
          <p:nvPr/>
        </p:nvGrpSpPr>
        <p:grpSpPr>
          <a:xfrm>
            <a:off x="3645078" y="643511"/>
            <a:ext cx="2097674" cy="2085907"/>
            <a:chOff x="4080729" y="838311"/>
            <a:chExt cx="2097674" cy="2085907"/>
          </a:xfrm>
        </p:grpSpPr>
        <p:sp>
          <p:nvSpPr>
            <p:cNvPr id="3577" name="Google Shape;3577;p42"/>
            <p:cNvSpPr/>
            <p:nvPr/>
          </p:nvSpPr>
          <p:spPr>
            <a:xfrm rot="9330547">
              <a:off x="4359097" y="1101553"/>
              <a:ext cx="1587512" cy="1462845"/>
            </a:xfrm>
            <a:custGeom>
              <a:avLst/>
              <a:gdLst/>
              <a:ahLst/>
              <a:cxnLst/>
              <a:rect l="l" t="t" r="r" b="b"/>
              <a:pathLst>
                <a:path w="11346" h="10455" extrusionOk="0">
                  <a:moveTo>
                    <a:pt x="6236" y="0"/>
                  </a:moveTo>
                  <a:cubicBezTo>
                    <a:pt x="5085" y="0"/>
                    <a:pt x="3963" y="469"/>
                    <a:pt x="3429" y="1465"/>
                  </a:cubicBezTo>
                  <a:cubicBezTo>
                    <a:pt x="2696" y="2822"/>
                    <a:pt x="3149" y="4744"/>
                    <a:pt x="2018" y="5762"/>
                  </a:cubicBezTo>
                  <a:cubicBezTo>
                    <a:pt x="1602" y="6101"/>
                    <a:pt x="1072" y="6287"/>
                    <a:pt x="715" y="6685"/>
                  </a:cubicBezTo>
                  <a:cubicBezTo>
                    <a:pt x="0" y="7477"/>
                    <a:pt x="376" y="8816"/>
                    <a:pt x="1204" y="9476"/>
                  </a:cubicBezTo>
                  <a:cubicBezTo>
                    <a:pt x="2013" y="10136"/>
                    <a:pt x="3067" y="10454"/>
                    <a:pt x="4099" y="10454"/>
                  </a:cubicBezTo>
                  <a:cubicBezTo>
                    <a:pt x="4128" y="10454"/>
                    <a:pt x="4156" y="10454"/>
                    <a:pt x="4185" y="10453"/>
                  </a:cubicBezTo>
                  <a:cubicBezTo>
                    <a:pt x="6447" y="10453"/>
                    <a:pt x="9781" y="8775"/>
                    <a:pt x="10572" y="6477"/>
                  </a:cubicBezTo>
                  <a:cubicBezTo>
                    <a:pt x="11346" y="4179"/>
                    <a:pt x="10161" y="1388"/>
                    <a:pt x="7971" y="370"/>
                  </a:cubicBezTo>
                  <a:cubicBezTo>
                    <a:pt x="7437" y="126"/>
                    <a:pt x="6833" y="0"/>
                    <a:pt x="6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2"/>
            <p:cNvSpPr/>
            <p:nvPr/>
          </p:nvSpPr>
          <p:spPr>
            <a:xfrm rot="9330547">
              <a:off x="4312523" y="1198131"/>
              <a:ext cx="1587512" cy="1462845"/>
            </a:xfrm>
            <a:custGeom>
              <a:avLst/>
              <a:gdLst/>
              <a:ahLst/>
              <a:cxnLst/>
              <a:rect l="l" t="t" r="r" b="b"/>
              <a:pathLst>
                <a:path w="11346" h="10455" extrusionOk="0">
                  <a:moveTo>
                    <a:pt x="6236" y="0"/>
                  </a:moveTo>
                  <a:cubicBezTo>
                    <a:pt x="5085" y="0"/>
                    <a:pt x="3963" y="469"/>
                    <a:pt x="3429" y="1465"/>
                  </a:cubicBezTo>
                  <a:cubicBezTo>
                    <a:pt x="2696" y="2822"/>
                    <a:pt x="3149" y="4744"/>
                    <a:pt x="2018" y="5762"/>
                  </a:cubicBezTo>
                  <a:cubicBezTo>
                    <a:pt x="1602" y="6101"/>
                    <a:pt x="1072" y="6287"/>
                    <a:pt x="715" y="6685"/>
                  </a:cubicBezTo>
                  <a:cubicBezTo>
                    <a:pt x="0" y="7477"/>
                    <a:pt x="376" y="8816"/>
                    <a:pt x="1204" y="9476"/>
                  </a:cubicBezTo>
                  <a:cubicBezTo>
                    <a:pt x="2013" y="10136"/>
                    <a:pt x="3067" y="10454"/>
                    <a:pt x="4099" y="10454"/>
                  </a:cubicBezTo>
                  <a:cubicBezTo>
                    <a:pt x="4128" y="10454"/>
                    <a:pt x="4156" y="10454"/>
                    <a:pt x="4185" y="10453"/>
                  </a:cubicBezTo>
                  <a:cubicBezTo>
                    <a:pt x="6447" y="10453"/>
                    <a:pt x="9781" y="8775"/>
                    <a:pt x="10572" y="6477"/>
                  </a:cubicBezTo>
                  <a:cubicBezTo>
                    <a:pt x="11346" y="4179"/>
                    <a:pt x="10161" y="1388"/>
                    <a:pt x="7971" y="370"/>
                  </a:cubicBezTo>
                  <a:cubicBezTo>
                    <a:pt x="7437" y="126"/>
                    <a:pt x="6833" y="0"/>
                    <a:pt x="623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9" name="Google Shape;3579;p42"/>
          <p:cNvSpPr txBox="1">
            <a:spLocks noGrp="1"/>
          </p:cNvSpPr>
          <p:nvPr>
            <p:ph type="subTitle" idx="1"/>
          </p:nvPr>
        </p:nvSpPr>
        <p:spPr>
          <a:xfrm>
            <a:off x="3401240" y="3102262"/>
            <a:ext cx="23415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k Free" panose="03080402000500000000" pitchFamily="66" charset="0"/>
              </a:rPr>
              <a:t>Assigned to Nghiep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3580" name="Google Shape;3580;p42"/>
          <p:cNvSpPr txBox="1">
            <a:spLocks noGrp="1"/>
          </p:cNvSpPr>
          <p:nvPr>
            <p:ph type="title"/>
          </p:nvPr>
        </p:nvSpPr>
        <p:spPr>
          <a:xfrm>
            <a:off x="3401240" y="2685375"/>
            <a:ext cx="2341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ARIMA Model</a:t>
            </a:r>
            <a:endParaRPr dirty="0"/>
          </a:p>
        </p:txBody>
      </p:sp>
      <p:sp>
        <p:nvSpPr>
          <p:cNvPr id="3581" name="Google Shape;3581;p42"/>
          <p:cNvSpPr txBox="1">
            <a:spLocks noGrp="1"/>
          </p:cNvSpPr>
          <p:nvPr>
            <p:ph type="title" idx="2"/>
          </p:nvPr>
        </p:nvSpPr>
        <p:spPr>
          <a:xfrm>
            <a:off x="3401240" y="1533575"/>
            <a:ext cx="23415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27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6" name="Google Shape;3576;p42"/>
          <p:cNvGrpSpPr/>
          <p:nvPr/>
        </p:nvGrpSpPr>
        <p:grpSpPr>
          <a:xfrm>
            <a:off x="3645078" y="643511"/>
            <a:ext cx="2097674" cy="2085907"/>
            <a:chOff x="4080729" y="838311"/>
            <a:chExt cx="2097674" cy="2085907"/>
          </a:xfrm>
        </p:grpSpPr>
        <p:sp>
          <p:nvSpPr>
            <p:cNvPr id="3577" name="Google Shape;3577;p42"/>
            <p:cNvSpPr/>
            <p:nvPr/>
          </p:nvSpPr>
          <p:spPr>
            <a:xfrm rot="9330547">
              <a:off x="4359097" y="1101553"/>
              <a:ext cx="1587512" cy="1462845"/>
            </a:xfrm>
            <a:custGeom>
              <a:avLst/>
              <a:gdLst/>
              <a:ahLst/>
              <a:cxnLst/>
              <a:rect l="l" t="t" r="r" b="b"/>
              <a:pathLst>
                <a:path w="11346" h="10455" extrusionOk="0">
                  <a:moveTo>
                    <a:pt x="6236" y="0"/>
                  </a:moveTo>
                  <a:cubicBezTo>
                    <a:pt x="5085" y="0"/>
                    <a:pt x="3963" y="469"/>
                    <a:pt x="3429" y="1465"/>
                  </a:cubicBezTo>
                  <a:cubicBezTo>
                    <a:pt x="2696" y="2822"/>
                    <a:pt x="3149" y="4744"/>
                    <a:pt x="2018" y="5762"/>
                  </a:cubicBezTo>
                  <a:cubicBezTo>
                    <a:pt x="1602" y="6101"/>
                    <a:pt x="1072" y="6287"/>
                    <a:pt x="715" y="6685"/>
                  </a:cubicBezTo>
                  <a:cubicBezTo>
                    <a:pt x="0" y="7477"/>
                    <a:pt x="376" y="8816"/>
                    <a:pt x="1204" y="9476"/>
                  </a:cubicBezTo>
                  <a:cubicBezTo>
                    <a:pt x="2013" y="10136"/>
                    <a:pt x="3067" y="10454"/>
                    <a:pt x="4099" y="10454"/>
                  </a:cubicBezTo>
                  <a:cubicBezTo>
                    <a:pt x="4128" y="10454"/>
                    <a:pt x="4156" y="10454"/>
                    <a:pt x="4185" y="10453"/>
                  </a:cubicBezTo>
                  <a:cubicBezTo>
                    <a:pt x="6447" y="10453"/>
                    <a:pt x="9781" y="8775"/>
                    <a:pt x="10572" y="6477"/>
                  </a:cubicBezTo>
                  <a:cubicBezTo>
                    <a:pt x="11346" y="4179"/>
                    <a:pt x="10161" y="1388"/>
                    <a:pt x="7971" y="370"/>
                  </a:cubicBezTo>
                  <a:cubicBezTo>
                    <a:pt x="7437" y="126"/>
                    <a:pt x="6833" y="0"/>
                    <a:pt x="6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2"/>
            <p:cNvSpPr/>
            <p:nvPr/>
          </p:nvSpPr>
          <p:spPr>
            <a:xfrm rot="9330547">
              <a:off x="4312523" y="1198131"/>
              <a:ext cx="1587512" cy="1462845"/>
            </a:xfrm>
            <a:custGeom>
              <a:avLst/>
              <a:gdLst/>
              <a:ahLst/>
              <a:cxnLst/>
              <a:rect l="l" t="t" r="r" b="b"/>
              <a:pathLst>
                <a:path w="11346" h="10455" extrusionOk="0">
                  <a:moveTo>
                    <a:pt x="6236" y="0"/>
                  </a:moveTo>
                  <a:cubicBezTo>
                    <a:pt x="5085" y="0"/>
                    <a:pt x="3963" y="469"/>
                    <a:pt x="3429" y="1465"/>
                  </a:cubicBezTo>
                  <a:cubicBezTo>
                    <a:pt x="2696" y="2822"/>
                    <a:pt x="3149" y="4744"/>
                    <a:pt x="2018" y="5762"/>
                  </a:cubicBezTo>
                  <a:cubicBezTo>
                    <a:pt x="1602" y="6101"/>
                    <a:pt x="1072" y="6287"/>
                    <a:pt x="715" y="6685"/>
                  </a:cubicBezTo>
                  <a:cubicBezTo>
                    <a:pt x="0" y="7477"/>
                    <a:pt x="376" y="8816"/>
                    <a:pt x="1204" y="9476"/>
                  </a:cubicBezTo>
                  <a:cubicBezTo>
                    <a:pt x="2013" y="10136"/>
                    <a:pt x="3067" y="10454"/>
                    <a:pt x="4099" y="10454"/>
                  </a:cubicBezTo>
                  <a:cubicBezTo>
                    <a:pt x="4128" y="10454"/>
                    <a:pt x="4156" y="10454"/>
                    <a:pt x="4185" y="10453"/>
                  </a:cubicBezTo>
                  <a:cubicBezTo>
                    <a:pt x="6447" y="10453"/>
                    <a:pt x="9781" y="8775"/>
                    <a:pt x="10572" y="6477"/>
                  </a:cubicBezTo>
                  <a:cubicBezTo>
                    <a:pt x="11346" y="4179"/>
                    <a:pt x="10161" y="1388"/>
                    <a:pt x="7971" y="370"/>
                  </a:cubicBezTo>
                  <a:cubicBezTo>
                    <a:pt x="7437" y="126"/>
                    <a:pt x="6833" y="0"/>
                    <a:pt x="623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9" name="Google Shape;3579;p42"/>
          <p:cNvSpPr txBox="1">
            <a:spLocks noGrp="1"/>
          </p:cNvSpPr>
          <p:nvPr>
            <p:ph type="subTitle" idx="1"/>
          </p:nvPr>
        </p:nvSpPr>
        <p:spPr>
          <a:xfrm>
            <a:off x="3401240" y="3102262"/>
            <a:ext cx="23415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k Free" panose="03080402000500000000" pitchFamily="66" charset="0"/>
              </a:rPr>
              <a:t>Assigned to Vinh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3580" name="Google Shape;3580;p42"/>
          <p:cNvSpPr txBox="1">
            <a:spLocks noGrp="1"/>
          </p:cNvSpPr>
          <p:nvPr>
            <p:ph type="title"/>
          </p:nvPr>
        </p:nvSpPr>
        <p:spPr>
          <a:xfrm>
            <a:off x="2990555" y="2681618"/>
            <a:ext cx="3230566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Random Forest Model</a:t>
            </a:r>
            <a:endParaRPr dirty="0"/>
          </a:p>
        </p:txBody>
      </p:sp>
      <p:sp>
        <p:nvSpPr>
          <p:cNvPr id="3581" name="Google Shape;3581;p42"/>
          <p:cNvSpPr txBox="1">
            <a:spLocks noGrp="1"/>
          </p:cNvSpPr>
          <p:nvPr>
            <p:ph type="title" idx="2"/>
          </p:nvPr>
        </p:nvSpPr>
        <p:spPr>
          <a:xfrm>
            <a:off x="3401240" y="1533575"/>
            <a:ext cx="23415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58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62"/>
          <p:cNvSpPr txBox="1">
            <a:spLocks noGrp="1"/>
          </p:cNvSpPr>
          <p:nvPr>
            <p:ph type="title"/>
          </p:nvPr>
        </p:nvSpPr>
        <p:spPr>
          <a:xfrm>
            <a:off x="1617900" y="1316225"/>
            <a:ext cx="5908200" cy="1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BRUH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Google Shape;3561;p40"/>
          <p:cNvSpPr txBox="1">
            <a:spLocks noGrp="1"/>
          </p:cNvSpPr>
          <p:nvPr>
            <p:ph type="title"/>
          </p:nvPr>
        </p:nvSpPr>
        <p:spPr>
          <a:xfrm>
            <a:off x="3308963" y="2091400"/>
            <a:ext cx="24384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Abstract</a:t>
            </a:r>
            <a:endParaRPr dirty="0"/>
          </a:p>
        </p:txBody>
      </p:sp>
      <p:sp>
        <p:nvSpPr>
          <p:cNvPr id="3562" name="Google Shape;3562;p40"/>
          <p:cNvSpPr txBox="1">
            <a:spLocks noGrp="1"/>
          </p:cNvSpPr>
          <p:nvPr>
            <p:ph type="body" idx="1"/>
          </p:nvPr>
        </p:nvSpPr>
        <p:spPr>
          <a:xfrm>
            <a:off x="2823411" y="2515534"/>
            <a:ext cx="3420176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Ink Free" panose="03080402000500000000" pitchFamily="66" charset="0"/>
              </a:rPr>
              <a:t>In this report, we recall the progress timeline with some modifications, review the main tasks of second phase and consider remaining problems. From that, we come up with a plan for the last phase.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The progress timeline (previous)</a:t>
            </a:r>
            <a:endParaRPr dirty="0"/>
          </a:p>
        </p:txBody>
      </p:sp>
      <p:grpSp>
        <p:nvGrpSpPr>
          <p:cNvPr id="3640" name="Google Shape;3640;p45"/>
          <p:cNvGrpSpPr/>
          <p:nvPr/>
        </p:nvGrpSpPr>
        <p:grpSpPr>
          <a:xfrm>
            <a:off x="685109" y="2425331"/>
            <a:ext cx="1630830" cy="1291144"/>
            <a:chOff x="1614134" y="1876556"/>
            <a:chExt cx="1630830" cy="1291144"/>
          </a:xfrm>
        </p:grpSpPr>
        <p:sp>
          <p:nvSpPr>
            <p:cNvPr id="3641" name="Google Shape;3641;p45"/>
            <p:cNvSpPr txBox="1"/>
            <p:nvPr/>
          </p:nvSpPr>
          <p:spPr>
            <a:xfrm>
              <a:off x="1614134" y="1876556"/>
              <a:ext cx="1630830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Phase 0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(Start – 19/06)</a:t>
              </a:r>
              <a:endParaRPr sz="1800" b="1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3642" name="Google Shape;3642;p45"/>
            <p:cNvSpPr txBox="1"/>
            <p:nvPr/>
          </p:nvSpPr>
          <p:spPr>
            <a:xfrm>
              <a:off x="1636995" y="2430600"/>
              <a:ext cx="1521000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2"/>
                  </a:solidFill>
                  <a:latin typeface="Ink Free" panose="03080402000500000000" pitchFamily="66" charset="0"/>
                  <a:ea typeface="Open Sans"/>
                  <a:cs typeface="Open Sans"/>
                  <a:sym typeface="Open Sans"/>
                </a:rPr>
                <a:t>As mentioned before, we did nothing.</a:t>
              </a:r>
              <a:endParaRPr dirty="0">
                <a:solidFill>
                  <a:schemeClr val="dk2"/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43" name="Google Shape;3643;p45"/>
          <p:cNvGrpSpPr/>
          <p:nvPr/>
        </p:nvGrpSpPr>
        <p:grpSpPr>
          <a:xfrm>
            <a:off x="2551783" y="2413447"/>
            <a:ext cx="1718621" cy="1283652"/>
            <a:chOff x="3395631" y="1874622"/>
            <a:chExt cx="1718621" cy="1283652"/>
          </a:xfrm>
        </p:grpSpPr>
        <p:sp>
          <p:nvSpPr>
            <p:cNvPr id="3644" name="Google Shape;3644;p45"/>
            <p:cNvSpPr txBox="1"/>
            <p:nvPr/>
          </p:nvSpPr>
          <p:spPr>
            <a:xfrm>
              <a:off x="3453146" y="1874622"/>
              <a:ext cx="1586038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Phase 1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(20/06 – 25/06)</a:t>
              </a:r>
              <a:endParaRPr sz="1800" b="1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3645" name="Google Shape;3645;p45"/>
            <p:cNvSpPr txBox="1"/>
            <p:nvPr/>
          </p:nvSpPr>
          <p:spPr>
            <a:xfrm>
              <a:off x="3395631" y="2421174"/>
              <a:ext cx="1718621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2"/>
                  </a:solidFill>
                  <a:latin typeface="Ink Free" panose="03080402000500000000" pitchFamily="66" charset="0"/>
                  <a:ea typeface="Open Sans"/>
                  <a:cs typeface="Open Sans"/>
                  <a:sym typeface="Open Sans"/>
                </a:rPr>
                <a:t>Declare a path for everyone to follow &amp; first steps digging into the problem.</a:t>
              </a:r>
              <a:endParaRPr dirty="0">
                <a:solidFill>
                  <a:schemeClr val="dk2"/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46" name="Google Shape;3646;p45"/>
          <p:cNvGrpSpPr/>
          <p:nvPr/>
        </p:nvGrpSpPr>
        <p:grpSpPr>
          <a:xfrm>
            <a:off x="4516071" y="2650581"/>
            <a:ext cx="1620684" cy="1041278"/>
            <a:chOff x="5521011" y="2101806"/>
            <a:chExt cx="1620684" cy="1041278"/>
          </a:xfrm>
        </p:grpSpPr>
        <p:sp>
          <p:nvSpPr>
            <p:cNvPr id="3647" name="Google Shape;3647;p45"/>
            <p:cNvSpPr txBox="1"/>
            <p:nvPr/>
          </p:nvSpPr>
          <p:spPr>
            <a:xfrm>
              <a:off x="5521011" y="2101806"/>
              <a:ext cx="1620684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Phase 2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(26/06 – 01/07)</a:t>
              </a:r>
              <a:endParaRPr sz="1800" b="1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3648" name="Google Shape;3648;p45"/>
            <p:cNvSpPr txBox="1"/>
            <p:nvPr/>
          </p:nvSpPr>
          <p:spPr>
            <a:xfrm>
              <a:off x="5585445" y="2405984"/>
              <a:ext cx="1521000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2"/>
                  </a:solidFill>
                  <a:latin typeface="Ink Free" panose="03080402000500000000" pitchFamily="66" charset="0"/>
                  <a:ea typeface="Lato"/>
                  <a:cs typeface="Lato"/>
                  <a:sym typeface="Lato"/>
                </a:rPr>
                <a:t>Get the datasets &amp; work with models.</a:t>
              </a:r>
              <a:endParaRPr dirty="0">
                <a:solidFill>
                  <a:schemeClr val="dk2"/>
                </a:solidFill>
                <a:latin typeface="Ink Free" panose="03080402000500000000" pitchFamily="66" charset="0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49" name="Google Shape;3649;p45"/>
          <p:cNvGrpSpPr/>
          <p:nvPr/>
        </p:nvGrpSpPr>
        <p:grpSpPr>
          <a:xfrm>
            <a:off x="6417891" y="2639131"/>
            <a:ext cx="1670571" cy="1040502"/>
            <a:chOff x="7346916" y="2090356"/>
            <a:chExt cx="1670571" cy="1040502"/>
          </a:xfrm>
        </p:grpSpPr>
        <p:sp>
          <p:nvSpPr>
            <p:cNvPr id="3650" name="Google Shape;3650;p45"/>
            <p:cNvSpPr txBox="1"/>
            <p:nvPr/>
          </p:nvSpPr>
          <p:spPr>
            <a:xfrm>
              <a:off x="7379634" y="2090356"/>
              <a:ext cx="1620684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Phase 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(0</a:t>
              </a:r>
              <a:r>
                <a:rPr lang="en-US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2</a:t>
              </a: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/07 – 07/07)</a:t>
              </a:r>
              <a:endParaRPr sz="1800" b="1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3651" name="Google Shape;3651;p45"/>
            <p:cNvSpPr txBox="1"/>
            <p:nvPr/>
          </p:nvSpPr>
          <p:spPr>
            <a:xfrm>
              <a:off x="7346916" y="2393758"/>
              <a:ext cx="1670571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vi-VN" dirty="0">
                  <a:solidFill>
                    <a:schemeClr val="dk2"/>
                  </a:solidFill>
                  <a:latin typeface="Ink Free" panose="03080402000500000000" pitchFamily="66" charset="0"/>
                  <a:ea typeface="Open Sans"/>
                  <a:cs typeface="Open Sans"/>
                  <a:sym typeface="Open Sans"/>
                </a:rPr>
                <a:t>Visualizations, analysys &amp; final polishing steps.</a:t>
              </a:r>
              <a:endParaRPr dirty="0">
                <a:solidFill>
                  <a:schemeClr val="dk2"/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52" name="Google Shape;3652;p45"/>
          <p:cNvSpPr/>
          <p:nvPr/>
        </p:nvSpPr>
        <p:spPr>
          <a:xfrm rot="13545">
            <a:off x="3291661" y="2489825"/>
            <a:ext cx="91274" cy="17354"/>
          </a:xfrm>
          <a:custGeom>
            <a:avLst/>
            <a:gdLst/>
            <a:ahLst/>
            <a:cxnLst/>
            <a:rect l="l" t="t" r="r" b="b"/>
            <a:pathLst>
              <a:path w="5754" h="1094" extrusionOk="0">
                <a:moveTo>
                  <a:pt x="2539" y="1"/>
                </a:moveTo>
                <a:cubicBezTo>
                  <a:pt x="1864" y="1"/>
                  <a:pt x="1222" y="129"/>
                  <a:pt x="546" y="129"/>
                </a:cubicBezTo>
                <a:cubicBezTo>
                  <a:pt x="0" y="129"/>
                  <a:pt x="0" y="418"/>
                  <a:pt x="0" y="547"/>
                </a:cubicBezTo>
                <a:cubicBezTo>
                  <a:pt x="0" y="676"/>
                  <a:pt x="0" y="804"/>
                  <a:pt x="546" y="933"/>
                </a:cubicBezTo>
                <a:lnTo>
                  <a:pt x="1222" y="933"/>
                </a:lnTo>
                <a:cubicBezTo>
                  <a:pt x="1607" y="1093"/>
                  <a:pt x="2154" y="1093"/>
                  <a:pt x="2539" y="1093"/>
                </a:cubicBezTo>
                <a:lnTo>
                  <a:pt x="2668" y="1093"/>
                </a:lnTo>
                <a:cubicBezTo>
                  <a:pt x="3761" y="1093"/>
                  <a:pt x="4565" y="1093"/>
                  <a:pt x="5368" y="933"/>
                </a:cubicBezTo>
                <a:cubicBezTo>
                  <a:pt x="5497" y="933"/>
                  <a:pt x="5625" y="804"/>
                  <a:pt x="5625" y="676"/>
                </a:cubicBezTo>
                <a:lnTo>
                  <a:pt x="5754" y="547"/>
                </a:lnTo>
                <a:cubicBezTo>
                  <a:pt x="5497" y="290"/>
                  <a:pt x="5368" y="129"/>
                  <a:pt x="5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3" name="Google Shape;3653;p45"/>
          <p:cNvGrpSpPr/>
          <p:nvPr/>
        </p:nvGrpSpPr>
        <p:grpSpPr>
          <a:xfrm>
            <a:off x="1094129" y="1923050"/>
            <a:ext cx="7722070" cy="2891611"/>
            <a:chOff x="1094129" y="2075450"/>
            <a:chExt cx="7722070" cy="2891611"/>
          </a:xfrm>
        </p:grpSpPr>
        <p:sp>
          <p:nvSpPr>
            <p:cNvPr id="3654" name="Google Shape;3654;p45"/>
            <p:cNvSpPr/>
            <p:nvPr/>
          </p:nvSpPr>
          <p:spPr>
            <a:xfrm rot="13545">
              <a:off x="5872821" y="2482714"/>
              <a:ext cx="85166" cy="34168"/>
            </a:xfrm>
            <a:custGeom>
              <a:avLst/>
              <a:gdLst/>
              <a:ahLst/>
              <a:cxnLst/>
              <a:rect l="l" t="t" r="r" b="b"/>
              <a:pathLst>
                <a:path w="5369" h="2154" extrusionOk="0">
                  <a:moveTo>
                    <a:pt x="5240" y="0"/>
                  </a:moveTo>
                  <a:cubicBezTo>
                    <a:pt x="4822" y="0"/>
                    <a:pt x="4436" y="0"/>
                    <a:pt x="4179" y="129"/>
                  </a:cubicBezTo>
                  <a:cubicBezTo>
                    <a:pt x="3504" y="418"/>
                    <a:pt x="2829" y="547"/>
                    <a:pt x="2154" y="804"/>
                  </a:cubicBezTo>
                  <a:lnTo>
                    <a:pt x="964" y="1222"/>
                  </a:lnTo>
                  <a:lnTo>
                    <a:pt x="675" y="1222"/>
                  </a:lnTo>
                  <a:cubicBezTo>
                    <a:pt x="547" y="1222"/>
                    <a:pt x="418" y="1222"/>
                    <a:pt x="418" y="1350"/>
                  </a:cubicBezTo>
                  <a:cubicBezTo>
                    <a:pt x="161" y="1479"/>
                    <a:pt x="0" y="1607"/>
                    <a:pt x="0" y="1736"/>
                  </a:cubicBezTo>
                  <a:cubicBezTo>
                    <a:pt x="0" y="1865"/>
                    <a:pt x="161" y="2025"/>
                    <a:pt x="289" y="2025"/>
                  </a:cubicBezTo>
                  <a:cubicBezTo>
                    <a:pt x="547" y="2154"/>
                    <a:pt x="675" y="2154"/>
                    <a:pt x="964" y="2154"/>
                  </a:cubicBezTo>
                  <a:lnTo>
                    <a:pt x="1350" y="2154"/>
                  </a:lnTo>
                  <a:cubicBezTo>
                    <a:pt x="2700" y="2154"/>
                    <a:pt x="3632" y="1865"/>
                    <a:pt x="4307" y="1350"/>
                  </a:cubicBezTo>
                  <a:cubicBezTo>
                    <a:pt x="4693" y="932"/>
                    <a:pt x="5111" y="547"/>
                    <a:pt x="5368" y="129"/>
                  </a:cubicBezTo>
                  <a:lnTo>
                    <a:pt x="5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5"/>
            <p:cNvSpPr/>
            <p:nvPr/>
          </p:nvSpPr>
          <p:spPr>
            <a:xfrm rot="13545">
              <a:off x="5702900" y="2522334"/>
              <a:ext cx="91274" cy="17354"/>
            </a:xfrm>
            <a:custGeom>
              <a:avLst/>
              <a:gdLst/>
              <a:ahLst/>
              <a:cxnLst/>
              <a:rect l="l" t="t" r="r" b="b"/>
              <a:pathLst>
                <a:path w="5754" h="1094" extrusionOk="0">
                  <a:moveTo>
                    <a:pt x="2539" y="1"/>
                  </a:moveTo>
                  <a:cubicBezTo>
                    <a:pt x="1864" y="1"/>
                    <a:pt x="1222" y="129"/>
                    <a:pt x="546" y="129"/>
                  </a:cubicBezTo>
                  <a:cubicBezTo>
                    <a:pt x="0" y="129"/>
                    <a:pt x="0" y="418"/>
                    <a:pt x="0" y="547"/>
                  </a:cubicBezTo>
                  <a:cubicBezTo>
                    <a:pt x="0" y="676"/>
                    <a:pt x="0" y="804"/>
                    <a:pt x="546" y="933"/>
                  </a:cubicBezTo>
                  <a:lnTo>
                    <a:pt x="1222" y="933"/>
                  </a:lnTo>
                  <a:cubicBezTo>
                    <a:pt x="1607" y="1093"/>
                    <a:pt x="2154" y="1093"/>
                    <a:pt x="2539" y="1093"/>
                  </a:cubicBezTo>
                  <a:lnTo>
                    <a:pt x="2668" y="1093"/>
                  </a:lnTo>
                  <a:cubicBezTo>
                    <a:pt x="3761" y="1093"/>
                    <a:pt x="4565" y="1093"/>
                    <a:pt x="5368" y="933"/>
                  </a:cubicBezTo>
                  <a:cubicBezTo>
                    <a:pt x="5497" y="933"/>
                    <a:pt x="5625" y="804"/>
                    <a:pt x="5625" y="676"/>
                  </a:cubicBezTo>
                  <a:lnTo>
                    <a:pt x="5754" y="547"/>
                  </a:lnTo>
                  <a:cubicBezTo>
                    <a:pt x="5497" y="290"/>
                    <a:pt x="5368" y="129"/>
                    <a:pt x="5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6" name="Google Shape;3656;p45"/>
            <p:cNvGrpSpPr/>
            <p:nvPr/>
          </p:nvGrpSpPr>
          <p:grpSpPr>
            <a:xfrm>
              <a:off x="1094129" y="2075450"/>
              <a:ext cx="7722070" cy="2891611"/>
              <a:chOff x="1094129" y="2075450"/>
              <a:chExt cx="7722070" cy="2891611"/>
            </a:xfrm>
          </p:grpSpPr>
          <p:sp>
            <p:nvSpPr>
              <p:cNvPr id="3657" name="Google Shape;3657;p45"/>
              <p:cNvSpPr/>
              <p:nvPr/>
            </p:nvSpPr>
            <p:spPr>
              <a:xfrm rot="-10786615">
                <a:off x="1577153" y="2331456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5"/>
              <p:cNvSpPr/>
              <p:nvPr/>
            </p:nvSpPr>
            <p:spPr>
              <a:xfrm rot="13385" flipH="1">
                <a:off x="6154097" y="2326876"/>
                <a:ext cx="90328" cy="29954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1866" extrusionOk="0">
                    <a:moveTo>
                      <a:pt x="419" y="1"/>
                    </a:moveTo>
                    <a:cubicBezTo>
                      <a:pt x="290" y="1"/>
                      <a:pt x="162" y="129"/>
                      <a:pt x="1" y="258"/>
                    </a:cubicBezTo>
                    <a:cubicBezTo>
                      <a:pt x="1" y="387"/>
                      <a:pt x="162" y="644"/>
                      <a:pt x="162" y="644"/>
                    </a:cubicBezTo>
                    <a:cubicBezTo>
                      <a:pt x="676" y="933"/>
                      <a:pt x="1222" y="1190"/>
                      <a:pt x="1769" y="1319"/>
                    </a:cubicBezTo>
                    <a:cubicBezTo>
                      <a:pt x="2412" y="1608"/>
                      <a:pt x="3087" y="1608"/>
                      <a:pt x="3890" y="1737"/>
                    </a:cubicBezTo>
                    <a:cubicBezTo>
                      <a:pt x="4180" y="1737"/>
                      <a:pt x="4308" y="1865"/>
                      <a:pt x="4565" y="1865"/>
                    </a:cubicBezTo>
                    <a:lnTo>
                      <a:pt x="5369" y="1865"/>
                    </a:lnTo>
                    <a:cubicBezTo>
                      <a:pt x="5498" y="1737"/>
                      <a:pt x="5626" y="1737"/>
                      <a:pt x="5626" y="1737"/>
                    </a:cubicBezTo>
                    <a:cubicBezTo>
                      <a:pt x="5626" y="1608"/>
                      <a:pt x="5626" y="1447"/>
                      <a:pt x="5498" y="1447"/>
                    </a:cubicBezTo>
                    <a:lnTo>
                      <a:pt x="5498" y="1319"/>
                    </a:lnTo>
                    <a:lnTo>
                      <a:pt x="5369" y="1319"/>
                    </a:lnTo>
                    <a:lnTo>
                      <a:pt x="5241" y="1190"/>
                    </a:lnTo>
                    <a:cubicBezTo>
                      <a:pt x="3890" y="387"/>
                      <a:pt x="2412" y="258"/>
                      <a:pt x="9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5"/>
              <p:cNvSpPr/>
              <p:nvPr/>
            </p:nvSpPr>
            <p:spPr>
              <a:xfrm rot="13385" flipH="1">
                <a:off x="6921280" y="2336120"/>
                <a:ext cx="107344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2958" extrusionOk="0">
                    <a:moveTo>
                      <a:pt x="643" y="1"/>
                    </a:moveTo>
                    <a:cubicBezTo>
                      <a:pt x="515" y="1"/>
                      <a:pt x="258" y="129"/>
                      <a:pt x="258" y="258"/>
                    </a:cubicBezTo>
                    <a:cubicBezTo>
                      <a:pt x="129" y="418"/>
                      <a:pt x="0" y="804"/>
                      <a:pt x="643" y="1061"/>
                    </a:cubicBezTo>
                    <a:cubicBezTo>
                      <a:pt x="1608" y="1608"/>
                      <a:pt x="2668" y="2154"/>
                      <a:pt x="4018" y="2669"/>
                    </a:cubicBezTo>
                    <a:cubicBezTo>
                      <a:pt x="4276" y="2829"/>
                      <a:pt x="4533" y="2958"/>
                      <a:pt x="4951" y="2958"/>
                    </a:cubicBezTo>
                    <a:lnTo>
                      <a:pt x="5626" y="2958"/>
                    </a:lnTo>
                    <a:cubicBezTo>
                      <a:pt x="6011" y="2958"/>
                      <a:pt x="6269" y="2958"/>
                      <a:pt x="6429" y="2829"/>
                    </a:cubicBezTo>
                    <a:lnTo>
                      <a:pt x="6686" y="2829"/>
                    </a:lnTo>
                    <a:cubicBezTo>
                      <a:pt x="6686" y="2669"/>
                      <a:pt x="6558" y="2669"/>
                      <a:pt x="6558" y="2540"/>
                    </a:cubicBezTo>
                    <a:lnTo>
                      <a:pt x="6429" y="2540"/>
                    </a:lnTo>
                    <a:lnTo>
                      <a:pt x="5208" y="1736"/>
                    </a:lnTo>
                    <a:cubicBezTo>
                      <a:pt x="3858" y="1222"/>
                      <a:pt x="2411" y="676"/>
                      <a:pt x="1061" y="129"/>
                    </a:cubicBezTo>
                    <a:cubicBezTo>
                      <a:pt x="933" y="1"/>
                      <a:pt x="804" y="1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5"/>
              <p:cNvSpPr/>
              <p:nvPr/>
            </p:nvSpPr>
            <p:spPr>
              <a:xfrm rot="1453787" flipH="1">
                <a:off x="7117126" y="2243540"/>
                <a:ext cx="74832" cy="62456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891" extrusionOk="0">
                    <a:moveTo>
                      <a:pt x="258" y="1"/>
                    </a:moveTo>
                    <a:cubicBezTo>
                      <a:pt x="129" y="1"/>
                      <a:pt x="0" y="290"/>
                      <a:pt x="0" y="547"/>
                    </a:cubicBezTo>
                    <a:cubicBezTo>
                      <a:pt x="0" y="933"/>
                      <a:pt x="258" y="1351"/>
                      <a:pt x="804" y="1736"/>
                    </a:cubicBezTo>
                    <a:lnTo>
                      <a:pt x="1190" y="2026"/>
                    </a:lnTo>
                    <a:cubicBezTo>
                      <a:pt x="2122" y="2540"/>
                      <a:pt x="2926" y="3087"/>
                      <a:pt x="3858" y="3633"/>
                    </a:cubicBezTo>
                    <a:cubicBezTo>
                      <a:pt x="4147" y="3762"/>
                      <a:pt x="4404" y="3890"/>
                      <a:pt x="4661" y="3890"/>
                    </a:cubicBezTo>
                    <a:cubicBezTo>
                      <a:pt x="4661" y="3633"/>
                      <a:pt x="4661" y="3344"/>
                      <a:pt x="4533" y="3087"/>
                    </a:cubicBezTo>
                    <a:cubicBezTo>
                      <a:pt x="3858" y="1608"/>
                      <a:pt x="2540" y="1094"/>
                      <a:pt x="1190" y="419"/>
                    </a:cubicBezTo>
                    <a:cubicBezTo>
                      <a:pt x="933" y="419"/>
                      <a:pt x="643" y="290"/>
                      <a:pt x="386" y="129"/>
                    </a:cubicBezTo>
                    <a:cubicBezTo>
                      <a:pt x="386" y="1"/>
                      <a:pt x="258" y="1"/>
                      <a:pt x="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5"/>
              <p:cNvSpPr/>
              <p:nvPr/>
            </p:nvSpPr>
            <p:spPr>
              <a:xfrm rot="1453787" flipH="1">
                <a:off x="7285912" y="2228961"/>
                <a:ext cx="83612" cy="44896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2797" extrusionOk="0">
                    <a:moveTo>
                      <a:pt x="515" y="0"/>
                    </a:moveTo>
                    <a:cubicBezTo>
                      <a:pt x="129" y="129"/>
                      <a:pt x="129" y="257"/>
                      <a:pt x="129" y="257"/>
                    </a:cubicBezTo>
                    <a:cubicBezTo>
                      <a:pt x="1" y="386"/>
                      <a:pt x="129" y="515"/>
                      <a:pt x="129" y="804"/>
                    </a:cubicBezTo>
                    <a:cubicBezTo>
                      <a:pt x="258" y="932"/>
                      <a:pt x="515" y="1061"/>
                      <a:pt x="804" y="1190"/>
                    </a:cubicBezTo>
                    <a:cubicBezTo>
                      <a:pt x="1061" y="1318"/>
                      <a:pt x="1479" y="1607"/>
                      <a:pt x="1865" y="1865"/>
                    </a:cubicBezTo>
                    <a:cubicBezTo>
                      <a:pt x="2283" y="1993"/>
                      <a:pt x="2669" y="2283"/>
                      <a:pt x="3087" y="2411"/>
                    </a:cubicBezTo>
                    <a:cubicBezTo>
                      <a:pt x="3601" y="2668"/>
                      <a:pt x="4019" y="2797"/>
                      <a:pt x="4276" y="2797"/>
                    </a:cubicBezTo>
                    <a:cubicBezTo>
                      <a:pt x="4694" y="2797"/>
                      <a:pt x="4951" y="2797"/>
                      <a:pt x="5208" y="2540"/>
                    </a:cubicBezTo>
                    <a:lnTo>
                      <a:pt x="5080" y="2411"/>
                    </a:lnTo>
                    <a:cubicBezTo>
                      <a:pt x="4822" y="2122"/>
                      <a:pt x="4533" y="1865"/>
                      <a:pt x="4276" y="1607"/>
                    </a:cubicBezTo>
                    <a:cubicBezTo>
                      <a:pt x="3472" y="1190"/>
                      <a:pt x="2540" y="804"/>
                      <a:pt x="1736" y="386"/>
                    </a:cubicBezTo>
                    <a:lnTo>
                      <a:pt x="933" y="129"/>
                    </a:lnTo>
                    <a:cubicBezTo>
                      <a:pt x="933" y="0"/>
                      <a:pt x="804" y="0"/>
                      <a:pt x="6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5"/>
              <p:cNvSpPr/>
              <p:nvPr/>
            </p:nvSpPr>
            <p:spPr>
              <a:xfrm rot="1453787" flipH="1">
                <a:off x="7466469" y="2256931"/>
                <a:ext cx="92360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63" name="Google Shape;3663;p45"/>
              <p:cNvGrpSpPr/>
              <p:nvPr/>
            </p:nvGrpSpPr>
            <p:grpSpPr>
              <a:xfrm>
                <a:off x="3946901" y="4239949"/>
                <a:ext cx="1164192" cy="727111"/>
                <a:chOff x="4185301" y="4239949"/>
                <a:chExt cx="1164192" cy="727111"/>
              </a:xfrm>
            </p:grpSpPr>
            <p:sp>
              <p:nvSpPr>
                <p:cNvPr id="3664" name="Google Shape;3664;p45"/>
                <p:cNvSpPr/>
                <p:nvPr/>
              </p:nvSpPr>
              <p:spPr>
                <a:xfrm rot="557089">
                  <a:off x="5008787" y="4435847"/>
                  <a:ext cx="290010" cy="17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6" h="11071" extrusionOk="0">
                      <a:moveTo>
                        <a:pt x="585" y="1"/>
                      </a:moveTo>
                      <a:cubicBezTo>
                        <a:pt x="431" y="1"/>
                        <a:pt x="282" y="30"/>
                        <a:pt x="129" y="77"/>
                      </a:cubicBezTo>
                      <a:lnTo>
                        <a:pt x="1" y="77"/>
                      </a:lnTo>
                      <a:lnTo>
                        <a:pt x="258" y="495"/>
                      </a:lnTo>
                      <a:cubicBezTo>
                        <a:pt x="386" y="752"/>
                        <a:pt x="676" y="881"/>
                        <a:pt x="933" y="1138"/>
                      </a:cubicBezTo>
                      <a:cubicBezTo>
                        <a:pt x="1479" y="1685"/>
                        <a:pt x="1994" y="2103"/>
                        <a:pt x="2540" y="2488"/>
                      </a:cubicBezTo>
                      <a:cubicBezTo>
                        <a:pt x="6430" y="4899"/>
                        <a:pt x="10576" y="7310"/>
                        <a:pt x="15269" y="10139"/>
                      </a:cubicBezTo>
                      <a:cubicBezTo>
                        <a:pt x="15816" y="10524"/>
                        <a:pt x="16459" y="10653"/>
                        <a:pt x="17134" y="10942"/>
                      </a:cubicBezTo>
                      <a:cubicBezTo>
                        <a:pt x="17262" y="10942"/>
                        <a:pt x="17423" y="11071"/>
                        <a:pt x="17552" y="11071"/>
                      </a:cubicBezTo>
                      <a:lnTo>
                        <a:pt x="18066" y="11071"/>
                      </a:lnTo>
                      <a:lnTo>
                        <a:pt x="17937" y="10942"/>
                      </a:lnTo>
                      <a:cubicBezTo>
                        <a:pt x="17809" y="10782"/>
                        <a:pt x="17680" y="10653"/>
                        <a:pt x="17423" y="10524"/>
                      </a:cubicBezTo>
                      <a:cubicBezTo>
                        <a:pt x="17005" y="10139"/>
                        <a:pt x="16459" y="9592"/>
                        <a:pt x="15944" y="9335"/>
                      </a:cubicBezTo>
                      <a:cubicBezTo>
                        <a:pt x="13534" y="7856"/>
                        <a:pt x="11123" y="6378"/>
                        <a:pt x="8712" y="5028"/>
                      </a:cubicBezTo>
                      <a:cubicBezTo>
                        <a:pt x="6976" y="3967"/>
                        <a:pt x="5208" y="2906"/>
                        <a:pt x="3344" y="1813"/>
                      </a:cubicBezTo>
                      <a:cubicBezTo>
                        <a:pt x="2797" y="1428"/>
                        <a:pt x="2154" y="881"/>
                        <a:pt x="1479" y="335"/>
                      </a:cubicBezTo>
                      <a:cubicBezTo>
                        <a:pt x="1133" y="90"/>
                        <a:pt x="851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45"/>
                <p:cNvSpPr/>
                <p:nvPr/>
              </p:nvSpPr>
              <p:spPr>
                <a:xfrm rot="557089">
                  <a:off x="4223254" y="4324082"/>
                  <a:ext cx="1088285" cy="558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4" h="34813" extrusionOk="0">
                      <a:moveTo>
                        <a:pt x="44874" y="22244"/>
                      </a:moveTo>
                      <a:lnTo>
                        <a:pt x="45549" y="23980"/>
                      </a:lnTo>
                      <a:lnTo>
                        <a:pt x="45164" y="24108"/>
                      </a:lnTo>
                      <a:cubicBezTo>
                        <a:pt x="41531" y="24366"/>
                        <a:pt x="38060" y="25169"/>
                        <a:pt x="34717" y="26133"/>
                      </a:cubicBezTo>
                      <a:cubicBezTo>
                        <a:pt x="32306" y="26776"/>
                        <a:pt x="29734" y="27451"/>
                        <a:pt x="27324" y="27869"/>
                      </a:cubicBezTo>
                      <a:lnTo>
                        <a:pt x="27195" y="27323"/>
                      </a:lnTo>
                      <a:lnTo>
                        <a:pt x="30538" y="26391"/>
                      </a:lnTo>
                      <a:cubicBezTo>
                        <a:pt x="35231" y="25041"/>
                        <a:pt x="39924" y="23723"/>
                        <a:pt x="44617" y="22373"/>
                      </a:cubicBezTo>
                      <a:lnTo>
                        <a:pt x="44874" y="22244"/>
                      </a:lnTo>
                      <a:close/>
                      <a:moveTo>
                        <a:pt x="31084" y="0"/>
                      </a:moveTo>
                      <a:cubicBezTo>
                        <a:pt x="30699" y="129"/>
                        <a:pt x="30281" y="129"/>
                        <a:pt x="29895" y="257"/>
                      </a:cubicBezTo>
                      <a:cubicBezTo>
                        <a:pt x="28545" y="546"/>
                        <a:pt x="27066" y="804"/>
                        <a:pt x="25716" y="1221"/>
                      </a:cubicBezTo>
                      <a:lnTo>
                        <a:pt x="23466" y="1736"/>
                      </a:lnTo>
                      <a:lnTo>
                        <a:pt x="23466" y="1350"/>
                      </a:lnTo>
                      <a:lnTo>
                        <a:pt x="23466" y="1061"/>
                      </a:lnTo>
                      <a:cubicBezTo>
                        <a:pt x="23305" y="1221"/>
                        <a:pt x="23305" y="1221"/>
                        <a:pt x="23177" y="1221"/>
                      </a:cubicBezTo>
                      <a:cubicBezTo>
                        <a:pt x="22791" y="1607"/>
                        <a:pt x="22502" y="1864"/>
                        <a:pt x="22245" y="2154"/>
                      </a:cubicBezTo>
                      <a:lnTo>
                        <a:pt x="21570" y="2957"/>
                      </a:lnTo>
                      <a:cubicBezTo>
                        <a:pt x="18645" y="6975"/>
                        <a:pt x="15430" y="11251"/>
                        <a:pt x="12473" y="15397"/>
                      </a:cubicBezTo>
                      <a:cubicBezTo>
                        <a:pt x="8198" y="21312"/>
                        <a:pt x="4694" y="26391"/>
                        <a:pt x="1479" y="31759"/>
                      </a:cubicBezTo>
                      <a:lnTo>
                        <a:pt x="1094" y="32562"/>
                      </a:lnTo>
                      <a:lnTo>
                        <a:pt x="290" y="33752"/>
                      </a:lnTo>
                      <a:cubicBezTo>
                        <a:pt x="161" y="34170"/>
                        <a:pt x="1" y="34298"/>
                        <a:pt x="161" y="34427"/>
                      </a:cubicBezTo>
                      <a:lnTo>
                        <a:pt x="804" y="34427"/>
                      </a:lnTo>
                      <a:cubicBezTo>
                        <a:pt x="804" y="34427"/>
                        <a:pt x="965" y="34427"/>
                        <a:pt x="965" y="34555"/>
                      </a:cubicBezTo>
                      <a:cubicBezTo>
                        <a:pt x="1222" y="34684"/>
                        <a:pt x="1479" y="34812"/>
                        <a:pt x="1897" y="34812"/>
                      </a:cubicBezTo>
                      <a:cubicBezTo>
                        <a:pt x="2412" y="34812"/>
                        <a:pt x="2829" y="34555"/>
                        <a:pt x="3376" y="34427"/>
                      </a:cubicBezTo>
                      <a:cubicBezTo>
                        <a:pt x="3633" y="34298"/>
                        <a:pt x="3890" y="34170"/>
                        <a:pt x="4180" y="34170"/>
                      </a:cubicBezTo>
                      <a:cubicBezTo>
                        <a:pt x="4822" y="34009"/>
                        <a:pt x="5369" y="33752"/>
                        <a:pt x="6044" y="33623"/>
                      </a:cubicBezTo>
                      <a:cubicBezTo>
                        <a:pt x="8455" y="32820"/>
                        <a:pt x="10866" y="32145"/>
                        <a:pt x="13534" y="31759"/>
                      </a:cubicBezTo>
                      <a:cubicBezTo>
                        <a:pt x="15430" y="31598"/>
                        <a:pt x="17423" y="31084"/>
                        <a:pt x="19448" y="30537"/>
                      </a:cubicBezTo>
                      <a:cubicBezTo>
                        <a:pt x="20252" y="30409"/>
                        <a:pt x="21055" y="30152"/>
                        <a:pt x="21859" y="29991"/>
                      </a:cubicBezTo>
                      <a:lnTo>
                        <a:pt x="23048" y="29734"/>
                      </a:lnTo>
                      <a:cubicBezTo>
                        <a:pt x="26520" y="28930"/>
                        <a:pt x="29895" y="28126"/>
                        <a:pt x="33367" y="27451"/>
                      </a:cubicBezTo>
                      <a:cubicBezTo>
                        <a:pt x="35231" y="26937"/>
                        <a:pt x="37128" y="26519"/>
                        <a:pt x="39121" y="26133"/>
                      </a:cubicBezTo>
                      <a:cubicBezTo>
                        <a:pt x="40599" y="25716"/>
                        <a:pt x="41949" y="25330"/>
                        <a:pt x="43396" y="25041"/>
                      </a:cubicBezTo>
                      <a:cubicBezTo>
                        <a:pt x="43685" y="24912"/>
                        <a:pt x="43942" y="24912"/>
                        <a:pt x="44360" y="24912"/>
                      </a:cubicBezTo>
                      <a:cubicBezTo>
                        <a:pt x="44746" y="24783"/>
                        <a:pt x="45164" y="24655"/>
                        <a:pt x="45549" y="24655"/>
                      </a:cubicBezTo>
                      <a:cubicBezTo>
                        <a:pt x="45678" y="24526"/>
                        <a:pt x="45807" y="24366"/>
                        <a:pt x="45807" y="24237"/>
                      </a:cubicBezTo>
                      <a:cubicBezTo>
                        <a:pt x="45807" y="23851"/>
                        <a:pt x="45807" y="23433"/>
                        <a:pt x="45678" y="22919"/>
                      </a:cubicBezTo>
                      <a:lnTo>
                        <a:pt x="45678" y="22244"/>
                      </a:lnTo>
                      <a:lnTo>
                        <a:pt x="45678" y="22115"/>
                      </a:lnTo>
                      <a:lnTo>
                        <a:pt x="45807" y="21955"/>
                      </a:lnTo>
                      <a:cubicBezTo>
                        <a:pt x="45967" y="21955"/>
                        <a:pt x="45967" y="21826"/>
                        <a:pt x="46096" y="21826"/>
                      </a:cubicBezTo>
                      <a:cubicBezTo>
                        <a:pt x="46900" y="21569"/>
                        <a:pt x="47575" y="21440"/>
                        <a:pt x="48378" y="21151"/>
                      </a:cubicBezTo>
                      <a:cubicBezTo>
                        <a:pt x="50114" y="20637"/>
                        <a:pt x="51721" y="20090"/>
                        <a:pt x="53457" y="19544"/>
                      </a:cubicBezTo>
                      <a:cubicBezTo>
                        <a:pt x="54936" y="19158"/>
                        <a:pt x="56414" y="18740"/>
                        <a:pt x="58022" y="18226"/>
                      </a:cubicBezTo>
                      <a:cubicBezTo>
                        <a:pt x="60272" y="17679"/>
                        <a:pt x="62554" y="16876"/>
                        <a:pt x="64836" y="16201"/>
                      </a:cubicBezTo>
                      <a:cubicBezTo>
                        <a:pt x="65640" y="15944"/>
                        <a:pt x="66315" y="15687"/>
                        <a:pt x="66990" y="15269"/>
                      </a:cubicBezTo>
                      <a:cubicBezTo>
                        <a:pt x="67247" y="15140"/>
                        <a:pt x="67504" y="15011"/>
                        <a:pt x="67793" y="14883"/>
                      </a:cubicBezTo>
                      <a:lnTo>
                        <a:pt x="67793" y="14722"/>
                      </a:lnTo>
                      <a:lnTo>
                        <a:pt x="66186" y="14722"/>
                      </a:lnTo>
                      <a:lnTo>
                        <a:pt x="65768" y="14883"/>
                      </a:lnTo>
                      <a:cubicBezTo>
                        <a:pt x="59629" y="16747"/>
                        <a:pt x="53457" y="18483"/>
                        <a:pt x="47285" y="20219"/>
                      </a:cubicBezTo>
                      <a:cubicBezTo>
                        <a:pt x="32820" y="24526"/>
                        <a:pt x="17680" y="28930"/>
                        <a:pt x="2829" y="33495"/>
                      </a:cubicBezTo>
                      <a:lnTo>
                        <a:pt x="1897" y="33752"/>
                      </a:lnTo>
                      <a:lnTo>
                        <a:pt x="2572" y="33077"/>
                      </a:lnTo>
                      <a:lnTo>
                        <a:pt x="2829" y="32820"/>
                      </a:lnTo>
                      <a:cubicBezTo>
                        <a:pt x="2958" y="32691"/>
                        <a:pt x="3087" y="32402"/>
                        <a:pt x="3215" y="32273"/>
                      </a:cubicBezTo>
                      <a:lnTo>
                        <a:pt x="5626" y="30666"/>
                      </a:lnTo>
                      <a:cubicBezTo>
                        <a:pt x="8198" y="28930"/>
                        <a:pt x="10737" y="27066"/>
                        <a:pt x="13276" y="25458"/>
                      </a:cubicBezTo>
                      <a:lnTo>
                        <a:pt x="13951" y="24912"/>
                      </a:lnTo>
                      <a:cubicBezTo>
                        <a:pt x="20509" y="20637"/>
                        <a:pt x="27195" y="16072"/>
                        <a:pt x="34170" y="11926"/>
                      </a:cubicBezTo>
                      <a:cubicBezTo>
                        <a:pt x="35906" y="10993"/>
                        <a:pt x="37642" y="9772"/>
                        <a:pt x="39378" y="8711"/>
                      </a:cubicBezTo>
                      <a:cubicBezTo>
                        <a:pt x="40342" y="8165"/>
                        <a:pt x="41274" y="7490"/>
                        <a:pt x="42206" y="6975"/>
                      </a:cubicBezTo>
                      <a:cubicBezTo>
                        <a:pt x="43557" y="6172"/>
                        <a:pt x="44746" y="5368"/>
                        <a:pt x="46096" y="4565"/>
                      </a:cubicBezTo>
                      <a:lnTo>
                        <a:pt x="47414" y="3761"/>
                      </a:lnTo>
                      <a:lnTo>
                        <a:pt x="47414" y="3472"/>
                      </a:lnTo>
                      <a:lnTo>
                        <a:pt x="47157" y="3472"/>
                      </a:lnTo>
                      <a:cubicBezTo>
                        <a:pt x="46482" y="3761"/>
                        <a:pt x="45678" y="4018"/>
                        <a:pt x="45003" y="4436"/>
                      </a:cubicBezTo>
                      <a:cubicBezTo>
                        <a:pt x="42881" y="5625"/>
                        <a:pt x="40728" y="6975"/>
                        <a:pt x="38574" y="8165"/>
                      </a:cubicBezTo>
                      <a:lnTo>
                        <a:pt x="38317" y="8454"/>
                      </a:lnTo>
                      <a:cubicBezTo>
                        <a:pt x="37385" y="8968"/>
                        <a:pt x="36581" y="9515"/>
                        <a:pt x="35778" y="10061"/>
                      </a:cubicBezTo>
                      <a:cubicBezTo>
                        <a:pt x="35360" y="10190"/>
                        <a:pt x="34974" y="10447"/>
                        <a:pt x="34556" y="10704"/>
                      </a:cubicBezTo>
                      <a:lnTo>
                        <a:pt x="34299" y="10993"/>
                      </a:lnTo>
                      <a:lnTo>
                        <a:pt x="34170" y="10576"/>
                      </a:lnTo>
                      <a:lnTo>
                        <a:pt x="34170" y="10447"/>
                      </a:lnTo>
                      <a:lnTo>
                        <a:pt x="34170" y="10190"/>
                      </a:lnTo>
                      <a:cubicBezTo>
                        <a:pt x="34170" y="9643"/>
                        <a:pt x="34299" y="9097"/>
                        <a:pt x="34427" y="8583"/>
                      </a:cubicBezTo>
                      <a:cubicBezTo>
                        <a:pt x="34556" y="7361"/>
                        <a:pt x="34717" y="6043"/>
                        <a:pt x="34845" y="4822"/>
                      </a:cubicBezTo>
                      <a:cubicBezTo>
                        <a:pt x="34974" y="4147"/>
                        <a:pt x="34974" y="3472"/>
                        <a:pt x="34845" y="2539"/>
                      </a:cubicBezTo>
                      <a:lnTo>
                        <a:pt x="34556" y="2282"/>
                      </a:lnTo>
                      <a:cubicBezTo>
                        <a:pt x="34556" y="2411"/>
                        <a:pt x="34427" y="2539"/>
                        <a:pt x="34299" y="2668"/>
                      </a:cubicBezTo>
                      <a:lnTo>
                        <a:pt x="34299" y="2957"/>
                      </a:lnTo>
                      <a:cubicBezTo>
                        <a:pt x="34042" y="4436"/>
                        <a:pt x="33752" y="6043"/>
                        <a:pt x="33495" y="7490"/>
                      </a:cubicBezTo>
                      <a:lnTo>
                        <a:pt x="32949" y="11508"/>
                      </a:lnTo>
                      <a:lnTo>
                        <a:pt x="32820" y="11668"/>
                      </a:lnTo>
                      <a:cubicBezTo>
                        <a:pt x="24527" y="17004"/>
                        <a:pt x="16234" y="22373"/>
                        <a:pt x="8037" y="27741"/>
                      </a:cubicBezTo>
                      <a:lnTo>
                        <a:pt x="6044" y="29059"/>
                      </a:lnTo>
                      <a:lnTo>
                        <a:pt x="7908" y="27194"/>
                      </a:lnTo>
                      <a:cubicBezTo>
                        <a:pt x="8037" y="26937"/>
                        <a:pt x="8198" y="26776"/>
                        <a:pt x="8455" y="26648"/>
                      </a:cubicBezTo>
                      <a:lnTo>
                        <a:pt x="14755" y="20347"/>
                      </a:lnTo>
                      <a:cubicBezTo>
                        <a:pt x="19577" y="15526"/>
                        <a:pt x="24527" y="10865"/>
                        <a:pt x="29349" y="6043"/>
                      </a:cubicBezTo>
                      <a:cubicBezTo>
                        <a:pt x="30699" y="4693"/>
                        <a:pt x="32017" y="3343"/>
                        <a:pt x="33238" y="1864"/>
                      </a:cubicBezTo>
                      <a:lnTo>
                        <a:pt x="33367" y="1736"/>
                      </a:lnTo>
                      <a:cubicBezTo>
                        <a:pt x="33495" y="1607"/>
                        <a:pt x="33624" y="1350"/>
                        <a:pt x="33752" y="1061"/>
                      </a:cubicBezTo>
                      <a:cubicBezTo>
                        <a:pt x="33752" y="932"/>
                        <a:pt x="33913" y="932"/>
                        <a:pt x="33913" y="932"/>
                      </a:cubicBezTo>
                      <a:cubicBezTo>
                        <a:pt x="33752" y="932"/>
                        <a:pt x="33624" y="932"/>
                        <a:pt x="33624" y="1061"/>
                      </a:cubicBezTo>
                      <a:cubicBezTo>
                        <a:pt x="33367" y="1221"/>
                        <a:pt x="33238" y="1350"/>
                        <a:pt x="32949" y="1479"/>
                      </a:cubicBezTo>
                      <a:cubicBezTo>
                        <a:pt x="32692" y="1607"/>
                        <a:pt x="32563" y="1864"/>
                        <a:pt x="32306" y="2025"/>
                      </a:cubicBezTo>
                      <a:cubicBezTo>
                        <a:pt x="31759" y="2411"/>
                        <a:pt x="31502" y="2668"/>
                        <a:pt x="31084" y="2957"/>
                      </a:cubicBezTo>
                      <a:cubicBezTo>
                        <a:pt x="24527" y="9515"/>
                        <a:pt x="17552" y="16201"/>
                        <a:pt x="9933" y="23562"/>
                      </a:cubicBezTo>
                      <a:cubicBezTo>
                        <a:pt x="9001" y="24655"/>
                        <a:pt x="8037" y="25587"/>
                        <a:pt x="7105" y="26519"/>
                      </a:cubicBezTo>
                      <a:cubicBezTo>
                        <a:pt x="6590" y="27066"/>
                        <a:pt x="6172" y="27451"/>
                        <a:pt x="5787" y="27998"/>
                      </a:cubicBezTo>
                      <a:lnTo>
                        <a:pt x="5497" y="28126"/>
                      </a:lnTo>
                      <a:lnTo>
                        <a:pt x="5369" y="27998"/>
                      </a:lnTo>
                      <a:lnTo>
                        <a:pt x="5240" y="27869"/>
                      </a:lnTo>
                      <a:lnTo>
                        <a:pt x="5240" y="27580"/>
                      </a:lnTo>
                      <a:cubicBezTo>
                        <a:pt x="5240" y="27451"/>
                        <a:pt x="5369" y="27451"/>
                        <a:pt x="5369" y="27323"/>
                      </a:cubicBezTo>
                      <a:cubicBezTo>
                        <a:pt x="6172" y="26133"/>
                        <a:pt x="7105" y="24912"/>
                        <a:pt x="7908" y="23562"/>
                      </a:cubicBezTo>
                      <a:cubicBezTo>
                        <a:pt x="9805" y="20765"/>
                        <a:pt x="11926" y="17808"/>
                        <a:pt x="13951" y="15011"/>
                      </a:cubicBezTo>
                      <a:cubicBezTo>
                        <a:pt x="16073" y="11926"/>
                        <a:pt x="18227" y="8840"/>
                        <a:pt x="20380" y="5882"/>
                      </a:cubicBezTo>
                      <a:cubicBezTo>
                        <a:pt x="21184" y="4950"/>
                        <a:pt x="21859" y="3889"/>
                        <a:pt x="22663" y="2957"/>
                      </a:cubicBezTo>
                      <a:cubicBezTo>
                        <a:pt x="22791" y="2668"/>
                        <a:pt x="23048" y="2539"/>
                        <a:pt x="23177" y="2539"/>
                      </a:cubicBezTo>
                      <a:cubicBezTo>
                        <a:pt x="23852" y="2282"/>
                        <a:pt x="24527" y="2154"/>
                        <a:pt x="25073" y="2154"/>
                      </a:cubicBezTo>
                      <a:cubicBezTo>
                        <a:pt x="26006" y="1864"/>
                        <a:pt x="26809" y="1736"/>
                        <a:pt x="27613" y="1607"/>
                      </a:cubicBezTo>
                      <a:cubicBezTo>
                        <a:pt x="28931" y="1350"/>
                        <a:pt x="30152" y="1061"/>
                        <a:pt x="31342" y="804"/>
                      </a:cubicBezTo>
                      <a:cubicBezTo>
                        <a:pt x="32017" y="675"/>
                        <a:pt x="32145" y="546"/>
                        <a:pt x="32017" y="257"/>
                      </a:cubicBezTo>
                      <a:cubicBezTo>
                        <a:pt x="32017" y="129"/>
                        <a:pt x="31888" y="0"/>
                        <a:pt x="316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66" name="Google Shape;3666;p45"/>
              <p:cNvSpPr/>
              <p:nvPr/>
            </p:nvSpPr>
            <p:spPr>
              <a:xfrm rot="-10786615">
                <a:off x="6358192" y="2325368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45"/>
              <p:cNvSpPr/>
              <p:nvPr/>
            </p:nvSpPr>
            <p:spPr>
              <a:xfrm rot="-10786615">
                <a:off x="6540702" y="2364749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45"/>
              <p:cNvSpPr/>
              <p:nvPr/>
            </p:nvSpPr>
            <p:spPr>
              <a:xfrm rot="-10786615">
                <a:off x="6721264" y="2367538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45"/>
              <p:cNvSpPr/>
              <p:nvPr/>
            </p:nvSpPr>
            <p:spPr>
              <a:xfrm rot="13545">
                <a:off x="6017984" y="2381251"/>
                <a:ext cx="59152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62" extrusionOk="0">
                    <a:moveTo>
                      <a:pt x="3729" y="0"/>
                    </a:moveTo>
                    <a:cubicBezTo>
                      <a:pt x="3472" y="129"/>
                      <a:pt x="3215" y="129"/>
                      <a:pt x="3086" y="257"/>
                    </a:cubicBezTo>
                    <a:cubicBezTo>
                      <a:pt x="2122" y="932"/>
                      <a:pt x="1318" y="1865"/>
                      <a:pt x="129" y="2958"/>
                    </a:cubicBezTo>
                    <a:cubicBezTo>
                      <a:pt x="129" y="3086"/>
                      <a:pt x="0" y="3343"/>
                      <a:pt x="129" y="3472"/>
                    </a:cubicBezTo>
                    <a:lnTo>
                      <a:pt x="386" y="3761"/>
                    </a:lnTo>
                    <a:lnTo>
                      <a:pt x="514" y="3761"/>
                    </a:lnTo>
                    <a:cubicBezTo>
                      <a:pt x="675" y="3761"/>
                      <a:pt x="675" y="3761"/>
                      <a:pt x="804" y="3633"/>
                    </a:cubicBezTo>
                    <a:cubicBezTo>
                      <a:pt x="1061" y="3633"/>
                      <a:pt x="1190" y="3472"/>
                      <a:pt x="1318" y="3343"/>
                    </a:cubicBezTo>
                    <a:cubicBezTo>
                      <a:pt x="1993" y="2668"/>
                      <a:pt x="2797" y="1736"/>
                      <a:pt x="3600" y="675"/>
                    </a:cubicBezTo>
                    <a:cubicBezTo>
                      <a:pt x="3729" y="547"/>
                      <a:pt x="3729" y="257"/>
                      <a:pt x="3729" y="129"/>
                    </a:cubicBez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 rot="13545">
                <a:off x="5537327" y="2472756"/>
                <a:ext cx="104027" cy="40815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2573" extrusionOk="0">
                    <a:moveTo>
                      <a:pt x="547" y="1"/>
                    </a:moveTo>
                    <a:cubicBezTo>
                      <a:pt x="418" y="1"/>
                      <a:pt x="129" y="161"/>
                      <a:pt x="129" y="290"/>
                    </a:cubicBezTo>
                    <a:cubicBezTo>
                      <a:pt x="0" y="290"/>
                      <a:pt x="129" y="547"/>
                      <a:pt x="129" y="676"/>
                    </a:cubicBezTo>
                    <a:lnTo>
                      <a:pt x="547" y="1094"/>
                    </a:lnTo>
                    <a:lnTo>
                      <a:pt x="675" y="1222"/>
                    </a:lnTo>
                    <a:cubicBezTo>
                      <a:pt x="1864" y="2026"/>
                      <a:pt x="3215" y="2572"/>
                      <a:pt x="4693" y="2572"/>
                    </a:cubicBezTo>
                    <a:cubicBezTo>
                      <a:pt x="5368" y="2572"/>
                      <a:pt x="5882" y="2412"/>
                      <a:pt x="6558" y="2283"/>
                    </a:cubicBezTo>
                    <a:cubicBezTo>
                      <a:pt x="6172" y="2154"/>
                      <a:pt x="5754" y="2026"/>
                      <a:pt x="5368" y="1769"/>
                    </a:cubicBezTo>
                    <a:cubicBezTo>
                      <a:pt x="4147" y="1351"/>
                      <a:pt x="2829" y="804"/>
                      <a:pt x="1479" y="290"/>
                    </a:cubicBezTo>
                    <a:lnTo>
                      <a:pt x="1350" y="290"/>
                    </a:lnTo>
                    <a:cubicBezTo>
                      <a:pt x="1061" y="161"/>
                      <a:pt x="804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 rot="13545">
                <a:off x="5346438" y="2374594"/>
                <a:ext cx="89259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4019" extrusionOk="0">
                    <a:moveTo>
                      <a:pt x="1" y="0"/>
                    </a:moveTo>
                    <a:lnTo>
                      <a:pt x="1" y="675"/>
                    </a:lnTo>
                    <a:lnTo>
                      <a:pt x="419" y="1061"/>
                    </a:lnTo>
                    <a:lnTo>
                      <a:pt x="547" y="1061"/>
                    </a:lnTo>
                    <a:cubicBezTo>
                      <a:pt x="804" y="1479"/>
                      <a:pt x="1222" y="1736"/>
                      <a:pt x="1608" y="1993"/>
                    </a:cubicBezTo>
                    <a:cubicBezTo>
                      <a:pt x="2026" y="2282"/>
                      <a:pt x="2412" y="2668"/>
                      <a:pt x="2669" y="2925"/>
                    </a:cubicBezTo>
                    <a:cubicBezTo>
                      <a:pt x="3472" y="3600"/>
                      <a:pt x="4437" y="3890"/>
                      <a:pt x="5626" y="4018"/>
                    </a:cubicBezTo>
                    <a:cubicBezTo>
                      <a:pt x="4276" y="2411"/>
                      <a:pt x="2540" y="1318"/>
                      <a:pt x="933" y="257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 rot="13545">
                <a:off x="5172471" y="2276035"/>
                <a:ext cx="104551" cy="48968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 rot="13385" flipH="1">
                <a:off x="4833541" y="2366618"/>
                <a:ext cx="107344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2958" extrusionOk="0">
                    <a:moveTo>
                      <a:pt x="643" y="1"/>
                    </a:moveTo>
                    <a:cubicBezTo>
                      <a:pt x="515" y="1"/>
                      <a:pt x="258" y="129"/>
                      <a:pt x="258" y="258"/>
                    </a:cubicBezTo>
                    <a:cubicBezTo>
                      <a:pt x="129" y="418"/>
                      <a:pt x="0" y="804"/>
                      <a:pt x="643" y="1061"/>
                    </a:cubicBezTo>
                    <a:cubicBezTo>
                      <a:pt x="1608" y="1608"/>
                      <a:pt x="2668" y="2154"/>
                      <a:pt x="4018" y="2669"/>
                    </a:cubicBezTo>
                    <a:cubicBezTo>
                      <a:pt x="4276" y="2829"/>
                      <a:pt x="4533" y="2958"/>
                      <a:pt x="4951" y="2958"/>
                    </a:cubicBezTo>
                    <a:lnTo>
                      <a:pt x="5626" y="2958"/>
                    </a:lnTo>
                    <a:cubicBezTo>
                      <a:pt x="6011" y="2958"/>
                      <a:pt x="6269" y="2958"/>
                      <a:pt x="6429" y="2829"/>
                    </a:cubicBezTo>
                    <a:lnTo>
                      <a:pt x="6686" y="2829"/>
                    </a:lnTo>
                    <a:cubicBezTo>
                      <a:pt x="6686" y="2669"/>
                      <a:pt x="6558" y="2669"/>
                      <a:pt x="6558" y="2540"/>
                    </a:cubicBezTo>
                    <a:lnTo>
                      <a:pt x="6429" y="2540"/>
                    </a:lnTo>
                    <a:lnTo>
                      <a:pt x="5208" y="1736"/>
                    </a:lnTo>
                    <a:cubicBezTo>
                      <a:pt x="3858" y="1222"/>
                      <a:pt x="2411" y="676"/>
                      <a:pt x="1061" y="129"/>
                    </a:cubicBezTo>
                    <a:cubicBezTo>
                      <a:pt x="933" y="1"/>
                      <a:pt x="804" y="1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 rot="-10786615">
                <a:off x="4270454" y="2355865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 rot="-10786615">
                <a:off x="4452964" y="2395246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 rot="-10786615">
                <a:off x="4633525" y="2398036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 rot="-3453141">
                <a:off x="5001600" y="2279053"/>
                <a:ext cx="104541" cy="48964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45"/>
              <p:cNvSpPr/>
              <p:nvPr/>
            </p:nvSpPr>
            <p:spPr>
              <a:xfrm rot="13385" flipH="1">
                <a:off x="3742858" y="2294367"/>
                <a:ext cx="90328" cy="29954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1866" extrusionOk="0">
                    <a:moveTo>
                      <a:pt x="419" y="1"/>
                    </a:moveTo>
                    <a:cubicBezTo>
                      <a:pt x="290" y="1"/>
                      <a:pt x="162" y="129"/>
                      <a:pt x="1" y="258"/>
                    </a:cubicBezTo>
                    <a:cubicBezTo>
                      <a:pt x="1" y="387"/>
                      <a:pt x="162" y="644"/>
                      <a:pt x="162" y="644"/>
                    </a:cubicBezTo>
                    <a:cubicBezTo>
                      <a:pt x="676" y="933"/>
                      <a:pt x="1222" y="1190"/>
                      <a:pt x="1769" y="1319"/>
                    </a:cubicBezTo>
                    <a:cubicBezTo>
                      <a:pt x="2412" y="1608"/>
                      <a:pt x="3087" y="1608"/>
                      <a:pt x="3890" y="1737"/>
                    </a:cubicBezTo>
                    <a:cubicBezTo>
                      <a:pt x="4180" y="1737"/>
                      <a:pt x="4308" y="1865"/>
                      <a:pt x="4565" y="1865"/>
                    </a:cubicBezTo>
                    <a:lnTo>
                      <a:pt x="5369" y="1865"/>
                    </a:lnTo>
                    <a:cubicBezTo>
                      <a:pt x="5498" y="1737"/>
                      <a:pt x="5626" y="1737"/>
                      <a:pt x="5626" y="1737"/>
                    </a:cubicBezTo>
                    <a:cubicBezTo>
                      <a:pt x="5626" y="1608"/>
                      <a:pt x="5626" y="1447"/>
                      <a:pt x="5498" y="1447"/>
                    </a:cubicBezTo>
                    <a:lnTo>
                      <a:pt x="5498" y="1319"/>
                    </a:lnTo>
                    <a:lnTo>
                      <a:pt x="5369" y="1319"/>
                    </a:lnTo>
                    <a:lnTo>
                      <a:pt x="5241" y="1190"/>
                    </a:lnTo>
                    <a:cubicBezTo>
                      <a:pt x="3890" y="387"/>
                      <a:pt x="2412" y="258"/>
                      <a:pt x="9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45"/>
              <p:cNvSpPr/>
              <p:nvPr/>
            </p:nvSpPr>
            <p:spPr>
              <a:xfrm rot="-10786615">
                <a:off x="3946952" y="2292859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45"/>
              <p:cNvSpPr/>
              <p:nvPr/>
            </p:nvSpPr>
            <p:spPr>
              <a:xfrm rot="-10786615">
                <a:off x="4129463" y="2332240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45"/>
              <p:cNvSpPr/>
              <p:nvPr/>
            </p:nvSpPr>
            <p:spPr>
              <a:xfrm rot="13545">
                <a:off x="3606745" y="2348742"/>
                <a:ext cx="59152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62" extrusionOk="0">
                    <a:moveTo>
                      <a:pt x="3729" y="0"/>
                    </a:moveTo>
                    <a:cubicBezTo>
                      <a:pt x="3472" y="129"/>
                      <a:pt x="3215" y="129"/>
                      <a:pt x="3086" y="257"/>
                    </a:cubicBezTo>
                    <a:cubicBezTo>
                      <a:pt x="2122" y="932"/>
                      <a:pt x="1318" y="1865"/>
                      <a:pt x="129" y="2958"/>
                    </a:cubicBezTo>
                    <a:cubicBezTo>
                      <a:pt x="129" y="3086"/>
                      <a:pt x="0" y="3343"/>
                      <a:pt x="129" y="3472"/>
                    </a:cubicBezTo>
                    <a:lnTo>
                      <a:pt x="386" y="3761"/>
                    </a:lnTo>
                    <a:lnTo>
                      <a:pt x="514" y="3761"/>
                    </a:lnTo>
                    <a:cubicBezTo>
                      <a:pt x="675" y="3761"/>
                      <a:pt x="675" y="3761"/>
                      <a:pt x="804" y="3633"/>
                    </a:cubicBezTo>
                    <a:cubicBezTo>
                      <a:pt x="1061" y="3633"/>
                      <a:pt x="1190" y="3472"/>
                      <a:pt x="1318" y="3343"/>
                    </a:cubicBezTo>
                    <a:cubicBezTo>
                      <a:pt x="1993" y="2668"/>
                      <a:pt x="2797" y="1736"/>
                      <a:pt x="3600" y="675"/>
                    </a:cubicBezTo>
                    <a:cubicBezTo>
                      <a:pt x="3729" y="547"/>
                      <a:pt x="3729" y="257"/>
                      <a:pt x="3729" y="129"/>
                    </a:cubicBez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45"/>
              <p:cNvSpPr/>
              <p:nvPr/>
            </p:nvSpPr>
            <p:spPr>
              <a:xfrm rot="13545">
                <a:off x="3461582" y="2450205"/>
                <a:ext cx="85166" cy="341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154" extrusionOk="0">
                    <a:moveTo>
                      <a:pt x="5240" y="0"/>
                    </a:moveTo>
                    <a:cubicBezTo>
                      <a:pt x="4822" y="0"/>
                      <a:pt x="4436" y="0"/>
                      <a:pt x="4179" y="129"/>
                    </a:cubicBezTo>
                    <a:cubicBezTo>
                      <a:pt x="3504" y="418"/>
                      <a:pt x="2829" y="547"/>
                      <a:pt x="2154" y="804"/>
                    </a:cubicBezTo>
                    <a:lnTo>
                      <a:pt x="964" y="1222"/>
                    </a:lnTo>
                    <a:lnTo>
                      <a:pt x="675" y="1222"/>
                    </a:lnTo>
                    <a:cubicBezTo>
                      <a:pt x="547" y="1222"/>
                      <a:pt x="418" y="1222"/>
                      <a:pt x="418" y="1350"/>
                    </a:cubicBezTo>
                    <a:cubicBezTo>
                      <a:pt x="161" y="1479"/>
                      <a:pt x="0" y="1607"/>
                      <a:pt x="0" y="1736"/>
                    </a:cubicBezTo>
                    <a:cubicBezTo>
                      <a:pt x="0" y="1865"/>
                      <a:pt x="161" y="2025"/>
                      <a:pt x="289" y="2025"/>
                    </a:cubicBezTo>
                    <a:cubicBezTo>
                      <a:pt x="547" y="2154"/>
                      <a:pt x="675" y="2154"/>
                      <a:pt x="964" y="2154"/>
                    </a:cubicBezTo>
                    <a:lnTo>
                      <a:pt x="1350" y="2154"/>
                    </a:lnTo>
                    <a:cubicBezTo>
                      <a:pt x="2700" y="2154"/>
                      <a:pt x="3632" y="1865"/>
                      <a:pt x="4307" y="1350"/>
                    </a:cubicBezTo>
                    <a:cubicBezTo>
                      <a:pt x="4693" y="932"/>
                      <a:pt x="5111" y="547"/>
                      <a:pt x="5368" y="129"/>
                    </a:cubicBezTo>
                    <a:lnTo>
                      <a:pt x="53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45"/>
              <p:cNvSpPr/>
              <p:nvPr/>
            </p:nvSpPr>
            <p:spPr>
              <a:xfrm rot="13545">
                <a:off x="3126088" y="2440247"/>
                <a:ext cx="104027" cy="40815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2573" extrusionOk="0">
                    <a:moveTo>
                      <a:pt x="547" y="1"/>
                    </a:moveTo>
                    <a:cubicBezTo>
                      <a:pt x="418" y="1"/>
                      <a:pt x="129" y="161"/>
                      <a:pt x="129" y="290"/>
                    </a:cubicBezTo>
                    <a:cubicBezTo>
                      <a:pt x="0" y="290"/>
                      <a:pt x="129" y="547"/>
                      <a:pt x="129" y="676"/>
                    </a:cubicBezTo>
                    <a:lnTo>
                      <a:pt x="547" y="1094"/>
                    </a:lnTo>
                    <a:lnTo>
                      <a:pt x="675" y="1222"/>
                    </a:lnTo>
                    <a:cubicBezTo>
                      <a:pt x="1864" y="2026"/>
                      <a:pt x="3215" y="2572"/>
                      <a:pt x="4693" y="2572"/>
                    </a:cubicBezTo>
                    <a:cubicBezTo>
                      <a:pt x="5368" y="2572"/>
                      <a:pt x="5882" y="2412"/>
                      <a:pt x="6558" y="2283"/>
                    </a:cubicBezTo>
                    <a:cubicBezTo>
                      <a:pt x="6172" y="2154"/>
                      <a:pt x="5754" y="2026"/>
                      <a:pt x="5368" y="1769"/>
                    </a:cubicBezTo>
                    <a:cubicBezTo>
                      <a:pt x="4147" y="1351"/>
                      <a:pt x="2829" y="804"/>
                      <a:pt x="1479" y="290"/>
                    </a:cubicBezTo>
                    <a:lnTo>
                      <a:pt x="1350" y="290"/>
                    </a:lnTo>
                    <a:cubicBezTo>
                      <a:pt x="1061" y="161"/>
                      <a:pt x="804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45"/>
              <p:cNvSpPr/>
              <p:nvPr/>
            </p:nvSpPr>
            <p:spPr>
              <a:xfrm rot="13545">
                <a:off x="2935198" y="2342086"/>
                <a:ext cx="89259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4019" extrusionOk="0">
                    <a:moveTo>
                      <a:pt x="1" y="0"/>
                    </a:moveTo>
                    <a:lnTo>
                      <a:pt x="1" y="675"/>
                    </a:lnTo>
                    <a:lnTo>
                      <a:pt x="419" y="1061"/>
                    </a:lnTo>
                    <a:lnTo>
                      <a:pt x="547" y="1061"/>
                    </a:lnTo>
                    <a:cubicBezTo>
                      <a:pt x="804" y="1479"/>
                      <a:pt x="1222" y="1736"/>
                      <a:pt x="1608" y="1993"/>
                    </a:cubicBezTo>
                    <a:cubicBezTo>
                      <a:pt x="2026" y="2282"/>
                      <a:pt x="2412" y="2668"/>
                      <a:pt x="2669" y="2925"/>
                    </a:cubicBezTo>
                    <a:cubicBezTo>
                      <a:pt x="3472" y="3600"/>
                      <a:pt x="4437" y="3890"/>
                      <a:pt x="5626" y="4018"/>
                    </a:cubicBezTo>
                    <a:cubicBezTo>
                      <a:pt x="4276" y="2411"/>
                      <a:pt x="2540" y="1318"/>
                      <a:pt x="933" y="257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45"/>
              <p:cNvSpPr/>
              <p:nvPr/>
            </p:nvSpPr>
            <p:spPr>
              <a:xfrm rot="13545">
                <a:off x="2761231" y="2243526"/>
                <a:ext cx="104551" cy="48968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45"/>
              <p:cNvSpPr/>
              <p:nvPr/>
            </p:nvSpPr>
            <p:spPr>
              <a:xfrm rot="13385" flipH="1">
                <a:off x="2422302" y="2334109"/>
                <a:ext cx="107344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2958" extrusionOk="0">
                    <a:moveTo>
                      <a:pt x="643" y="1"/>
                    </a:moveTo>
                    <a:cubicBezTo>
                      <a:pt x="515" y="1"/>
                      <a:pt x="258" y="129"/>
                      <a:pt x="258" y="258"/>
                    </a:cubicBezTo>
                    <a:cubicBezTo>
                      <a:pt x="129" y="418"/>
                      <a:pt x="0" y="804"/>
                      <a:pt x="643" y="1061"/>
                    </a:cubicBezTo>
                    <a:cubicBezTo>
                      <a:pt x="1608" y="1608"/>
                      <a:pt x="2668" y="2154"/>
                      <a:pt x="4018" y="2669"/>
                    </a:cubicBezTo>
                    <a:cubicBezTo>
                      <a:pt x="4276" y="2829"/>
                      <a:pt x="4533" y="2958"/>
                      <a:pt x="4951" y="2958"/>
                    </a:cubicBezTo>
                    <a:lnTo>
                      <a:pt x="5626" y="2958"/>
                    </a:lnTo>
                    <a:cubicBezTo>
                      <a:pt x="6011" y="2958"/>
                      <a:pt x="6269" y="2958"/>
                      <a:pt x="6429" y="2829"/>
                    </a:cubicBezTo>
                    <a:lnTo>
                      <a:pt x="6686" y="2829"/>
                    </a:lnTo>
                    <a:cubicBezTo>
                      <a:pt x="6686" y="2669"/>
                      <a:pt x="6558" y="2669"/>
                      <a:pt x="6558" y="2540"/>
                    </a:cubicBezTo>
                    <a:lnTo>
                      <a:pt x="6429" y="2540"/>
                    </a:lnTo>
                    <a:lnTo>
                      <a:pt x="5208" y="1736"/>
                    </a:lnTo>
                    <a:cubicBezTo>
                      <a:pt x="3858" y="1222"/>
                      <a:pt x="2411" y="676"/>
                      <a:pt x="1061" y="129"/>
                    </a:cubicBezTo>
                    <a:cubicBezTo>
                      <a:pt x="933" y="1"/>
                      <a:pt x="804" y="1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45"/>
              <p:cNvSpPr/>
              <p:nvPr/>
            </p:nvSpPr>
            <p:spPr>
              <a:xfrm rot="-10786615">
                <a:off x="1859214" y="2323356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5"/>
              <p:cNvSpPr/>
              <p:nvPr/>
            </p:nvSpPr>
            <p:spPr>
              <a:xfrm rot="-10786615">
                <a:off x="2041725" y="2362738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5"/>
              <p:cNvSpPr/>
              <p:nvPr/>
            </p:nvSpPr>
            <p:spPr>
              <a:xfrm rot="-10786615">
                <a:off x="2222286" y="2365527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5"/>
              <p:cNvSpPr/>
              <p:nvPr/>
            </p:nvSpPr>
            <p:spPr>
              <a:xfrm rot="-3453141">
                <a:off x="2590360" y="2246544"/>
                <a:ext cx="104541" cy="48964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45"/>
              <p:cNvSpPr/>
              <p:nvPr/>
            </p:nvSpPr>
            <p:spPr>
              <a:xfrm rot="-10786615">
                <a:off x="1697856" y="2324766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45"/>
              <p:cNvSpPr/>
              <p:nvPr/>
            </p:nvSpPr>
            <p:spPr>
              <a:xfrm rot="9631252">
                <a:off x="1247220" y="2363787"/>
                <a:ext cx="92359" cy="25810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5"/>
              <p:cNvSpPr/>
              <p:nvPr/>
            </p:nvSpPr>
            <p:spPr>
              <a:xfrm rot="9631252">
                <a:off x="1431833" y="2342713"/>
                <a:ext cx="73274" cy="19615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5"/>
              <p:cNvSpPr/>
              <p:nvPr/>
            </p:nvSpPr>
            <p:spPr>
              <a:xfrm rot="9631252">
                <a:off x="1095623" y="2420632"/>
                <a:ext cx="86179" cy="23756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45"/>
              <p:cNvSpPr/>
              <p:nvPr/>
            </p:nvSpPr>
            <p:spPr>
              <a:xfrm rot="-13385">
                <a:off x="5495894" y="4320526"/>
                <a:ext cx="90328" cy="29954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1866" extrusionOk="0">
                    <a:moveTo>
                      <a:pt x="419" y="1"/>
                    </a:moveTo>
                    <a:cubicBezTo>
                      <a:pt x="290" y="1"/>
                      <a:pt x="162" y="129"/>
                      <a:pt x="1" y="258"/>
                    </a:cubicBezTo>
                    <a:cubicBezTo>
                      <a:pt x="1" y="387"/>
                      <a:pt x="162" y="644"/>
                      <a:pt x="162" y="644"/>
                    </a:cubicBezTo>
                    <a:cubicBezTo>
                      <a:pt x="676" y="933"/>
                      <a:pt x="1222" y="1190"/>
                      <a:pt x="1769" y="1319"/>
                    </a:cubicBezTo>
                    <a:cubicBezTo>
                      <a:pt x="2412" y="1608"/>
                      <a:pt x="3087" y="1608"/>
                      <a:pt x="3890" y="1737"/>
                    </a:cubicBezTo>
                    <a:cubicBezTo>
                      <a:pt x="4180" y="1737"/>
                      <a:pt x="4308" y="1865"/>
                      <a:pt x="4565" y="1865"/>
                    </a:cubicBezTo>
                    <a:lnTo>
                      <a:pt x="5369" y="1865"/>
                    </a:lnTo>
                    <a:cubicBezTo>
                      <a:pt x="5498" y="1737"/>
                      <a:pt x="5626" y="1737"/>
                      <a:pt x="5626" y="1737"/>
                    </a:cubicBezTo>
                    <a:cubicBezTo>
                      <a:pt x="5626" y="1608"/>
                      <a:pt x="5626" y="1447"/>
                      <a:pt x="5498" y="1447"/>
                    </a:cubicBezTo>
                    <a:lnTo>
                      <a:pt x="5498" y="1319"/>
                    </a:lnTo>
                    <a:lnTo>
                      <a:pt x="5369" y="1319"/>
                    </a:lnTo>
                    <a:lnTo>
                      <a:pt x="5241" y="1190"/>
                    </a:lnTo>
                    <a:cubicBezTo>
                      <a:pt x="3890" y="387"/>
                      <a:pt x="2412" y="258"/>
                      <a:pt x="9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45"/>
              <p:cNvSpPr/>
              <p:nvPr/>
            </p:nvSpPr>
            <p:spPr>
              <a:xfrm rot="10786615" flipH="1">
                <a:off x="5289761" y="4319018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45"/>
              <p:cNvSpPr/>
              <p:nvPr/>
            </p:nvSpPr>
            <p:spPr>
              <a:xfrm rot="10786615" flipH="1">
                <a:off x="5126336" y="4358399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45"/>
              <p:cNvSpPr/>
              <p:nvPr/>
            </p:nvSpPr>
            <p:spPr>
              <a:xfrm rot="10786615" flipH="1">
                <a:off x="4932869" y="4361188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5"/>
              <p:cNvSpPr/>
              <p:nvPr/>
            </p:nvSpPr>
            <p:spPr>
              <a:xfrm rot="-13545" flipH="1">
                <a:off x="5663183" y="4374901"/>
                <a:ext cx="59152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62" extrusionOk="0">
                    <a:moveTo>
                      <a:pt x="3729" y="0"/>
                    </a:moveTo>
                    <a:cubicBezTo>
                      <a:pt x="3472" y="129"/>
                      <a:pt x="3215" y="129"/>
                      <a:pt x="3086" y="257"/>
                    </a:cubicBezTo>
                    <a:cubicBezTo>
                      <a:pt x="2122" y="932"/>
                      <a:pt x="1318" y="1865"/>
                      <a:pt x="129" y="2958"/>
                    </a:cubicBezTo>
                    <a:cubicBezTo>
                      <a:pt x="129" y="3086"/>
                      <a:pt x="0" y="3343"/>
                      <a:pt x="129" y="3472"/>
                    </a:cubicBezTo>
                    <a:lnTo>
                      <a:pt x="386" y="3761"/>
                    </a:lnTo>
                    <a:lnTo>
                      <a:pt x="514" y="3761"/>
                    </a:lnTo>
                    <a:cubicBezTo>
                      <a:pt x="675" y="3761"/>
                      <a:pt x="675" y="3761"/>
                      <a:pt x="804" y="3633"/>
                    </a:cubicBezTo>
                    <a:cubicBezTo>
                      <a:pt x="1061" y="3633"/>
                      <a:pt x="1190" y="3472"/>
                      <a:pt x="1318" y="3343"/>
                    </a:cubicBezTo>
                    <a:cubicBezTo>
                      <a:pt x="1993" y="2668"/>
                      <a:pt x="2797" y="1736"/>
                      <a:pt x="3600" y="675"/>
                    </a:cubicBezTo>
                    <a:cubicBezTo>
                      <a:pt x="3729" y="547"/>
                      <a:pt x="3729" y="257"/>
                      <a:pt x="3729" y="129"/>
                    </a:cubicBez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5"/>
              <p:cNvSpPr/>
              <p:nvPr/>
            </p:nvSpPr>
            <p:spPr>
              <a:xfrm rot="-13545" flipH="1">
                <a:off x="5782331" y="4476364"/>
                <a:ext cx="85166" cy="341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154" extrusionOk="0">
                    <a:moveTo>
                      <a:pt x="5240" y="0"/>
                    </a:moveTo>
                    <a:cubicBezTo>
                      <a:pt x="4822" y="0"/>
                      <a:pt x="4436" y="0"/>
                      <a:pt x="4179" y="129"/>
                    </a:cubicBezTo>
                    <a:cubicBezTo>
                      <a:pt x="3504" y="418"/>
                      <a:pt x="2829" y="547"/>
                      <a:pt x="2154" y="804"/>
                    </a:cubicBezTo>
                    <a:lnTo>
                      <a:pt x="964" y="1222"/>
                    </a:lnTo>
                    <a:lnTo>
                      <a:pt x="675" y="1222"/>
                    </a:lnTo>
                    <a:cubicBezTo>
                      <a:pt x="547" y="1222"/>
                      <a:pt x="418" y="1222"/>
                      <a:pt x="418" y="1350"/>
                    </a:cubicBezTo>
                    <a:cubicBezTo>
                      <a:pt x="161" y="1479"/>
                      <a:pt x="0" y="1607"/>
                      <a:pt x="0" y="1736"/>
                    </a:cubicBezTo>
                    <a:cubicBezTo>
                      <a:pt x="0" y="1865"/>
                      <a:pt x="161" y="2025"/>
                      <a:pt x="289" y="2025"/>
                    </a:cubicBezTo>
                    <a:cubicBezTo>
                      <a:pt x="547" y="2154"/>
                      <a:pt x="675" y="2154"/>
                      <a:pt x="964" y="2154"/>
                    </a:cubicBezTo>
                    <a:lnTo>
                      <a:pt x="1350" y="2154"/>
                    </a:lnTo>
                    <a:cubicBezTo>
                      <a:pt x="2700" y="2154"/>
                      <a:pt x="3632" y="1865"/>
                      <a:pt x="4307" y="1350"/>
                    </a:cubicBezTo>
                    <a:cubicBezTo>
                      <a:pt x="4693" y="932"/>
                      <a:pt x="5111" y="547"/>
                      <a:pt x="5368" y="129"/>
                    </a:cubicBezTo>
                    <a:lnTo>
                      <a:pt x="53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5"/>
              <p:cNvSpPr/>
              <p:nvPr/>
            </p:nvSpPr>
            <p:spPr>
              <a:xfrm rot="-13545" flipH="1">
                <a:off x="5946145" y="4515984"/>
                <a:ext cx="91274" cy="17354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094" extrusionOk="0">
                    <a:moveTo>
                      <a:pt x="2539" y="1"/>
                    </a:moveTo>
                    <a:cubicBezTo>
                      <a:pt x="1864" y="1"/>
                      <a:pt x="1222" y="129"/>
                      <a:pt x="546" y="129"/>
                    </a:cubicBezTo>
                    <a:cubicBezTo>
                      <a:pt x="0" y="129"/>
                      <a:pt x="0" y="418"/>
                      <a:pt x="0" y="547"/>
                    </a:cubicBezTo>
                    <a:cubicBezTo>
                      <a:pt x="0" y="676"/>
                      <a:pt x="0" y="804"/>
                      <a:pt x="546" y="933"/>
                    </a:cubicBezTo>
                    <a:lnTo>
                      <a:pt x="1222" y="933"/>
                    </a:lnTo>
                    <a:cubicBezTo>
                      <a:pt x="1607" y="1093"/>
                      <a:pt x="2154" y="1093"/>
                      <a:pt x="2539" y="1093"/>
                    </a:cubicBezTo>
                    <a:lnTo>
                      <a:pt x="2668" y="1093"/>
                    </a:lnTo>
                    <a:cubicBezTo>
                      <a:pt x="3761" y="1093"/>
                      <a:pt x="4565" y="1093"/>
                      <a:pt x="5368" y="933"/>
                    </a:cubicBezTo>
                    <a:cubicBezTo>
                      <a:pt x="5497" y="933"/>
                      <a:pt x="5625" y="804"/>
                      <a:pt x="5625" y="676"/>
                    </a:cubicBezTo>
                    <a:lnTo>
                      <a:pt x="5754" y="547"/>
                    </a:lnTo>
                    <a:cubicBezTo>
                      <a:pt x="5497" y="290"/>
                      <a:pt x="5368" y="129"/>
                      <a:pt x="5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5"/>
              <p:cNvSpPr/>
              <p:nvPr/>
            </p:nvSpPr>
            <p:spPr>
              <a:xfrm rot="-13545" flipH="1">
                <a:off x="6098965" y="4466406"/>
                <a:ext cx="104027" cy="40815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2573" extrusionOk="0">
                    <a:moveTo>
                      <a:pt x="547" y="1"/>
                    </a:moveTo>
                    <a:cubicBezTo>
                      <a:pt x="418" y="1"/>
                      <a:pt x="129" y="161"/>
                      <a:pt x="129" y="290"/>
                    </a:cubicBezTo>
                    <a:cubicBezTo>
                      <a:pt x="0" y="290"/>
                      <a:pt x="129" y="547"/>
                      <a:pt x="129" y="676"/>
                    </a:cubicBezTo>
                    <a:lnTo>
                      <a:pt x="547" y="1094"/>
                    </a:lnTo>
                    <a:lnTo>
                      <a:pt x="675" y="1222"/>
                    </a:lnTo>
                    <a:cubicBezTo>
                      <a:pt x="1864" y="2026"/>
                      <a:pt x="3215" y="2572"/>
                      <a:pt x="4693" y="2572"/>
                    </a:cubicBezTo>
                    <a:cubicBezTo>
                      <a:pt x="5368" y="2572"/>
                      <a:pt x="5882" y="2412"/>
                      <a:pt x="6558" y="2283"/>
                    </a:cubicBezTo>
                    <a:cubicBezTo>
                      <a:pt x="6172" y="2154"/>
                      <a:pt x="5754" y="2026"/>
                      <a:pt x="5368" y="1769"/>
                    </a:cubicBezTo>
                    <a:cubicBezTo>
                      <a:pt x="4147" y="1351"/>
                      <a:pt x="2829" y="804"/>
                      <a:pt x="1479" y="290"/>
                    </a:cubicBezTo>
                    <a:lnTo>
                      <a:pt x="1350" y="290"/>
                    </a:lnTo>
                    <a:cubicBezTo>
                      <a:pt x="1061" y="161"/>
                      <a:pt x="804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5"/>
              <p:cNvSpPr/>
              <p:nvPr/>
            </p:nvSpPr>
            <p:spPr>
              <a:xfrm rot="-13545" flipH="1">
                <a:off x="6304622" y="4368244"/>
                <a:ext cx="89259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4019" extrusionOk="0">
                    <a:moveTo>
                      <a:pt x="1" y="0"/>
                    </a:moveTo>
                    <a:lnTo>
                      <a:pt x="1" y="675"/>
                    </a:lnTo>
                    <a:lnTo>
                      <a:pt x="419" y="1061"/>
                    </a:lnTo>
                    <a:lnTo>
                      <a:pt x="547" y="1061"/>
                    </a:lnTo>
                    <a:cubicBezTo>
                      <a:pt x="804" y="1479"/>
                      <a:pt x="1222" y="1736"/>
                      <a:pt x="1608" y="1993"/>
                    </a:cubicBezTo>
                    <a:cubicBezTo>
                      <a:pt x="2026" y="2282"/>
                      <a:pt x="2412" y="2668"/>
                      <a:pt x="2669" y="2925"/>
                    </a:cubicBezTo>
                    <a:cubicBezTo>
                      <a:pt x="3472" y="3600"/>
                      <a:pt x="4437" y="3890"/>
                      <a:pt x="5626" y="4018"/>
                    </a:cubicBezTo>
                    <a:cubicBezTo>
                      <a:pt x="4276" y="2411"/>
                      <a:pt x="2540" y="1318"/>
                      <a:pt x="933" y="257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5"/>
              <p:cNvSpPr/>
              <p:nvPr/>
            </p:nvSpPr>
            <p:spPr>
              <a:xfrm rot="-13545" flipH="1">
                <a:off x="6463298" y="4269685"/>
                <a:ext cx="104551" cy="48968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5"/>
              <p:cNvSpPr/>
              <p:nvPr/>
            </p:nvSpPr>
            <p:spPr>
              <a:xfrm rot="-13385">
                <a:off x="6799434" y="4360268"/>
                <a:ext cx="107344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2958" extrusionOk="0">
                    <a:moveTo>
                      <a:pt x="643" y="1"/>
                    </a:moveTo>
                    <a:cubicBezTo>
                      <a:pt x="515" y="1"/>
                      <a:pt x="258" y="129"/>
                      <a:pt x="258" y="258"/>
                    </a:cubicBezTo>
                    <a:cubicBezTo>
                      <a:pt x="129" y="418"/>
                      <a:pt x="0" y="804"/>
                      <a:pt x="643" y="1061"/>
                    </a:cubicBezTo>
                    <a:cubicBezTo>
                      <a:pt x="1608" y="1608"/>
                      <a:pt x="2668" y="2154"/>
                      <a:pt x="4018" y="2669"/>
                    </a:cubicBezTo>
                    <a:cubicBezTo>
                      <a:pt x="4276" y="2829"/>
                      <a:pt x="4533" y="2958"/>
                      <a:pt x="4951" y="2958"/>
                    </a:cubicBezTo>
                    <a:lnTo>
                      <a:pt x="5626" y="2958"/>
                    </a:lnTo>
                    <a:cubicBezTo>
                      <a:pt x="6011" y="2958"/>
                      <a:pt x="6269" y="2958"/>
                      <a:pt x="6429" y="2829"/>
                    </a:cubicBezTo>
                    <a:lnTo>
                      <a:pt x="6686" y="2829"/>
                    </a:lnTo>
                    <a:cubicBezTo>
                      <a:pt x="6686" y="2669"/>
                      <a:pt x="6558" y="2669"/>
                      <a:pt x="6558" y="2540"/>
                    </a:cubicBezTo>
                    <a:lnTo>
                      <a:pt x="6429" y="2540"/>
                    </a:lnTo>
                    <a:lnTo>
                      <a:pt x="5208" y="1736"/>
                    </a:lnTo>
                    <a:cubicBezTo>
                      <a:pt x="3858" y="1222"/>
                      <a:pt x="2411" y="676"/>
                      <a:pt x="1061" y="129"/>
                    </a:cubicBezTo>
                    <a:cubicBezTo>
                      <a:pt x="933" y="1"/>
                      <a:pt x="804" y="1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5"/>
              <p:cNvSpPr/>
              <p:nvPr/>
            </p:nvSpPr>
            <p:spPr>
              <a:xfrm rot="10786615" flipH="1">
                <a:off x="7377499" y="4349515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5"/>
              <p:cNvSpPr/>
              <p:nvPr/>
            </p:nvSpPr>
            <p:spPr>
              <a:xfrm rot="10786615" flipH="1">
                <a:off x="7214075" y="4388896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5"/>
              <p:cNvSpPr/>
              <p:nvPr/>
            </p:nvSpPr>
            <p:spPr>
              <a:xfrm rot="10786615" flipH="1">
                <a:off x="7020607" y="4391686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5"/>
              <p:cNvSpPr/>
              <p:nvPr/>
            </p:nvSpPr>
            <p:spPr>
              <a:xfrm rot="3453141" flipH="1">
                <a:off x="6634178" y="4272703"/>
                <a:ext cx="104541" cy="48964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5"/>
              <p:cNvSpPr/>
              <p:nvPr/>
            </p:nvSpPr>
            <p:spPr>
              <a:xfrm rot="-3102411" flipH="1">
                <a:off x="8399831" y="4330039"/>
                <a:ext cx="85168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154" extrusionOk="0">
                    <a:moveTo>
                      <a:pt x="5240" y="0"/>
                    </a:moveTo>
                    <a:cubicBezTo>
                      <a:pt x="4822" y="0"/>
                      <a:pt x="4436" y="0"/>
                      <a:pt x="4179" y="129"/>
                    </a:cubicBezTo>
                    <a:cubicBezTo>
                      <a:pt x="3504" y="418"/>
                      <a:pt x="2829" y="547"/>
                      <a:pt x="2154" y="804"/>
                    </a:cubicBezTo>
                    <a:lnTo>
                      <a:pt x="964" y="1222"/>
                    </a:lnTo>
                    <a:lnTo>
                      <a:pt x="675" y="1222"/>
                    </a:lnTo>
                    <a:cubicBezTo>
                      <a:pt x="547" y="1222"/>
                      <a:pt x="418" y="1222"/>
                      <a:pt x="418" y="1350"/>
                    </a:cubicBezTo>
                    <a:cubicBezTo>
                      <a:pt x="161" y="1479"/>
                      <a:pt x="0" y="1607"/>
                      <a:pt x="0" y="1736"/>
                    </a:cubicBezTo>
                    <a:cubicBezTo>
                      <a:pt x="0" y="1865"/>
                      <a:pt x="161" y="2025"/>
                      <a:pt x="289" y="2025"/>
                    </a:cubicBezTo>
                    <a:cubicBezTo>
                      <a:pt x="547" y="2154"/>
                      <a:pt x="675" y="2154"/>
                      <a:pt x="964" y="2154"/>
                    </a:cubicBezTo>
                    <a:lnTo>
                      <a:pt x="1350" y="2154"/>
                    </a:lnTo>
                    <a:cubicBezTo>
                      <a:pt x="2700" y="2154"/>
                      <a:pt x="3632" y="1865"/>
                      <a:pt x="4307" y="1350"/>
                    </a:cubicBezTo>
                    <a:cubicBezTo>
                      <a:pt x="4693" y="932"/>
                      <a:pt x="5111" y="547"/>
                      <a:pt x="5368" y="129"/>
                    </a:cubicBezTo>
                    <a:lnTo>
                      <a:pt x="53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5"/>
              <p:cNvSpPr/>
              <p:nvPr/>
            </p:nvSpPr>
            <p:spPr>
              <a:xfrm rot="-3102411" flipH="1">
                <a:off x="8525105" y="4227320"/>
                <a:ext cx="91275" cy="17354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094" extrusionOk="0">
                    <a:moveTo>
                      <a:pt x="2539" y="1"/>
                    </a:moveTo>
                    <a:cubicBezTo>
                      <a:pt x="1864" y="1"/>
                      <a:pt x="1222" y="129"/>
                      <a:pt x="546" y="129"/>
                    </a:cubicBezTo>
                    <a:cubicBezTo>
                      <a:pt x="0" y="129"/>
                      <a:pt x="0" y="418"/>
                      <a:pt x="0" y="547"/>
                    </a:cubicBezTo>
                    <a:cubicBezTo>
                      <a:pt x="0" y="676"/>
                      <a:pt x="0" y="804"/>
                      <a:pt x="546" y="933"/>
                    </a:cubicBezTo>
                    <a:lnTo>
                      <a:pt x="1222" y="933"/>
                    </a:lnTo>
                    <a:cubicBezTo>
                      <a:pt x="1607" y="1093"/>
                      <a:pt x="2154" y="1093"/>
                      <a:pt x="2539" y="1093"/>
                    </a:cubicBezTo>
                    <a:lnTo>
                      <a:pt x="2668" y="1093"/>
                    </a:lnTo>
                    <a:cubicBezTo>
                      <a:pt x="3761" y="1093"/>
                      <a:pt x="4565" y="1093"/>
                      <a:pt x="5368" y="933"/>
                    </a:cubicBezTo>
                    <a:cubicBezTo>
                      <a:pt x="5497" y="933"/>
                      <a:pt x="5625" y="804"/>
                      <a:pt x="5625" y="676"/>
                    </a:cubicBezTo>
                    <a:lnTo>
                      <a:pt x="5754" y="547"/>
                    </a:lnTo>
                    <a:cubicBezTo>
                      <a:pt x="5497" y="290"/>
                      <a:pt x="5368" y="129"/>
                      <a:pt x="5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5"/>
              <p:cNvSpPr/>
              <p:nvPr/>
            </p:nvSpPr>
            <p:spPr>
              <a:xfrm rot="-1795378">
                <a:off x="7848590" y="2273538"/>
                <a:ext cx="104023" cy="40813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2573" extrusionOk="0">
                    <a:moveTo>
                      <a:pt x="547" y="1"/>
                    </a:moveTo>
                    <a:cubicBezTo>
                      <a:pt x="418" y="1"/>
                      <a:pt x="129" y="161"/>
                      <a:pt x="129" y="290"/>
                    </a:cubicBezTo>
                    <a:cubicBezTo>
                      <a:pt x="0" y="290"/>
                      <a:pt x="129" y="547"/>
                      <a:pt x="129" y="676"/>
                    </a:cubicBezTo>
                    <a:lnTo>
                      <a:pt x="547" y="1094"/>
                    </a:lnTo>
                    <a:lnTo>
                      <a:pt x="675" y="1222"/>
                    </a:lnTo>
                    <a:cubicBezTo>
                      <a:pt x="1864" y="2026"/>
                      <a:pt x="3215" y="2572"/>
                      <a:pt x="4693" y="2572"/>
                    </a:cubicBezTo>
                    <a:cubicBezTo>
                      <a:pt x="5368" y="2572"/>
                      <a:pt x="5882" y="2412"/>
                      <a:pt x="6558" y="2283"/>
                    </a:cubicBezTo>
                    <a:cubicBezTo>
                      <a:pt x="6172" y="2154"/>
                      <a:pt x="5754" y="2026"/>
                      <a:pt x="5368" y="1769"/>
                    </a:cubicBezTo>
                    <a:cubicBezTo>
                      <a:pt x="4147" y="1351"/>
                      <a:pt x="2829" y="804"/>
                      <a:pt x="1479" y="290"/>
                    </a:cubicBezTo>
                    <a:lnTo>
                      <a:pt x="1350" y="290"/>
                    </a:lnTo>
                    <a:cubicBezTo>
                      <a:pt x="1061" y="161"/>
                      <a:pt x="804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5"/>
              <p:cNvSpPr/>
              <p:nvPr/>
            </p:nvSpPr>
            <p:spPr>
              <a:xfrm rot="-1795378">
                <a:off x="7640986" y="2286638"/>
                <a:ext cx="89255" cy="63749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4019" extrusionOk="0">
                    <a:moveTo>
                      <a:pt x="1" y="0"/>
                    </a:moveTo>
                    <a:lnTo>
                      <a:pt x="1" y="675"/>
                    </a:lnTo>
                    <a:lnTo>
                      <a:pt x="419" y="1061"/>
                    </a:lnTo>
                    <a:lnTo>
                      <a:pt x="547" y="1061"/>
                    </a:lnTo>
                    <a:cubicBezTo>
                      <a:pt x="804" y="1479"/>
                      <a:pt x="1222" y="1736"/>
                      <a:pt x="1608" y="1993"/>
                    </a:cubicBezTo>
                    <a:cubicBezTo>
                      <a:pt x="2026" y="2282"/>
                      <a:pt x="2412" y="2668"/>
                      <a:pt x="2669" y="2925"/>
                    </a:cubicBezTo>
                    <a:cubicBezTo>
                      <a:pt x="3472" y="3600"/>
                      <a:pt x="4437" y="3890"/>
                      <a:pt x="5626" y="4018"/>
                    </a:cubicBezTo>
                    <a:cubicBezTo>
                      <a:pt x="4276" y="2411"/>
                      <a:pt x="2540" y="1318"/>
                      <a:pt x="933" y="257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14" name="Google Shape;3714;p45"/>
              <p:cNvGrpSpPr/>
              <p:nvPr/>
            </p:nvGrpSpPr>
            <p:grpSpPr>
              <a:xfrm>
                <a:off x="8061000" y="2181884"/>
                <a:ext cx="755199" cy="1977146"/>
                <a:chOff x="8061000" y="2181884"/>
                <a:chExt cx="755199" cy="1977146"/>
              </a:xfrm>
            </p:grpSpPr>
            <p:grpSp>
              <p:nvGrpSpPr>
                <p:cNvPr id="3715" name="Google Shape;3715;p45"/>
                <p:cNvGrpSpPr/>
                <p:nvPr/>
              </p:nvGrpSpPr>
              <p:grpSpPr>
                <a:xfrm rot="-216038">
                  <a:off x="8422345" y="2192829"/>
                  <a:ext cx="371389" cy="727083"/>
                  <a:chOff x="8915667" y="2383456"/>
                  <a:chExt cx="371399" cy="727102"/>
                </a:xfrm>
              </p:grpSpPr>
              <p:sp>
                <p:nvSpPr>
                  <p:cNvPr id="3716" name="Google Shape;3716;p45"/>
                  <p:cNvSpPr/>
                  <p:nvPr/>
                </p:nvSpPr>
                <p:spPr>
                  <a:xfrm rot="-5400000" flipH="1">
                    <a:off x="9009248" y="3062409"/>
                    <a:ext cx="50164" cy="461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7" h="2839" extrusionOk="0">
                        <a:moveTo>
                          <a:pt x="2926" y="0"/>
                        </a:moveTo>
                        <a:cubicBezTo>
                          <a:pt x="1608" y="0"/>
                          <a:pt x="804" y="932"/>
                          <a:pt x="258" y="1897"/>
                        </a:cubicBezTo>
                        <a:cubicBezTo>
                          <a:pt x="129" y="2154"/>
                          <a:pt x="0" y="2411"/>
                          <a:pt x="386" y="2700"/>
                        </a:cubicBezTo>
                        <a:cubicBezTo>
                          <a:pt x="494" y="2797"/>
                          <a:pt x="598" y="2839"/>
                          <a:pt x="699" y="2839"/>
                        </a:cubicBezTo>
                        <a:cubicBezTo>
                          <a:pt x="868" y="2839"/>
                          <a:pt x="1029" y="2721"/>
                          <a:pt x="1190" y="2540"/>
                        </a:cubicBezTo>
                        <a:cubicBezTo>
                          <a:pt x="1736" y="2025"/>
                          <a:pt x="2283" y="1350"/>
                          <a:pt x="2926" y="547"/>
                        </a:cubicBezTo>
                        <a:cubicBezTo>
                          <a:pt x="3086" y="418"/>
                          <a:pt x="3086" y="290"/>
                          <a:pt x="30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7" name="Google Shape;3717;p45"/>
                  <p:cNvSpPr/>
                  <p:nvPr/>
                </p:nvSpPr>
                <p:spPr>
                  <a:xfrm rot="-5400000" flipH="1">
                    <a:off x="9119119" y="2915457"/>
                    <a:ext cx="97695" cy="7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2" h="4565" extrusionOk="0">
                        <a:moveTo>
                          <a:pt x="6011" y="0"/>
                        </a:moveTo>
                        <a:lnTo>
                          <a:pt x="6011" y="0"/>
                        </a:lnTo>
                        <a:cubicBezTo>
                          <a:pt x="5625" y="161"/>
                          <a:pt x="5336" y="290"/>
                          <a:pt x="5079" y="547"/>
                        </a:cubicBezTo>
                        <a:cubicBezTo>
                          <a:pt x="4532" y="804"/>
                          <a:pt x="4147" y="1222"/>
                          <a:pt x="3729" y="1608"/>
                        </a:cubicBezTo>
                        <a:cubicBezTo>
                          <a:pt x="2668" y="2411"/>
                          <a:pt x="1607" y="3376"/>
                          <a:pt x="257" y="3761"/>
                        </a:cubicBezTo>
                        <a:cubicBezTo>
                          <a:pt x="257" y="3890"/>
                          <a:pt x="257" y="3890"/>
                          <a:pt x="129" y="3890"/>
                        </a:cubicBezTo>
                        <a:cubicBezTo>
                          <a:pt x="129" y="4018"/>
                          <a:pt x="0" y="4308"/>
                          <a:pt x="129" y="4308"/>
                        </a:cubicBezTo>
                        <a:cubicBezTo>
                          <a:pt x="129" y="4436"/>
                          <a:pt x="257" y="4565"/>
                          <a:pt x="386" y="4565"/>
                        </a:cubicBezTo>
                        <a:lnTo>
                          <a:pt x="514" y="4565"/>
                        </a:lnTo>
                        <a:cubicBezTo>
                          <a:pt x="804" y="4565"/>
                          <a:pt x="1189" y="4565"/>
                          <a:pt x="1479" y="4436"/>
                        </a:cubicBezTo>
                        <a:cubicBezTo>
                          <a:pt x="2797" y="3890"/>
                          <a:pt x="4018" y="2958"/>
                          <a:pt x="5079" y="1608"/>
                        </a:cubicBezTo>
                        <a:cubicBezTo>
                          <a:pt x="5336" y="1222"/>
                          <a:pt x="5625" y="675"/>
                          <a:pt x="5882" y="290"/>
                        </a:cubicBezTo>
                        <a:cubicBezTo>
                          <a:pt x="6011" y="161"/>
                          <a:pt x="6011" y="161"/>
                          <a:pt x="60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8" name="Google Shape;3718;p45"/>
                  <p:cNvSpPr/>
                  <p:nvPr/>
                </p:nvSpPr>
                <p:spPr>
                  <a:xfrm rot="-5400000" flipH="1">
                    <a:off x="9226454" y="2740718"/>
                    <a:ext cx="100311" cy="20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3" h="1287" extrusionOk="0">
                        <a:moveTo>
                          <a:pt x="4694" y="1"/>
                        </a:moveTo>
                        <a:cubicBezTo>
                          <a:pt x="3890" y="1"/>
                          <a:pt x="3215" y="129"/>
                          <a:pt x="2412" y="129"/>
                        </a:cubicBezTo>
                        <a:lnTo>
                          <a:pt x="547" y="129"/>
                        </a:lnTo>
                        <a:cubicBezTo>
                          <a:pt x="290" y="129"/>
                          <a:pt x="130" y="258"/>
                          <a:pt x="1" y="258"/>
                        </a:cubicBezTo>
                        <a:cubicBezTo>
                          <a:pt x="1" y="387"/>
                          <a:pt x="1" y="676"/>
                          <a:pt x="130" y="676"/>
                        </a:cubicBezTo>
                        <a:cubicBezTo>
                          <a:pt x="419" y="1062"/>
                          <a:pt x="805" y="1190"/>
                          <a:pt x="1094" y="1190"/>
                        </a:cubicBezTo>
                        <a:cubicBezTo>
                          <a:pt x="1689" y="1254"/>
                          <a:pt x="2219" y="1287"/>
                          <a:pt x="2701" y="1287"/>
                        </a:cubicBezTo>
                        <a:cubicBezTo>
                          <a:pt x="3183" y="1287"/>
                          <a:pt x="3617" y="1254"/>
                          <a:pt x="4019" y="1190"/>
                        </a:cubicBezTo>
                        <a:cubicBezTo>
                          <a:pt x="4694" y="1062"/>
                          <a:pt x="5241" y="933"/>
                          <a:pt x="6044" y="387"/>
                        </a:cubicBezTo>
                        <a:cubicBezTo>
                          <a:pt x="6173" y="387"/>
                          <a:pt x="6173" y="258"/>
                          <a:pt x="6173" y="258"/>
                        </a:cubicBezTo>
                        <a:lnTo>
                          <a:pt x="6044" y="258"/>
                        </a:lnTo>
                        <a:cubicBezTo>
                          <a:pt x="5626" y="129"/>
                          <a:pt x="5112" y="1"/>
                          <a:pt x="46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9" name="Google Shape;3719;p45"/>
                  <p:cNvSpPr/>
                  <p:nvPr/>
                </p:nvSpPr>
                <p:spPr>
                  <a:xfrm rot="-5400000" flipH="1">
                    <a:off x="9192250" y="2505425"/>
                    <a:ext cx="84630" cy="71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8" h="4404" extrusionOk="0">
                        <a:moveTo>
                          <a:pt x="129" y="0"/>
                        </a:moveTo>
                        <a:cubicBezTo>
                          <a:pt x="0" y="129"/>
                          <a:pt x="0" y="514"/>
                          <a:pt x="129" y="643"/>
                        </a:cubicBezTo>
                        <a:cubicBezTo>
                          <a:pt x="932" y="1607"/>
                          <a:pt x="1864" y="2668"/>
                          <a:pt x="2925" y="3600"/>
                        </a:cubicBezTo>
                        <a:cubicBezTo>
                          <a:pt x="3215" y="3858"/>
                          <a:pt x="3600" y="4018"/>
                          <a:pt x="4018" y="4147"/>
                        </a:cubicBezTo>
                        <a:cubicBezTo>
                          <a:pt x="4147" y="4275"/>
                          <a:pt x="4404" y="4275"/>
                          <a:pt x="4532" y="4404"/>
                        </a:cubicBezTo>
                        <a:cubicBezTo>
                          <a:pt x="4822" y="4275"/>
                          <a:pt x="5079" y="4147"/>
                          <a:pt x="5207" y="4018"/>
                        </a:cubicBezTo>
                        <a:cubicBezTo>
                          <a:pt x="5207" y="3858"/>
                          <a:pt x="5079" y="3600"/>
                          <a:pt x="4950" y="3600"/>
                        </a:cubicBezTo>
                        <a:cubicBezTo>
                          <a:pt x="3890" y="2540"/>
                          <a:pt x="2668" y="1607"/>
                          <a:pt x="1607" y="643"/>
                        </a:cubicBezTo>
                        <a:lnTo>
                          <a:pt x="1479" y="643"/>
                        </a:lnTo>
                        <a:cubicBezTo>
                          <a:pt x="1189" y="386"/>
                          <a:pt x="932" y="129"/>
                          <a:pt x="67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0" name="Google Shape;3720;p45"/>
                  <p:cNvSpPr/>
                  <p:nvPr/>
                </p:nvSpPr>
                <p:spPr>
                  <a:xfrm rot="-5400000" flipH="1">
                    <a:off x="9074466" y="2364126"/>
                    <a:ext cx="52244" cy="112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" h="6944" extrusionOk="0">
                        <a:moveTo>
                          <a:pt x="386" y="0"/>
                        </a:moveTo>
                        <a:cubicBezTo>
                          <a:pt x="386" y="0"/>
                          <a:pt x="257" y="129"/>
                          <a:pt x="129" y="386"/>
                        </a:cubicBezTo>
                        <a:cubicBezTo>
                          <a:pt x="0" y="386"/>
                          <a:pt x="0" y="515"/>
                          <a:pt x="0" y="675"/>
                        </a:cubicBezTo>
                        <a:lnTo>
                          <a:pt x="0" y="933"/>
                        </a:lnTo>
                        <a:cubicBezTo>
                          <a:pt x="129" y="2926"/>
                          <a:pt x="804" y="4822"/>
                          <a:pt x="1865" y="6140"/>
                        </a:cubicBezTo>
                        <a:cubicBezTo>
                          <a:pt x="2122" y="6429"/>
                          <a:pt x="2411" y="6686"/>
                          <a:pt x="2925" y="6944"/>
                        </a:cubicBezTo>
                        <a:lnTo>
                          <a:pt x="3215" y="6944"/>
                        </a:lnTo>
                        <a:lnTo>
                          <a:pt x="3215" y="6686"/>
                        </a:lnTo>
                        <a:cubicBezTo>
                          <a:pt x="3086" y="6301"/>
                          <a:pt x="3086" y="5883"/>
                          <a:pt x="2925" y="5626"/>
                        </a:cubicBezTo>
                        <a:cubicBezTo>
                          <a:pt x="2411" y="4276"/>
                          <a:pt x="1865" y="2926"/>
                          <a:pt x="1318" y="1608"/>
                        </a:cubicBezTo>
                        <a:lnTo>
                          <a:pt x="932" y="515"/>
                        </a:lnTo>
                        <a:lnTo>
                          <a:pt x="804" y="386"/>
                        </a:lnTo>
                        <a:lnTo>
                          <a:pt x="804" y="258"/>
                        </a:lnTo>
                        <a:cubicBezTo>
                          <a:pt x="675" y="129"/>
                          <a:pt x="514" y="0"/>
                          <a:pt x="3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1" name="Google Shape;3721;p45"/>
                  <p:cNvSpPr/>
                  <p:nvPr/>
                </p:nvSpPr>
                <p:spPr>
                  <a:xfrm rot="-5400000" flipH="1">
                    <a:off x="8938856" y="2360267"/>
                    <a:ext cx="32403" cy="7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4" h="4848" extrusionOk="0">
                        <a:moveTo>
                          <a:pt x="1865" y="1"/>
                        </a:moveTo>
                        <a:cubicBezTo>
                          <a:pt x="1736" y="1"/>
                          <a:pt x="1479" y="129"/>
                          <a:pt x="1350" y="129"/>
                        </a:cubicBezTo>
                        <a:cubicBezTo>
                          <a:pt x="1189" y="258"/>
                          <a:pt x="1189" y="258"/>
                          <a:pt x="1061" y="258"/>
                        </a:cubicBezTo>
                        <a:lnTo>
                          <a:pt x="1061" y="387"/>
                        </a:lnTo>
                        <a:lnTo>
                          <a:pt x="257" y="2797"/>
                        </a:lnTo>
                        <a:lnTo>
                          <a:pt x="0" y="3762"/>
                        </a:lnTo>
                        <a:cubicBezTo>
                          <a:pt x="0" y="3890"/>
                          <a:pt x="129" y="4019"/>
                          <a:pt x="129" y="4147"/>
                        </a:cubicBezTo>
                        <a:cubicBezTo>
                          <a:pt x="129" y="4694"/>
                          <a:pt x="257" y="4823"/>
                          <a:pt x="547" y="4823"/>
                        </a:cubicBezTo>
                        <a:cubicBezTo>
                          <a:pt x="580" y="4839"/>
                          <a:pt x="612" y="4847"/>
                          <a:pt x="642" y="4847"/>
                        </a:cubicBezTo>
                        <a:cubicBezTo>
                          <a:pt x="840" y="4847"/>
                          <a:pt x="966" y="4494"/>
                          <a:pt x="1189" y="4019"/>
                        </a:cubicBezTo>
                        <a:cubicBezTo>
                          <a:pt x="1479" y="2797"/>
                          <a:pt x="1736" y="1737"/>
                          <a:pt x="1993" y="547"/>
                        </a:cubicBezTo>
                        <a:cubicBezTo>
                          <a:pt x="1993" y="387"/>
                          <a:pt x="1865" y="1"/>
                          <a:pt x="186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22" name="Google Shape;3722;p45"/>
                <p:cNvSpPr/>
                <p:nvPr/>
              </p:nvSpPr>
              <p:spPr>
                <a:xfrm rot="-5934294">
                  <a:off x="8376494" y="3165671"/>
                  <a:ext cx="90333" cy="29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7" h="1866" extrusionOk="0">
                      <a:moveTo>
                        <a:pt x="419" y="1"/>
                      </a:moveTo>
                      <a:cubicBezTo>
                        <a:pt x="290" y="1"/>
                        <a:pt x="162" y="129"/>
                        <a:pt x="1" y="258"/>
                      </a:cubicBezTo>
                      <a:cubicBezTo>
                        <a:pt x="1" y="387"/>
                        <a:pt x="162" y="644"/>
                        <a:pt x="162" y="644"/>
                      </a:cubicBezTo>
                      <a:cubicBezTo>
                        <a:pt x="676" y="933"/>
                        <a:pt x="1222" y="1190"/>
                        <a:pt x="1769" y="1319"/>
                      </a:cubicBezTo>
                      <a:cubicBezTo>
                        <a:pt x="2412" y="1608"/>
                        <a:pt x="3087" y="1608"/>
                        <a:pt x="3890" y="1737"/>
                      </a:cubicBezTo>
                      <a:cubicBezTo>
                        <a:pt x="4180" y="1737"/>
                        <a:pt x="4308" y="1865"/>
                        <a:pt x="4565" y="1865"/>
                      </a:cubicBezTo>
                      <a:lnTo>
                        <a:pt x="5369" y="1865"/>
                      </a:lnTo>
                      <a:cubicBezTo>
                        <a:pt x="5498" y="1737"/>
                        <a:pt x="5626" y="1737"/>
                        <a:pt x="5626" y="1737"/>
                      </a:cubicBezTo>
                      <a:cubicBezTo>
                        <a:pt x="5626" y="1608"/>
                        <a:pt x="5626" y="1447"/>
                        <a:pt x="5498" y="1447"/>
                      </a:cubicBezTo>
                      <a:lnTo>
                        <a:pt x="5498" y="1319"/>
                      </a:lnTo>
                      <a:lnTo>
                        <a:pt x="5369" y="1319"/>
                      </a:lnTo>
                      <a:lnTo>
                        <a:pt x="5241" y="1190"/>
                      </a:lnTo>
                      <a:cubicBezTo>
                        <a:pt x="3890" y="387"/>
                        <a:pt x="2412" y="258"/>
                        <a:pt x="9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45"/>
                <p:cNvSpPr/>
                <p:nvPr/>
              </p:nvSpPr>
              <p:spPr>
                <a:xfrm rot="4865706" flipH="1">
                  <a:off x="8402926" y="3371030"/>
                  <a:ext cx="92372" cy="2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4" h="1608" extrusionOk="0">
                      <a:moveTo>
                        <a:pt x="514" y="0"/>
                      </a:moveTo>
                      <a:cubicBezTo>
                        <a:pt x="129" y="0"/>
                        <a:pt x="0" y="129"/>
                        <a:pt x="0" y="386"/>
                      </a:cubicBezTo>
                      <a:cubicBezTo>
                        <a:pt x="0" y="547"/>
                        <a:pt x="129" y="804"/>
                        <a:pt x="514" y="933"/>
                      </a:cubicBezTo>
                      <a:lnTo>
                        <a:pt x="932" y="933"/>
                      </a:lnTo>
                      <a:lnTo>
                        <a:pt x="1864" y="1190"/>
                      </a:lnTo>
                      <a:cubicBezTo>
                        <a:pt x="2797" y="1350"/>
                        <a:pt x="3729" y="1479"/>
                        <a:pt x="4693" y="1608"/>
                      </a:cubicBezTo>
                      <a:lnTo>
                        <a:pt x="5497" y="1608"/>
                      </a:lnTo>
                      <a:cubicBezTo>
                        <a:pt x="5625" y="1479"/>
                        <a:pt x="5754" y="1479"/>
                        <a:pt x="5754" y="1350"/>
                      </a:cubicBezTo>
                      <a:cubicBezTo>
                        <a:pt x="5754" y="1350"/>
                        <a:pt x="5754" y="1190"/>
                        <a:pt x="5625" y="1190"/>
                      </a:cubicBezTo>
                      <a:cubicBezTo>
                        <a:pt x="5208" y="804"/>
                        <a:pt x="4822" y="675"/>
                        <a:pt x="4404" y="547"/>
                      </a:cubicBezTo>
                      <a:lnTo>
                        <a:pt x="1993" y="129"/>
                      </a:lnTo>
                      <a:cubicBezTo>
                        <a:pt x="1736" y="0"/>
                        <a:pt x="1479" y="0"/>
                        <a:pt x="11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45"/>
                <p:cNvSpPr/>
                <p:nvPr/>
              </p:nvSpPr>
              <p:spPr>
                <a:xfrm rot="2793892" flipH="1">
                  <a:off x="8466443" y="3495825"/>
                  <a:ext cx="73285" cy="19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5" h="1222" extrusionOk="0">
                      <a:moveTo>
                        <a:pt x="675" y="0"/>
                      </a:moveTo>
                      <a:cubicBezTo>
                        <a:pt x="129" y="0"/>
                        <a:pt x="0" y="418"/>
                        <a:pt x="0" y="418"/>
                      </a:cubicBezTo>
                      <a:cubicBezTo>
                        <a:pt x="0" y="675"/>
                        <a:pt x="0" y="804"/>
                        <a:pt x="129" y="965"/>
                      </a:cubicBezTo>
                      <a:cubicBezTo>
                        <a:pt x="257" y="1093"/>
                        <a:pt x="418" y="1093"/>
                        <a:pt x="547" y="1093"/>
                      </a:cubicBezTo>
                      <a:cubicBezTo>
                        <a:pt x="1222" y="1222"/>
                        <a:pt x="1736" y="1222"/>
                        <a:pt x="2283" y="1222"/>
                      </a:cubicBezTo>
                      <a:lnTo>
                        <a:pt x="3472" y="1222"/>
                      </a:lnTo>
                      <a:cubicBezTo>
                        <a:pt x="3761" y="1222"/>
                        <a:pt x="4018" y="965"/>
                        <a:pt x="4276" y="804"/>
                      </a:cubicBezTo>
                      <a:cubicBezTo>
                        <a:pt x="4436" y="804"/>
                        <a:pt x="4436" y="804"/>
                        <a:pt x="4565" y="675"/>
                      </a:cubicBezTo>
                      <a:lnTo>
                        <a:pt x="4276" y="675"/>
                      </a:lnTo>
                      <a:cubicBezTo>
                        <a:pt x="4018" y="418"/>
                        <a:pt x="3761" y="290"/>
                        <a:pt x="3472" y="290"/>
                      </a:cubicBezTo>
                      <a:cubicBezTo>
                        <a:pt x="2668" y="161"/>
                        <a:pt x="1736" y="0"/>
                        <a:pt x="8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5" name="Google Shape;3725;p45"/>
                <p:cNvSpPr/>
                <p:nvPr/>
              </p:nvSpPr>
              <p:spPr>
                <a:xfrm rot="-5935315" flipH="1">
                  <a:off x="8437596" y="2990398"/>
                  <a:ext cx="59149" cy="59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" h="3762" extrusionOk="0">
                      <a:moveTo>
                        <a:pt x="3729" y="0"/>
                      </a:moveTo>
                      <a:cubicBezTo>
                        <a:pt x="3472" y="129"/>
                        <a:pt x="3215" y="129"/>
                        <a:pt x="3086" y="257"/>
                      </a:cubicBezTo>
                      <a:cubicBezTo>
                        <a:pt x="2122" y="932"/>
                        <a:pt x="1318" y="1865"/>
                        <a:pt x="129" y="2958"/>
                      </a:cubicBezTo>
                      <a:cubicBezTo>
                        <a:pt x="129" y="3086"/>
                        <a:pt x="0" y="3343"/>
                        <a:pt x="129" y="3472"/>
                      </a:cubicBezTo>
                      <a:lnTo>
                        <a:pt x="386" y="3761"/>
                      </a:lnTo>
                      <a:lnTo>
                        <a:pt x="514" y="3761"/>
                      </a:lnTo>
                      <a:cubicBezTo>
                        <a:pt x="675" y="3761"/>
                        <a:pt x="675" y="3761"/>
                        <a:pt x="804" y="3633"/>
                      </a:cubicBezTo>
                      <a:cubicBezTo>
                        <a:pt x="1061" y="3633"/>
                        <a:pt x="1190" y="3472"/>
                        <a:pt x="1318" y="3343"/>
                      </a:cubicBezTo>
                      <a:cubicBezTo>
                        <a:pt x="1993" y="2668"/>
                        <a:pt x="2797" y="1736"/>
                        <a:pt x="3600" y="675"/>
                      </a:cubicBezTo>
                      <a:cubicBezTo>
                        <a:pt x="3729" y="547"/>
                        <a:pt x="3729" y="257"/>
                        <a:pt x="3729" y="129"/>
                      </a:cubicBezTo>
                      <a:lnTo>
                        <a:pt x="37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45"/>
                <p:cNvSpPr/>
                <p:nvPr/>
              </p:nvSpPr>
              <p:spPr>
                <a:xfrm rot="438387">
                  <a:off x="8234223" y="2273014"/>
                  <a:ext cx="85173" cy="3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9" h="2154" extrusionOk="0">
                      <a:moveTo>
                        <a:pt x="5240" y="0"/>
                      </a:moveTo>
                      <a:cubicBezTo>
                        <a:pt x="4822" y="0"/>
                        <a:pt x="4436" y="0"/>
                        <a:pt x="4179" y="129"/>
                      </a:cubicBezTo>
                      <a:cubicBezTo>
                        <a:pt x="3504" y="418"/>
                        <a:pt x="2829" y="547"/>
                        <a:pt x="2154" y="804"/>
                      </a:cubicBezTo>
                      <a:lnTo>
                        <a:pt x="964" y="1222"/>
                      </a:lnTo>
                      <a:lnTo>
                        <a:pt x="675" y="1222"/>
                      </a:lnTo>
                      <a:cubicBezTo>
                        <a:pt x="547" y="1222"/>
                        <a:pt x="418" y="1222"/>
                        <a:pt x="418" y="1350"/>
                      </a:cubicBezTo>
                      <a:cubicBezTo>
                        <a:pt x="161" y="1479"/>
                        <a:pt x="0" y="1607"/>
                        <a:pt x="0" y="1736"/>
                      </a:cubicBezTo>
                      <a:cubicBezTo>
                        <a:pt x="0" y="1865"/>
                        <a:pt x="161" y="2025"/>
                        <a:pt x="289" y="2025"/>
                      </a:cubicBezTo>
                      <a:cubicBezTo>
                        <a:pt x="547" y="2154"/>
                        <a:pt x="675" y="2154"/>
                        <a:pt x="964" y="2154"/>
                      </a:cubicBezTo>
                      <a:lnTo>
                        <a:pt x="1350" y="2154"/>
                      </a:lnTo>
                      <a:cubicBezTo>
                        <a:pt x="2700" y="2154"/>
                        <a:pt x="3632" y="1865"/>
                        <a:pt x="4307" y="1350"/>
                      </a:cubicBezTo>
                      <a:cubicBezTo>
                        <a:pt x="4693" y="932"/>
                        <a:pt x="5111" y="547"/>
                        <a:pt x="5368" y="129"/>
                      </a:cubicBezTo>
                      <a:lnTo>
                        <a:pt x="53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45"/>
                <p:cNvSpPr/>
                <p:nvPr/>
              </p:nvSpPr>
              <p:spPr>
                <a:xfrm rot="438387">
                  <a:off x="8061733" y="2291817"/>
                  <a:ext cx="91280" cy="17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4" h="1094" extrusionOk="0">
                      <a:moveTo>
                        <a:pt x="2539" y="1"/>
                      </a:moveTo>
                      <a:cubicBezTo>
                        <a:pt x="1864" y="1"/>
                        <a:pt x="1222" y="129"/>
                        <a:pt x="546" y="129"/>
                      </a:cubicBezTo>
                      <a:cubicBezTo>
                        <a:pt x="0" y="129"/>
                        <a:pt x="0" y="418"/>
                        <a:pt x="0" y="547"/>
                      </a:cubicBezTo>
                      <a:cubicBezTo>
                        <a:pt x="0" y="676"/>
                        <a:pt x="0" y="804"/>
                        <a:pt x="546" y="933"/>
                      </a:cubicBezTo>
                      <a:lnTo>
                        <a:pt x="1222" y="933"/>
                      </a:lnTo>
                      <a:cubicBezTo>
                        <a:pt x="1607" y="1093"/>
                        <a:pt x="2154" y="1093"/>
                        <a:pt x="2539" y="1093"/>
                      </a:cubicBezTo>
                      <a:lnTo>
                        <a:pt x="2668" y="1093"/>
                      </a:lnTo>
                      <a:cubicBezTo>
                        <a:pt x="3761" y="1093"/>
                        <a:pt x="4565" y="1093"/>
                        <a:pt x="5368" y="933"/>
                      </a:cubicBezTo>
                      <a:cubicBezTo>
                        <a:pt x="5497" y="933"/>
                        <a:pt x="5625" y="804"/>
                        <a:pt x="5625" y="676"/>
                      </a:cubicBezTo>
                      <a:lnTo>
                        <a:pt x="5754" y="547"/>
                      </a:lnTo>
                      <a:cubicBezTo>
                        <a:pt x="5497" y="290"/>
                        <a:pt x="5368" y="129"/>
                        <a:pt x="52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45"/>
                <p:cNvSpPr/>
                <p:nvPr/>
              </p:nvSpPr>
              <p:spPr>
                <a:xfrm rot="4865706">
                  <a:off x="8665505" y="3949793"/>
                  <a:ext cx="90333" cy="29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7" h="1866" extrusionOk="0">
                      <a:moveTo>
                        <a:pt x="419" y="1"/>
                      </a:moveTo>
                      <a:cubicBezTo>
                        <a:pt x="290" y="1"/>
                        <a:pt x="162" y="129"/>
                        <a:pt x="1" y="258"/>
                      </a:cubicBezTo>
                      <a:cubicBezTo>
                        <a:pt x="1" y="387"/>
                        <a:pt x="162" y="644"/>
                        <a:pt x="162" y="644"/>
                      </a:cubicBezTo>
                      <a:cubicBezTo>
                        <a:pt x="676" y="933"/>
                        <a:pt x="1222" y="1190"/>
                        <a:pt x="1769" y="1319"/>
                      </a:cubicBezTo>
                      <a:cubicBezTo>
                        <a:pt x="2412" y="1608"/>
                        <a:pt x="3087" y="1608"/>
                        <a:pt x="3890" y="1737"/>
                      </a:cubicBezTo>
                      <a:cubicBezTo>
                        <a:pt x="4180" y="1737"/>
                        <a:pt x="4308" y="1865"/>
                        <a:pt x="4565" y="1865"/>
                      </a:cubicBezTo>
                      <a:lnTo>
                        <a:pt x="5369" y="1865"/>
                      </a:lnTo>
                      <a:cubicBezTo>
                        <a:pt x="5498" y="1737"/>
                        <a:pt x="5626" y="1737"/>
                        <a:pt x="5626" y="1737"/>
                      </a:cubicBezTo>
                      <a:cubicBezTo>
                        <a:pt x="5626" y="1608"/>
                        <a:pt x="5626" y="1447"/>
                        <a:pt x="5498" y="1447"/>
                      </a:cubicBezTo>
                      <a:lnTo>
                        <a:pt x="5498" y="1319"/>
                      </a:lnTo>
                      <a:lnTo>
                        <a:pt x="5369" y="1319"/>
                      </a:lnTo>
                      <a:lnTo>
                        <a:pt x="5241" y="1190"/>
                      </a:lnTo>
                      <a:cubicBezTo>
                        <a:pt x="3890" y="387"/>
                        <a:pt x="2412" y="258"/>
                        <a:pt x="9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45"/>
                <p:cNvSpPr/>
                <p:nvPr/>
              </p:nvSpPr>
              <p:spPr>
                <a:xfrm rot="-5934294" flipH="1">
                  <a:off x="8637034" y="3748576"/>
                  <a:ext cx="92372" cy="2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4" h="1608" extrusionOk="0">
                      <a:moveTo>
                        <a:pt x="514" y="0"/>
                      </a:moveTo>
                      <a:cubicBezTo>
                        <a:pt x="129" y="0"/>
                        <a:pt x="0" y="129"/>
                        <a:pt x="0" y="386"/>
                      </a:cubicBezTo>
                      <a:cubicBezTo>
                        <a:pt x="0" y="547"/>
                        <a:pt x="129" y="804"/>
                        <a:pt x="514" y="933"/>
                      </a:cubicBezTo>
                      <a:lnTo>
                        <a:pt x="932" y="933"/>
                      </a:lnTo>
                      <a:lnTo>
                        <a:pt x="1864" y="1190"/>
                      </a:lnTo>
                      <a:cubicBezTo>
                        <a:pt x="2797" y="1350"/>
                        <a:pt x="3729" y="1479"/>
                        <a:pt x="4693" y="1608"/>
                      </a:cubicBezTo>
                      <a:lnTo>
                        <a:pt x="5497" y="1608"/>
                      </a:lnTo>
                      <a:cubicBezTo>
                        <a:pt x="5625" y="1479"/>
                        <a:pt x="5754" y="1479"/>
                        <a:pt x="5754" y="1350"/>
                      </a:cubicBezTo>
                      <a:cubicBezTo>
                        <a:pt x="5754" y="1350"/>
                        <a:pt x="5754" y="1190"/>
                        <a:pt x="5625" y="1190"/>
                      </a:cubicBezTo>
                      <a:cubicBezTo>
                        <a:pt x="5208" y="804"/>
                        <a:pt x="4822" y="675"/>
                        <a:pt x="4404" y="547"/>
                      </a:cubicBezTo>
                      <a:lnTo>
                        <a:pt x="1993" y="129"/>
                      </a:lnTo>
                      <a:cubicBezTo>
                        <a:pt x="1736" y="0"/>
                        <a:pt x="1479" y="0"/>
                        <a:pt x="11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45"/>
                <p:cNvSpPr/>
                <p:nvPr/>
              </p:nvSpPr>
              <p:spPr>
                <a:xfrm rot="-8006108" flipH="1">
                  <a:off x="8592604" y="3629977"/>
                  <a:ext cx="73285" cy="19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5" h="1222" extrusionOk="0">
                      <a:moveTo>
                        <a:pt x="675" y="0"/>
                      </a:moveTo>
                      <a:cubicBezTo>
                        <a:pt x="129" y="0"/>
                        <a:pt x="0" y="418"/>
                        <a:pt x="0" y="418"/>
                      </a:cubicBezTo>
                      <a:cubicBezTo>
                        <a:pt x="0" y="675"/>
                        <a:pt x="0" y="804"/>
                        <a:pt x="129" y="965"/>
                      </a:cubicBezTo>
                      <a:cubicBezTo>
                        <a:pt x="257" y="1093"/>
                        <a:pt x="418" y="1093"/>
                        <a:pt x="547" y="1093"/>
                      </a:cubicBezTo>
                      <a:cubicBezTo>
                        <a:pt x="1222" y="1222"/>
                        <a:pt x="1736" y="1222"/>
                        <a:pt x="2283" y="1222"/>
                      </a:cubicBezTo>
                      <a:lnTo>
                        <a:pt x="3472" y="1222"/>
                      </a:lnTo>
                      <a:cubicBezTo>
                        <a:pt x="3761" y="1222"/>
                        <a:pt x="4018" y="965"/>
                        <a:pt x="4276" y="804"/>
                      </a:cubicBezTo>
                      <a:cubicBezTo>
                        <a:pt x="4436" y="804"/>
                        <a:pt x="4436" y="804"/>
                        <a:pt x="4565" y="675"/>
                      </a:cubicBezTo>
                      <a:lnTo>
                        <a:pt x="4276" y="675"/>
                      </a:lnTo>
                      <a:cubicBezTo>
                        <a:pt x="4018" y="418"/>
                        <a:pt x="3761" y="290"/>
                        <a:pt x="3472" y="290"/>
                      </a:cubicBezTo>
                      <a:cubicBezTo>
                        <a:pt x="2668" y="161"/>
                        <a:pt x="1736" y="0"/>
                        <a:pt x="8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45"/>
                <p:cNvSpPr/>
                <p:nvPr/>
              </p:nvSpPr>
              <p:spPr>
                <a:xfrm rot="4864685" flipH="1">
                  <a:off x="8635587" y="4095350"/>
                  <a:ext cx="59149" cy="59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" h="3762" extrusionOk="0">
                      <a:moveTo>
                        <a:pt x="3729" y="0"/>
                      </a:moveTo>
                      <a:cubicBezTo>
                        <a:pt x="3472" y="129"/>
                        <a:pt x="3215" y="129"/>
                        <a:pt x="3086" y="257"/>
                      </a:cubicBezTo>
                      <a:cubicBezTo>
                        <a:pt x="2122" y="932"/>
                        <a:pt x="1318" y="1865"/>
                        <a:pt x="129" y="2958"/>
                      </a:cubicBezTo>
                      <a:cubicBezTo>
                        <a:pt x="129" y="3086"/>
                        <a:pt x="0" y="3343"/>
                        <a:pt x="129" y="3472"/>
                      </a:cubicBezTo>
                      <a:lnTo>
                        <a:pt x="386" y="3761"/>
                      </a:lnTo>
                      <a:lnTo>
                        <a:pt x="514" y="3761"/>
                      </a:lnTo>
                      <a:cubicBezTo>
                        <a:pt x="675" y="3761"/>
                        <a:pt x="675" y="3761"/>
                        <a:pt x="804" y="3633"/>
                      </a:cubicBezTo>
                      <a:cubicBezTo>
                        <a:pt x="1061" y="3633"/>
                        <a:pt x="1190" y="3472"/>
                        <a:pt x="1318" y="3343"/>
                      </a:cubicBezTo>
                      <a:cubicBezTo>
                        <a:pt x="1993" y="2668"/>
                        <a:pt x="2797" y="1736"/>
                        <a:pt x="3600" y="675"/>
                      </a:cubicBezTo>
                      <a:cubicBezTo>
                        <a:pt x="3729" y="547"/>
                        <a:pt x="3729" y="257"/>
                        <a:pt x="3729" y="129"/>
                      </a:cubicBezTo>
                      <a:lnTo>
                        <a:pt x="37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32" name="Google Shape;3732;p45"/>
              <p:cNvSpPr/>
              <p:nvPr/>
            </p:nvSpPr>
            <p:spPr>
              <a:xfrm rot="-13545" flipH="1">
                <a:off x="7539223" y="4269685"/>
                <a:ext cx="104551" cy="48968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5"/>
              <p:cNvSpPr/>
              <p:nvPr/>
            </p:nvSpPr>
            <p:spPr>
              <a:xfrm rot="-13385">
                <a:off x="7875359" y="4360268"/>
                <a:ext cx="107344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2958" extrusionOk="0">
                    <a:moveTo>
                      <a:pt x="643" y="1"/>
                    </a:moveTo>
                    <a:cubicBezTo>
                      <a:pt x="515" y="1"/>
                      <a:pt x="258" y="129"/>
                      <a:pt x="258" y="258"/>
                    </a:cubicBezTo>
                    <a:cubicBezTo>
                      <a:pt x="129" y="418"/>
                      <a:pt x="0" y="804"/>
                      <a:pt x="643" y="1061"/>
                    </a:cubicBezTo>
                    <a:cubicBezTo>
                      <a:pt x="1608" y="1608"/>
                      <a:pt x="2668" y="2154"/>
                      <a:pt x="4018" y="2669"/>
                    </a:cubicBezTo>
                    <a:cubicBezTo>
                      <a:pt x="4276" y="2829"/>
                      <a:pt x="4533" y="2958"/>
                      <a:pt x="4951" y="2958"/>
                    </a:cubicBezTo>
                    <a:lnTo>
                      <a:pt x="5626" y="2958"/>
                    </a:lnTo>
                    <a:cubicBezTo>
                      <a:pt x="6011" y="2958"/>
                      <a:pt x="6269" y="2958"/>
                      <a:pt x="6429" y="2829"/>
                    </a:cubicBezTo>
                    <a:lnTo>
                      <a:pt x="6686" y="2829"/>
                    </a:lnTo>
                    <a:cubicBezTo>
                      <a:pt x="6686" y="2669"/>
                      <a:pt x="6558" y="2669"/>
                      <a:pt x="6558" y="2540"/>
                    </a:cubicBezTo>
                    <a:lnTo>
                      <a:pt x="6429" y="2540"/>
                    </a:lnTo>
                    <a:lnTo>
                      <a:pt x="5208" y="1736"/>
                    </a:lnTo>
                    <a:cubicBezTo>
                      <a:pt x="3858" y="1222"/>
                      <a:pt x="2411" y="676"/>
                      <a:pt x="1061" y="129"/>
                    </a:cubicBezTo>
                    <a:cubicBezTo>
                      <a:pt x="933" y="1"/>
                      <a:pt x="804" y="1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5"/>
              <p:cNvSpPr/>
              <p:nvPr/>
            </p:nvSpPr>
            <p:spPr>
              <a:xfrm rot="10786615" flipH="1">
                <a:off x="8290000" y="4388896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5"/>
              <p:cNvSpPr/>
              <p:nvPr/>
            </p:nvSpPr>
            <p:spPr>
              <a:xfrm rot="10786615" flipH="1">
                <a:off x="8096532" y="4391686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5"/>
              <p:cNvSpPr/>
              <p:nvPr/>
            </p:nvSpPr>
            <p:spPr>
              <a:xfrm rot="3453141" flipH="1">
                <a:off x="7710103" y="4272703"/>
                <a:ext cx="104541" cy="48964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37" name="Google Shape;3737;p45"/>
              <p:cNvGrpSpPr/>
              <p:nvPr/>
            </p:nvGrpSpPr>
            <p:grpSpPr>
              <a:xfrm>
                <a:off x="1214325" y="2075450"/>
                <a:ext cx="572400" cy="572400"/>
                <a:chOff x="583750" y="2075450"/>
                <a:chExt cx="572400" cy="572400"/>
              </a:xfrm>
            </p:grpSpPr>
            <p:sp>
              <p:nvSpPr>
                <p:cNvPr id="3738" name="Google Shape;3738;p45"/>
                <p:cNvSpPr/>
                <p:nvPr/>
              </p:nvSpPr>
              <p:spPr>
                <a:xfrm rot="10800000" flipH="1">
                  <a:off x="583750" y="2075450"/>
                  <a:ext cx="572400" cy="572400"/>
                </a:xfrm>
                <a:prstGeom prst="ellipse">
                  <a:avLst/>
                </a:prstGeom>
                <a:solidFill>
                  <a:schemeClr val="accent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39" name="Google Shape;3739;p45"/>
                <p:cNvGrpSpPr/>
                <p:nvPr/>
              </p:nvGrpSpPr>
              <p:grpSpPr>
                <a:xfrm rot="10800000" flipH="1">
                  <a:off x="717635" y="2196676"/>
                  <a:ext cx="304630" cy="333532"/>
                  <a:chOff x="-39625900" y="3238300"/>
                  <a:chExt cx="290650" cy="318225"/>
                </a:xfrm>
              </p:grpSpPr>
              <p:sp>
                <p:nvSpPr>
                  <p:cNvPr id="3740" name="Google Shape;3740;p45"/>
                  <p:cNvSpPr/>
                  <p:nvPr/>
                </p:nvSpPr>
                <p:spPr>
                  <a:xfrm>
                    <a:off x="-39625900" y="3238300"/>
                    <a:ext cx="290650" cy="31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729" extrusionOk="0">
                        <a:moveTo>
                          <a:pt x="442" y="1"/>
                        </a:moveTo>
                        <a:cubicBezTo>
                          <a:pt x="221" y="1"/>
                          <a:pt x="32" y="190"/>
                          <a:pt x="32" y="442"/>
                        </a:cubicBezTo>
                        <a:lnTo>
                          <a:pt x="32" y="4159"/>
                        </a:lnTo>
                        <a:cubicBezTo>
                          <a:pt x="32" y="4317"/>
                          <a:pt x="126" y="4474"/>
                          <a:pt x="284" y="4569"/>
                        </a:cubicBezTo>
                        <a:cubicBezTo>
                          <a:pt x="1072" y="4821"/>
                          <a:pt x="1670" y="5640"/>
                          <a:pt x="1670" y="6491"/>
                        </a:cubicBezTo>
                        <a:cubicBezTo>
                          <a:pt x="1670" y="7404"/>
                          <a:pt x="1103" y="8129"/>
                          <a:pt x="284" y="8475"/>
                        </a:cubicBezTo>
                        <a:cubicBezTo>
                          <a:pt x="126" y="8507"/>
                          <a:pt x="0" y="8664"/>
                          <a:pt x="0" y="8853"/>
                        </a:cubicBezTo>
                        <a:lnTo>
                          <a:pt x="0" y="12319"/>
                        </a:lnTo>
                        <a:cubicBezTo>
                          <a:pt x="0" y="12571"/>
                          <a:pt x="221" y="12729"/>
                          <a:pt x="442" y="12729"/>
                        </a:cubicBezTo>
                        <a:lnTo>
                          <a:pt x="3308" y="12729"/>
                        </a:lnTo>
                        <a:lnTo>
                          <a:pt x="3308" y="4852"/>
                        </a:lnTo>
                        <a:cubicBezTo>
                          <a:pt x="3308" y="3687"/>
                          <a:pt x="4254" y="2805"/>
                          <a:pt x="5419" y="2741"/>
                        </a:cubicBezTo>
                        <a:lnTo>
                          <a:pt x="6238" y="2741"/>
                        </a:lnTo>
                        <a:cubicBezTo>
                          <a:pt x="7373" y="2741"/>
                          <a:pt x="8286" y="3687"/>
                          <a:pt x="8318" y="4852"/>
                        </a:cubicBezTo>
                        <a:lnTo>
                          <a:pt x="8318" y="12729"/>
                        </a:lnTo>
                        <a:lnTo>
                          <a:pt x="11216" y="12729"/>
                        </a:lnTo>
                        <a:cubicBezTo>
                          <a:pt x="11437" y="12729"/>
                          <a:pt x="11594" y="12508"/>
                          <a:pt x="11626" y="12319"/>
                        </a:cubicBezTo>
                        <a:lnTo>
                          <a:pt x="11626" y="8853"/>
                        </a:lnTo>
                        <a:cubicBezTo>
                          <a:pt x="11626" y="8696"/>
                          <a:pt x="11500" y="8538"/>
                          <a:pt x="11374" y="8475"/>
                        </a:cubicBezTo>
                        <a:cubicBezTo>
                          <a:pt x="10586" y="8192"/>
                          <a:pt x="9988" y="7404"/>
                          <a:pt x="9988" y="6491"/>
                        </a:cubicBezTo>
                        <a:cubicBezTo>
                          <a:pt x="9988" y="5577"/>
                          <a:pt x="10586" y="4852"/>
                          <a:pt x="11374" y="4569"/>
                        </a:cubicBezTo>
                        <a:cubicBezTo>
                          <a:pt x="11531" y="4537"/>
                          <a:pt x="11626" y="4380"/>
                          <a:pt x="11626" y="4159"/>
                        </a:cubicBezTo>
                        <a:lnTo>
                          <a:pt x="11626" y="442"/>
                        </a:lnTo>
                        <a:cubicBezTo>
                          <a:pt x="11626" y="190"/>
                          <a:pt x="11437" y="1"/>
                          <a:pt x="1121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1" name="Google Shape;3741;p45"/>
                  <p:cNvSpPr/>
                  <p:nvPr/>
                </p:nvSpPr>
                <p:spPr>
                  <a:xfrm>
                    <a:off x="-39521150" y="3328875"/>
                    <a:ext cx="82725" cy="22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9" h="9106" extrusionOk="0">
                        <a:moveTo>
                          <a:pt x="1607" y="3309"/>
                        </a:moveTo>
                        <a:cubicBezTo>
                          <a:pt x="2080" y="3309"/>
                          <a:pt x="2426" y="3655"/>
                          <a:pt x="2426" y="4128"/>
                        </a:cubicBezTo>
                        <a:cubicBezTo>
                          <a:pt x="2426" y="4600"/>
                          <a:pt x="2080" y="4947"/>
                          <a:pt x="1607" y="4947"/>
                        </a:cubicBezTo>
                        <a:cubicBezTo>
                          <a:pt x="1135" y="4947"/>
                          <a:pt x="788" y="4600"/>
                          <a:pt x="788" y="4128"/>
                        </a:cubicBezTo>
                        <a:cubicBezTo>
                          <a:pt x="788" y="3655"/>
                          <a:pt x="1135" y="3309"/>
                          <a:pt x="1607" y="3309"/>
                        </a:cubicBezTo>
                        <a:close/>
                        <a:moveTo>
                          <a:pt x="1229" y="1"/>
                        </a:moveTo>
                        <a:cubicBezTo>
                          <a:pt x="536" y="1"/>
                          <a:pt x="1" y="536"/>
                          <a:pt x="1" y="1261"/>
                        </a:cubicBezTo>
                        <a:lnTo>
                          <a:pt x="1" y="9106"/>
                        </a:lnTo>
                        <a:lnTo>
                          <a:pt x="3309" y="9106"/>
                        </a:lnTo>
                        <a:lnTo>
                          <a:pt x="3309" y="1229"/>
                        </a:lnTo>
                        <a:cubicBezTo>
                          <a:pt x="3309" y="536"/>
                          <a:pt x="2742" y="1"/>
                          <a:pt x="20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42" name="Google Shape;3742;p45"/>
              <p:cNvGrpSpPr/>
              <p:nvPr/>
            </p:nvGrpSpPr>
            <p:grpSpPr>
              <a:xfrm>
                <a:off x="3120191" y="2075450"/>
                <a:ext cx="572400" cy="572400"/>
                <a:chOff x="2774141" y="2075450"/>
                <a:chExt cx="572400" cy="572400"/>
              </a:xfrm>
            </p:grpSpPr>
            <p:sp>
              <p:nvSpPr>
                <p:cNvPr id="3743" name="Google Shape;3743;p45"/>
                <p:cNvSpPr/>
                <p:nvPr/>
              </p:nvSpPr>
              <p:spPr>
                <a:xfrm>
                  <a:off x="2774141" y="2075450"/>
                  <a:ext cx="572400" cy="572400"/>
                </a:xfrm>
                <a:prstGeom prst="ellipse">
                  <a:avLst/>
                </a:prstGeom>
                <a:solidFill>
                  <a:schemeClr val="accent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45"/>
                <p:cNvSpPr/>
                <p:nvPr/>
              </p:nvSpPr>
              <p:spPr>
                <a:xfrm>
                  <a:off x="2919162" y="2194884"/>
                  <a:ext cx="282358" cy="333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5" name="Google Shape;3745;p45"/>
              <p:cNvGrpSpPr/>
              <p:nvPr/>
            </p:nvGrpSpPr>
            <p:grpSpPr>
              <a:xfrm>
                <a:off x="5035732" y="2075450"/>
                <a:ext cx="572400" cy="572400"/>
                <a:chOff x="5406432" y="2075450"/>
                <a:chExt cx="572400" cy="572400"/>
              </a:xfrm>
            </p:grpSpPr>
            <p:sp>
              <p:nvSpPr>
                <p:cNvPr id="3746" name="Google Shape;3746;p45"/>
                <p:cNvSpPr/>
                <p:nvPr/>
              </p:nvSpPr>
              <p:spPr>
                <a:xfrm>
                  <a:off x="5406432" y="2075450"/>
                  <a:ext cx="572400" cy="572400"/>
                </a:xfrm>
                <a:prstGeom prst="ellipse">
                  <a:avLst/>
                </a:prstGeom>
                <a:solidFill>
                  <a:schemeClr val="accent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47" name="Google Shape;3747;p45"/>
                <p:cNvGrpSpPr/>
                <p:nvPr/>
              </p:nvGrpSpPr>
              <p:grpSpPr>
                <a:xfrm>
                  <a:off x="5526692" y="2196116"/>
                  <a:ext cx="331881" cy="331069"/>
                  <a:chOff x="-38537400" y="3588000"/>
                  <a:chExt cx="316650" cy="315875"/>
                </a:xfrm>
              </p:grpSpPr>
              <p:sp>
                <p:nvSpPr>
                  <p:cNvPr id="3748" name="Google Shape;3748;p45"/>
                  <p:cNvSpPr/>
                  <p:nvPr/>
                </p:nvSpPr>
                <p:spPr>
                  <a:xfrm>
                    <a:off x="-38327900" y="3719550"/>
                    <a:ext cx="20500" cy="4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" h="1670" extrusionOk="0">
                        <a:moveTo>
                          <a:pt x="1" y="0"/>
                        </a:moveTo>
                        <a:lnTo>
                          <a:pt x="1" y="1229"/>
                        </a:lnTo>
                        <a:cubicBezTo>
                          <a:pt x="1" y="1449"/>
                          <a:pt x="190" y="1607"/>
                          <a:pt x="442" y="1670"/>
                        </a:cubicBezTo>
                        <a:cubicBezTo>
                          <a:pt x="631" y="1607"/>
                          <a:pt x="820" y="1449"/>
                          <a:pt x="820" y="1229"/>
                        </a:cubicBezTo>
                        <a:lnTo>
                          <a:pt x="82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9" name="Google Shape;3749;p45"/>
                  <p:cNvSpPr/>
                  <p:nvPr/>
                </p:nvSpPr>
                <p:spPr>
                  <a:xfrm>
                    <a:off x="-38452350" y="3719550"/>
                    <a:ext cx="21300" cy="4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1670" extrusionOk="0">
                        <a:moveTo>
                          <a:pt x="1" y="0"/>
                        </a:moveTo>
                        <a:lnTo>
                          <a:pt x="1" y="1229"/>
                        </a:lnTo>
                        <a:cubicBezTo>
                          <a:pt x="1" y="1449"/>
                          <a:pt x="221" y="1607"/>
                          <a:pt x="410" y="1670"/>
                        </a:cubicBezTo>
                        <a:cubicBezTo>
                          <a:pt x="631" y="1607"/>
                          <a:pt x="851" y="1449"/>
                          <a:pt x="851" y="1229"/>
                        </a:cubicBezTo>
                        <a:lnTo>
                          <a:pt x="8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0" name="Google Shape;3750;p45"/>
                  <p:cNvSpPr/>
                  <p:nvPr/>
                </p:nvSpPr>
                <p:spPr>
                  <a:xfrm>
                    <a:off x="-38516925" y="3759700"/>
                    <a:ext cx="275700" cy="14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8" h="5767" extrusionOk="0">
                        <a:moveTo>
                          <a:pt x="7152" y="1671"/>
                        </a:moveTo>
                        <a:cubicBezTo>
                          <a:pt x="7404" y="1671"/>
                          <a:pt x="7593" y="1860"/>
                          <a:pt x="7593" y="2112"/>
                        </a:cubicBezTo>
                        <a:lnTo>
                          <a:pt x="7593" y="3750"/>
                        </a:lnTo>
                        <a:cubicBezTo>
                          <a:pt x="7593" y="4002"/>
                          <a:pt x="7404" y="4159"/>
                          <a:pt x="7152" y="4159"/>
                        </a:cubicBezTo>
                        <a:lnTo>
                          <a:pt x="3844" y="4159"/>
                        </a:lnTo>
                        <a:cubicBezTo>
                          <a:pt x="3624" y="4159"/>
                          <a:pt x="3434" y="3939"/>
                          <a:pt x="3434" y="3750"/>
                        </a:cubicBezTo>
                        <a:lnTo>
                          <a:pt x="3434" y="2112"/>
                        </a:lnTo>
                        <a:cubicBezTo>
                          <a:pt x="3434" y="1860"/>
                          <a:pt x="3624" y="1671"/>
                          <a:pt x="3844" y="1671"/>
                        </a:cubicBezTo>
                        <a:close/>
                        <a:moveTo>
                          <a:pt x="0" y="1"/>
                        </a:moveTo>
                        <a:lnTo>
                          <a:pt x="0" y="4537"/>
                        </a:lnTo>
                        <a:cubicBezTo>
                          <a:pt x="0" y="5199"/>
                          <a:pt x="568" y="5766"/>
                          <a:pt x="1261" y="5766"/>
                        </a:cubicBezTo>
                        <a:lnTo>
                          <a:pt x="9798" y="5766"/>
                        </a:lnTo>
                        <a:cubicBezTo>
                          <a:pt x="10460" y="5766"/>
                          <a:pt x="11027" y="5199"/>
                          <a:pt x="11027" y="4537"/>
                        </a:cubicBezTo>
                        <a:lnTo>
                          <a:pt x="11027" y="1"/>
                        </a:lnTo>
                        <a:lnTo>
                          <a:pt x="9168" y="1"/>
                        </a:lnTo>
                        <a:cubicBezTo>
                          <a:pt x="9011" y="473"/>
                          <a:pt x="8538" y="851"/>
                          <a:pt x="8003" y="851"/>
                        </a:cubicBezTo>
                        <a:cubicBezTo>
                          <a:pt x="7436" y="851"/>
                          <a:pt x="6995" y="473"/>
                          <a:pt x="6806" y="1"/>
                        </a:cubicBezTo>
                        <a:lnTo>
                          <a:pt x="4159" y="1"/>
                        </a:lnTo>
                        <a:cubicBezTo>
                          <a:pt x="4002" y="473"/>
                          <a:pt x="3560" y="851"/>
                          <a:pt x="2993" y="851"/>
                        </a:cubicBezTo>
                        <a:cubicBezTo>
                          <a:pt x="2489" y="851"/>
                          <a:pt x="2017" y="536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1" name="Google Shape;3751;p45"/>
                  <p:cNvSpPr/>
                  <p:nvPr/>
                </p:nvSpPr>
                <p:spPr>
                  <a:xfrm>
                    <a:off x="-38537400" y="3588000"/>
                    <a:ext cx="316650" cy="151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6" h="6050" extrusionOk="0">
                        <a:moveTo>
                          <a:pt x="7971" y="820"/>
                        </a:moveTo>
                        <a:cubicBezTo>
                          <a:pt x="8223" y="820"/>
                          <a:pt x="8381" y="1009"/>
                          <a:pt x="8412" y="1229"/>
                        </a:cubicBezTo>
                        <a:lnTo>
                          <a:pt x="8412" y="1639"/>
                        </a:lnTo>
                        <a:lnTo>
                          <a:pt x="4253" y="1639"/>
                        </a:lnTo>
                        <a:lnTo>
                          <a:pt x="4253" y="1229"/>
                        </a:lnTo>
                        <a:cubicBezTo>
                          <a:pt x="4253" y="1009"/>
                          <a:pt x="4443" y="851"/>
                          <a:pt x="4663" y="820"/>
                        </a:cubicBezTo>
                        <a:close/>
                        <a:moveTo>
                          <a:pt x="4632" y="1"/>
                        </a:moveTo>
                        <a:cubicBezTo>
                          <a:pt x="3970" y="1"/>
                          <a:pt x="3403" y="536"/>
                          <a:pt x="3403" y="1229"/>
                        </a:cubicBezTo>
                        <a:lnTo>
                          <a:pt x="3403" y="1639"/>
                        </a:lnTo>
                        <a:lnTo>
                          <a:pt x="1229" y="1639"/>
                        </a:lnTo>
                        <a:cubicBezTo>
                          <a:pt x="536" y="1639"/>
                          <a:pt x="0" y="2175"/>
                          <a:pt x="0" y="2868"/>
                        </a:cubicBezTo>
                        <a:lnTo>
                          <a:pt x="0" y="5609"/>
                        </a:lnTo>
                        <a:cubicBezTo>
                          <a:pt x="0" y="5861"/>
                          <a:pt x="189" y="6050"/>
                          <a:pt x="378" y="6050"/>
                        </a:cubicBezTo>
                        <a:lnTo>
                          <a:pt x="2584" y="6050"/>
                        </a:lnTo>
                        <a:lnTo>
                          <a:pt x="2584" y="4821"/>
                        </a:lnTo>
                        <a:cubicBezTo>
                          <a:pt x="2584" y="4600"/>
                          <a:pt x="2804" y="4380"/>
                          <a:pt x="3025" y="4380"/>
                        </a:cubicBezTo>
                        <a:lnTo>
                          <a:pt x="4663" y="4380"/>
                        </a:lnTo>
                        <a:cubicBezTo>
                          <a:pt x="4915" y="4380"/>
                          <a:pt x="5104" y="4600"/>
                          <a:pt x="5104" y="4821"/>
                        </a:cubicBezTo>
                        <a:lnTo>
                          <a:pt x="5104" y="6050"/>
                        </a:lnTo>
                        <a:lnTo>
                          <a:pt x="7593" y="6050"/>
                        </a:lnTo>
                        <a:lnTo>
                          <a:pt x="7593" y="4821"/>
                        </a:lnTo>
                        <a:cubicBezTo>
                          <a:pt x="7593" y="4600"/>
                          <a:pt x="7782" y="4380"/>
                          <a:pt x="7971" y="4380"/>
                        </a:cubicBezTo>
                        <a:lnTo>
                          <a:pt x="9641" y="4380"/>
                        </a:lnTo>
                        <a:cubicBezTo>
                          <a:pt x="9861" y="4380"/>
                          <a:pt x="10019" y="4600"/>
                          <a:pt x="10019" y="4821"/>
                        </a:cubicBezTo>
                        <a:lnTo>
                          <a:pt x="10019" y="6050"/>
                        </a:lnTo>
                        <a:lnTo>
                          <a:pt x="12224" y="6050"/>
                        </a:lnTo>
                        <a:cubicBezTo>
                          <a:pt x="12476" y="6050"/>
                          <a:pt x="12665" y="5861"/>
                          <a:pt x="12665" y="5609"/>
                        </a:cubicBezTo>
                        <a:lnTo>
                          <a:pt x="12665" y="2868"/>
                        </a:lnTo>
                        <a:cubicBezTo>
                          <a:pt x="12665" y="2238"/>
                          <a:pt x="12067" y="1639"/>
                          <a:pt x="11405" y="1639"/>
                        </a:cubicBezTo>
                        <a:lnTo>
                          <a:pt x="9200" y="1639"/>
                        </a:lnTo>
                        <a:lnTo>
                          <a:pt x="9200" y="1229"/>
                        </a:lnTo>
                        <a:cubicBezTo>
                          <a:pt x="9200" y="568"/>
                          <a:pt x="8664" y="32"/>
                          <a:pt x="794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52" name="Google Shape;3752;p45"/>
              <p:cNvGrpSpPr/>
              <p:nvPr/>
            </p:nvGrpSpPr>
            <p:grpSpPr>
              <a:xfrm>
                <a:off x="6969599" y="2075450"/>
                <a:ext cx="572400" cy="572400"/>
                <a:chOff x="8038724" y="2075450"/>
                <a:chExt cx="572400" cy="572400"/>
              </a:xfrm>
            </p:grpSpPr>
            <p:sp>
              <p:nvSpPr>
                <p:cNvPr id="3753" name="Google Shape;3753;p45"/>
                <p:cNvSpPr/>
                <p:nvPr/>
              </p:nvSpPr>
              <p:spPr>
                <a:xfrm>
                  <a:off x="8038724" y="2075450"/>
                  <a:ext cx="572400" cy="572400"/>
                </a:xfrm>
                <a:prstGeom prst="ellipse">
                  <a:avLst/>
                </a:prstGeom>
                <a:solidFill>
                  <a:schemeClr val="accent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54" name="Google Shape;3754;p45"/>
                <p:cNvGrpSpPr/>
                <p:nvPr/>
              </p:nvGrpSpPr>
              <p:grpSpPr>
                <a:xfrm>
                  <a:off x="8155865" y="2195552"/>
                  <a:ext cx="338117" cy="332195"/>
                  <a:chOff x="-40748275" y="3238700"/>
                  <a:chExt cx="322600" cy="316950"/>
                </a:xfrm>
              </p:grpSpPr>
              <p:sp>
                <p:nvSpPr>
                  <p:cNvPr id="3755" name="Google Shape;3755;p45"/>
                  <p:cNvSpPr/>
                  <p:nvPr/>
                </p:nvSpPr>
                <p:spPr>
                  <a:xfrm>
                    <a:off x="-40709675" y="3273750"/>
                    <a:ext cx="84300" cy="8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2" extrusionOk="0">
                        <a:moveTo>
                          <a:pt x="2710" y="0"/>
                        </a:moveTo>
                        <a:lnTo>
                          <a:pt x="1" y="2710"/>
                        </a:lnTo>
                        <a:lnTo>
                          <a:pt x="694" y="3371"/>
                        </a:lnTo>
                        <a:lnTo>
                          <a:pt x="3372" y="662"/>
                        </a:lnTo>
                        <a:lnTo>
                          <a:pt x="271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6" name="Google Shape;3756;p45"/>
                  <p:cNvSpPr/>
                  <p:nvPr/>
                </p:nvSpPr>
                <p:spPr>
                  <a:xfrm>
                    <a:off x="-40578925" y="3247175"/>
                    <a:ext cx="151250" cy="14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0" h="5979" extrusionOk="0">
                        <a:moveTo>
                          <a:pt x="2663" y="0"/>
                        </a:moveTo>
                        <a:cubicBezTo>
                          <a:pt x="2552" y="0"/>
                          <a:pt x="2442" y="39"/>
                          <a:pt x="2363" y="118"/>
                        </a:cubicBezTo>
                        <a:lnTo>
                          <a:pt x="1261" y="1221"/>
                        </a:lnTo>
                        <a:lnTo>
                          <a:pt x="2678" y="2639"/>
                        </a:lnTo>
                        <a:cubicBezTo>
                          <a:pt x="2836" y="2796"/>
                          <a:pt x="2836" y="3080"/>
                          <a:pt x="2678" y="3237"/>
                        </a:cubicBezTo>
                        <a:cubicBezTo>
                          <a:pt x="2637" y="3278"/>
                          <a:pt x="2560" y="3302"/>
                          <a:pt x="2473" y="3302"/>
                        </a:cubicBezTo>
                        <a:cubicBezTo>
                          <a:pt x="2360" y="3302"/>
                          <a:pt x="2232" y="3263"/>
                          <a:pt x="2143" y="3174"/>
                        </a:cubicBezTo>
                        <a:lnTo>
                          <a:pt x="725" y="1756"/>
                        </a:lnTo>
                        <a:lnTo>
                          <a:pt x="0" y="2481"/>
                        </a:lnTo>
                        <a:lnTo>
                          <a:pt x="3529" y="5978"/>
                        </a:lnTo>
                        <a:lnTo>
                          <a:pt x="5892" y="3615"/>
                        </a:lnTo>
                        <a:cubicBezTo>
                          <a:pt x="6049" y="3458"/>
                          <a:pt x="6049" y="3174"/>
                          <a:pt x="5892" y="3017"/>
                        </a:cubicBezTo>
                        <a:lnTo>
                          <a:pt x="2962" y="118"/>
                        </a:lnTo>
                        <a:cubicBezTo>
                          <a:pt x="2883" y="39"/>
                          <a:pt x="2773" y="0"/>
                          <a:pt x="266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7" name="Google Shape;3757;p45"/>
                  <p:cNvSpPr/>
                  <p:nvPr/>
                </p:nvSpPr>
                <p:spPr>
                  <a:xfrm>
                    <a:off x="-40678175" y="3305250"/>
                    <a:ext cx="213475" cy="213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9" h="8539" extrusionOk="0">
                        <a:moveTo>
                          <a:pt x="2679" y="0"/>
                        </a:moveTo>
                        <a:lnTo>
                          <a:pt x="1" y="2678"/>
                        </a:lnTo>
                        <a:lnTo>
                          <a:pt x="5861" y="8538"/>
                        </a:lnTo>
                        <a:lnTo>
                          <a:pt x="8539" y="5860"/>
                        </a:lnTo>
                        <a:lnTo>
                          <a:pt x="267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8" name="Google Shape;3758;p45"/>
                  <p:cNvSpPr/>
                  <p:nvPr/>
                </p:nvSpPr>
                <p:spPr>
                  <a:xfrm>
                    <a:off x="-40513550" y="3469850"/>
                    <a:ext cx="87875" cy="8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5" h="3432" extrusionOk="0">
                        <a:moveTo>
                          <a:pt x="2426" y="1"/>
                        </a:moveTo>
                        <a:lnTo>
                          <a:pt x="0" y="2427"/>
                        </a:lnTo>
                        <a:lnTo>
                          <a:pt x="2899" y="3404"/>
                        </a:lnTo>
                        <a:cubicBezTo>
                          <a:pt x="2948" y="3423"/>
                          <a:pt x="2996" y="3432"/>
                          <a:pt x="3044" y="3432"/>
                        </a:cubicBezTo>
                        <a:cubicBezTo>
                          <a:pt x="3302" y="3432"/>
                          <a:pt x="3514" y="3166"/>
                          <a:pt x="3434" y="2899"/>
                        </a:cubicBezTo>
                        <a:lnTo>
                          <a:pt x="242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9" name="Google Shape;3759;p45"/>
                  <p:cNvSpPr/>
                  <p:nvPr/>
                </p:nvSpPr>
                <p:spPr>
                  <a:xfrm>
                    <a:off x="-40738025" y="3404500"/>
                    <a:ext cx="150450" cy="14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8" h="5979" extrusionOk="0">
                        <a:moveTo>
                          <a:pt x="2521" y="0"/>
                        </a:moveTo>
                        <a:lnTo>
                          <a:pt x="1796" y="725"/>
                        </a:lnTo>
                        <a:lnTo>
                          <a:pt x="3308" y="2205"/>
                        </a:lnTo>
                        <a:cubicBezTo>
                          <a:pt x="3466" y="2363"/>
                          <a:pt x="3466" y="2646"/>
                          <a:pt x="3308" y="2804"/>
                        </a:cubicBezTo>
                        <a:cubicBezTo>
                          <a:pt x="3230" y="2883"/>
                          <a:pt x="3119" y="2922"/>
                          <a:pt x="3009" y="2922"/>
                        </a:cubicBezTo>
                        <a:cubicBezTo>
                          <a:pt x="2899" y="2922"/>
                          <a:pt x="2789" y="2883"/>
                          <a:pt x="2710" y="2804"/>
                        </a:cubicBezTo>
                        <a:lnTo>
                          <a:pt x="1229" y="1292"/>
                        </a:lnTo>
                        <a:lnTo>
                          <a:pt x="158" y="2363"/>
                        </a:lnTo>
                        <a:cubicBezTo>
                          <a:pt x="0" y="2520"/>
                          <a:pt x="0" y="2804"/>
                          <a:pt x="158" y="2962"/>
                        </a:cubicBezTo>
                        <a:lnTo>
                          <a:pt x="3056" y="5860"/>
                        </a:lnTo>
                        <a:cubicBezTo>
                          <a:pt x="3135" y="5939"/>
                          <a:pt x="3245" y="5978"/>
                          <a:pt x="3356" y="5978"/>
                        </a:cubicBezTo>
                        <a:cubicBezTo>
                          <a:pt x="3466" y="5978"/>
                          <a:pt x="3576" y="5939"/>
                          <a:pt x="3655" y="5860"/>
                        </a:cubicBezTo>
                        <a:lnTo>
                          <a:pt x="6018" y="3497"/>
                        </a:lnTo>
                        <a:lnTo>
                          <a:pt x="252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0" name="Google Shape;3760;p45"/>
                  <p:cNvSpPr/>
                  <p:nvPr/>
                </p:nvSpPr>
                <p:spPr>
                  <a:xfrm>
                    <a:off x="-40748275" y="3238700"/>
                    <a:ext cx="92175" cy="8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3514" extrusionOk="0">
                        <a:moveTo>
                          <a:pt x="2281" y="0"/>
                        </a:moveTo>
                        <a:cubicBezTo>
                          <a:pt x="1915" y="0"/>
                          <a:pt x="1545" y="142"/>
                          <a:pt x="1261" y="426"/>
                        </a:cubicBezTo>
                        <a:lnTo>
                          <a:pt x="568" y="1119"/>
                        </a:lnTo>
                        <a:cubicBezTo>
                          <a:pt x="1" y="1686"/>
                          <a:pt x="1" y="2568"/>
                          <a:pt x="568" y="3135"/>
                        </a:cubicBezTo>
                        <a:lnTo>
                          <a:pt x="946" y="3513"/>
                        </a:lnTo>
                        <a:lnTo>
                          <a:pt x="3687" y="804"/>
                        </a:lnTo>
                        <a:lnTo>
                          <a:pt x="3277" y="426"/>
                        </a:lnTo>
                        <a:cubicBezTo>
                          <a:pt x="3010" y="142"/>
                          <a:pt x="2647" y="0"/>
                          <a:pt x="228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24" name="Google Shape;3645;p45">
            <a:extLst>
              <a:ext uri="{FF2B5EF4-FFF2-40B4-BE49-F238E27FC236}">
                <a16:creationId xmlns:a16="http://schemas.microsoft.com/office/drawing/2014/main" id="{AE5DA103-3E07-415B-868C-BF08139B011B}"/>
              </a:ext>
            </a:extLst>
          </p:cNvPr>
          <p:cNvSpPr txBox="1"/>
          <p:nvPr/>
        </p:nvSpPr>
        <p:spPr>
          <a:xfrm>
            <a:off x="7495431" y="1286055"/>
            <a:ext cx="883034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WE ARE HERE</a:t>
            </a:r>
            <a:endParaRPr b="1" dirty="0">
              <a:solidFill>
                <a:schemeClr val="accent4">
                  <a:lumMod val="50000"/>
                </a:schemeClr>
              </a:solidFill>
              <a:latin typeface="Ink Free" panose="03080402000500000000" pitchFamily="66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A7E45-0646-4DA6-BD07-7AB934014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145" b="29859" l="0" r="17871"/>
                    </a14:imgEffect>
                  </a14:imgLayer>
                </a14:imgProps>
              </a:ext>
            </a:extLst>
          </a:blip>
          <a:srcRect l="-1044" t="22440" r="80103" b="69146"/>
          <a:stretch/>
        </p:blipFill>
        <p:spPr>
          <a:xfrm rot="20517500">
            <a:off x="7267195" y="1624219"/>
            <a:ext cx="490908" cy="212253"/>
          </a:xfrm>
          <a:prstGeom prst="rect">
            <a:avLst/>
          </a:prstGeom>
        </p:spPr>
      </p:pic>
      <p:sp>
        <p:nvSpPr>
          <p:cNvPr id="177" name="Google Shape;4196;p66">
            <a:extLst>
              <a:ext uri="{FF2B5EF4-FFF2-40B4-BE49-F238E27FC236}">
                <a16:creationId xmlns:a16="http://schemas.microsoft.com/office/drawing/2014/main" id="{B56AE6C7-073F-4B11-8565-85119B675525}"/>
              </a:ext>
            </a:extLst>
          </p:cNvPr>
          <p:cNvSpPr/>
          <p:nvPr/>
        </p:nvSpPr>
        <p:spPr>
          <a:xfrm>
            <a:off x="4499696" y="1872343"/>
            <a:ext cx="481227" cy="300466"/>
          </a:xfrm>
          <a:custGeom>
            <a:avLst/>
            <a:gdLst/>
            <a:ahLst/>
            <a:cxnLst/>
            <a:rect l="l" t="t" r="r" b="b"/>
            <a:pathLst>
              <a:path w="8804" h="5497" extrusionOk="0">
                <a:moveTo>
                  <a:pt x="4418" y="0"/>
                </a:moveTo>
                <a:cubicBezTo>
                  <a:pt x="3635" y="0"/>
                  <a:pt x="2862" y="206"/>
                  <a:pt x="2172" y="638"/>
                </a:cubicBezTo>
                <a:cubicBezTo>
                  <a:pt x="1154" y="1263"/>
                  <a:pt x="399" y="2317"/>
                  <a:pt x="114" y="3466"/>
                </a:cubicBezTo>
                <a:cubicBezTo>
                  <a:pt x="41" y="3751"/>
                  <a:pt x="1" y="4049"/>
                  <a:pt x="1" y="4334"/>
                </a:cubicBezTo>
                <a:cubicBezTo>
                  <a:pt x="1" y="4429"/>
                  <a:pt x="59" y="4520"/>
                  <a:pt x="154" y="4543"/>
                </a:cubicBezTo>
                <a:cubicBezTo>
                  <a:pt x="164" y="4544"/>
                  <a:pt x="174" y="4545"/>
                  <a:pt x="184" y="4545"/>
                </a:cubicBezTo>
                <a:cubicBezTo>
                  <a:pt x="274" y="4545"/>
                  <a:pt x="381" y="4474"/>
                  <a:pt x="381" y="4389"/>
                </a:cubicBezTo>
                <a:cubicBezTo>
                  <a:pt x="399" y="3240"/>
                  <a:pt x="946" y="2145"/>
                  <a:pt x="1792" y="1376"/>
                </a:cubicBezTo>
                <a:cubicBezTo>
                  <a:pt x="2226" y="996"/>
                  <a:pt x="2715" y="715"/>
                  <a:pt x="3262" y="543"/>
                </a:cubicBezTo>
                <a:cubicBezTo>
                  <a:pt x="3633" y="430"/>
                  <a:pt x="4012" y="375"/>
                  <a:pt x="4393" y="375"/>
                </a:cubicBezTo>
                <a:cubicBezTo>
                  <a:pt x="4575" y="375"/>
                  <a:pt x="4758" y="387"/>
                  <a:pt x="4940" y="412"/>
                </a:cubicBezTo>
                <a:cubicBezTo>
                  <a:pt x="6071" y="562"/>
                  <a:pt x="7148" y="1168"/>
                  <a:pt x="7804" y="2109"/>
                </a:cubicBezTo>
                <a:cubicBezTo>
                  <a:pt x="8166" y="2620"/>
                  <a:pt x="8410" y="3258"/>
                  <a:pt x="8315" y="3882"/>
                </a:cubicBezTo>
                <a:cubicBezTo>
                  <a:pt x="8279" y="4108"/>
                  <a:pt x="8220" y="4316"/>
                  <a:pt x="8107" y="4520"/>
                </a:cubicBezTo>
                <a:cubicBezTo>
                  <a:pt x="8071" y="4633"/>
                  <a:pt x="8012" y="4728"/>
                  <a:pt x="7958" y="4823"/>
                </a:cubicBezTo>
                <a:cubicBezTo>
                  <a:pt x="7881" y="4918"/>
                  <a:pt x="7827" y="4972"/>
                  <a:pt x="7750" y="5031"/>
                </a:cubicBezTo>
                <a:cubicBezTo>
                  <a:pt x="7732" y="5049"/>
                  <a:pt x="7714" y="5067"/>
                  <a:pt x="7691" y="5067"/>
                </a:cubicBezTo>
                <a:cubicBezTo>
                  <a:pt x="7691" y="5067"/>
                  <a:pt x="7691" y="5067"/>
                  <a:pt x="7691" y="5067"/>
                </a:cubicBezTo>
                <a:lnTo>
                  <a:pt x="7691" y="5067"/>
                </a:lnTo>
                <a:cubicBezTo>
                  <a:pt x="7682" y="5076"/>
                  <a:pt x="7682" y="5081"/>
                  <a:pt x="7684" y="5081"/>
                </a:cubicBezTo>
                <a:cubicBezTo>
                  <a:pt x="7685" y="5081"/>
                  <a:pt x="7686" y="5080"/>
                  <a:pt x="7687" y="5080"/>
                </a:cubicBezTo>
                <a:lnTo>
                  <a:pt x="7687" y="5080"/>
                </a:lnTo>
                <a:cubicBezTo>
                  <a:pt x="7681" y="5085"/>
                  <a:pt x="7673" y="5085"/>
                  <a:pt x="7673" y="5085"/>
                </a:cubicBezTo>
                <a:cubicBezTo>
                  <a:pt x="7655" y="5108"/>
                  <a:pt x="7637" y="5108"/>
                  <a:pt x="7600" y="5126"/>
                </a:cubicBezTo>
                <a:cubicBezTo>
                  <a:pt x="7613" y="5120"/>
                  <a:pt x="7614" y="5118"/>
                  <a:pt x="7610" y="5118"/>
                </a:cubicBezTo>
                <a:cubicBezTo>
                  <a:pt x="7602" y="5118"/>
                  <a:pt x="7572" y="5126"/>
                  <a:pt x="7560" y="5126"/>
                </a:cubicBezTo>
                <a:lnTo>
                  <a:pt x="7542" y="5126"/>
                </a:lnTo>
                <a:cubicBezTo>
                  <a:pt x="7542" y="5126"/>
                  <a:pt x="7518" y="5118"/>
                  <a:pt x="7512" y="5118"/>
                </a:cubicBezTo>
                <a:cubicBezTo>
                  <a:pt x="7510" y="5118"/>
                  <a:pt x="7512" y="5120"/>
                  <a:pt x="7524" y="5126"/>
                </a:cubicBezTo>
                <a:cubicBezTo>
                  <a:pt x="7487" y="5108"/>
                  <a:pt x="7465" y="5108"/>
                  <a:pt x="7447" y="5085"/>
                </a:cubicBezTo>
                <a:cubicBezTo>
                  <a:pt x="7429" y="5085"/>
                  <a:pt x="7410" y="5067"/>
                  <a:pt x="7410" y="5067"/>
                </a:cubicBezTo>
                <a:cubicBezTo>
                  <a:pt x="7404" y="5064"/>
                  <a:pt x="7400" y="5063"/>
                  <a:pt x="7398" y="5062"/>
                </a:cubicBezTo>
                <a:lnTo>
                  <a:pt x="7398" y="5062"/>
                </a:lnTo>
                <a:cubicBezTo>
                  <a:pt x="7397" y="5060"/>
                  <a:pt x="7396" y="5055"/>
                  <a:pt x="7392" y="5049"/>
                </a:cubicBezTo>
                <a:lnTo>
                  <a:pt x="7374" y="5031"/>
                </a:lnTo>
                <a:cubicBezTo>
                  <a:pt x="7374" y="5013"/>
                  <a:pt x="7374" y="5031"/>
                  <a:pt x="7352" y="4995"/>
                </a:cubicBezTo>
                <a:cubicBezTo>
                  <a:pt x="7334" y="4954"/>
                  <a:pt x="7334" y="4918"/>
                  <a:pt x="7334" y="4859"/>
                </a:cubicBezTo>
                <a:cubicBezTo>
                  <a:pt x="7315" y="4769"/>
                  <a:pt x="7334" y="4656"/>
                  <a:pt x="7352" y="4543"/>
                </a:cubicBezTo>
                <a:cubicBezTo>
                  <a:pt x="7374" y="4258"/>
                  <a:pt x="7392" y="4013"/>
                  <a:pt x="7334" y="3751"/>
                </a:cubicBezTo>
                <a:cubicBezTo>
                  <a:pt x="7279" y="3466"/>
                  <a:pt x="7184" y="3185"/>
                  <a:pt x="7035" y="2918"/>
                </a:cubicBezTo>
                <a:cubicBezTo>
                  <a:pt x="6496" y="1915"/>
                  <a:pt x="5445" y="1235"/>
                  <a:pt x="4303" y="1235"/>
                </a:cubicBezTo>
                <a:cubicBezTo>
                  <a:pt x="4246" y="1235"/>
                  <a:pt x="4188" y="1237"/>
                  <a:pt x="4131" y="1240"/>
                </a:cubicBezTo>
                <a:cubicBezTo>
                  <a:pt x="2964" y="1299"/>
                  <a:pt x="1833" y="2073"/>
                  <a:pt x="1380" y="3163"/>
                </a:cubicBezTo>
                <a:cubicBezTo>
                  <a:pt x="1245" y="3502"/>
                  <a:pt x="1190" y="3900"/>
                  <a:pt x="1380" y="4221"/>
                </a:cubicBezTo>
                <a:cubicBezTo>
                  <a:pt x="1507" y="4419"/>
                  <a:pt x="1731" y="4543"/>
                  <a:pt x="1963" y="4543"/>
                </a:cubicBezTo>
                <a:cubicBezTo>
                  <a:pt x="2039" y="4543"/>
                  <a:pt x="2116" y="4530"/>
                  <a:pt x="2190" y="4502"/>
                </a:cubicBezTo>
                <a:cubicBezTo>
                  <a:pt x="2452" y="4407"/>
                  <a:pt x="2624" y="4144"/>
                  <a:pt x="2774" y="3918"/>
                </a:cubicBezTo>
                <a:cubicBezTo>
                  <a:pt x="2923" y="3674"/>
                  <a:pt x="3113" y="3466"/>
                  <a:pt x="3339" y="3276"/>
                </a:cubicBezTo>
                <a:cubicBezTo>
                  <a:pt x="3670" y="3017"/>
                  <a:pt x="4087" y="2848"/>
                  <a:pt x="4509" y="2848"/>
                </a:cubicBezTo>
                <a:cubicBezTo>
                  <a:pt x="4641" y="2848"/>
                  <a:pt x="4774" y="2865"/>
                  <a:pt x="4904" y="2900"/>
                </a:cubicBezTo>
                <a:cubicBezTo>
                  <a:pt x="5411" y="3032"/>
                  <a:pt x="5881" y="3466"/>
                  <a:pt x="5976" y="3977"/>
                </a:cubicBezTo>
                <a:cubicBezTo>
                  <a:pt x="6035" y="4203"/>
                  <a:pt x="6017" y="4466"/>
                  <a:pt x="5845" y="4633"/>
                </a:cubicBezTo>
                <a:cubicBezTo>
                  <a:pt x="5805" y="4663"/>
                  <a:pt x="5763" y="4681"/>
                  <a:pt x="5712" y="4681"/>
                </a:cubicBezTo>
                <a:cubicBezTo>
                  <a:pt x="5694" y="4681"/>
                  <a:pt x="5675" y="4678"/>
                  <a:pt x="5655" y="4674"/>
                </a:cubicBezTo>
                <a:cubicBezTo>
                  <a:pt x="5565" y="4633"/>
                  <a:pt x="5506" y="4520"/>
                  <a:pt x="5452" y="4429"/>
                </a:cubicBezTo>
                <a:cubicBezTo>
                  <a:pt x="5375" y="4276"/>
                  <a:pt x="5316" y="4144"/>
                  <a:pt x="5225" y="4013"/>
                </a:cubicBezTo>
                <a:cubicBezTo>
                  <a:pt x="5112" y="3882"/>
                  <a:pt x="4977" y="3769"/>
                  <a:pt x="4827" y="3692"/>
                </a:cubicBezTo>
                <a:cubicBezTo>
                  <a:pt x="4684" y="3601"/>
                  <a:pt x="4513" y="3552"/>
                  <a:pt x="4340" y="3552"/>
                </a:cubicBezTo>
                <a:cubicBezTo>
                  <a:pt x="4197" y="3552"/>
                  <a:pt x="4052" y="3586"/>
                  <a:pt x="3923" y="3656"/>
                </a:cubicBezTo>
                <a:cubicBezTo>
                  <a:pt x="3660" y="3823"/>
                  <a:pt x="3470" y="4090"/>
                  <a:pt x="3506" y="4407"/>
                </a:cubicBezTo>
                <a:cubicBezTo>
                  <a:pt x="3517" y="4519"/>
                  <a:pt x="3599" y="4569"/>
                  <a:pt x="3684" y="4569"/>
                </a:cubicBezTo>
                <a:cubicBezTo>
                  <a:pt x="3788" y="4569"/>
                  <a:pt x="3896" y="4495"/>
                  <a:pt x="3886" y="4371"/>
                </a:cubicBezTo>
                <a:cubicBezTo>
                  <a:pt x="3846" y="4126"/>
                  <a:pt x="4113" y="3936"/>
                  <a:pt x="4339" y="3918"/>
                </a:cubicBezTo>
                <a:cubicBezTo>
                  <a:pt x="4619" y="3918"/>
                  <a:pt x="4864" y="4144"/>
                  <a:pt x="5017" y="4389"/>
                </a:cubicBezTo>
                <a:cubicBezTo>
                  <a:pt x="5167" y="4656"/>
                  <a:pt x="5280" y="4972"/>
                  <a:pt x="5619" y="5049"/>
                </a:cubicBezTo>
                <a:cubicBezTo>
                  <a:pt x="5652" y="5056"/>
                  <a:pt x="5685" y="5059"/>
                  <a:pt x="5716" y="5059"/>
                </a:cubicBezTo>
                <a:cubicBezTo>
                  <a:pt x="5959" y="5059"/>
                  <a:pt x="6164" y="4872"/>
                  <a:pt x="6280" y="4656"/>
                </a:cubicBezTo>
                <a:cubicBezTo>
                  <a:pt x="6542" y="4126"/>
                  <a:pt x="6280" y="3466"/>
                  <a:pt x="5904" y="3072"/>
                </a:cubicBezTo>
                <a:cubicBezTo>
                  <a:pt x="5526" y="2679"/>
                  <a:pt x="5005" y="2470"/>
                  <a:pt x="4467" y="2470"/>
                </a:cubicBezTo>
                <a:cubicBezTo>
                  <a:pt x="4387" y="2470"/>
                  <a:pt x="4306" y="2475"/>
                  <a:pt x="4226" y="2484"/>
                </a:cubicBezTo>
                <a:cubicBezTo>
                  <a:pt x="3601" y="2579"/>
                  <a:pt x="3036" y="2937"/>
                  <a:pt x="2642" y="3448"/>
                </a:cubicBezTo>
                <a:cubicBezTo>
                  <a:pt x="2489" y="3656"/>
                  <a:pt x="2376" y="3918"/>
                  <a:pt x="2172" y="4090"/>
                </a:cubicBezTo>
                <a:cubicBezTo>
                  <a:pt x="2094" y="4135"/>
                  <a:pt x="2028" y="4167"/>
                  <a:pt x="1944" y="4167"/>
                </a:cubicBezTo>
                <a:cubicBezTo>
                  <a:pt x="1926" y="4167"/>
                  <a:pt x="1907" y="4166"/>
                  <a:pt x="1887" y="4163"/>
                </a:cubicBezTo>
                <a:cubicBezTo>
                  <a:pt x="1774" y="4144"/>
                  <a:pt x="1697" y="4031"/>
                  <a:pt x="1661" y="3918"/>
                </a:cubicBezTo>
                <a:cubicBezTo>
                  <a:pt x="1548" y="3638"/>
                  <a:pt x="1738" y="3276"/>
                  <a:pt x="1869" y="3032"/>
                </a:cubicBezTo>
                <a:cubicBezTo>
                  <a:pt x="2000" y="2787"/>
                  <a:pt x="2190" y="2561"/>
                  <a:pt x="2376" y="2371"/>
                </a:cubicBezTo>
                <a:cubicBezTo>
                  <a:pt x="2810" y="1996"/>
                  <a:pt x="3339" y="1733"/>
                  <a:pt x="3905" y="1638"/>
                </a:cubicBezTo>
                <a:cubicBezTo>
                  <a:pt x="4030" y="1619"/>
                  <a:pt x="4156" y="1610"/>
                  <a:pt x="4281" y="1610"/>
                </a:cubicBezTo>
                <a:cubicBezTo>
                  <a:pt x="5283" y="1610"/>
                  <a:pt x="6243" y="2204"/>
                  <a:pt x="6714" y="3108"/>
                </a:cubicBezTo>
                <a:cubicBezTo>
                  <a:pt x="6845" y="3371"/>
                  <a:pt x="6940" y="3638"/>
                  <a:pt x="6994" y="3918"/>
                </a:cubicBezTo>
                <a:cubicBezTo>
                  <a:pt x="7035" y="4163"/>
                  <a:pt x="6976" y="4389"/>
                  <a:pt x="6958" y="4633"/>
                </a:cubicBezTo>
                <a:cubicBezTo>
                  <a:pt x="6940" y="4900"/>
                  <a:pt x="6958" y="5162"/>
                  <a:pt x="7166" y="5352"/>
                </a:cubicBezTo>
                <a:cubicBezTo>
                  <a:pt x="7273" y="5447"/>
                  <a:pt x="7419" y="5496"/>
                  <a:pt x="7564" y="5496"/>
                </a:cubicBezTo>
                <a:cubicBezTo>
                  <a:pt x="7647" y="5496"/>
                  <a:pt x="7730" y="5480"/>
                  <a:pt x="7804" y="5447"/>
                </a:cubicBezTo>
                <a:cubicBezTo>
                  <a:pt x="8012" y="5352"/>
                  <a:pt x="8184" y="5162"/>
                  <a:pt x="8297" y="4972"/>
                </a:cubicBezTo>
                <a:cubicBezTo>
                  <a:pt x="8446" y="4746"/>
                  <a:pt x="8541" y="4520"/>
                  <a:pt x="8618" y="4276"/>
                </a:cubicBezTo>
                <a:cubicBezTo>
                  <a:pt x="8804" y="3656"/>
                  <a:pt x="8709" y="3013"/>
                  <a:pt x="8428" y="2430"/>
                </a:cubicBezTo>
                <a:cubicBezTo>
                  <a:pt x="7899" y="1317"/>
                  <a:pt x="6827" y="507"/>
                  <a:pt x="5655" y="168"/>
                </a:cubicBezTo>
                <a:cubicBezTo>
                  <a:pt x="5246" y="57"/>
                  <a:pt x="4831" y="0"/>
                  <a:pt x="441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3645;p45">
            <a:extLst>
              <a:ext uri="{FF2B5EF4-FFF2-40B4-BE49-F238E27FC236}">
                <a16:creationId xmlns:a16="http://schemas.microsoft.com/office/drawing/2014/main" id="{B3C0BD4B-9A7F-415D-AF07-86DA04E39BB6}"/>
              </a:ext>
            </a:extLst>
          </p:cNvPr>
          <p:cNvSpPr txBox="1"/>
          <p:nvPr/>
        </p:nvSpPr>
        <p:spPr>
          <a:xfrm>
            <a:off x="4248284" y="1313188"/>
            <a:ext cx="1018347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day off: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12:00 25/06 –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12:00 26/06</a:t>
            </a:r>
            <a:endParaRPr sz="1000" b="1" dirty="0">
              <a:solidFill>
                <a:schemeClr val="accent3">
                  <a:lumMod val="75000"/>
                </a:schemeClr>
              </a:solidFill>
              <a:latin typeface="Ink Free" panose="03080402000500000000" pitchFamily="66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4196;p66">
            <a:extLst>
              <a:ext uri="{FF2B5EF4-FFF2-40B4-BE49-F238E27FC236}">
                <a16:creationId xmlns:a16="http://schemas.microsoft.com/office/drawing/2014/main" id="{88960B45-A09A-4FA8-9AC5-FC9220F44CF5}"/>
              </a:ext>
            </a:extLst>
          </p:cNvPr>
          <p:cNvSpPr/>
          <p:nvPr/>
        </p:nvSpPr>
        <p:spPr>
          <a:xfrm>
            <a:off x="6469490" y="1879231"/>
            <a:ext cx="481227" cy="300466"/>
          </a:xfrm>
          <a:custGeom>
            <a:avLst/>
            <a:gdLst/>
            <a:ahLst/>
            <a:cxnLst/>
            <a:rect l="l" t="t" r="r" b="b"/>
            <a:pathLst>
              <a:path w="8804" h="5497" extrusionOk="0">
                <a:moveTo>
                  <a:pt x="4418" y="0"/>
                </a:moveTo>
                <a:cubicBezTo>
                  <a:pt x="3635" y="0"/>
                  <a:pt x="2862" y="206"/>
                  <a:pt x="2172" y="638"/>
                </a:cubicBezTo>
                <a:cubicBezTo>
                  <a:pt x="1154" y="1263"/>
                  <a:pt x="399" y="2317"/>
                  <a:pt x="114" y="3466"/>
                </a:cubicBezTo>
                <a:cubicBezTo>
                  <a:pt x="41" y="3751"/>
                  <a:pt x="1" y="4049"/>
                  <a:pt x="1" y="4334"/>
                </a:cubicBezTo>
                <a:cubicBezTo>
                  <a:pt x="1" y="4429"/>
                  <a:pt x="59" y="4520"/>
                  <a:pt x="154" y="4543"/>
                </a:cubicBezTo>
                <a:cubicBezTo>
                  <a:pt x="164" y="4544"/>
                  <a:pt x="174" y="4545"/>
                  <a:pt x="184" y="4545"/>
                </a:cubicBezTo>
                <a:cubicBezTo>
                  <a:pt x="274" y="4545"/>
                  <a:pt x="381" y="4474"/>
                  <a:pt x="381" y="4389"/>
                </a:cubicBezTo>
                <a:cubicBezTo>
                  <a:pt x="399" y="3240"/>
                  <a:pt x="946" y="2145"/>
                  <a:pt x="1792" y="1376"/>
                </a:cubicBezTo>
                <a:cubicBezTo>
                  <a:pt x="2226" y="996"/>
                  <a:pt x="2715" y="715"/>
                  <a:pt x="3262" y="543"/>
                </a:cubicBezTo>
                <a:cubicBezTo>
                  <a:pt x="3633" y="430"/>
                  <a:pt x="4012" y="375"/>
                  <a:pt x="4393" y="375"/>
                </a:cubicBezTo>
                <a:cubicBezTo>
                  <a:pt x="4575" y="375"/>
                  <a:pt x="4758" y="387"/>
                  <a:pt x="4940" y="412"/>
                </a:cubicBezTo>
                <a:cubicBezTo>
                  <a:pt x="6071" y="562"/>
                  <a:pt x="7148" y="1168"/>
                  <a:pt x="7804" y="2109"/>
                </a:cubicBezTo>
                <a:cubicBezTo>
                  <a:pt x="8166" y="2620"/>
                  <a:pt x="8410" y="3258"/>
                  <a:pt x="8315" y="3882"/>
                </a:cubicBezTo>
                <a:cubicBezTo>
                  <a:pt x="8279" y="4108"/>
                  <a:pt x="8220" y="4316"/>
                  <a:pt x="8107" y="4520"/>
                </a:cubicBezTo>
                <a:cubicBezTo>
                  <a:pt x="8071" y="4633"/>
                  <a:pt x="8012" y="4728"/>
                  <a:pt x="7958" y="4823"/>
                </a:cubicBezTo>
                <a:cubicBezTo>
                  <a:pt x="7881" y="4918"/>
                  <a:pt x="7827" y="4972"/>
                  <a:pt x="7750" y="5031"/>
                </a:cubicBezTo>
                <a:cubicBezTo>
                  <a:pt x="7732" y="5049"/>
                  <a:pt x="7714" y="5067"/>
                  <a:pt x="7691" y="5067"/>
                </a:cubicBezTo>
                <a:cubicBezTo>
                  <a:pt x="7691" y="5067"/>
                  <a:pt x="7691" y="5067"/>
                  <a:pt x="7691" y="5067"/>
                </a:cubicBezTo>
                <a:lnTo>
                  <a:pt x="7691" y="5067"/>
                </a:lnTo>
                <a:cubicBezTo>
                  <a:pt x="7682" y="5076"/>
                  <a:pt x="7682" y="5081"/>
                  <a:pt x="7684" y="5081"/>
                </a:cubicBezTo>
                <a:cubicBezTo>
                  <a:pt x="7685" y="5081"/>
                  <a:pt x="7686" y="5080"/>
                  <a:pt x="7687" y="5080"/>
                </a:cubicBezTo>
                <a:lnTo>
                  <a:pt x="7687" y="5080"/>
                </a:lnTo>
                <a:cubicBezTo>
                  <a:pt x="7681" y="5085"/>
                  <a:pt x="7673" y="5085"/>
                  <a:pt x="7673" y="5085"/>
                </a:cubicBezTo>
                <a:cubicBezTo>
                  <a:pt x="7655" y="5108"/>
                  <a:pt x="7637" y="5108"/>
                  <a:pt x="7600" y="5126"/>
                </a:cubicBezTo>
                <a:cubicBezTo>
                  <a:pt x="7613" y="5120"/>
                  <a:pt x="7614" y="5118"/>
                  <a:pt x="7610" y="5118"/>
                </a:cubicBezTo>
                <a:cubicBezTo>
                  <a:pt x="7602" y="5118"/>
                  <a:pt x="7572" y="5126"/>
                  <a:pt x="7560" y="5126"/>
                </a:cubicBezTo>
                <a:lnTo>
                  <a:pt x="7542" y="5126"/>
                </a:lnTo>
                <a:cubicBezTo>
                  <a:pt x="7542" y="5126"/>
                  <a:pt x="7518" y="5118"/>
                  <a:pt x="7512" y="5118"/>
                </a:cubicBezTo>
                <a:cubicBezTo>
                  <a:pt x="7510" y="5118"/>
                  <a:pt x="7512" y="5120"/>
                  <a:pt x="7524" y="5126"/>
                </a:cubicBezTo>
                <a:cubicBezTo>
                  <a:pt x="7487" y="5108"/>
                  <a:pt x="7465" y="5108"/>
                  <a:pt x="7447" y="5085"/>
                </a:cubicBezTo>
                <a:cubicBezTo>
                  <a:pt x="7429" y="5085"/>
                  <a:pt x="7410" y="5067"/>
                  <a:pt x="7410" y="5067"/>
                </a:cubicBezTo>
                <a:cubicBezTo>
                  <a:pt x="7404" y="5064"/>
                  <a:pt x="7400" y="5063"/>
                  <a:pt x="7398" y="5062"/>
                </a:cubicBezTo>
                <a:lnTo>
                  <a:pt x="7398" y="5062"/>
                </a:lnTo>
                <a:cubicBezTo>
                  <a:pt x="7397" y="5060"/>
                  <a:pt x="7396" y="5055"/>
                  <a:pt x="7392" y="5049"/>
                </a:cubicBezTo>
                <a:lnTo>
                  <a:pt x="7374" y="5031"/>
                </a:lnTo>
                <a:cubicBezTo>
                  <a:pt x="7374" y="5013"/>
                  <a:pt x="7374" y="5031"/>
                  <a:pt x="7352" y="4995"/>
                </a:cubicBezTo>
                <a:cubicBezTo>
                  <a:pt x="7334" y="4954"/>
                  <a:pt x="7334" y="4918"/>
                  <a:pt x="7334" y="4859"/>
                </a:cubicBezTo>
                <a:cubicBezTo>
                  <a:pt x="7315" y="4769"/>
                  <a:pt x="7334" y="4656"/>
                  <a:pt x="7352" y="4543"/>
                </a:cubicBezTo>
                <a:cubicBezTo>
                  <a:pt x="7374" y="4258"/>
                  <a:pt x="7392" y="4013"/>
                  <a:pt x="7334" y="3751"/>
                </a:cubicBezTo>
                <a:cubicBezTo>
                  <a:pt x="7279" y="3466"/>
                  <a:pt x="7184" y="3185"/>
                  <a:pt x="7035" y="2918"/>
                </a:cubicBezTo>
                <a:cubicBezTo>
                  <a:pt x="6496" y="1915"/>
                  <a:pt x="5445" y="1235"/>
                  <a:pt x="4303" y="1235"/>
                </a:cubicBezTo>
                <a:cubicBezTo>
                  <a:pt x="4246" y="1235"/>
                  <a:pt x="4188" y="1237"/>
                  <a:pt x="4131" y="1240"/>
                </a:cubicBezTo>
                <a:cubicBezTo>
                  <a:pt x="2964" y="1299"/>
                  <a:pt x="1833" y="2073"/>
                  <a:pt x="1380" y="3163"/>
                </a:cubicBezTo>
                <a:cubicBezTo>
                  <a:pt x="1245" y="3502"/>
                  <a:pt x="1190" y="3900"/>
                  <a:pt x="1380" y="4221"/>
                </a:cubicBezTo>
                <a:cubicBezTo>
                  <a:pt x="1507" y="4419"/>
                  <a:pt x="1731" y="4543"/>
                  <a:pt x="1963" y="4543"/>
                </a:cubicBezTo>
                <a:cubicBezTo>
                  <a:pt x="2039" y="4543"/>
                  <a:pt x="2116" y="4530"/>
                  <a:pt x="2190" y="4502"/>
                </a:cubicBezTo>
                <a:cubicBezTo>
                  <a:pt x="2452" y="4407"/>
                  <a:pt x="2624" y="4144"/>
                  <a:pt x="2774" y="3918"/>
                </a:cubicBezTo>
                <a:cubicBezTo>
                  <a:pt x="2923" y="3674"/>
                  <a:pt x="3113" y="3466"/>
                  <a:pt x="3339" y="3276"/>
                </a:cubicBezTo>
                <a:cubicBezTo>
                  <a:pt x="3670" y="3017"/>
                  <a:pt x="4087" y="2848"/>
                  <a:pt x="4509" y="2848"/>
                </a:cubicBezTo>
                <a:cubicBezTo>
                  <a:pt x="4641" y="2848"/>
                  <a:pt x="4774" y="2865"/>
                  <a:pt x="4904" y="2900"/>
                </a:cubicBezTo>
                <a:cubicBezTo>
                  <a:pt x="5411" y="3032"/>
                  <a:pt x="5881" y="3466"/>
                  <a:pt x="5976" y="3977"/>
                </a:cubicBezTo>
                <a:cubicBezTo>
                  <a:pt x="6035" y="4203"/>
                  <a:pt x="6017" y="4466"/>
                  <a:pt x="5845" y="4633"/>
                </a:cubicBezTo>
                <a:cubicBezTo>
                  <a:pt x="5805" y="4663"/>
                  <a:pt x="5763" y="4681"/>
                  <a:pt x="5712" y="4681"/>
                </a:cubicBezTo>
                <a:cubicBezTo>
                  <a:pt x="5694" y="4681"/>
                  <a:pt x="5675" y="4678"/>
                  <a:pt x="5655" y="4674"/>
                </a:cubicBezTo>
                <a:cubicBezTo>
                  <a:pt x="5565" y="4633"/>
                  <a:pt x="5506" y="4520"/>
                  <a:pt x="5452" y="4429"/>
                </a:cubicBezTo>
                <a:cubicBezTo>
                  <a:pt x="5375" y="4276"/>
                  <a:pt x="5316" y="4144"/>
                  <a:pt x="5225" y="4013"/>
                </a:cubicBezTo>
                <a:cubicBezTo>
                  <a:pt x="5112" y="3882"/>
                  <a:pt x="4977" y="3769"/>
                  <a:pt x="4827" y="3692"/>
                </a:cubicBezTo>
                <a:cubicBezTo>
                  <a:pt x="4684" y="3601"/>
                  <a:pt x="4513" y="3552"/>
                  <a:pt x="4340" y="3552"/>
                </a:cubicBezTo>
                <a:cubicBezTo>
                  <a:pt x="4197" y="3552"/>
                  <a:pt x="4052" y="3586"/>
                  <a:pt x="3923" y="3656"/>
                </a:cubicBezTo>
                <a:cubicBezTo>
                  <a:pt x="3660" y="3823"/>
                  <a:pt x="3470" y="4090"/>
                  <a:pt x="3506" y="4407"/>
                </a:cubicBezTo>
                <a:cubicBezTo>
                  <a:pt x="3517" y="4519"/>
                  <a:pt x="3599" y="4569"/>
                  <a:pt x="3684" y="4569"/>
                </a:cubicBezTo>
                <a:cubicBezTo>
                  <a:pt x="3788" y="4569"/>
                  <a:pt x="3896" y="4495"/>
                  <a:pt x="3886" y="4371"/>
                </a:cubicBezTo>
                <a:cubicBezTo>
                  <a:pt x="3846" y="4126"/>
                  <a:pt x="4113" y="3936"/>
                  <a:pt x="4339" y="3918"/>
                </a:cubicBezTo>
                <a:cubicBezTo>
                  <a:pt x="4619" y="3918"/>
                  <a:pt x="4864" y="4144"/>
                  <a:pt x="5017" y="4389"/>
                </a:cubicBezTo>
                <a:cubicBezTo>
                  <a:pt x="5167" y="4656"/>
                  <a:pt x="5280" y="4972"/>
                  <a:pt x="5619" y="5049"/>
                </a:cubicBezTo>
                <a:cubicBezTo>
                  <a:pt x="5652" y="5056"/>
                  <a:pt x="5685" y="5059"/>
                  <a:pt x="5716" y="5059"/>
                </a:cubicBezTo>
                <a:cubicBezTo>
                  <a:pt x="5959" y="5059"/>
                  <a:pt x="6164" y="4872"/>
                  <a:pt x="6280" y="4656"/>
                </a:cubicBezTo>
                <a:cubicBezTo>
                  <a:pt x="6542" y="4126"/>
                  <a:pt x="6280" y="3466"/>
                  <a:pt x="5904" y="3072"/>
                </a:cubicBezTo>
                <a:cubicBezTo>
                  <a:pt x="5526" y="2679"/>
                  <a:pt x="5005" y="2470"/>
                  <a:pt x="4467" y="2470"/>
                </a:cubicBezTo>
                <a:cubicBezTo>
                  <a:pt x="4387" y="2470"/>
                  <a:pt x="4306" y="2475"/>
                  <a:pt x="4226" y="2484"/>
                </a:cubicBezTo>
                <a:cubicBezTo>
                  <a:pt x="3601" y="2579"/>
                  <a:pt x="3036" y="2937"/>
                  <a:pt x="2642" y="3448"/>
                </a:cubicBezTo>
                <a:cubicBezTo>
                  <a:pt x="2489" y="3656"/>
                  <a:pt x="2376" y="3918"/>
                  <a:pt x="2172" y="4090"/>
                </a:cubicBezTo>
                <a:cubicBezTo>
                  <a:pt x="2094" y="4135"/>
                  <a:pt x="2028" y="4167"/>
                  <a:pt x="1944" y="4167"/>
                </a:cubicBezTo>
                <a:cubicBezTo>
                  <a:pt x="1926" y="4167"/>
                  <a:pt x="1907" y="4166"/>
                  <a:pt x="1887" y="4163"/>
                </a:cubicBezTo>
                <a:cubicBezTo>
                  <a:pt x="1774" y="4144"/>
                  <a:pt x="1697" y="4031"/>
                  <a:pt x="1661" y="3918"/>
                </a:cubicBezTo>
                <a:cubicBezTo>
                  <a:pt x="1548" y="3638"/>
                  <a:pt x="1738" y="3276"/>
                  <a:pt x="1869" y="3032"/>
                </a:cubicBezTo>
                <a:cubicBezTo>
                  <a:pt x="2000" y="2787"/>
                  <a:pt x="2190" y="2561"/>
                  <a:pt x="2376" y="2371"/>
                </a:cubicBezTo>
                <a:cubicBezTo>
                  <a:pt x="2810" y="1996"/>
                  <a:pt x="3339" y="1733"/>
                  <a:pt x="3905" y="1638"/>
                </a:cubicBezTo>
                <a:cubicBezTo>
                  <a:pt x="4030" y="1619"/>
                  <a:pt x="4156" y="1610"/>
                  <a:pt x="4281" y="1610"/>
                </a:cubicBezTo>
                <a:cubicBezTo>
                  <a:pt x="5283" y="1610"/>
                  <a:pt x="6243" y="2204"/>
                  <a:pt x="6714" y="3108"/>
                </a:cubicBezTo>
                <a:cubicBezTo>
                  <a:pt x="6845" y="3371"/>
                  <a:pt x="6940" y="3638"/>
                  <a:pt x="6994" y="3918"/>
                </a:cubicBezTo>
                <a:cubicBezTo>
                  <a:pt x="7035" y="4163"/>
                  <a:pt x="6976" y="4389"/>
                  <a:pt x="6958" y="4633"/>
                </a:cubicBezTo>
                <a:cubicBezTo>
                  <a:pt x="6940" y="4900"/>
                  <a:pt x="6958" y="5162"/>
                  <a:pt x="7166" y="5352"/>
                </a:cubicBezTo>
                <a:cubicBezTo>
                  <a:pt x="7273" y="5447"/>
                  <a:pt x="7419" y="5496"/>
                  <a:pt x="7564" y="5496"/>
                </a:cubicBezTo>
                <a:cubicBezTo>
                  <a:pt x="7647" y="5496"/>
                  <a:pt x="7730" y="5480"/>
                  <a:pt x="7804" y="5447"/>
                </a:cubicBezTo>
                <a:cubicBezTo>
                  <a:pt x="8012" y="5352"/>
                  <a:pt x="8184" y="5162"/>
                  <a:pt x="8297" y="4972"/>
                </a:cubicBezTo>
                <a:cubicBezTo>
                  <a:pt x="8446" y="4746"/>
                  <a:pt x="8541" y="4520"/>
                  <a:pt x="8618" y="4276"/>
                </a:cubicBezTo>
                <a:cubicBezTo>
                  <a:pt x="8804" y="3656"/>
                  <a:pt x="8709" y="3013"/>
                  <a:pt x="8428" y="2430"/>
                </a:cubicBezTo>
                <a:cubicBezTo>
                  <a:pt x="7899" y="1317"/>
                  <a:pt x="6827" y="507"/>
                  <a:pt x="5655" y="168"/>
                </a:cubicBezTo>
                <a:cubicBezTo>
                  <a:pt x="5246" y="57"/>
                  <a:pt x="4831" y="0"/>
                  <a:pt x="441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3645;p45">
            <a:extLst>
              <a:ext uri="{FF2B5EF4-FFF2-40B4-BE49-F238E27FC236}">
                <a16:creationId xmlns:a16="http://schemas.microsoft.com/office/drawing/2014/main" id="{B83BEE6B-5C8D-43D9-AD4D-A4FA1119F217}"/>
              </a:ext>
            </a:extLst>
          </p:cNvPr>
          <p:cNvSpPr txBox="1"/>
          <p:nvPr/>
        </p:nvSpPr>
        <p:spPr>
          <a:xfrm>
            <a:off x="6212044" y="1299116"/>
            <a:ext cx="1018347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day offs: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19:30 01/07 –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19:30 02/07</a:t>
            </a:r>
            <a:endParaRPr sz="1000" b="1" dirty="0">
              <a:solidFill>
                <a:schemeClr val="accent3">
                  <a:lumMod val="75000"/>
                </a:schemeClr>
              </a:solidFill>
              <a:latin typeface="Ink Free" panose="03080402000500000000" pitchFamily="66" charset="0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216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The progress timeline (with updates)</a:t>
            </a:r>
            <a:endParaRPr dirty="0"/>
          </a:p>
        </p:txBody>
      </p:sp>
      <p:grpSp>
        <p:nvGrpSpPr>
          <p:cNvPr id="3640" name="Google Shape;3640;p45"/>
          <p:cNvGrpSpPr/>
          <p:nvPr/>
        </p:nvGrpSpPr>
        <p:grpSpPr>
          <a:xfrm>
            <a:off x="685109" y="2425331"/>
            <a:ext cx="1630830" cy="1291144"/>
            <a:chOff x="1614134" y="1876556"/>
            <a:chExt cx="1630830" cy="1291144"/>
          </a:xfrm>
        </p:grpSpPr>
        <p:sp>
          <p:nvSpPr>
            <p:cNvPr id="3641" name="Google Shape;3641;p45"/>
            <p:cNvSpPr txBox="1"/>
            <p:nvPr/>
          </p:nvSpPr>
          <p:spPr>
            <a:xfrm>
              <a:off x="1614134" y="1876556"/>
              <a:ext cx="1630830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Phase 0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(Start – 19/06)</a:t>
              </a:r>
              <a:endParaRPr sz="1800" b="1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3642" name="Google Shape;3642;p45"/>
            <p:cNvSpPr txBox="1"/>
            <p:nvPr/>
          </p:nvSpPr>
          <p:spPr>
            <a:xfrm>
              <a:off x="1636995" y="2430600"/>
              <a:ext cx="1521000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2"/>
                  </a:solidFill>
                  <a:latin typeface="Ink Free" panose="03080402000500000000" pitchFamily="66" charset="0"/>
                  <a:ea typeface="Open Sans"/>
                  <a:cs typeface="Open Sans"/>
                  <a:sym typeface="Open Sans"/>
                </a:rPr>
                <a:t>As mentioned before, we did nothing.</a:t>
              </a:r>
              <a:endParaRPr dirty="0">
                <a:solidFill>
                  <a:schemeClr val="dk2"/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43" name="Google Shape;3643;p45"/>
          <p:cNvGrpSpPr/>
          <p:nvPr/>
        </p:nvGrpSpPr>
        <p:grpSpPr>
          <a:xfrm>
            <a:off x="2551783" y="2413447"/>
            <a:ext cx="1718621" cy="1283652"/>
            <a:chOff x="3395631" y="1874622"/>
            <a:chExt cx="1718621" cy="1283652"/>
          </a:xfrm>
        </p:grpSpPr>
        <p:sp>
          <p:nvSpPr>
            <p:cNvPr id="3644" name="Google Shape;3644;p45"/>
            <p:cNvSpPr txBox="1"/>
            <p:nvPr/>
          </p:nvSpPr>
          <p:spPr>
            <a:xfrm>
              <a:off x="3453146" y="1874622"/>
              <a:ext cx="1586038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Phase 1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(20/06 – 25/06)</a:t>
              </a:r>
              <a:endParaRPr sz="1800" b="1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3645" name="Google Shape;3645;p45"/>
            <p:cNvSpPr txBox="1"/>
            <p:nvPr/>
          </p:nvSpPr>
          <p:spPr>
            <a:xfrm>
              <a:off x="3395631" y="2421174"/>
              <a:ext cx="1718621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2"/>
                  </a:solidFill>
                  <a:latin typeface="Ink Free" panose="03080402000500000000" pitchFamily="66" charset="0"/>
                  <a:ea typeface="Open Sans"/>
                  <a:cs typeface="Open Sans"/>
                  <a:sym typeface="Open Sans"/>
                </a:rPr>
                <a:t>Declare a path for everyone to follow &amp; first steps digging into the problem.</a:t>
              </a:r>
              <a:endParaRPr dirty="0">
                <a:solidFill>
                  <a:schemeClr val="dk2"/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46" name="Google Shape;3646;p45"/>
          <p:cNvGrpSpPr/>
          <p:nvPr/>
        </p:nvGrpSpPr>
        <p:grpSpPr>
          <a:xfrm>
            <a:off x="4516071" y="2650581"/>
            <a:ext cx="1620684" cy="1041278"/>
            <a:chOff x="5521011" y="2101806"/>
            <a:chExt cx="1620684" cy="1041278"/>
          </a:xfrm>
        </p:grpSpPr>
        <p:sp>
          <p:nvSpPr>
            <p:cNvPr id="3647" name="Google Shape;3647;p45"/>
            <p:cNvSpPr txBox="1"/>
            <p:nvPr/>
          </p:nvSpPr>
          <p:spPr>
            <a:xfrm>
              <a:off x="5521011" y="2101806"/>
              <a:ext cx="1620684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Phase 2*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(26/06 – </a:t>
              </a:r>
              <a:r>
                <a:rPr lang="vi-VN" sz="1800" b="1" dirty="0">
                  <a:solidFill>
                    <a:schemeClr val="accent5">
                      <a:lumMod val="75000"/>
                    </a:schemeClr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03/07</a:t>
              </a: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)</a:t>
              </a:r>
              <a:endParaRPr sz="1800" b="1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3648" name="Google Shape;3648;p45"/>
            <p:cNvSpPr txBox="1"/>
            <p:nvPr/>
          </p:nvSpPr>
          <p:spPr>
            <a:xfrm>
              <a:off x="5585445" y="2405984"/>
              <a:ext cx="1521000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2"/>
                  </a:solidFill>
                  <a:latin typeface="Ink Free" panose="03080402000500000000" pitchFamily="66" charset="0"/>
                  <a:ea typeface="Lato"/>
                  <a:cs typeface="Lato"/>
                  <a:sym typeface="Lato"/>
                </a:rPr>
                <a:t>Get the datasets &amp; work with models.</a:t>
              </a:r>
              <a:endParaRPr dirty="0">
                <a:solidFill>
                  <a:schemeClr val="dk2"/>
                </a:solidFill>
                <a:latin typeface="Ink Free" panose="03080402000500000000" pitchFamily="66" charset="0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49" name="Google Shape;3649;p45"/>
          <p:cNvGrpSpPr/>
          <p:nvPr/>
        </p:nvGrpSpPr>
        <p:grpSpPr>
          <a:xfrm>
            <a:off x="6417891" y="2639131"/>
            <a:ext cx="1670571" cy="1040502"/>
            <a:chOff x="7346916" y="2090356"/>
            <a:chExt cx="1670571" cy="1040502"/>
          </a:xfrm>
        </p:grpSpPr>
        <p:sp>
          <p:nvSpPr>
            <p:cNvPr id="3650" name="Google Shape;3650;p45"/>
            <p:cNvSpPr txBox="1"/>
            <p:nvPr/>
          </p:nvSpPr>
          <p:spPr>
            <a:xfrm>
              <a:off x="7379634" y="2090356"/>
              <a:ext cx="1620684" cy="4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Phase 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(</a:t>
              </a:r>
              <a:r>
                <a:rPr lang="vi-VN" sz="1800" b="1" dirty="0">
                  <a:solidFill>
                    <a:schemeClr val="accent5">
                      <a:lumMod val="75000"/>
                    </a:schemeClr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03/07</a:t>
              </a: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 – </a:t>
              </a:r>
              <a:r>
                <a:rPr lang="vi-VN" sz="1800" b="1" dirty="0">
                  <a:solidFill>
                    <a:schemeClr val="accent5">
                      <a:lumMod val="75000"/>
                    </a:schemeClr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09/07</a:t>
              </a:r>
              <a:r>
                <a:rPr lang="vi-VN" sz="1800" b="1" dirty="0">
                  <a:solidFill>
                    <a:schemeClr val="dk2"/>
                  </a:solidFill>
                  <a:latin typeface="Patrick Hand"/>
                  <a:ea typeface="Patrick Hand"/>
                  <a:cs typeface="Patrick Hand"/>
                  <a:sym typeface="Patrick Hand"/>
                </a:rPr>
                <a:t>)</a:t>
              </a:r>
              <a:endParaRPr sz="1800" b="1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3651" name="Google Shape;3651;p45"/>
            <p:cNvSpPr txBox="1"/>
            <p:nvPr/>
          </p:nvSpPr>
          <p:spPr>
            <a:xfrm>
              <a:off x="7346916" y="2393758"/>
              <a:ext cx="1670571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vi-VN" dirty="0">
                  <a:solidFill>
                    <a:schemeClr val="dk2"/>
                  </a:solidFill>
                  <a:latin typeface="Ink Free" panose="03080402000500000000" pitchFamily="66" charset="0"/>
                  <a:ea typeface="Open Sans"/>
                  <a:cs typeface="Open Sans"/>
                  <a:sym typeface="Open Sans"/>
                </a:rPr>
                <a:t>Visualizations, analysys &amp; final polishing steps.</a:t>
              </a:r>
              <a:endParaRPr dirty="0">
                <a:solidFill>
                  <a:schemeClr val="dk2"/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52" name="Google Shape;3652;p45"/>
          <p:cNvSpPr/>
          <p:nvPr/>
        </p:nvSpPr>
        <p:spPr>
          <a:xfrm rot="13545">
            <a:off x="3291661" y="2489825"/>
            <a:ext cx="91274" cy="17354"/>
          </a:xfrm>
          <a:custGeom>
            <a:avLst/>
            <a:gdLst/>
            <a:ahLst/>
            <a:cxnLst/>
            <a:rect l="l" t="t" r="r" b="b"/>
            <a:pathLst>
              <a:path w="5754" h="1094" extrusionOk="0">
                <a:moveTo>
                  <a:pt x="2539" y="1"/>
                </a:moveTo>
                <a:cubicBezTo>
                  <a:pt x="1864" y="1"/>
                  <a:pt x="1222" y="129"/>
                  <a:pt x="546" y="129"/>
                </a:cubicBezTo>
                <a:cubicBezTo>
                  <a:pt x="0" y="129"/>
                  <a:pt x="0" y="418"/>
                  <a:pt x="0" y="547"/>
                </a:cubicBezTo>
                <a:cubicBezTo>
                  <a:pt x="0" y="676"/>
                  <a:pt x="0" y="804"/>
                  <a:pt x="546" y="933"/>
                </a:cubicBezTo>
                <a:lnTo>
                  <a:pt x="1222" y="933"/>
                </a:lnTo>
                <a:cubicBezTo>
                  <a:pt x="1607" y="1093"/>
                  <a:pt x="2154" y="1093"/>
                  <a:pt x="2539" y="1093"/>
                </a:cubicBezTo>
                <a:lnTo>
                  <a:pt x="2668" y="1093"/>
                </a:lnTo>
                <a:cubicBezTo>
                  <a:pt x="3761" y="1093"/>
                  <a:pt x="4565" y="1093"/>
                  <a:pt x="5368" y="933"/>
                </a:cubicBezTo>
                <a:cubicBezTo>
                  <a:pt x="5497" y="933"/>
                  <a:pt x="5625" y="804"/>
                  <a:pt x="5625" y="676"/>
                </a:cubicBezTo>
                <a:lnTo>
                  <a:pt x="5754" y="547"/>
                </a:lnTo>
                <a:cubicBezTo>
                  <a:pt x="5497" y="290"/>
                  <a:pt x="5368" y="129"/>
                  <a:pt x="5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3" name="Google Shape;3653;p45"/>
          <p:cNvGrpSpPr/>
          <p:nvPr/>
        </p:nvGrpSpPr>
        <p:grpSpPr>
          <a:xfrm>
            <a:off x="1094129" y="1923050"/>
            <a:ext cx="7722070" cy="2891611"/>
            <a:chOff x="1094129" y="2075450"/>
            <a:chExt cx="7722070" cy="2891611"/>
          </a:xfrm>
        </p:grpSpPr>
        <p:sp>
          <p:nvSpPr>
            <p:cNvPr id="3654" name="Google Shape;3654;p45"/>
            <p:cNvSpPr/>
            <p:nvPr/>
          </p:nvSpPr>
          <p:spPr>
            <a:xfrm rot="13545">
              <a:off x="5872821" y="2482714"/>
              <a:ext cx="85166" cy="34168"/>
            </a:xfrm>
            <a:custGeom>
              <a:avLst/>
              <a:gdLst/>
              <a:ahLst/>
              <a:cxnLst/>
              <a:rect l="l" t="t" r="r" b="b"/>
              <a:pathLst>
                <a:path w="5369" h="2154" extrusionOk="0">
                  <a:moveTo>
                    <a:pt x="5240" y="0"/>
                  </a:moveTo>
                  <a:cubicBezTo>
                    <a:pt x="4822" y="0"/>
                    <a:pt x="4436" y="0"/>
                    <a:pt x="4179" y="129"/>
                  </a:cubicBezTo>
                  <a:cubicBezTo>
                    <a:pt x="3504" y="418"/>
                    <a:pt x="2829" y="547"/>
                    <a:pt x="2154" y="804"/>
                  </a:cubicBezTo>
                  <a:lnTo>
                    <a:pt x="964" y="1222"/>
                  </a:lnTo>
                  <a:lnTo>
                    <a:pt x="675" y="1222"/>
                  </a:lnTo>
                  <a:cubicBezTo>
                    <a:pt x="547" y="1222"/>
                    <a:pt x="418" y="1222"/>
                    <a:pt x="418" y="1350"/>
                  </a:cubicBezTo>
                  <a:cubicBezTo>
                    <a:pt x="161" y="1479"/>
                    <a:pt x="0" y="1607"/>
                    <a:pt x="0" y="1736"/>
                  </a:cubicBezTo>
                  <a:cubicBezTo>
                    <a:pt x="0" y="1865"/>
                    <a:pt x="161" y="2025"/>
                    <a:pt x="289" y="2025"/>
                  </a:cubicBezTo>
                  <a:cubicBezTo>
                    <a:pt x="547" y="2154"/>
                    <a:pt x="675" y="2154"/>
                    <a:pt x="964" y="2154"/>
                  </a:cubicBezTo>
                  <a:lnTo>
                    <a:pt x="1350" y="2154"/>
                  </a:lnTo>
                  <a:cubicBezTo>
                    <a:pt x="2700" y="2154"/>
                    <a:pt x="3632" y="1865"/>
                    <a:pt x="4307" y="1350"/>
                  </a:cubicBezTo>
                  <a:cubicBezTo>
                    <a:pt x="4693" y="932"/>
                    <a:pt x="5111" y="547"/>
                    <a:pt x="5368" y="129"/>
                  </a:cubicBezTo>
                  <a:lnTo>
                    <a:pt x="5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5"/>
            <p:cNvSpPr/>
            <p:nvPr/>
          </p:nvSpPr>
          <p:spPr>
            <a:xfrm rot="13545">
              <a:off x="5702900" y="2522334"/>
              <a:ext cx="91274" cy="17354"/>
            </a:xfrm>
            <a:custGeom>
              <a:avLst/>
              <a:gdLst/>
              <a:ahLst/>
              <a:cxnLst/>
              <a:rect l="l" t="t" r="r" b="b"/>
              <a:pathLst>
                <a:path w="5754" h="1094" extrusionOk="0">
                  <a:moveTo>
                    <a:pt x="2539" y="1"/>
                  </a:moveTo>
                  <a:cubicBezTo>
                    <a:pt x="1864" y="1"/>
                    <a:pt x="1222" y="129"/>
                    <a:pt x="546" y="129"/>
                  </a:cubicBezTo>
                  <a:cubicBezTo>
                    <a:pt x="0" y="129"/>
                    <a:pt x="0" y="418"/>
                    <a:pt x="0" y="547"/>
                  </a:cubicBezTo>
                  <a:cubicBezTo>
                    <a:pt x="0" y="676"/>
                    <a:pt x="0" y="804"/>
                    <a:pt x="546" y="933"/>
                  </a:cubicBezTo>
                  <a:lnTo>
                    <a:pt x="1222" y="933"/>
                  </a:lnTo>
                  <a:cubicBezTo>
                    <a:pt x="1607" y="1093"/>
                    <a:pt x="2154" y="1093"/>
                    <a:pt x="2539" y="1093"/>
                  </a:cubicBezTo>
                  <a:lnTo>
                    <a:pt x="2668" y="1093"/>
                  </a:lnTo>
                  <a:cubicBezTo>
                    <a:pt x="3761" y="1093"/>
                    <a:pt x="4565" y="1093"/>
                    <a:pt x="5368" y="933"/>
                  </a:cubicBezTo>
                  <a:cubicBezTo>
                    <a:pt x="5497" y="933"/>
                    <a:pt x="5625" y="804"/>
                    <a:pt x="5625" y="676"/>
                  </a:cubicBezTo>
                  <a:lnTo>
                    <a:pt x="5754" y="547"/>
                  </a:lnTo>
                  <a:cubicBezTo>
                    <a:pt x="5497" y="290"/>
                    <a:pt x="5368" y="129"/>
                    <a:pt x="5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6" name="Google Shape;3656;p45"/>
            <p:cNvGrpSpPr/>
            <p:nvPr/>
          </p:nvGrpSpPr>
          <p:grpSpPr>
            <a:xfrm>
              <a:off x="1094129" y="2075450"/>
              <a:ext cx="7722070" cy="2891611"/>
              <a:chOff x="1094129" y="2075450"/>
              <a:chExt cx="7722070" cy="2891611"/>
            </a:xfrm>
          </p:grpSpPr>
          <p:sp>
            <p:nvSpPr>
              <p:cNvPr id="3657" name="Google Shape;3657;p45"/>
              <p:cNvSpPr/>
              <p:nvPr/>
            </p:nvSpPr>
            <p:spPr>
              <a:xfrm rot="-10786615">
                <a:off x="1577153" y="2331456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5"/>
              <p:cNvSpPr/>
              <p:nvPr/>
            </p:nvSpPr>
            <p:spPr>
              <a:xfrm rot="13385" flipH="1">
                <a:off x="6154097" y="2326876"/>
                <a:ext cx="90328" cy="29954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1866" extrusionOk="0">
                    <a:moveTo>
                      <a:pt x="419" y="1"/>
                    </a:moveTo>
                    <a:cubicBezTo>
                      <a:pt x="290" y="1"/>
                      <a:pt x="162" y="129"/>
                      <a:pt x="1" y="258"/>
                    </a:cubicBezTo>
                    <a:cubicBezTo>
                      <a:pt x="1" y="387"/>
                      <a:pt x="162" y="644"/>
                      <a:pt x="162" y="644"/>
                    </a:cubicBezTo>
                    <a:cubicBezTo>
                      <a:pt x="676" y="933"/>
                      <a:pt x="1222" y="1190"/>
                      <a:pt x="1769" y="1319"/>
                    </a:cubicBezTo>
                    <a:cubicBezTo>
                      <a:pt x="2412" y="1608"/>
                      <a:pt x="3087" y="1608"/>
                      <a:pt x="3890" y="1737"/>
                    </a:cubicBezTo>
                    <a:cubicBezTo>
                      <a:pt x="4180" y="1737"/>
                      <a:pt x="4308" y="1865"/>
                      <a:pt x="4565" y="1865"/>
                    </a:cubicBezTo>
                    <a:lnTo>
                      <a:pt x="5369" y="1865"/>
                    </a:lnTo>
                    <a:cubicBezTo>
                      <a:pt x="5498" y="1737"/>
                      <a:pt x="5626" y="1737"/>
                      <a:pt x="5626" y="1737"/>
                    </a:cubicBezTo>
                    <a:cubicBezTo>
                      <a:pt x="5626" y="1608"/>
                      <a:pt x="5626" y="1447"/>
                      <a:pt x="5498" y="1447"/>
                    </a:cubicBezTo>
                    <a:lnTo>
                      <a:pt x="5498" y="1319"/>
                    </a:lnTo>
                    <a:lnTo>
                      <a:pt x="5369" y="1319"/>
                    </a:lnTo>
                    <a:lnTo>
                      <a:pt x="5241" y="1190"/>
                    </a:lnTo>
                    <a:cubicBezTo>
                      <a:pt x="3890" y="387"/>
                      <a:pt x="2412" y="258"/>
                      <a:pt x="9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5"/>
              <p:cNvSpPr/>
              <p:nvPr/>
            </p:nvSpPr>
            <p:spPr>
              <a:xfrm rot="13385" flipH="1">
                <a:off x="6921280" y="2336120"/>
                <a:ext cx="107344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2958" extrusionOk="0">
                    <a:moveTo>
                      <a:pt x="643" y="1"/>
                    </a:moveTo>
                    <a:cubicBezTo>
                      <a:pt x="515" y="1"/>
                      <a:pt x="258" y="129"/>
                      <a:pt x="258" y="258"/>
                    </a:cubicBezTo>
                    <a:cubicBezTo>
                      <a:pt x="129" y="418"/>
                      <a:pt x="0" y="804"/>
                      <a:pt x="643" y="1061"/>
                    </a:cubicBezTo>
                    <a:cubicBezTo>
                      <a:pt x="1608" y="1608"/>
                      <a:pt x="2668" y="2154"/>
                      <a:pt x="4018" y="2669"/>
                    </a:cubicBezTo>
                    <a:cubicBezTo>
                      <a:pt x="4276" y="2829"/>
                      <a:pt x="4533" y="2958"/>
                      <a:pt x="4951" y="2958"/>
                    </a:cubicBezTo>
                    <a:lnTo>
                      <a:pt x="5626" y="2958"/>
                    </a:lnTo>
                    <a:cubicBezTo>
                      <a:pt x="6011" y="2958"/>
                      <a:pt x="6269" y="2958"/>
                      <a:pt x="6429" y="2829"/>
                    </a:cubicBezTo>
                    <a:lnTo>
                      <a:pt x="6686" y="2829"/>
                    </a:lnTo>
                    <a:cubicBezTo>
                      <a:pt x="6686" y="2669"/>
                      <a:pt x="6558" y="2669"/>
                      <a:pt x="6558" y="2540"/>
                    </a:cubicBezTo>
                    <a:lnTo>
                      <a:pt x="6429" y="2540"/>
                    </a:lnTo>
                    <a:lnTo>
                      <a:pt x="5208" y="1736"/>
                    </a:lnTo>
                    <a:cubicBezTo>
                      <a:pt x="3858" y="1222"/>
                      <a:pt x="2411" y="676"/>
                      <a:pt x="1061" y="129"/>
                    </a:cubicBezTo>
                    <a:cubicBezTo>
                      <a:pt x="933" y="1"/>
                      <a:pt x="804" y="1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5"/>
              <p:cNvSpPr/>
              <p:nvPr/>
            </p:nvSpPr>
            <p:spPr>
              <a:xfrm rot="1453787" flipH="1">
                <a:off x="7117126" y="2243540"/>
                <a:ext cx="74832" cy="62456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891" extrusionOk="0">
                    <a:moveTo>
                      <a:pt x="258" y="1"/>
                    </a:moveTo>
                    <a:cubicBezTo>
                      <a:pt x="129" y="1"/>
                      <a:pt x="0" y="290"/>
                      <a:pt x="0" y="547"/>
                    </a:cubicBezTo>
                    <a:cubicBezTo>
                      <a:pt x="0" y="933"/>
                      <a:pt x="258" y="1351"/>
                      <a:pt x="804" y="1736"/>
                    </a:cubicBezTo>
                    <a:lnTo>
                      <a:pt x="1190" y="2026"/>
                    </a:lnTo>
                    <a:cubicBezTo>
                      <a:pt x="2122" y="2540"/>
                      <a:pt x="2926" y="3087"/>
                      <a:pt x="3858" y="3633"/>
                    </a:cubicBezTo>
                    <a:cubicBezTo>
                      <a:pt x="4147" y="3762"/>
                      <a:pt x="4404" y="3890"/>
                      <a:pt x="4661" y="3890"/>
                    </a:cubicBezTo>
                    <a:cubicBezTo>
                      <a:pt x="4661" y="3633"/>
                      <a:pt x="4661" y="3344"/>
                      <a:pt x="4533" y="3087"/>
                    </a:cubicBezTo>
                    <a:cubicBezTo>
                      <a:pt x="3858" y="1608"/>
                      <a:pt x="2540" y="1094"/>
                      <a:pt x="1190" y="419"/>
                    </a:cubicBezTo>
                    <a:cubicBezTo>
                      <a:pt x="933" y="419"/>
                      <a:pt x="643" y="290"/>
                      <a:pt x="386" y="129"/>
                    </a:cubicBezTo>
                    <a:cubicBezTo>
                      <a:pt x="386" y="1"/>
                      <a:pt x="258" y="1"/>
                      <a:pt x="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5"/>
              <p:cNvSpPr/>
              <p:nvPr/>
            </p:nvSpPr>
            <p:spPr>
              <a:xfrm rot="1453787" flipH="1">
                <a:off x="7285912" y="2228961"/>
                <a:ext cx="83612" cy="44896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2797" extrusionOk="0">
                    <a:moveTo>
                      <a:pt x="515" y="0"/>
                    </a:moveTo>
                    <a:cubicBezTo>
                      <a:pt x="129" y="129"/>
                      <a:pt x="129" y="257"/>
                      <a:pt x="129" y="257"/>
                    </a:cubicBezTo>
                    <a:cubicBezTo>
                      <a:pt x="1" y="386"/>
                      <a:pt x="129" y="515"/>
                      <a:pt x="129" y="804"/>
                    </a:cubicBezTo>
                    <a:cubicBezTo>
                      <a:pt x="258" y="932"/>
                      <a:pt x="515" y="1061"/>
                      <a:pt x="804" y="1190"/>
                    </a:cubicBezTo>
                    <a:cubicBezTo>
                      <a:pt x="1061" y="1318"/>
                      <a:pt x="1479" y="1607"/>
                      <a:pt x="1865" y="1865"/>
                    </a:cubicBezTo>
                    <a:cubicBezTo>
                      <a:pt x="2283" y="1993"/>
                      <a:pt x="2669" y="2283"/>
                      <a:pt x="3087" y="2411"/>
                    </a:cubicBezTo>
                    <a:cubicBezTo>
                      <a:pt x="3601" y="2668"/>
                      <a:pt x="4019" y="2797"/>
                      <a:pt x="4276" y="2797"/>
                    </a:cubicBezTo>
                    <a:cubicBezTo>
                      <a:pt x="4694" y="2797"/>
                      <a:pt x="4951" y="2797"/>
                      <a:pt x="5208" y="2540"/>
                    </a:cubicBezTo>
                    <a:lnTo>
                      <a:pt x="5080" y="2411"/>
                    </a:lnTo>
                    <a:cubicBezTo>
                      <a:pt x="4822" y="2122"/>
                      <a:pt x="4533" y="1865"/>
                      <a:pt x="4276" y="1607"/>
                    </a:cubicBezTo>
                    <a:cubicBezTo>
                      <a:pt x="3472" y="1190"/>
                      <a:pt x="2540" y="804"/>
                      <a:pt x="1736" y="386"/>
                    </a:cubicBezTo>
                    <a:lnTo>
                      <a:pt x="933" y="129"/>
                    </a:lnTo>
                    <a:cubicBezTo>
                      <a:pt x="933" y="0"/>
                      <a:pt x="804" y="0"/>
                      <a:pt x="6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5"/>
              <p:cNvSpPr/>
              <p:nvPr/>
            </p:nvSpPr>
            <p:spPr>
              <a:xfrm rot="1453787" flipH="1">
                <a:off x="7466469" y="2256931"/>
                <a:ext cx="92360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63" name="Google Shape;3663;p45"/>
              <p:cNvGrpSpPr/>
              <p:nvPr/>
            </p:nvGrpSpPr>
            <p:grpSpPr>
              <a:xfrm>
                <a:off x="3946901" y="4239949"/>
                <a:ext cx="1164192" cy="727111"/>
                <a:chOff x="4185301" y="4239949"/>
                <a:chExt cx="1164192" cy="727111"/>
              </a:xfrm>
            </p:grpSpPr>
            <p:sp>
              <p:nvSpPr>
                <p:cNvPr id="3664" name="Google Shape;3664;p45"/>
                <p:cNvSpPr/>
                <p:nvPr/>
              </p:nvSpPr>
              <p:spPr>
                <a:xfrm rot="557089">
                  <a:off x="5008787" y="4435847"/>
                  <a:ext cx="290010" cy="17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6" h="11071" extrusionOk="0">
                      <a:moveTo>
                        <a:pt x="585" y="1"/>
                      </a:moveTo>
                      <a:cubicBezTo>
                        <a:pt x="431" y="1"/>
                        <a:pt x="282" y="30"/>
                        <a:pt x="129" y="77"/>
                      </a:cubicBezTo>
                      <a:lnTo>
                        <a:pt x="1" y="77"/>
                      </a:lnTo>
                      <a:lnTo>
                        <a:pt x="258" y="495"/>
                      </a:lnTo>
                      <a:cubicBezTo>
                        <a:pt x="386" y="752"/>
                        <a:pt x="676" y="881"/>
                        <a:pt x="933" y="1138"/>
                      </a:cubicBezTo>
                      <a:cubicBezTo>
                        <a:pt x="1479" y="1685"/>
                        <a:pt x="1994" y="2103"/>
                        <a:pt x="2540" y="2488"/>
                      </a:cubicBezTo>
                      <a:cubicBezTo>
                        <a:pt x="6430" y="4899"/>
                        <a:pt x="10576" y="7310"/>
                        <a:pt x="15269" y="10139"/>
                      </a:cubicBezTo>
                      <a:cubicBezTo>
                        <a:pt x="15816" y="10524"/>
                        <a:pt x="16459" y="10653"/>
                        <a:pt x="17134" y="10942"/>
                      </a:cubicBezTo>
                      <a:cubicBezTo>
                        <a:pt x="17262" y="10942"/>
                        <a:pt x="17423" y="11071"/>
                        <a:pt x="17552" y="11071"/>
                      </a:cubicBezTo>
                      <a:lnTo>
                        <a:pt x="18066" y="11071"/>
                      </a:lnTo>
                      <a:lnTo>
                        <a:pt x="17937" y="10942"/>
                      </a:lnTo>
                      <a:cubicBezTo>
                        <a:pt x="17809" y="10782"/>
                        <a:pt x="17680" y="10653"/>
                        <a:pt x="17423" y="10524"/>
                      </a:cubicBezTo>
                      <a:cubicBezTo>
                        <a:pt x="17005" y="10139"/>
                        <a:pt x="16459" y="9592"/>
                        <a:pt x="15944" y="9335"/>
                      </a:cubicBezTo>
                      <a:cubicBezTo>
                        <a:pt x="13534" y="7856"/>
                        <a:pt x="11123" y="6378"/>
                        <a:pt x="8712" y="5028"/>
                      </a:cubicBezTo>
                      <a:cubicBezTo>
                        <a:pt x="6976" y="3967"/>
                        <a:pt x="5208" y="2906"/>
                        <a:pt x="3344" y="1813"/>
                      </a:cubicBezTo>
                      <a:cubicBezTo>
                        <a:pt x="2797" y="1428"/>
                        <a:pt x="2154" y="881"/>
                        <a:pt x="1479" y="335"/>
                      </a:cubicBezTo>
                      <a:cubicBezTo>
                        <a:pt x="1133" y="90"/>
                        <a:pt x="851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45"/>
                <p:cNvSpPr/>
                <p:nvPr/>
              </p:nvSpPr>
              <p:spPr>
                <a:xfrm rot="557089">
                  <a:off x="4223254" y="4324082"/>
                  <a:ext cx="1088285" cy="558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4" h="34813" extrusionOk="0">
                      <a:moveTo>
                        <a:pt x="44874" y="22244"/>
                      </a:moveTo>
                      <a:lnTo>
                        <a:pt x="45549" y="23980"/>
                      </a:lnTo>
                      <a:lnTo>
                        <a:pt x="45164" y="24108"/>
                      </a:lnTo>
                      <a:cubicBezTo>
                        <a:pt x="41531" y="24366"/>
                        <a:pt x="38060" y="25169"/>
                        <a:pt x="34717" y="26133"/>
                      </a:cubicBezTo>
                      <a:cubicBezTo>
                        <a:pt x="32306" y="26776"/>
                        <a:pt x="29734" y="27451"/>
                        <a:pt x="27324" y="27869"/>
                      </a:cubicBezTo>
                      <a:lnTo>
                        <a:pt x="27195" y="27323"/>
                      </a:lnTo>
                      <a:lnTo>
                        <a:pt x="30538" y="26391"/>
                      </a:lnTo>
                      <a:cubicBezTo>
                        <a:pt x="35231" y="25041"/>
                        <a:pt x="39924" y="23723"/>
                        <a:pt x="44617" y="22373"/>
                      </a:cubicBezTo>
                      <a:lnTo>
                        <a:pt x="44874" y="22244"/>
                      </a:lnTo>
                      <a:close/>
                      <a:moveTo>
                        <a:pt x="31084" y="0"/>
                      </a:moveTo>
                      <a:cubicBezTo>
                        <a:pt x="30699" y="129"/>
                        <a:pt x="30281" y="129"/>
                        <a:pt x="29895" y="257"/>
                      </a:cubicBezTo>
                      <a:cubicBezTo>
                        <a:pt x="28545" y="546"/>
                        <a:pt x="27066" y="804"/>
                        <a:pt x="25716" y="1221"/>
                      </a:cubicBezTo>
                      <a:lnTo>
                        <a:pt x="23466" y="1736"/>
                      </a:lnTo>
                      <a:lnTo>
                        <a:pt x="23466" y="1350"/>
                      </a:lnTo>
                      <a:lnTo>
                        <a:pt x="23466" y="1061"/>
                      </a:lnTo>
                      <a:cubicBezTo>
                        <a:pt x="23305" y="1221"/>
                        <a:pt x="23305" y="1221"/>
                        <a:pt x="23177" y="1221"/>
                      </a:cubicBezTo>
                      <a:cubicBezTo>
                        <a:pt x="22791" y="1607"/>
                        <a:pt x="22502" y="1864"/>
                        <a:pt x="22245" y="2154"/>
                      </a:cubicBezTo>
                      <a:lnTo>
                        <a:pt x="21570" y="2957"/>
                      </a:lnTo>
                      <a:cubicBezTo>
                        <a:pt x="18645" y="6975"/>
                        <a:pt x="15430" y="11251"/>
                        <a:pt x="12473" y="15397"/>
                      </a:cubicBezTo>
                      <a:cubicBezTo>
                        <a:pt x="8198" y="21312"/>
                        <a:pt x="4694" y="26391"/>
                        <a:pt x="1479" y="31759"/>
                      </a:cubicBezTo>
                      <a:lnTo>
                        <a:pt x="1094" y="32562"/>
                      </a:lnTo>
                      <a:lnTo>
                        <a:pt x="290" y="33752"/>
                      </a:lnTo>
                      <a:cubicBezTo>
                        <a:pt x="161" y="34170"/>
                        <a:pt x="1" y="34298"/>
                        <a:pt x="161" y="34427"/>
                      </a:cubicBezTo>
                      <a:lnTo>
                        <a:pt x="804" y="34427"/>
                      </a:lnTo>
                      <a:cubicBezTo>
                        <a:pt x="804" y="34427"/>
                        <a:pt x="965" y="34427"/>
                        <a:pt x="965" y="34555"/>
                      </a:cubicBezTo>
                      <a:cubicBezTo>
                        <a:pt x="1222" y="34684"/>
                        <a:pt x="1479" y="34812"/>
                        <a:pt x="1897" y="34812"/>
                      </a:cubicBezTo>
                      <a:cubicBezTo>
                        <a:pt x="2412" y="34812"/>
                        <a:pt x="2829" y="34555"/>
                        <a:pt x="3376" y="34427"/>
                      </a:cubicBezTo>
                      <a:cubicBezTo>
                        <a:pt x="3633" y="34298"/>
                        <a:pt x="3890" y="34170"/>
                        <a:pt x="4180" y="34170"/>
                      </a:cubicBezTo>
                      <a:cubicBezTo>
                        <a:pt x="4822" y="34009"/>
                        <a:pt x="5369" y="33752"/>
                        <a:pt x="6044" y="33623"/>
                      </a:cubicBezTo>
                      <a:cubicBezTo>
                        <a:pt x="8455" y="32820"/>
                        <a:pt x="10866" y="32145"/>
                        <a:pt x="13534" y="31759"/>
                      </a:cubicBezTo>
                      <a:cubicBezTo>
                        <a:pt x="15430" y="31598"/>
                        <a:pt x="17423" y="31084"/>
                        <a:pt x="19448" y="30537"/>
                      </a:cubicBezTo>
                      <a:cubicBezTo>
                        <a:pt x="20252" y="30409"/>
                        <a:pt x="21055" y="30152"/>
                        <a:pt x="21859" y="29991"/>
                      </a:cubicBezTo>
                      <a:lnTo>
                        <a:pt x="23048" y="29734"/>
                      </a:lnTo>
                      <a:cubicBezTo>
                        <a:pt x="26520" y="28930"/>
                        <a:pt x="29895" y="28126"/>
                        <a:pt x="33367" y="27451"/>
                      </a:cubicBezTo>
                      <a:cubicBezTo>
                        <a:pt x="35231" y="26937"/>
                        <a:pt x="37128" y="26519"/>
                        <a:pt x="39121" y="26133"/>
                      </a:cubicBezTo>
                      <a:cubicBezTo>
                        <a:pt x="40599" y="25716"/>
                        <a:pt x="41949" y="25330"/>
                        <a:pt x="43396" y="25041"/>
                      </a:cubicBezTo>
                      <a:cubicBezTo>
                        <a:pt x="43685" y="24912"/>
                        <a:pt x="43942" y="24912"/>
                        <a:pt x="44360" y="24912"/>
                      </a:cubicBezTo>
                      <a:cubicBezTo>
                        <a:pt x="44746" y="24783"/>
                        <a:pt x="45164" y="24655"/>
                        <a:pt x="45549" y="24655"/>
                      </a:cubicBezTo>
                      <a:cubicBezTo>
                        <a:pt x="45678" y="24526"/>
                        <a:pt x="45807" y="24366"/>
                        <a:pt x="45807" y="24237"/>
                      </a:cubicBezTo>
                      <a:cubicBezTo>
                        <a:pt x="45807" y="23851"/>
                        <a:pt x="45807" y="23433"/>
                        <a:pt x="45678" y="22919"/>
                      </a:cubicBezTo>
                      <a:lnTo>
                        <a:pt x="45678" y="22244"/>
                      </a:lnTo>
                      <a:lnTo>
                        <a:pt x="45678" y="22115"/>
                      </a:lnTo>
                      <a:lnTo>
                        <a:pt x="45807" y="21955"/>
                      </a:lnTo>
                      <a:cubicBezTo>
                        <a:pt x="45967" y="21955"/>
                        <a:pt x="45967" y="21826"/>
                        <a:pt x="46096" y="21826"/>
                      </a:cubicBezTo>
                      <a:cubicBezTo>
                        <a:pt x="46900" y="21569"/>
                        <a:pt x="47575" y="21440"/>
                        <a:pt x="48378" y="21151"/>
                      </a:cubicBezTo>
                      <a:cubicBezTo>
                        <a:pt x="50114" y="20637"/>
                        <a:pt x="51721" y="20090"/>
                        <a:pt x="53457" y="19544"/>
                      </a:cubicBezTo>
                      <a:cubicBezTo>
                        <a:pt x="54936" y="19158"/>
                        <a:pt x="56414" y="18740"/>
                        <a:pt x="58022" y="18226"/>
                      </a:cubicBezTo>
                      <a:cubicBezTo>
                        <a:pt x="60272" y="17679"/>
                        <a:pt x="62554" y="16876"/>
                        <a:pt x="64836" y="16201"/>
                      </a:cubicBezTo>
                      <a:cubicBezTo>
                        <a:pt x="65640" y="15944"/>
                        <a:pt x="66315" y="15687"/>
                        <a:pt x="66990" y="15269"/>
                      </a:cubicBezTo>
                      <a:cubicBezTo>
                        <a:pt x="67247" y="15140"/>
                        <a:pt x="67504" y="15011"/>
                        <a:pt x="67793" y="14883"/>
                      </a:cubicBezTo>
                      <a:lnTo>
                        <a:pt x="67793" y="14722"/>
                      </a:lnTo>
                      <a:lnTo>
                        <a:pt x="66186" y="14722"/>
                      </a:lnTo>
                      <a:lnTo>
                        <a:pt x="65768" y="14883"/>
                      </a:lnTo>
                      <a:cubicBezTo>
                        <a:pt x="59629" y="16747"/>
                        <a:pt x="53457" y="18483"/>
                        <a:pt x="47285" y="20219"/>
                      </a:cubicBezTo>
                      <a:cubicBezTo>
                        <a:pt x="32820" y="24526"/>
                        <a:pt x="17680" y="28930"/>
                        <a:pt x="2829" y="33495"/>
                      </a:cubicBezTo>
                      <a:lnTo>
                        <a:pt x="1897" y="33752"/>
                      </a:lnTo>
                      <a:lnTo>
                        <a:pt x="2572" y="33077"/>
                      </a:lnTo>
                      <a:lnTo>
                        <a:pt x="2829" y="32820"/>
                      </a:lnTo>
                      <a:cubicBezTo>
                        <a:pt x="2958" y="32691"/>
                        <a:pt x="3087" y="32402"/>
                        <a:pt x="3215" y="32273"/>
                      </a:cubicBezTo>
                      <a:lnTo>
                        <a:pt x="5626" y="30666"/>
                      </a:lnTo>
                      <a:cubicBezTo>
                        <a:pt x="8198" y="28930"/>
                        <a:pt x="10737" y="27066"/>
                        <a:pt x="13276" y="25458"/>
                      </a:cubicBezTo>
                      <a:lnTo>
                        <a:pt x="13951" y="24912"/>
                      </a:lnTo>
                      <a:cubicBezTo>
                        <a:pt x="20509" y="20637"/>
                        <a:pt x="27195" y="16072"/>
                        <a:pt x="34170" y="11926"/>
                      </a:cubicBezTo>
                      <a:cubicBezTo>
                        <a:pt x="35906" y="10993"/>
                        <a:pt x="37642" y="9772"/>
                        <a:pt x="39378" y="8711"/>
                      </a:cubicBezTo>
                      <a:cubicBezTo>
                        <a:pt x="40342" y="8165"/>
                        <a:pt x="41274" y="7490"/>
                        <a:pt x="42206" y="6975"/>
                      </a:cubicBezTo>
                      <a:cubicBezTo>
                        <a:pt x="43557" y="6172"/>
                        <a:pt x="44746" y="5368"/>
                        <a:pt x="46096" y="4565"/>
                      </a:cubicBezTo>
                      <a:lnTo>
                        <a:pt x="47414" y="3761"/>
                      </a:lnTo>
                      <a:lnTo>
                        <a:pt x="47414" y="3472"/>
                      </a:lnTo>
                      <a:lnTo>
                        <a:pt x="47157" y="3472"/>
                      </a:lnTo>
                      <a:cubicBezTo>
                        <a:pt x="46482" y="3761"/>
                        <a:pt x="45678" y="4018"/>
                        <a:pt x="45003" y="4436"/>
                      </a:cubicBezTo>
                      <a:cubicBezTo>
                        <a:pt x="42881" y="5625"/>
                        <a:pt x="40728" y="6975"/>
                        <a:pt x="38574" y="8165"/>
                      </a:cubicBezTo>
                      <a:lnTo>
                        <a:pt x="38317" y="8454"/>
                      </a:lnTo>
                      <a:cubicBezTo>
                        <a:pt x="37385" y="8968"/>
                        <a:pt x="36581" y="9515"/>
                        <a:pt x="35778" y="10061"/>
                      </a:cubicBezTo>
                      <a:cubicBezTo>
                        <a:pt x="35360" y="10190"/>
                        <a:pt x="34974" y="10447"/>
                        <a:pt x="34556" y="10704"/>
                      </a:cubicBezTo>
                      <a:lnTo>
                        <a:pt x="34299" y="10993"/>
                      </a:lnTo>
                      <a:lnTo>
                        <a:pt x="34170" y="10576"/>
                      </a:lnTo>
                      <a:lnTo>
                        <a:pt x="34170" y="10447"/>
                      </a:lnTo>
                      <a:lnTo>
                        <a:pt x="34170" y="10190"/>
                      </a:lnTo>
                      <a:cubicBezTo>
                        <a:pt x="34170" y="9643"/>
                        <a:pt x="34299" y="9097"/>
                        <a:pt x="34427" y="8583"/>
                      </a:cubicBezTo>
                      <a:cubicBezTo>
                        <a:pt x="34556" y="7361"/>
                        <a:pt x="34717" y="6043"/>
                        <a:pt x="34845" y="4822"/>
                      </a:cubicBezTo>
                      <a:cubicBezTo>
                        <a:pt x="34974" y="4147"/>
                        <a:pt x="34974" y="3472"/>
                        <a:pt x="34845" y="2539"/>
                      </a:cubicBezTo>
                      <a:lnTo>
                        <a:pt x="34556" y="2282"/>
                      </a:lnTo>
                      <a:cubicBezTo>
                        <a:pt x="34556" y="2411"/>
                        <a:pt x="34427" y="2539"/>
                        <a:pt x="34299" y="2668"/>
                      </a:cubicBezTo>
                      <a:lnTo>
                        <a:pt x="34299" y="2957"/>
                      </a:lnTo>
                      <a:cubicBezTo>
                        <a:pt x="34042" y="4436"/>
                        <a:pt x="33752" y="6043"/>
                        <a:pt x="33495" y="7490"/>
                      </a:cubicBezTo>
                      <a:lnTo>
                        <a:pt x="32949" y="11508"/>
                      </a:lnTo>
                      <a:lnTo>
                        <a:pt x="32820" y="11668"/>
                      </a:lnTo>
                      <a:cubicBezTo>
                        <a:pt x="24527" y="17004"/>
                        <a:pt x="16234" y="22373"/>
                        <a:pt x="8037" y="27741"/>
                      </a:cubicBezTo>
                      <a:lnTo>
                        <a:pt x="6044" y="29059"/>
                      </a:lnTo>
                      <a:lnTo>
                        <a:pt x="7908" y="27194"/>
                      </a:lnTo>
                      <a:cubicBezTo>
                        <a:pt x="8037" y="26937"/>
                        <a:pt x="8198" y="26776"/>
                        <a:pt x="8455" y="26648"/>
                      </a:cubicBezTo>
                      <a:lnTo>
                        <a:pt x="14755" y="20347"/>
                      </a:lnTo>
                      <a:cubicBezTo>
                        <a:pt x="19577" y="15526"/>
                        <a:pt x="24527" y="10865"/>
                        <a:pt x="29349" y="6043"/>
                      </a:cubicBezTo>
                      <a:cubicBezTo>
                        <a:pt x="30699" y="4693"/>
                        <a:pt x="32017" y="3343"/>
                        <a:pt x="33238" y="1864"/>
                      </a:cubicBezTo>
                      <a:lnTo>
                        <a:pt x="33367" y="1736"/>
                      </a:lnTo>
                      <a:cubicBezTo>
                        <a:pt x="33495" y="1607"/>
                        <a:pt x="33624" y="1350"/>
                        <a:pt x="33752" y="1061"/>
                      </a:cubicBezTo>
                      <a:cubicBezTo>
                        <a:pt x="33752" y="932"/>
                        <a:pt x="33913" y="932"/>
                        <a:pt x="33913" y="932"/>
                      </a:cubicBezTo>
                      <a:cubicBezTo>
                        <a:pt x="33752" y="932"/>
                        <a:pt x="33624" y="932"/>
                        <a:pt x="33624" y="1061"/>
                      </a:cubicBezTo>
                      <a:cubicBezTo>
                        <a:pt x="33367" y="1221"/>
                        <a:pt x="33238" y="1350"/>
                        <a:pt x="32949" y="1479"/>
                      </a:cubicBezTo>
                      <a:cubicBezTo>
                        <a:pt x="32692" y="1607"/>
                        <a:pt x="32563" y="1864"/>
                        <a:pt x="32306" y="2025"/>
                      </a:cubicBezTo>
                      <a:cubicBezTo>
                        <a:pt x="31759" y="2411"/>
                        <a:pt x="31502" y="2668"/>
                        <a:pt x="31084" y="2957"/>
                      </a:cubicBezTo>
                      <a:cubicBezTo>
                        <a:pt x="24527" y="9515"/>
                        <a:pt x="17552" y="16201"/>
                        <a:pt x="9933" y="23562"/>
                      </a:cubicBezTo>
                      <a:cubicBezTo>
                        <a:pt x="9001" y="24655"/>
                        <a:pt x="8037" y="25587"/>
                        <a:pt x="7105" y="26519"/>
                      </a:cubicBezTo>
                      <a:cubicBezTo>
                        <a:pt x="6590" y="27066"/>
                        <a:pt x="6172" y="27451"/>
                        <a:pt x="5787" y="27998"/>
                      </a:cubicBezTo>
                      <a:lnTo>
                        <a:pt x="5497" y="28126"/>
                      </a:lnTo>
                      <a:lnTo>
                        <a:pt x="5369" y="27998"/>
                      </a:lnTo>
                      <a:lnTo>
                        <a:pt x="5240" y="27869"/>
                      </a:lnTo>
                      <a:lnTo>
                        <a:pt x="5240" y="27580"/>
                      </a:lnTo>
                      <a:cubicBezTo>
                        <a:pt x="5240" y="27451"/>
                        <a:pt x="5369" y="27451"/>
                        <a:pt x="5369" y="27323"/>
                      </a:cubicBezTo>
                      <a:cubicBezTo>
                        <a:pt x="6172" y="26133"/>
                        <a:pt x="7105" y="24912"/>
                        <a:pt x="7908" y="23562"/>
                      </a:cubicBezTo>
                      <a:cubicBezTo>
                        <a:pt x="9805" y="20765"/>
                        <a:pt x="11926" y="17808"/>
                        <a:pt x="13951" y="15011"/>
                      </a:cubicBezTo>
                      <a:cubicBezTo>
                        <a:pt x="16073" y="11926"/>
                        <a:pt x="18227" y="8840"/>
                        <a:pt x="20380" y="5882"/>
                      </a:cubicBezTo>
                      <a:cubicBezTo>
                        <a:pt x="21184" y="4950"/>
                        <a:pt x="21859" y="3889"/>
                        <a:pt x="22663" y="2957"/>
                      </a:cubicBezTo>
                      <a:cubicBezTo>
                        <a:pt x="22791" y="2668"/>
                        <a:pt x="23048" y="2539"/>
                        <a:pt x="23177" y="2539"/>
                      </a:cubicBezTo>
                      <a:cubicBezTo>
                        <a:pt x="23852" y="2282"/>
                        <a:pt x="24527" y="2154"/>
                        <a:pt x="25073" y="2154"/>
                      </a:cubicBezTo>
                      <a:cubicBezTo>
                        <a:pt x="26006" y="1864"/>
                        <a:pt x="26809" y="1736"/>
                        <a:pt x="27613" y="1607"/>
                      </a:cubicBezTo>
                      <a:cubicBezTo>
                        <a:pt x="28931" y="1350"/>
                        <a:pt x="30152" y="1061"/>
                        <a:pt x="31342" y="804"/>
                      </a:cubicBezTo>
                      <a:cubicBezTo>
                        <a:pt x="32017" y="675"/>
                        <a:pt x="32145" y="546"/>
                        <a:pt x="32017" y="257"/>
                      </a:cubicBezTo>
                      <a:cubicBezTo>
                        <a:pt x="32017" y="129"/>
                        <a:pt x="31888" y="0"/>
                        <a:pt x="316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66" name="Google Shape;3666;p45"/>
              <p:cNvSpPr/>
              <p:nvPr/>
            </p:nvSpPr>
            <p:spPr>
              <a:xfrm rot="-10786615">
                <a:off x="6358192" y="2325368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45"/>
              <p:cNvSpPr/>
              <p:nvPr/>
            </p:nvSpPr>
            <p:spPr>
              <a:xfrm rot="-10786615">
                <a:off x="6540702" y="2364749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45"/>
              <p:cNvSpPr/>
              <p:nvPr/>
            </p:nvSpPr>
            <p:spPr>
              <a:xfrm rot="-10786615">
                <a:off x="6721264" y="2367538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45"/>
              <p:cNvSpPr/>
              <p:nvPr/>
            </p:nvSpPr>
            <p:spPr>
              <a:xfrm rot="13545">
                <a:off x="6017984" y="2381251"/>
                <a:ext cx="59152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62" extrusionOk="0">
                    <a:moveTo>
                      <a:pt x="3729" y="0"/>
                    </a:moveTo>
                    <a:cubicBezTo>
                      <a:pt x="3472" y="129"/>
                      <a:pt x="3215" y="129"/>
                      <a:pt x="3086" y="257"/>
                    </a:cubicBezTo>
                    <a:cubicBezTo>
                      <a:pt x="2122" y="932"/>
                      <a:pt x="1318" y="1865"/>
                      <a:pt x="129" y="2958"/>
                    </a:cubicBezTo>
                    <a:cubicBezTo>
                      <a:pt x="129" y="3086"/>
                      <a:pt x="0" y="3343"/>
                      <a:pt x="129" y="3472"/>
                    </a:cubicBezTo>
                    <a:lnTo>
                      <a:pt x="386" y="3761"/>
                    </a:lnTo>
                    <a:lnTo>
                      <a:pt x="514" y="3761"/>
                    </a:lnTo>
                    <a:cubicBezTo>
                      <a:pt x="675" y="3761"/>
                      <a:pt x="675" y="3761"/>
                      <a:pt x="804" y="3633"/>
                    </a:cubicBezTo>
                    <a:cubicBezTo>
                      <a:pt x="1061" y="3633"/>
                      <a:pt x="1190" y="3472"/>
                      <a:pt x="1318" y="3343"/>
                    </a:cubicBezTo>
                    <a:cubicBezTo>
                      <a:pt x="1993" y="2668"/>
                      <a:pt x="2797" y="1736"/>
                      <a:pt x="3600" y="675"/>
                    </a:cubicBezTo>
                    <a:cubicBezTo>
                      <a:pt x="3729" y="547"/>
                      <a:pt x="3729" y="257"/>
                      <a:pt x="3729" y="129"/>
                    </a:cubicBez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 rot="13545">
                <a:off x="5537327" y="2472756"/>
                <a:ext cx="104027" cy="40815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2573" extrusionOk="0">
                    <a:moveTo>
                      <a:pt x="547" y="1"/>
                    </a:moveTo>
                    <a:cubicBezTo>
                      <a:pt x="418" y="1"/>
                      <a:pt x="129" y="161"/>
                      <a:pt x="129" y="290"/>
                    </a:cubicBezTo>
                    <a:cubicBezTo>
                      <a:pt x="0" y="290"/>
                      <a:pt x="129" y="547"/>
                      <a:pt x="129" y="676"/>
                    </a:cubicBezTo>
                    <a:lnTo>
                      <a:pt x="547" y="1094"/>
                    </a:lnTo>
                    <a:lnTo>
                      <a:pt x="675" y="1222"/>
                    </a:lnTo>
                    <a:cubicBezTo>
                      <a:pt x="1864" y="2026"/>
                      <a:pt x="3215" y="2572"/>
                      <a:pt x="4693" y="2572"/>
                    </a:cubicBezTo>
                    <a:cubicBezTo>
                      <a:pt x="5368" y="2572"/>
                      <a:pt x="5882" y="2412"/>
                      <a:pt x="6558" y="2283"/>
                    </a:cubicBezTo>
                    <a:cubicBezTo>
                      <a:pt x="6172" y="2154"/>
                      <a:pt x="5754" y="2026"/>
                      <a:pt x="5368" y="1769"/>
                    </a:cubicBezTo>
                    <a:cubicBezTo>
                      <a:pt x="4147" y="1351"/>
                      <a:pt x="2829" y="804"/>
                      <a:pt x="1479" y="290"/>
                    </a:cubicBezTo>
                    <a:lnTo>
                      <a:pt x="1350" y="290"/>
                    </a:lnTo>
                    <a:cubicBezTo>
                      <a:pt x="1061" y="161"/>
                      <a:pt x="804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 rot="13545">
                <a:off x="5346438" y="2374594"/>
                <a:ext cx="89259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4019" extrusionOk="0">
                    <a:moveTo>
                      <a:pt x="1" y="0"/>
                    </a:moveTo>
                    <a:lnTo>
                      <a:pt x="1" y="675"/>
                    </a:lnTo>
                    <a:lnTo>
                      <a:pt x="419" y="1061"/>
                    </a:lnTo>
                    <a:lnTo>
                      <a:pt x="547" y="1061"/>
                    </a:lnTo>
                    <a:cubicBezTo>
                      <a:pt x="804" y="1479"/>
                      <a:pt x="1222" y="1736"/>
                      <a:pt x="1608" y="1993"/>
                    </a:cubicBezTo>
                    <a:cubicBezTo>
                      <a:pt x="2026" y="2282"/>
                      <a:pt x="2412" y="2668"/>
                      <a:pt x="2669" y="2925"/>
                    </a:cubicBezTo>
                    <a:cubicBezTo>
                      <a:pt x="3472" y="3600"/>
                      <a:pt x="4437" y="3890"/>
                      <a:pt x="5626" y="4018"/>
                    </a:cubicBezTo>
                    <a:cubicBezTo>
                      <a:pt x="4276" y="2411"/>
                      <a:pt x="2540" y="1318"/>
                      <a:pt x="933" y="257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 rot="13545">
                <a:off x="5172471" y="2276035"/>
                <a:ext cx="104551" cy="48968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 rot="13385" flipH="1">
                <a:off x="4833541" y="2366618"/>
                <a:ext cx="107344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2958" extrusionOk="0">
                    <a:moveTo>
                      <a:pt x="643" y="1"/>
                    </a:moveTo>
                    <a:cubicBezTo>
                      <a:pt x="515" y="1"/>
                      <a:pt x="258" y="129"/>
                      <a:pt x="258" y="258"/>
                    </a:cubicBezTo>
                    <a:cubicBezTo>
                      <a:pt x="129" y="418"/>
                      <a:pt x="0" y="804"/>
                      <a:pt x="643" y="1061"/>
                    </a:cubicBezTo>
                    <a:cubicBezTo>
                      <a:pt x="1608" y="1608"/>
                      <a:pt x="2668" y="2154"/>
                      <a:pt x="4018" y="2669"/>
                    </a:cubicBezTo>
                    <a:cubicBezTo>
                      <a:pt x="4276" y="2829"/>
                      <a:pt x="4533" y="2958"/>
                      <a:pt x="4951" y="2958"/>
                    </a:cubicBezTo>
                    <a:lnTo>
                      <a:pt x="5626" y="2958"/>
                    </a:lnTo>
                    <a:cubicBezTo>
                      <a:pt x="6011" y="2958"/>
                      <a:pt x="6269" y="2958"/>
                      <a:pt x="6429" y="2829"/>
                    </a:cubicBezTo>
                    <a:lnTo>
                      <a:pt x="6686" y="2829"/>
                    </a:lnTo>
                    <a:cubicBezTo>
                      <a:pt x="6686" y="2669"/>
                      <a:pt x="6558" y="2669"/>
                      <a:pt x="6558" y="2540"/>
                    </a:cubicBezTo>
                    <a:lnTo>
                      <a:pt x="6429" y="2540"/>
                    </a:lnTo>
                    <a:lnTo>
                      <a:pt x="5208" y="1736"/>
                    </a:lnTo>
                    <a:cubicBezTo>
                      <a:pt x="3858" y="1222"/>
                      <a:pt x="2411" y="676"/>
                      <a:pt x="1061" y="129"/>
                    </a:cubicBezTo>
                    <a:cubicBezTo>
                      <a:pt x="933" y="1"/>
                      <a:pt x="804" y="1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 rot="-10786615">
                <a:off x="4270454" y="2355865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 rot="-10786615">
                <a:off x="4452964" y="2395246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 rot="-10786615">
                <a:off x="4633525" y="2398036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 rot="-3453141">
                <a:off x="5001600" y="2279053"/>
                <a:ext cx="104541" cy="48964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45"/>
              <p:cNvSpPr/>
              <p:nvPr/>
            </p:nvSpPr>
            <p:spPr>
              <a:xfrm rot="13385" flipH="1">
                <a:off x="3742858" y="2294367"/>
                <a:ext cx="90328" cy="29954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1866" extrusionOk="0">
                    <a:moveTo>
                      <a:pt x="419" y="1"/>
                    </a:moveTo>
                    <a:cubicBezTo>
                      <a:pt x="290" y="1"/>
                      <a:pt x="162" y="129"/>
                      <a:pt x="1" y="258"/>
                    </a:cubicBezTo>
                    <a:cubicBezTo>
                      <a:pt x="1" y="387"/>
                      <a:pt x="162" y="644"/>
                      <a:pt x="162" y="644"/>
                    </a:cubicBezTo>
                    <a:cubicBezTo>
                      <a:pt x="676" y="933"/>
                      <a:pt x="1222" y="1190"/>
                      <a:pt x="1769" y="1319"/>
                    </a:cubicBezTo>
                    <a:cubicBezTo>
                      <a:pt x="2412" y="1608"/>
                      <a:pt x="3087" y="1608"/>
                      <a:pt x="3890" y="1737"/>
                    </a:cubicBezTo>
                    <a:cubicBezTo>
                      <a:pt x="4180" y="1737"/>
                      <a:pt x="4308" y="1865"/>
                      <a:pt x="4565" y="1865"/>
                    </a:cubicBezTo>
                    <a:lnTo>
                      <a:pt x="5369" y="1865"/>
                    </a:lnTo>
                    <a:cubicBezTo>
                      <a:pt x="5498" y="1737"/>
                      <a:pt x="5626" y="1737"/>
                      <a:pt x="5626" y="1737"/>
                    </a:cubicBezTo>
                    <a:cubicBezTo>
                      <a:pt x="5626" y="1608"/>
                      <a:pt x="5626" y="1447"/>
                      <a:pt x="5498" y="1447"/>
                    </a:cubicBezTo>
                    <a:lnTo>
                      <a:pt x="5498" y="1319"/>
                    </a:lnTo>
                    <a:lnTo>
                      <a:pt x="5369" y="1319"/>
                    </a:lnTo>
                    <a:lnTo>
                      <a:pt x="5241" y="1190"/>
                    </a:lnTo>
                    <a:cubicBezTo>
                      <a:pt x="3890" y="387"/>
                      <a:pt x="2412" y="258"/>
                      <a:pt x="9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45"/>
              <p:cNvSpPr/>
              <p:nvPr/>
            </p:nvSpPr>
            <p:spPr>
              <a:xfrm rot="-10786615">
                <a:off x="3946952" y="2292859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45"/>
              <p:cNvSpPr/>
              <p:nvPr/>
            </p:nvSpPr>
            <p:spPr>
              <a:xfrm rot="-10786615">
                <a:off x="4129463" y="2332240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45"/>
              <p:cNvSpPr/>
              <p:nvPr/>
            </p:nvSpPr>
            <p:spPr>
              <a:xfrm rot="13545">
                <a:off x="3606745" y="2348742"/>
                <a:ext cx="59152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62" extrusionOk="0">
                    <a:moveTo>
                      <a:pt x="3729" y="0"/>
                    </a:moveTo>
                    <a:cubicBezTo>
                      <a:pt x="3472" y="129"/>
                      <a:pt x="3215" y="129"/>
                      <a:pt x="3086" y="257"/>
                    </a:cubicBezTo>
                    <a:cubicBezTo>
                      <a:pt x="2122" y="932"/>
                      <a:pt x="1318" y="1865"/>
                      <a:pt x="129" y="2958"/>
                    </a:cubicBezTo>
                    <a:cubicBezTo>
                      <a:pt x="129" y="3086"/>
                      <a:pt x="0" y="3343"/>
                      <a:pt x="129" y="3472"/>
                    </a:cubicBezTo>
                    <a:lnTo>
                      <a:pt x="386" y="3761"/>
                    </a:lnTo>
                    <a:lnTo>
                      <a:pt x="514" y="3761"/>
                    </a:lnTo>
                    <a:cubicBezTo>
                      <a:pt x="675" y="3761"/>
                      <a:pt x="675" y="3761"/>
                      <a:pt x="804" y="3633"/>
                    </a:cubicBezTo>
                    <a:cubicBezTo>
                      <a:pt x="1061" y="3633"/>
                      <a:pt x="1190" y="3472"/>
                      <a:pt x="1318" y="3343"/>
                    </a:cubicBezTo>
                    <a:cubicBezTo>
                      <a:pt x="1993" y="2668"/>
                      <a:pt x="2797" y="1736"/>
                      <a:pt x="3600" y="675"/>
                    </a:cubicBezTo>
                    <a:cubicBezTo>
                      <a:pt x="3729" y="547"/>
                      <a:pt x="3729" y="257"/>
                      <a:pt x="3729" y="129"/>
                    </a:cubicBez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45"/>
              <p:cNvSpPr/>
              <p:nvPr/>
            </p:nvSpPr>
            <p:spPr>
              <a:xfrm rot="13545">
                <a:off x="3461582" y="2450205"/>
                <a:ext cx="85166" cy="341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154" extrusionOk="0">
                    <a:moveTo>
                      <a:pt x="5240" y="0"/>
                    </a:moveTo>
                    <a:cubicBezTo>
                      <a:pt x="4822" y="0"/>
                      <a:pt x="4436" y="0"/>
                      <a:pt x="4179" y="129"/>
                    </a:cubicBezTo>
                    <a:cubicBezTo>
                      <a:pt x="3504" y="418"/>
                      <a:pt x="2829" y="547"/>
                      <a:pt x="2154" y="804"/>
                    </a:cubicBezTo>
                    <a:lnTo>
                      <a:pt x="964" y="1222"/>
                    </a:lnTo>
                    <a:lnTo>
                      <a:pt x="675" y="1222"/>
                    </a:lnTo>
                    <a:cubicBezTo>
                      <a:pt x="547" y="1222"/>
                      <a:pt x="418" y="1222"/>
                      <a:pt x="418" y="1350"/>
                    </a:cubicBezTo>
                    <a:cubicBezTo>
                      <a:pt x="161" y="1479"/>
                      <a:pt x="0" y="1607"/>
                      <a:pt x="0" y="1736"/>
                    </a:cubicBezTo>
                    <a:cubicBezTo>
                      <a:pt x="0" y="1865"/>
                      <a:pt x="161" y="2025"/>
                      <a:pt x="289" y="2025"/>
                    </a:cubicBezTo>
                    <a:cubicBezTo>
                      <a:pt x="547" y="2154"/>
                      <a:pt x="675" y="2154"/>
                      <a:pt x="964" y="2154"/>
                    </a:cubicBezTo>
                    <a:lnTo>
                      <a:pt x="1350" y="2154"/>
                    </a:lnTo>
                    <a:cubicBezTo>
                      <a:pt x="2700" y="2154"/>
                      <a:pt x="3632" y="1865"/>
                      <a:pt x="4307" y="1350"/>
                    </a:cubicBezTo>
                    <a:cubicBezTo>
                      <a:pt x="4693" y="932"/>
                      <a:pt x="5111" y="547"/>
                      <a:pt x="5368" y="129"/>
                    </a:cubicBezTo>
                    <a:lnTo>
                      <a:pt x="53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45"/>
              <p:cNvSpPr/>
              <p:nvPr/>
            </p:nvSpPr>
            <p:spPr>
              <a:xfrm rot="13545">
                <a:off x="3126088" y="2440247"/>
                <a:ext cx="104027" cy="40815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2573" extrusionOk="0">
                    <a:moveTo>
                      <a:pt x="547" y="1"/>
                    </a:moveTo>
                    <a:cubicBezTo>
                      <a:pt x="418" y="1"/>
                      <a:pt x="129" y="161"/>
                      <a:pt x="129" y="290"/>
                    </a:cubicBezTo>
                    <a:cubicBezTo>
                      <a:pt x="0" y="290"/>
                      <a:pt x="129" y="547"/>
                      <a:pt x="129" y="676"/>
                    </a:cubicBezTo>
                    <a:lnTo>
                      <a:pt x="547" y="1094"/>
                    </a:lnTo>
                    <a:lnTo>
                      <a:pt x="675" y="1222"/>
                    </a:lnTo>
                    <a:cubicBezTo>
                      <a:pt x="1864" y="2026"/>
                      <a:pt x="3215" y="2572"/>
                      <a:pt x="4693" y="2572"/>
                    </a:cubicBezTo>
                    <a:cubicBezTo>
                      <a:pt x="5368" y="2572"/>
                      <a:pt x="5882" y="2412"/>
                      <a:pt x="6558" y="2283"/>
                    </a:cubicBezTo>
                    <a:cubicBezTo>
                      <a:pt x="6172" y="2154"/>
                      <a:pt x="5754" y="2026"/>
                      <a:pt x="5368" y="1769"/>
                    </a:cubicBezTo>
                    <a:cubicBezTo>
                      <a:pt x="4147" y="1351"/>
                      <a:pt x="2829" y="804"/>
                      <a:pt x="1479" y="290"/>
                    </a:cubicBezTo>
                    <a:lnTo>
                      <a:pt x="1350" y="290"/>
                    </a:lnTo>
                    <a:cubicBezTo>
                      <a:pt x="1061" y="161"/>
                      <a:pt x="804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45"/>
              <p:cNvSpPr/>
              <p:nvPr/>
            </p:nvSpPr>
            <p:spPr>
              <a:xfrm rot="13545">
                <a:off x="2935198" y="2342086"/>
                <a:ext cx="89259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4019" extrusionOk="0">
                    <a:moveTo>
                      <a:pt x="1" y="0"/>
                    </a:moveTo>
                    <a:lnTo>
                      <a:pt x="1" y="675"/>
                    </a:lnTo>
                    <a:lnTo>
                      <a:pt x="419" y="1061"/>
                    </a:lnTo>
                    <a:lnTo>
                      <a:pt x="547" y="1061"/>
                    </a:lnTo>
                    <a:cubicBezTo>
                      <a:pt x="804" y="1479"/>
                      <a:pt x="1222" y="1736"/>
                      <a:pt x="1608" y="1993"/>
                    </a:cubicBezTo>
                    <a:cubicBezTo>
                      <a:pt x="2026" y="2282"/>
                      <a:pt x="2412" y="2668"/>
                      <a:pt x="2669" y="2925"/>
                    </a:cubicBezTo>
                    <a:cubicBezTo>
                      <a:pt x="3472" y="3600"/>
                      <a:pt x="4437" y="3890"/>
                      <a:pt x="5626" y="4018"/>
                    </a:cubicBezTo>
                    <a:cubicBezTo>
                      <a:pt x="4276" y="2411"/>
                      <a:pt x="2540" y="1318"/>
                      <a:pt x="933" y="257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45"/>
              <p:cNvSpPr/>
              <p:nvPr/>
            </p:nvSpPr>
            <p:spPr>
              <a:xfrm rot="13545">
                <a:off x="2761231" y="2243526"/>
                <a:ext cx="104551" cy="48968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45"/>
              <p:cNvSpPr/>
              <p:nvPr/>
            </p:nvSpPr>
            <p:spPr>
              <a:xfrm rot="13385" flipH="1">
                <a:off x="2422302" y="2334109"/>
                <a:ext cx="107344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2958" extrusionOk="0">
                    <a:moveTo>
                      <a:pt x="643" y="1"/>
                    </a:moveTo>
                    <a:cubicBezTo>
                      <a:pt x="515" y="1"/>
                      <a:pt x="258" y="129"/>
                      <a:pt x="258" y="258"/>
                    </a:cubicBezTo>
                    <a:cubicBezTo>
                      <a:pt x="129" y="418"/>
                      <a:pt x="0" y="804"/>
                      <a:pt x="643" y="1061"/>
                    </a:cubicBezTo>
                    <a:cubicBezTo>
                      <a:pt x="1608" y="1608"/>
                      <a:pt x="2668" y="2154"/>
                      <a:pt x="4018" y="2669"/>
                    </a:cubicBezTo>
                    <a:cubicBezTo>
                      <a:pt x="4276" y="2829"/>
                      <a:pt x="4533" y="2958"/>
                      <a:pt x="4951" y="2958"/>
                    </a:cubicBezTo>
                    <a:lnTo>
                      <a:pt x="5626" y="2958"/>
                    </a:lnTo>
                    <a:cubicBezTo>
                      <a:pt x="6011" y="2958"/>
                      <a:pt x="6269" y="2958"/>
                      <a:pt x="6429" y="2829"/>
                    </a:cubicBezTo>
                    <a:lnTo>
                      <a:pt x="6686" y="2829"/>
                    </a:lnTo>
                    <a:cubicBezTo>
                      <a:pt x="6686" y="2669"/>
                      <a:pt x="6558" y="2669"/>
                      <a:pt x="6558" y="2540"/>
                    </a:cubicBezTo>
                    <a:lnTo>
                      <a:pt x="6429" y="2540"/>
                    </a:lnTo>
                    <a:lnTo>
                      <a:pt x="5208" y="1736"/>
                    </a:lnTo>
                    <a:cubicBezTo>
                      <a:pt x="3858" y="1222"/>
                      <a:pt x="2411" y="676"/>
                      <a:pt x="1061" y="129"/>
                    </a:cubicBezTo>
                    <a:cubicBezTo>
                      <a:pt x="933" y="1"/>
                      <a:pt x="804" y="1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45"/>
              <p:cNvSpPr/>
              <p:nvPr/>
            </p:nvSpPr>
            <p:spPr>
              <a:xfrm rot="-10786615">
                <a:off x="1859214" y="2323356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5"/>
              <p:cNvSpPr/>
              <p:nvPr/>
            </p:nvSpPr>
            <p:spPr>
              <a:xfrm rot="-10786615">
                <a:off x="2041725" y="2362738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5"/>
              <p:cNvSpPr/>
              <p:nvPr/>
            </p:nvSpPr>
            <p:spPr>
              <a:xfrm rot="-10786615">
                <a:off x="2222286" y="2365527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5"/>
              <p:cNvSpPr/>
              <p:nvPr/>
            </p:nvSpPr>
            <p:spPr>
              <a:xfrm rot="-3453141">
                <a:off x="2590360" y="2246544"/>
                <a:ext cx="104541" cy="48964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45"/>
              <p:cNvSpPr/>
              <p:nvPr/>
            </p:nvSpPr>
            <p:spPr>
              <a:xfrm rot="-10786615">
                <a:off x="1697856" y="2324766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45"/>
              <p:cNvSpPr/>
              <p:nvPr/>
            </p:nvSpPr>
            <p:spPr>
              <a:xfrm rot="9631252">
                <a:off x="1247220" y="2363787"/>
                <a:ext cx="92359" cy="25810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5"/>
              <p:cNvSpPr/>
              <p:nvPr/>
            </p:nvSpPr>
            <p:spPr>
              <a:xfrm rot="9631252">
                <a:off x="1431833" y="2342713"/>
                <a:ext cx="73274" cy="19615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5"/>
              <p:cNvSpPr/>
              <p:nvPr/>
            </p:nvSpPr>
            <p:spPr>
              <a:xfrm rot="9631252">
                <a:off x="1095623" y="2420632"/>
                <a:ext cx="86179" cy="23756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45"/>
              <p:cNvSpPr/>
              <p:nvPr/>
            </p:nvSpPr>
            <p:spPr>
              <a:xfrm rot="-13385">
                <a:off x="5495894" y="4320526"/>
                <a:ext cx="90328" cy="29954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1866" extrusionOk="0">
                    <a:moveTo>
                      <a:pt x="419" y="1"/>
                    </a:moveTo>
                    <a:cubicBezTo>
                      <a:pt x="290" y="1"/>
                      <a:pt x="162" y="129"/>
                      <a:pt x="1" y="258"/>
                    </a:cubicBezTo>
                    <a:cubicBezTo>
                      <a:pt x="1" y="387"/>
                      <a:pt x="162" y="644"/>
                      <a:pt x="162" y="644"/>
                    </a:cubicBezTo>
                    <a:cubicBezTo>
                      <a:pt x="676" y="933"/>
                      <a:pt x="1222" y="1190"/>
                      <a:pt x="1769" y="1319"/>
                    </a:cubicBezTo>
                    <a:cubicBezTo>
                      <a:pt x="2412" y="1608"/>
                      <a:pt x="3087" y="1608"/>
                      <a:pt x="3890" y="1737"/>
                    </a:cubicBezTo>
                    <a:cubicBezTo>
                      <a:pt x="4180" y="1737"/>
                      <a:pt x="4308" y="1865"/>
                      <a:pt x="4565" y="1865"/>
                    </a:cubicBezTo>
                    <a:lnTo>
                      <a:pt x="5369" y="1865"/>
                    </a:lnTo>
                    <a:cubicBezTo>
                      <a:pt x="5498" y="1737"/>
                      <a:pt x="5626" y="1737"/>
                      <a:pt x="5626" y="1737"/>
                    </a:cubicBezTo>
                    <a:cubicBezTo>
                      <a:pt x="5626" y="1608"/>
                      <a:pt x="5626" y="1447"/>
                      <a:pt x="5498" y="1447"/>
                    </a:cubicBezTo>
                    <a:lnTo>
                      <a:pt x="5498" y="1319"/>
                    </a:lnTo>
                    <a:lnTo>
                      <a:pt x="5369" y="1319"/>
                    </a:lnTo>
                    <a:lnTo>
                      <a:pt x="5241" y="1190"/>
                    </a:lnTo>
                    <a:cubicBezTo>
                      <a:pt x="3890" y="387"/>
                      <a:pt x="2412" y="258"/>
                      <a:pt x="9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45"/>
              <p:cNvSpPr/>
              <p:nvPr/>
            </p:nvSpPr>
            <p:spPr>
              <a:xfrm rot="10786615" flipH="1">
                <a:off x="5289761" y="4319018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45"/>
              <p:cNvSpPr/>
              <p:nvPr/>
            </p:nvSpPr>
            <p:spPr>
              <a:xfrm rot="10786615" flipH="1">
                <a:off x="5126336" y="4358399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45"/>
              <p:cNvSpPr/>
              <p:nvPr/>
            </p:nvSpPr>
            <p:spPr>
              <a:xfrm rot="10786615" flipH="1">
                <a:off x="4932869" y="4361188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5"/>
              <p:cNvSpPr/>
              <p:nvPr/>
            </p:nvSpPr>
            <p:spPr>
              <a:xfrm rot="-13545" flipH="1">
                <a:off x="5663183" y="4374901"/>
                <a:ext cx="59152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62" extrusionOk="0">
                    <a:moveTo>
                      <a:pt x="3729" y="0"/>
                    </a:moveTo>
                    <a:cubicBezTo>
                      <a:pt x="3472" y="129"/>
                      <a:pt x="3215" y="129"/>
                      <a:pt x="3086" y="257"/>
                    </a:cubicBezTo>
                    <a:cubicBezTo>
                      <a:pt x="2122" y="932"/>
                      <a:pt x="1318" y="1865"/>
                      <a:pt x="129" y="2958"/>
                    </a:cubicBezTo>
                    <a:cubicBezTo>
                      <a:pt x="129" y="3086"/>
                      <a:pt x="0" y="3343"/>
                      <a:pt x="129" y="3472"/>
                    </a:cubicBezTo>
                    <a:lnTo>
                      <a:pt x="386" y="3761"/>
                    </a:lnTo>
                    <a:lnTo>
                      <a:pt x="514" y="3761"/>
                    </a:lnTo>
                    <a:cubicBezTo>
                      <a:pt x="675" y="3761"/>
                      <a:pt x="675" y="3761"/>
                      <a:pt x="804" y="3633"/>
                    </a:cubicBezTo>
                    <a:cubicBezTo>
                      <a:pt x="1061" y="3633"/>
                      <a:pt x="1190" y="3472"/>
                      <a:pt x="1318" y="3343"/>
                    </a:cubicBezTo>
                    <a:cubicBezTo>
                      <a:pt x="1993" y="2668"/>
                      <a:pt x="2797" y="1736"/>
                      <a:pt x="3600" y="675"/>
                    </a:cubicBezTo>
                    <a:cubicBezTo>
                      <a:pt x="3729" y="547"/>
                      <a:pt x="3729" y="257"/>
                      <a:pt x="3729" y="129"/>
                    </a:cubicBez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5"/>
              <p:cNvSpPr/>
              <p:nvPr/>
            </p:nvSpPr>
            <p:spPr>
              <a:xfrm rot="-13545" flipH="1">
                <a:off x="5782331" y="4476364"/>
                <a:ext cx="85166" cy="341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154" extrusionOk="0">
                    <a:moveTo>
                      <a:pt x="5240" y="0"/>
                    </a:moveTo>
                    <a:cubicBezTo>
                      <a:pt x="4822" y="0"/>
                      <a:pt x="4436" y="0"/>
                      <a:pt x="4179" y="129"/>
                    </a:cubicBezTo>
                    <a:cubicBezTo>
                      <a:pt x="3504" y="418"/>
                      <a:pt x="2829" y="547"/>
                      <a:pt x="2154" y="804"/>
                    </a:cubicBezTo>
                    <a:lnTo>
                      <a:pt x="964" y="1222"/>
                    </a:lnTo>
                    <a:lnTo>
                      <a:pt x="675" y="1222"/>
                    </a:lnTo>
                    <a:cubicBezTo>
                      <a:pt x="547" y="1222"/>
                      <a:pt x="418" y="1222"/>
                      <a:pt x="418" y="1350"/>
                    </a:cubicBezTo>
                    <a:cubicBezTo>
                      <a:pt x="161" y="1479"/>
                      <a:pt x="0" y="1607"/>
                      <a:pt x="0" y="1736"/>
                    </a:cubicBezTo>
                    <a:cubicBezTo>
                      <a:pt x="0" y="1865"/>
                      <a:pt x="161" y="2025"/>
                      <a:pt x="289" y="2025"/>
                    </a:cubicBezTo>
                    <a:cubicBezTo>
                      <a:pt x="547" y="2154"/>
                      <a:pt x="675" y="2154"/>
                      <a:pt x="964" y="2154"/>
                    </a:cubicBezTo>
                    <a:lnTo>
                      <a:pt x="1350" y="2154"/>
                    </a:lnTo>
                    <a:cubicBezTo>
                      <a:pt x="2700" y="2154"/>
                      <a:pt x="3632" y="1865"/>
                      <a:pt x="4307" y="1350"/>
                    </a:cubicBezTo>
                    <a:cubicBezTo>
                      <a:pt x="4693" y="932"/>
                      <a:pt x="5111" y="547"/>
                      <a:pt x="5368" y="129"/>
                    </a:cubicBezTo>
                    <a:lnTo>
                      <a:pt x="53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5"/>
              <p:cNvSpPr/>
              <p:nvPr/>
            </p:nvSpPr>
            <p:spPr>
              <a:xfrm rot="-13545" flipH="1">
                <a:off x="5946145" y="4515984"/>
                <a:ext cx="91274" cy="17354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094" extrusionOk="0">
                    <a:moveTo>
                      <a:pt x="2539" y="1"/>
                    </a:moveTo>
                    <a:cubicBezTo>
                      <a:pt x="1864" y="1"/>
                      <a:pt x="1222" y="129"/>
                      <a:pt x="546" y="129"/>
                    </a:cubicBezTo>
                    <a:cubicBezTo>
                      <a:pt x="0" y="129"/>
                      <a:pt x="0" y="418"/>
                      <a:pt x="0" y="547"/>
                    </a:cubicBezTo>
                    <a:cubicBezTo>
                      <a:pt x="0" y="676"/>
                      <a:pt x="0" y="804"/>
                      <a:pt x="546" y="933"/>
                    </a:cubicBezTo>
                    <a:lnTo>
                      <a:pt x="1222" y="933"/>
                    </a:lnTo>
                    <a:cubicBezTo>
                      <a:pt x="1607" y="1093"/>
                      <a:pt x="2154" y="1093"/>
                      <a:pt x="2539" y="1093"/>
                    </a:cubicBezTo>
                    <a:lnTo>
                      <a:pt x="2668" y="1093"/>
                    </a:lnTo>
                    <a:cubicBezTo>
                      <a:pt x="3761" y="1093"/>
                      <a:pt x="4565" y="1093"/>
                      <a:pt x="5368" y="933"/>
                    </a:cubicBezTo>
                    <a:cubicBezTo>
                      <a:pt x="5497" y="933"/>
                      <a:pt x="5625" y="804"/>
                      <a:pt x="5625" y="676"/>
                    </a:cubicBezTo>
                    <a:lnTo>
                      <a:pt x="5754" y="547"/>
                    </a:lnTo>
                    <a:cubicBezTo>
                      <a:pt x="5497" y="290"/>
                      <a:pt x="5368" y="129"/>
                      <a:pt x="5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5"/>
              <p:cNvSpPr/>
              <p:nvPr/>
            </p:nvSpPr>
            <p:spPr>
              <a:xfrm rot="-13545" flipH="1">
                <a:off x="6098965" y="4466406"/>
                <a:ext cx="104027" cy="40815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2573" extrusionOk="0">
                    <a:moveTo>
                      <a:pt x="547" y="1"/>
                    </a:moveTo>
                    <a:cubicBezTo>
                      <a:pt x="418" y="1"/>
                      <a:pt x="129" y="161"/>
                      <a:pt x="129" y="290"/>
                    </a:cubicBezTo>
                    <a:cubicBezTo>
                      <a:pt x="0" y="290"/>
                      <a:pt x="129" y="547"/>
                      <a:pt x="129" y="676"/>
                    </a:cubicBezTo>
                    <a:lnTo>
                      <a:pt x="547" y="1094"/>
                    </a:lnTo>
                    <a:lnTo>
                      <a:pt x="675" y="1222"/>
                    </a:lnTo>
                    <a:cubicBezTo>
                      <a:pt x="1864" y="2026"/>
                      <a:pt x="3215" y="2572"/>
                      <a:pt x="4693" y="2572"/>
                    </a:cubicBezTo>
                    <a:cubicBezTo>
                      <a:pt x="5368" y="2572"/>
                      <a:pt x="5882" y="2412"/>
                      <a:pt x="6558" y="2283"/>
                    </a:cubicBezTo>
                    <a:cubicBezTo>
                      <a:pt x="6172" y="2154"/>
                      <a:pt x="5754" y="2026"/>
                      <a:pt x="5368" y="1769"/>
                    </a:cubicBezTo>
                    <a:cubicBezTo>
                      <a:pt x="4147" y="1351"/>
                      <a:pt x="2829" y="804"/>
                      <a:pt x="1479" y="290"/>
                    </a:cubicBezTo>
                    <a:lnTo>
                      <a:pt x="1350" y="290"/>
                    </a:lnTo>
                    <a:cubicBezTo>
                      <a:pt x="1061" y="161"/>
                      <a:pt x="804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5"/>
              <p:cNvSpPr/>
              <p:nvPr/>
            </p:nvSpPr>
            <p:spPr>
              <a:xfrm rot="-13545" flipH="1">
                <a:off x="6304622" y="4368244"/>
                <a:ext cx="89259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4019" extrusionOk="0">
                    <a:moveTo>
                      <a:pt x="1" y="0"/>
                    </a:moveTo>
                    <a:lnTo>
                      <a:pt x="1" y="675"/>
                    </a:lnTo>
                    <a:lnTo>
                      <a:pt x="419" y="1061"/>
                    </a:lnTo>
                    <a:lnTo>
                      <a:pt x="547" y="1061"/>
                    </a:lnTo>
                    <a:cubicBezTo>
                      <a:pt x="804" y="1479"/>
                      <a:pt x="1222" y="1736"/>
                      <a:pt x="1608" y="1993"/>
                    </a:cubicBezTo>
                    <a:cubicBezTo>
                      <a:pt x="2026" y="2282"/>
                      <a:pt x="2412" y="2668"/>
                      <a:pt x="2669" y="2925"/>
                    </a:cubicBezTo>
                    <a:cubicBezTo>
                      <a:pt x="3472" y="3600"/>
                      <a:pt x="4437" y="3890"/>
                      <a:pt x="5626" y="4018"/>
                    </a:cubicBezTo>
                    <a:cubicBezTo>
                      <a:pt x="4276" y="2411"/>
                      <a:pt x="2540" y="1318"/>
                      <a:pt x="933" y="257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5"/>
              <p:cNvSpPr/>
              <p:nvPr/>
            </p:nvSpPr>
            <p:spPr>
              <a:xfrm rot="-13545" flipH="1">
                <a:off x="6463298" y="4269685"/>
                <a:ext cx="104551" cy="48968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5"/>
              <p:cNvSpPr/>
              <p:nvPr/>
            </p:nvSpPr>
            <p:spPr>
              <a:xfrm rot="-13385">
                <a:off x="6799434" y="4360268"/>
                <a:ext cx="107344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2958" extrusionOk="0">
                    <a:moveTo>
                      <a:pt x="643" y="1"/>
                    </a:moveTo>
                    <a:cubicBezTo>
                      <a:pt x="515" y="1"/>
                      <a:pt x="258" y="129"/>
                      <a:pt x="258" y="258"/>
                    </a:cubicBezTo>
                    <a:cubicBezTo>
                      <a:pt x="129" y="418"/>
                      <a:pt x="0" y="804"/>
                      <a:pt x="643" y="1061"/>
                    </a:cubicBezTo>
                    <a:cubicBezTo>
                      <a:pt x="1608" y="1608"/>
                      <a:pt x="2668" y="2154"/>
                      <a:pt x="4018" y="2669"/>
                    </a:cubicBezTo>
                    <a:cubicBezTo>
                      <a:pt x="4276" y="2829"/>
                      <a:pt x="4533" y="2958"/>
                      <a:pt x="4951" y="2958"/>
                    </a:cubicBezTo>
                    <a:lnTo>
                      <a:pt x="5626" y="2958"/>
                    </a:lnTo>
                    <a:cubicBezTo>
                      <a:pt x="6011" y="2958"/>
                      <a:pt x="6269" y="2958"/>
                      <a:pt x="6429" y="2829"/>
                    </a:cubicBezTo>
                    <a:lnTo>
                      <a:pt x="6686" y="2829"/>
                    </a:lnTo>
                    <a:cubicBezTo>
                      <a:pt x="6686" y="2669"/>
                      <a:pt x="6558" y="2669"/>
                      <a:pt x="6558" y="2540"/>
                    </a:cubicBezTo>
                    <a:lnTo>
                      <a:pt x="6429" y="2540"/>
                    </a:lnTo>
                    <a:lnTo>
                      <a:pt x="5208" y="1736"/>
                    </a:lnTo>
                    <a:cubicBezTo>
                      <a:pt x="3858" y="1222"/>
                      <a:pt x="2411" y="676"/>
                      <a:pt x="1061" y="129"/>
                    </a:cubicBezTo>
                    <a:cubicBezTo>
                      <a:pt x="933" y="1"/>
                      <a:pt x="804" y="1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5"/>
              <p:cNvSpPr/>
              <p:nvPr/>
            </p:nvSpPr>
            <p:spPr>
              <a:xfrm rot="10786615" flipH="1">
                <a:off x="7377499" y="4349515"/>
                <a:ext cx="92367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608" extrusionOk="0">
                    <a:moveTo>
                      <a:pt x="514" y="0"/>
                    </a:moveTo>
                    <a:cubicBezTo>
                      <a:pt x="129" y="0"/>
                      <a:pt x="0" y="129"/>
                      <a:pt x="0" y="386"/>
                    </a:cubicBezTo>
                    <a:cubicBezTo>
                      <a:pt x="0" y="547"/>
                      <a:pt x="129" y="804"/>
                      <a:pt x="514" y="933"/>
                    </a:cubicBezTo>
                    <a:lnTo>
                      <a:pt x="932" y="933"/>
                    </a:lnTo>
                    <a:lnTo>
                      <a:pt x="1864" y="1190"/>
                    </a:lnTo>
                    <a:cubicBezTo>
                      <a:pt x="2797" y="1350"/>
                      <a:pt x="3729" y="1479"/>
                      <a:pt x="4693" y="1608"/>
                    </a:cubicBezTo>
                    <a:lnTo>
                      <a:pt x="5497" y="1608"/>
                    </a:lnTo>
                    <a:cubicBezTo>
                      <a:pt x="5625" y="1479"/>
                      <a:pt x="5754" y="1479"/>
                      <a:pt x="5754" y="1350"/>
                    </a:cubicBezTo>
                    <a:cubicBezTo>
                      <a:pt x="5754" y="1350"/>
                      <a:pt x="5754" y="1190"/>
                      <a:pt x="5625" y="1190"/>
                    </a:cubicBezTo>
                    <a:cubicBezTo>
                      <a:pt x="5208" y="804"/>
                      <a:pt x="4822" y="675"/>
                      <a:pt x="4404" y="547"/>
                    </a:cubicBezTo>
                    <a:lnTo>
                      <a:pt x="1993" y="129"/>
                    </a:lnTo>
                    <a:cubicBezTo>
                      <a:pt x="1736" y="0"/>
                      <a:pt x="1479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5"/>
              <p:cNvSpPr/>
              <p:nvPr/>
            </p:nvSpPr>
            <p:spPr>
              <a:xfrm rot="10786615" flipH="1">
                <a:off x="7214075" y="4388896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5"/>
              <p:cNvSpPr/>
              <p:nvPr/>
            </p:nvSpPr>
            <p:spPr>
              <a:xfrm rot="10786615" flipH="1">
                <a:off x="7020607" y="4391686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5"/>
              <p:cNvSpPr/>
              <p:nvPr/>
            </p:nvSpPr>
            <p:spPr>
              <a:xfrm rot="3453141" flipH="1">
                <a:off x="6634178" y="4272703"/>
                <a:ext cx="104541" cy="48964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5"/>
              <p:cNvSpPr/>
              <p:nvPr/>
            </p:nvSpPr>
            <p:spPr>
              <a:xfrm rot="-3102411" flipH="1">
                <a:off x="8399831" y="4330039"/>
                <a:ext cx="85168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154" extrusionOk="0">
                    <a:moveTo>
                      <a:pt x="5240" y="0"/>
                    </a:moveTo>
                    <a:cubicBezTo>
                      <a:pt x="4822" y="0"/>
                      <a:pt x="4436" y="0"/>
                      <a:pt x="4179" y="129"/>
                    </a:cubicBezTo>
                    <a:cubicBezTo>
                      <a:pt x="3504" y="418"/>
                      <a:pt x="2829" y="547"/>
                      <a:pt x="2154" y="804"/>
                    </a:cubicBezTo>
                    <a:lnTo>
                      <a:pt x="964" y="1222"/>
                    </a:lnTo>
                    <a:lnTo>
                      <a:pt x="675" y="1222"/>
                    </a:lnTo>
                    <a:cubicBezTo>
                      <a:pt x="547" y="1222"/>
                      <a:pt x="418" y="1222"/>
                      <a:pt x="418" y="1350"/>
                    </a:cubicBezTo>
                    <a:cubicBezTo>
                      <a:pt x="161" y="1479"/>
                      <a:pt x="0" y="1607"/>
                      <a:pt x="0" y="1736"/>
                    </a:cubicBezTo>
                    <a:cubicBezTo>
                      <a:pt x="0" y="1865"/>
                      <a:pt x="161" y="2025"/>
                      <a:pt x="289" y="2025"/>
                    </a:cubicBezTo>
                    <a:cubicBezTo>
                      <a:pt x="547" y="2154"/>
                      <a:pt x="675" y="2154"/>
                      <a:pt x="964" y="2154"/>
                    </a:cubicBezTo>
                    <a:lnTo>
                      <a:pt x="1350" y="2154"/>
                    </a:lnTo>
                    <a:cubicBezTo>
                      <a:pt x="2700" y="2154"/>
                      <a:pt x="3632" y="1865"/>
                      <a:pt x="4307" y="1350"/>
                    </a:cubicBezTo>
                    <a:cubicBezTo>
                      <a:pt x="4693" y="932"/>
                      <a:pt x="5111" y="547"/>
                      <a:pt x="5368" y="129"/>
                    </a:cubicBezTo>
                    <a:lnTo>
                      <a:pt x="53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5"/>
              <p:cNvSpPr/>
              <p:nvPr/>
            </p:nvSpPr>
            <p:spPr>
              <a:xfrm rot="-3102411" flipH="1">
                <a:off x="8525105" y="4227320"/>
                <a:ext cx="91275" cy="17354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1094" extrusionOk="0">
                    <a:moveTo>
                      <a:pt x="2539" y="1"/>
                    </a:moveTo>
                    <a:cubicBezTo>
                      <a:pt x="1864" y="1"/>
                      <a:pt x="1222" y="129"/>
                      <a:pt x="546" y="129"/>
                    </a:cubicBezTo>
                    <a:cubicBezTo>
                      <a:pt x="0" y="129"/>
                      <a:pt x="0" y="418"/>
                      <a:pt x="0" y="547"/>
                    </a:cubicBezTo>
                    <a:cubicBezTo>
                      <a:pt x="0" y="676"/>
                      <a:pt x="0" y="804"/>
                      <a:pt x="546" y="933"/>
                    </a:cubicBezTo>
                    <a:lnTo>
                      <a:pt x="1222" y="933"/>
                    </a:lnTo>
                    <a:cubicBezTo>
                      <a:pt x="1607" y="1093"/>
                      <a:pt x="2154" y="1093"/>
                      <a:pt x="2539" y="1093"/>
                    </a:cubicBezTo>
                    <a:lnTo>
                      <a:pt x="2668" y="1093"/>
                    </a:lnTo>
                    <a:cubicBezTo>
                      <a:pt x="3761" y="1093"/>
                      <a:pt x="4565" y="1093"/>
                      <a:pt x="5368" y="933"/>
                    </a:cubicBezTo>
                    <a:cubicBezTo>
                      <a:pt x="5497" y="933"/>
                      <a:pt x="5625" y="804"/>
                      <a:pt x="5625" y="676"/>
                    </a:cubicBezTo>
                    <a:lnTo>
                      <a:pt x="5754" y="547"/>
                    </a:lnTo>
                    <a:cubicBezTo>
                      <a:pt x="5497" y="290"/>
                      <a:pt x="5368" y="129"/>
                      <a:pt x="5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5"/>
              <p:cNvSpPr/>
              <p:nvPr/>
            </p:nvSpPr>
            <p:spPr>
              <a:xfrm rot="-1795378">
                <a:off x="7848590" y="2273538"/>
                <a:ext cx="104023" cy="40813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2573" extrusionOk="0">
                    <a:moveTo>
                      <a:pt x="547" y="1"/>
                    </a:moveTo>
                    <a:cubicBezTo>
                      <a:pt x="418" y="1"/>
                      <a:pt x="129" y="161"/>
                      <a:pt x="129" y="290"/>
                    </a:cubicBezTo>
                    <a:cubicBezTo>
                      <a:pt x="0" y="290"/>
                      <a:pt x="129" y="547"/>
                      <a:pt x="129" y="676"/>
                    </a:cubicBezTo>
                    <a:lnTo>
                      <a:pt x="547" y="1094"/>
                    </a:lnTo>
                    <a:lnTo>
                      <a:pt x="675" y="1222"/>
                    </a:lnTo>
                    <a:cubicBezTo>
                      <a:pt x="1864" y="2026"/>
                      <a:pt x="3215" y="2572"/>
                      <a:pt x="4693" y="2572"/>
                    </a:cubicBezTo>
                    <a:cubicBezTo>
                      <a:pt x="5368" y="2572"/>
                      <a:pt x="5882" y="2412"/>
                      <a:pt x="6558" y="2283"/>
                    </a:cubicBezTo>
                    <a:cubicBezTo>
                      <a:pt x="6172" y="2154"/>
                      <a:pt x="5754" y="2026"/>
                      <a:pt x="5368" y="1769"/>
                    </a:cubicBezTo>
                    <a:cubicBezTo>
                      <a:pt x="4147" y="1351"/>
                      <a:pt x="2829" y="804"/>
                      <a:pt x="1479" y="290"/>
                    </a:cubicBezTo>
                    <a:lnTo>
                      <a:pt x="1350" y="290"/>
                    </a:lnTo>
                    <a:cubicBezTo>
                      <a:pt x="1061" y="161"/>
                      <a:pt x="804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5"/>
              <p:cNvSpPr/>
              <p:nvPr/>
            </p:nvSpPr>
            <p:spPr>
              <a:xfrm rot="-1795378">
                <a:off x="7640986" y="2286638"/>
                <a:ext cx="89255" cy="63749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4019" extrusionOk="0">
                    <a:moveTo>
                      <a:pt x="1" y="0"/>
                    </a:moveTo>
                    <a:lnTo>
                      <a:pt x="1" y="675"/>
                    </a:lnTo>
                    <a:lnTo>
                      <a:pt x="419" y="1061"/>
                    </a:lnTo>
                    <a:lnTo>
                      <a:pt x="547" y="1061"/>
                    </a:lnTo>
                    <a:cubicBezTo>
                      <a:pt x="804" y="1479"/>
                      <a:pt x="1222" y="1736"/>
                      <a:pt x="1608" y="1993"/>
                    </a:cubicBezTo>
                    <a:cubicBezTo>
                      <a:pt x="2026" y="2282"/>
                      <a:pt x="2412" y="2668"/>
                      <a:pt x="2669" y="2925"/>
                    </a:cubicBezTo>
                    <a:cubicBezTo>
                      <a:pt x="3472" y="3600"/>
                      <a:pt x="4437" y="3890"/>
                      <a:pt x="5626" y="4018"/>
                    </a:cubicBezTo>
                    <a:cubicBezTo>
                      <a:pt x="4276" y="2411"/>
                      <a:pt x="2540" y="1318"/>
                      <a:pt x="933" y="257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14" name="Google Shape;3714;p45"/>
              <p:cNvGrpSpPr/>
              <p:nvPr/>
            </p:nvGrpSpPr>
            <p:grpSpPr>
              <a:xfrm>
                <a:off x="8061000" y="2181884"/>
                <a:ext cx="755199" cy="1977146"/>
                <a:chOff x="8061000" y="2181884"/>
                <a:chExt cx="755199" cy="1977146"/>
              </a:xfrm>
            </p:grpSpPr>
            <p:grpSp>
              <p:nvGrpSpPr>
                <p:cNvPr id="3715" name="Google Shape;3715;p45"/>
                <p:cNvGrpSpPr/>
                <p:nvPr/>
              </p:nvGrpSpPr>
              <p:grpSpPr>
                <a:xfrm rot="-216038">
                  <a:off x="8422345" y="2192829"/>
                  <a:ext cx="371389" cy="727083"/>
                  <a:chOff x="8915667" y="2383456"/>
                  <a:chExt cx="371399" cy="727102"/>
                </a:xfrm>
              </p:grpSpPr>
              <p:sp>
                <p:nvSpPr>
                  <p:cNvPr id="3716" name="Google Shape;3716;p45"/>
                  <p:cNvSpPr/>
                  <p:nvPr/>
                </p:nvSpPr>
                <p:spPr>
                  <a:xfrm rot="-5400000" flipH="1">
                    <a:off x="9009248" y="3062409"/>
                    <a:ext cx="50164" cy="461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7" h="2839" extrusionOk="0">
                        <a:moveTo>
                          <a:pt x="2926" y="0"/>
                        </a:moveTo>
                        <a:cubicBezTo>
                          <a:pt x="1608" y="0"/>
                          <a:pt x="804" y="932"/>
                          <a:pt x="258" y="1897"/>
                        </a:cubicBezTo>
                        <a:cubicBezTo>
                          <a:pt x="129" y="2154"/>
                          <a:pt x="0" y="2411"/>
                          <a:pt x="386" y="2700"/>
                        </a:cubicBezTo>
                        <a:cubicBezTo>
                          <a:pt x="494" y="2797"/>
                          <a:pt x="598" y="2839"/>
                          <a:pt x="699" y="2839"/>
                        </a:cubicBezTo>
                        <a:cubicBezTo>
                          <a:pt x="868" y="2839"/>
                          <a:pt x="1029" y="2721"/>
                          <a:pt x="1190" y="2540"/>
                        </a:cubicBezTo>
                        <a:cubicBezTo>
                          <a:pt x="1736" y="2025"/>
                          <a:pt x="2283" y="1350"/>
                          <a:pt x="2926" y="547"/>
                        </a:cubicBezTo>
                        <a:cubicBezTo>
                          <a:pt x="3086" y="418"/>
                          <a:pt x="3086" y="290"/>
                          <a:pt x="30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7" name="Google Shape;3717;p45"/>
                  <p:cNvSpPr/>
                  <p:nvPr/>
                </p:nvSpPr>
                <p:spPr>
                  <a:xfrm rot="-5400000" flipH="1">
                    <a:off x="9119119" y="2915457"/>
                    <a:ext cx="97695" cy="7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2" h="4565" extrusionOk="0">
                        <a:moveTo>
                          <a:pt x="6011" y="0"/>
                        </a:moveTo>
                        <a:lnTo>
                          <a:pt x="6011" y="0"/>
                        </a:lnTo>
                        <a:cubicBezTo>
                          <a:pt x="5625" y="161"/>
                          <a:pt x="5336" y="290"/>
                          <a:pt x="5079" y="547"/>
                        </a:cubicBezTo>
                        <a:cubicBezTo>
                          <a:pt x="4532" y="804"/>
                          <a:pt x="4147" y="1222"/>
                          <a:pt x="3729" y="1608"/>
                        </a:cubicBezTo>
                        <a:cubicBezTo>
                          <a:pt x="2668" y="2411"/>
                          <a:pt x="1607" y="3376"/>
                          <a:pt x="257" y="3761"/>
                        </a:cubicBezTo>
                        <a:cubicBezTo>
                          <a:pt x="257" y="3890"/>
                          <a:pt x="257" y="3890"/>
                          <a:pt x="129" y="3890"/>
                        </a:cubicBezTo>
                        <a:cubicBezTo>
                          <a:pt x="129" y="4018"/>
                          <a:pt x="0" y="4308"/>
                          <a:pt x="129" y="4308"/>
                        </a:cubicBezTo>
                        <a:cubicBezTo>
                          <a:pt x="129" y="4436"/>
                          <a:pt x="257" y="4565"/>
                          <a:pt x="386" y="4565"/>
                        </a:cubicBezTo>
                        <a:lnTo>
                          <a:pt x="514" y="4565"/>
                        </a:lnTo>
                        <a:cubicBezTo>
                          <a:pt x="804" y="4565"/>
                          <a:pt x="1189" y="4565"/>
                          <a:pt x="1479" y="4436"/>
                        </a:cubicBezTo>
                        <a:cubicBezTo>
                          <a:pt x="2797" y="3890"/>
                          <a:pt x="4018" y="2958"/>
                          <a:pt x="5079" y="1608"/>
                        </a:cubicBezTo>
                        <a:cubicBezTo>
                          <a:pt x="5336" y="1222"/>
                          <a:pt x="5625" y="675"/>
                          <a:pt x="5882" y="290"/>
                        </a:cubicBezTo>
                        <a:cubicBezTo>
                          <a:pt x="6011" y="161"/>
                          <a:pt x="6011" y="161"/>
                          <a:pt x="601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8" name="Google Shape;3718;p45"/>
                  <p:cNvSpPr/>
                  <p:nvPr/>
                </p:nvSpPr>
                <p:spPr>
                  <a:xfrm rot="-5400000" flipH="1">
                    <a:off x="9226454" y="2740718"/>
                    <a:ext cx="100311" cy="20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3" h="1287" extrusionOk="0">
                        <a:moveTo>
                          <a:pt x="4694" y="1"/>
                        </a:moveTo>
                        <a:cubicBezTo>
                          <a:pt x="3890" y="1"/>
                          <a:pt x="3215" y="129"/>
                          <a:pt x="2412" y="129"/>
                        </a:cubicBezTo>
                        <a:lnTo>
                          <a:pt x="547" y="129"/>
                        </a:lnTo>
                        <a:cubicBezTo>
                          <a:pt x="290" y="129"/>
                          <a:pt x="130" y="258"/>
                          <a:pt x="1" y="258"/>
                        </a:cubicBezTo>
                        <a:cubicBezTo>
                          <a:pt x="1" y="387"/>
                          <a:pt x="1" y="676"/>
                          <a:pt x="130" y="676"/>
                        </a:cubicBezTo>
                        <a:cubicBezTo>
                          <a:pt x="419" y="1062"/>
                          <a:pt x="805" y="1190"/>
                          <a:pt x="1094" y="1190"/>
                        </a:cubicBezTo>
                        <a:cubicBezTo>
                          <a:pt x="1689" y="1254"/>
                          <a:pt x="2219" y="1287"/>
                          <a:pt x="2701" y="1287"/>
                        </a:cubicBezTo>
                        <a:cubicBezTo>
                          <a:pt x="3183" y="1287"/>
                          <a:pt x="3617" y="1254"/>
                          <a:pt x="4019" y="1190"/>
                        </a:cubicBezTo>
                        <a:cubicBezTo>
                          <a:pt x="4694" y="1062"/>
                          <a:pt x="5241" y="933"/>
                          <a:pt x="6044" y="387"/>
                        </a:cubicBezTo>
                        <a:cubicBezTo>
                          <a:pt x="6173" y="387"/>
                          <a:pt x="6173" y="258"/>
                          <a:pt x="6173" y="258"/>
                        </a:cubicBezTo>
                        <a:lnTo>
                          <a:pt x="6044" y="258"/>
                        </a:lnTo>
                        <a:cubicBezTo>
                          <a:pt x="5626" y="129"/>
                          <a:pt x="5112" y="1"/>
                          <a:pt x="46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9" name="Google Shape;3719;p45"/>
                  <p:cNvSpPr/>
                  <p:nvPr/>
                </p:nvSpPr>
                <p:spPr>
                  <a:xfrm rot="-5400000" flipH="1">
                    <a:off x="9192250" y="2505425"/>
                    <a:ext cx="84630" cy="71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8" h="4404" extrusionOk="0">
                        <a:moveTo>
                          <a:pt x="129" y="0"/>
                        </a:moveTo>
                        <a:cubicBezTo>
                          <a:pt x="0" y="129"/>
                          <a:pt x="0" y="514"/>
                          <a:pt x="129" y="643"/>
                        </a:cubicBezTo>
                        <a:cubicBezTo>
                          <a:pt x="932" y="1607"/>
                          <a:pt x="1864" y="2668"/>
                          <a:pt x="2925" y="3600"/>
                        </a:cubicBezTo>
                        <a:cubicBezTo>
                          <a:pt x="3215" y="3858"/>
                          <a:pt x="3600" y="4018"/>
                          <a:pt x="4018" y="4147"/>
                        </a:cubicBezTo>
                        <a:cubicBezTo>
                          <a:pt x="4147" y="4275"/>
                          <a:pt x="4404" y="4275"/>
                          <a:pt x="4532" y="4404"/>
                        </a:cubicBezTo>
                        <a:cubicBezTo>
                          <a:pt x="4822" y="4275"/>
                          <a:pt x="5079" y="4147"/>
                          <a:pt x="5207" y="4018"/>
                        </a:cubicBezTo>
                        <a:cubicBezTo>
                          <a:pt x="5207" y="3858"/>
                          <a:pt x="5079" y="3600"/>
                          <a:pt x="4950" y="3600"/>
                        </a:cubicBezTo>
                        <a:cubicBezTo>
                          <a:pt x="3890" y="2540"/>
                          <a:pt x="2668" y="1607"/>
                          <a:pt x="1607" y="643"/>
                        </a:cubicBezTo>
                        <a:lnTo>
                          <a:pt x="1479" y="643"/>
                        </a:lnTo>
                        <a:cubicBezTo>
                          <a:pt x="1189" y="386"/>
                          <a:pt x="932" y="129"/>
                          <a:pt x="67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0" name="Google Shape;3720;p45"/>
                  <p:cNvSpPr/>
                  <p:nvPr/>
                </p:nvSpPr>
                <p:spPr>
                  <a:xfrm rot="-5400000" flipH="1">
                    <a:off x="9074466" y="2364126"/>
                    <a:ext cx="52244" cy="112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" h="6944" extrusionOk="0">
                        <a:moveTo>
                          <a:pt x="386" y="0"/>
                        </a:moveTo>
                        <a:cubicBezTo>
                          <a:pt x="386" y="0"/>
                          <a:pt x="257" y="129"/>
                          <a:pt x="129" y="386"/>
                        </a:cubicBezTo>
                        <a:cubicBezTo>
                          <a:pt x="0" y="386"/>
                          <a:pt x="0" y="515"/>
                          <a:pt x="0" y="675"/>
                        </a:cubicBezTo>
                        <a:lnTo>
                          <a:pt x="0" y="933"/>
                        </a:lnTo>
                        <a:cubicBezTo>
                          <a:pt x="129" y="2926"/>
                          <a:pt x="804" y="4822"/>
                          <a:pt x="1865" y="6140"/>
                        </a:cubicBezTo>
                        <a:cubicBezTo>
                          <a:pt x="2122" y="6429"/>
                          <a:pt x="2411" y="6686"/>
                          <a:pt x="2925" y="6944"/>
                        </a:cubicBezTo>
                        <a:lnTo>
                          <a:pt x="3215" y="6944"/>
                        </a:lnTo>
                        <a:lnTo>
                          <a:pt x="3215" y="6686"/>
                        </a:lnTo>
                        <a:cubicBezTo>
                          <a:pt x="3086" y="6301"/>
                          <a:pt x="3086" y="5883"/>
                          <a:pt x="2925" y="5626"/>
                        </a:cubicBezTo>
                        <a:cubicBezTo>
                          <a:pt x="2411" y="4276"/>
                          <a:pt x="1865" y="2926"/>
                          <a:pt x="1318" y="1608"/>
                        </a:cubicBezTo>
                        <a:lnTo>
                          <a:pt x="932" y="515"/>
                        </a:lnTo>
                        <a:lnTo>
                          <a:pt x="804" y="386"/>
                        </a:lnTo>
                        <a:lnTo>
                          <a:pt x="804" y="258"/>
                        </a:lnTo>
                        <a:cubicBezTo>
                          <a:pt x="675" y="129"/>
                          <a:pt x="514" y="0"/>
                          <a:pt x="3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1" name="Google Shape;3721;p45"/>
                  <p:cNvSpPr/>
                  <p:nvPr/>
                </p:nvSpPr>
                <p:spPr>
                  <a:xfrm rot="-5400000" flipH="1">
                    <a:off x="8938856" y="2360267"/>
                    <a:ext cx="32403" cy="7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4" h="4848" extrusionOk="0">
                        <a:moveTo>
                          <a:pt x="1865" y="1"/>
                        </a:moveTo>
                        <a:cubicBezTo>
                          <a:pt x="1736" y="1"/>
                          <a:pt x="1479" y="129"/>
                          <a:pt x="1350" y="129"/>
                        </a:cubicBezTo>
                        <a:cubicBezTo>
                          <a:pt x="1189" y="258"/>
                          <a:pt x="1189" y="258"/>
                          <a:pt x="1061" y="258"/>
                        </a:cubicBezTo>
                        <a:lnTo>
                          <a:pt x="1061" y="387"/>
                        </a:lnTo>
                        <a:lnTo>
                          <a:pt x="257" y="2797"/>
                        </a:lnTo>
                        <a:lnTo>
                          <a:pt x="0" y="3762"/>
                        </a:lnTo>
                        <a:cubicBezTo>
                          <a:pt x="0" y="3890"/>
                          <a:pt x="129" y="4019"/>
                          <a:pt x="129" y="4147"/>
                        </a:cubicBezTo>
                        <a:cubicBezTo>
                          <a:pt x="129" y="4694"/>
                          <a:pt x="257" y="4823"/>
                          <a:pt x="547" y="4823"/>
                        </a:cubicBezTo>
                        <a:cubicBezTo>
                          <a:pt x="580" y="4839"/>
                          <a:pt x="612" y="4847"/>
                          <a:pt x="642" y="4847"/>
                        </a:cubicBezTo>
                        <a:cubicBezTo>
                          <a:pt x="840" y="4847"/>
                          <a:pt x="966" y="4494"/>
                          <a:pt x="1189" y="4019"/>
                        </a:cubicBezTo>
                        <a:cubicBezTo>
                          <a:pt x="1479" y="2797"/>
                          <a:pt x="1736" y="1737"/>
                          <a:pt x="1993" y="547"/>
                        </a:cubicBezTo>
                        <a:cubicBezTo>
                          <a:pt x="1993" y="387"/>
                          <a:pt x="1865" y="1"/>
                          <a:pt x="186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22" name="Google Shape;3722;p45"/>
                <p:cNvSpPr/>
                <p:nvPr/>
              </p:nvSpPr>
              <p:spPr>
                <a:xfrm rot="-5934294">
                  <a:off x="8376494" y="3165671"/>
                  <a:ext cx="90333" cy="29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7" h="1866" extrusionOk="0">
                      <a:moveTo>
                        <a:pt x="419" y="1"/>
                      </a:moveTo>
                      <a:cubicBezTo>
                        <a:pt x="290" y="1"/>
                        <a:pt x="162" y="129"/>
                        <a:pt x="1" y="258"/>
                      </a:cubicBezTo>
                      <a:cubicBezTo>
                        <a:pt x="1" y="387"/>
                        <a:pt x="162" y="644"/>
                        <a:pt x="162" y="644"/>
                      </a:cubicBezTo>
                      <a:cubicBezTo>
                        <a:pt x="676" y="933"/>
                        <a:pt x="1222" y="1190"/>
                        <a:pt x="1769" y="1319"/>
                      </a:cubicBezTo>
                      <a:cubicBezTo>
                        <a:pt x="2412" y="1608"/>
                        <a:pt x="3087" y="1608"/>
                        <a:pt x="3890" y="1737"/>
                      </a:cubicBezTo>
                      <a:cubicBezTo>
                        <a:pt x="4180" y="1737"/>
                        <a:pt x="4308" y="1865"/>
                        <a:pt x="4565" y="1865"/>
                      </a:cubicBezTo>
                      <a:lnTo>
                        <a:pt x="5369" y="1865"/>
                      </a:lnTo>
                      <a:cubicBezTo>
                        <a:pt x="5498" y="1737"/>
                        <a:pt x="5626" y="1737"/>
                        <a:pt x="5626" y="1737"/>
                      </a:cubicBezTo>
                      <a:cubicBezTo>
                        <a:pt x="5626" y="1608"/>
                        <a:pt x="5626" y="1447"/>
                        <a:pt x="5498" y="1447"/>
                      </a:cubicBezTo>
                      <a:lnTo>
                        <a:pt x="5498" y="1319"/>
                      </a:lnTo>
                      <a:lnTo>
                        <a:pt x="5369" y="1319"/>
                      </a:lnTo>
                      <a:lnTo>
                        <a:pt x="5241" y="1190"/>
                      </a:lnTo>
                      <a:cubicBezTo>
                        <a:pt x="3890" y="387"/>
                        <a:pt x="2412" y="258"/>
                        <a:pt x="9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45"/>
                <p:cNvSpPr/>
                <p:nvPr/>
              </p:nvSpPr>
              <p:spPr>
                <a:xfrm rot="4865706" flipH="1">
                  <a:off x="8402926" y="3371030"/>
                  <a:ext cx="92372" cy="2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4" h="1608" extrusionOk="0">
                      <a:moveTo>
                        <a:pt x="514" y="0"/>
                      </a:moveTo>
                      <a:cubicBezTo>
                        <a:pt x="129" y="0"/>
                        <a:pt x="0" y="129"/>
                        <a:pt x="0" y="386"/>
                      </a:cubicBezTo>
                      <a:cubicBezTo>
                        <a:pt x="0" y="547"/>
                        <a:pt x="129" y="804"/>
                        <a:pt x="514" y="933"/>
                      </a:cubicBezTo>
                      <a:lnTo>
                        <a:pt x="932" y="933"/>
                      </a:lnTo>
                      <a:lnTo>
                        <a:pt x="1864" y="1190"/>
                      </a:lnTo>
                      <a:cubicBezTo>
                        <a:pt x="2797" y="1350"/>
                        <a:pt x="3729" y="1479"/>
                        <a:pt x="4693" y="1608"/>
                      </a:cubicBezTo>
                      <a:lnTo>
                        <a:pt x="5497" y="1608"/>
                      </a:lnTo>
                      <a:cubicBezTo>
                        <a:pt x="5625" y="1479"/>
                        <a:pt x="5754" y="1479"/>
                        <a:pt x="5754" y="1350"/>
                      </a:cubicBezTo>
                      <a:cubicBezTo>
                        <a:pt x="5754" y="1350"/>
                        <a:pt x="5754" y="1190"/>
                        <a:pt x="5625" y="1190"/>
                      </a:cubicBezTo>
                      <a:cubicBezTo>
                        <a:pt x="5208" y="804"/>
                        <a:pt x="4822" y="675"/>
                        <a:pt x="4404" y="547"/>
                      </a:cubicBezTo>
                      <a:lnTo>
                        <a:pt x="1993" y="129"/>
                      </a:lnTo>
                      <a:cubicBezTo>
                        <a:pt x="1736" y="0"/>
                        <a:pt x="1479" y="0"/>
                        <a:pt x="11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45"/>
                <p:cNvSpPr/>
                <p:nvPr/>
              </p:nvSpPr>
              <p:spPr>
                <a:xfrm rot="2793892" flipH="1">
                  <a:off x="8466443" y="3495825"/>
                  <a:ext cx="73285" cy="19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5" h="1222" extrusionOk="0">
                      <a:moveTo>
                        <a:pt x="675" y="0"/>
                      </a:moveTo>
                      <a:cubicBezTo>
                        <a:pt x="129" y="0"/>
                        <a:pt x="0" y="418"/>
                        <a:pt x="0" y="418"/>
                      </a:cubicBezTo>
                      <a:cubicBezTo>
                        <a:pt x="0" y="675"/>
                        <a:pt x="0" y="804"/>
                        <a:pt x="129" y="965"/>
                      </a:cubicBezTo>
                      <a:cubicBezTo>
                        <a:pt x="257" y="1093"/>
                        <a:pt x="418" y="1093"/>
                        <a:pt x="547" y="1093"/>
                      </a:cubicBezTo>
                      <a:cubicBezTo>
                        <a:pt x="1222" y="1222"/>
                        <a:pt x="1736" y="1222"/>
                        <a:pt x="2283" y="1222"/>
                      </a:cubicBezTo>
                      <a:lnTo>
                        <a:pt x="3472" y="1222"/>
                      </a:lnTo>
                      <a:cubicBezTo>
                        <a:pt x="3761" y="1222"/>
                        <a:pt x="4018" y="965"/>
                        <a:pt x="4276" y="804"/>
                      </a:cubicBezTo>
                      <a:cubicBezTo>
                        <a:pt x="4436" y="804"/>
                        <a:pt x="4436" y="804"/>
                        <a:pt x="4565" y="675"/>
                      </a:cubicBezTo>
                      <a:lnTo>
                        <a:pt x="4276" y="675"/>
                      </a:lnTo>
                      <a:cubicBezTo>
                        <a:pt x="4018" y="418"/>
                        <a:pt x="3761" y="290"/>
                        <a:pt x="3472" y="290"/>
                      </a:cubicBezTo>
                      <a:cubicBezTo>
                        <a:pt x="2668" y="161"/>
                        <a:pt x="1736" y="0"/>
                        <a:pt x="8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5" name="Google Shape;3725;p45"/>
                <p:cNvSpPr/>
                <p:nvPr/>
              </p:nvSpPr>
              <p:spPr>
                <a:xfrm rot="-5935315" flipH="1">
                  <a:off x="8437596" y="2990398"/>
                  <a:ext cx="59149" cy="59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" h="3762" extrusionOk="0">
                      <a:moveTo>
                        <a:pt x="3729" y="0"/>
                      </a:moveTo>
                      <a:cubicBezTo>
                        <a:pt x="3472" y="129"/>
                        <a:pt x="3215" y="129"/>
                        <a:pt x="3086" y="257"/>
                      </a:cubicBezTo>
                      <a:cubicBezTo>
                        <a:pt x="2122" y="932"/>
                        <a:pt x="1318" y="1865"/>
                        <a:pt x="129" y="2958"/>
                      </a:cubicBezTo>
                      <a:cubicBezTo>
                        <a:pt x="129" y="3086"/>
                        <a:pt x="0" y="3343"/>
                        <a:pt x="129" y="3472"/>
                      </a:cubicBezTo>
                      <a:lnTo>
                        <a:pt x="386" y="3761"/>
                      </a:lnTo>
                      <a:lnTo>
                        <a:pt x="514" y="3761"/>
                      </a:lnTo>
                      <a:cubicBezTo>
                        <a:pt x="675" y="3761"/>
                        <a:pt x="675" y="3761"/>
                        <a:pt x="804" y="3633"/>
                      </a:cubicBezTo>
                      <a:cubicBezTo>
                        <a:pt x="1061" y="3633"/>
                        <a:pt x="1190" y="3472"/>
                        <a:pt x="1318" y="3343"/>
                      </a:cubicBezTo>
                      <a:cubicBezTo>
                        <a:pt x="1993" y="2668"/>
                        <a:pt x="2797" y="1736"/>
                        <a:pt x="3600" y="675"/>
                      </a:cubicBezTo>
                      <a:cubicBezTo>
                        <a:pt x="3729" y="547"/>
                        <a:pt x="3729" y="257"/>
                        <a:pt x="3729" y="129"/>
                      </a:cubicBezTo>
                      <a:lnTo>
                        <a:pt x="37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45"/>
                <p:cNvSpPr/>
                <p:nvPr/>
              </p:nvSpPr>
              <p:spPr>
                <a:xfrm rot="438387">
                  <a:off x="8234223" y="2273014"/>
                  <a:ext cx="85173" cy="3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9" h="2154" extrusionOk="0">
                      <a:moveTo>
                        <a:pt x="5240" y="0"/>
                      </a:moveTo>
                      <a:cubicBezTo>
                        <a:pt x="4822" y="0"/>
                        <a:pt x="4436" y="0"/>
                        <a:pt x="4179" y="129"/>
                      </a:cubicBezTo>
                      <a:cubicBezTo>
                        <a:pt x="3504" y="418"/>
                        <a:pt x="2829" y="547"/>
                        <a:pt x="2154" y="804"/>
                      </a:cubicBezTo>
                      <a:lnTo>
                        <a:pt x="964" y="1222"/>
                      </a:lnTo>
                      <a:lnTo>
                        <a:pt x="675" y="1222"/>
                      </a:lnTo>
                      <a:cubicBezTo>
                        <a:pt x="547" y="1222"/>
                        <a:pt x="418" y="1222"/>
                        <a:pt x="418" y="1350"/>
                      </a:cubicBezTo>
                      <a:cubicBezTo>
                        <a:pt x="161" y="1479"/>
                        <a:pt x="0" y="1607"/>
                        <a:pt x="0" y="1736"/>
                      </a:cubicBezTo>
                      <a:cubicBezTo>
                        <a:pt x="0" y="1865"/>
                        <a:pt x="161" y="2025"/>
                        <a:pt x="289" y="2025"/>
                      </a:cubicBezTo>
                      <a:cubicBezTo>
                        <a:pt x="547" y="2154"/>
                        <a:pt x="675" y="2154"/>
                        <a:pt x="964" y="2154"/>
                      </a:cubicBezTo>
                      <a:lnTo>
                        <a:pt x="1350" y="2154"/>
                      </a:lnTo>
                      <a:cubicBezTo>
                        <a:pt x="2700" y="2154"/>
                        <a:pt x="3632" y="1865"/>
                        <a:pt x="4307" y="1350"/>
                      </a:cubicBezTo>
                      <a:cubicBezTo>
                        <a:pt x="4693" y="932"/>
                        <a:pt x="5111" y="547"/>
                        <a:pt x="5368" y="129"/>
                      </a:cubicBezTo>
                      <a:lnTo>
                        <a:pt x="53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45"/>
                <p:cNvSpPr/>
                <p:nvPr/>
              </p:nvSpPr>
              <p:spPr>
                <a:xfrm rot="438387">
                  <a:off x="8061733" y="2291817"/>
                  <a:ext cx="91280" cy="17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4" h="1094" extrusionOk="0">
                      <a:moveTo>
                        <a:pt x="2539" y="1"/>
                      </a:moveTo>
                      <a:cubicBezTo>
                        <a:pt x="1864" y="1"/>
                        <a:pt x="1222" y="129"/>
                        <a:pt x="546" y="129"/>
                      </a:cubicBezTo>
                      <a:cubicBezTo>
                        <a:pt x="0" y="129"/>
                        <a:pt x="0" y="418"/>
                        <a:pt x="0" y="547"/>
                      </a:cubicBezTo>
                      <a:cubicBezTo>
                        <a:pt x="0" y="676"/>
                        <a:pt x="0" y="804"/>
                        <a:pt x="546" y="933"/>
                      </a:cubicBezTo>
                      <a:lnTo>
                        <a:pt x="1222" y="933"/>
                      </a:lnTo>
                      <a:cubicBezTo>
                        <a:pt x="1607" y="1093"/>
                        <a:pt x="2154" y="1093"/>
                        <a:pt x="2539" y="1093"/>
                      </a:cubicBezTo>
                      <a:lnTo>
                        <a:pt x="2668" y="1093"/>
                      </a:lnTo>
                      <a:cubicBezTo>
                        <a:pt x="3761" y="1093"/>
                        <a:pt x="4565" y="1093"/>
                        <a:pt x="5368" y="933"/>
                      </a:cubicBezTo>
                      <a:cubicBezTo>
                        <a:pt x="5497" y="933"/>
                        <a:pt x="5625" y="804"/>
                        <a:pt x="5625" y="676"/>
                      </a:cubicBezTo>
                      <a:lnTo>
                        <a:pt x="5754" y="547"/>
                      </a:lnTo>
                      <a:cubicBezTo>
                        <a:pt x="5497" y="290"/>
                        <a:pt x="5368" y="129"/>
                        <a:pt x="52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45"/>
                <p:cNvSpPr/>
                <p:nvPr/>
              </p:nvSpPr>
              <p:spPr>
                <a:xfrm rot="4865706">
                  <a:off x="8665505" y="3949793"/>
                  <a:ext cx="90333" cy="29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7" h="1866" extrusionOk="0">
                      <a:moveTo>
                        <a:pt x="419" y="1"/>
                      </a:moveTo>
                      <a:cubicBezTo>
                        <a:pt x="290" y="1"/>
                        <a:pt x="162" y="129"/>
                        <a:pt x="1" y="258"/>
                      </a:cubicBezTo>
                      <a:cubicBezTo>
                        <a:pt x="1" y="387"/>
                        <a:pt x="162" y="644"/>
                        <a:pt x="162" y="644"/>
                      </a:cubicBezTo>
                      <a:cubicBezTo>
                        <a:pt x="676" y="933"/>
                        <a:pt x="1222" y="1190"/>
                        <a:pt x="1769" y="1319"/>
                      </a:cubicBezTo>
                      <a:cubicBezTo>
                        <a:pt x="2412" y="1608"/>
                        <a:pt x="3087" y="1608"/>
                        <a:pt x="3890" y="1737"/>
                      </a:cubicBezTo>
                      <a:cubicBezTo>
                        <a:pt x="4180" y="1737"/>
                        <a:pt x="4308" y="1865"/>
                        <a:pt x="4565" y="1865"/>
                      </a:cubicBezTo>
                      <a:lnTo>
                        <a:pt x="5369" y="1865"/>
                      </a:lnTo>
                      <a:cubicBezTo>
                        <a:pt x="5498" y="1737"/>
                        <a:pt x="5626" y="1737"/>
                        <a:pt x="5626" y="1737"/>
                      </a:cubicBezTo>
                      <a:cubicBezTo>
                        <a:pt x="5626" y="1608"/>
                        <a:pt x="5626" y="1447"/>
                        <a:pt x="5498" y="1447"/>
                      </a:cubicBezTo>
                      <a:lnTo>
                        <a:pt x="5498" y="1319"/>
                      </a:lnTo>
                      <a:lnTo>
                        <a:pt x="5369" y="1319"/>
                      </a:lnTo>
                      <a:lnTo>
                        <a:pt x="5241" y="1190"/>
                      </a:lnTo>
                      <a:cubicBezTo>
                        <a:pt x="3890" y="387"/>
                        <a:pt x="2412" y="258"/>
                        <a:pt x="9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45"/>
                <p:cNvSpPr/>
                <p:nvPr/>
              </p:nvSpPr>
              <p:spPr>
                <a:xfrm rot="-5934294" flipH="1">
                  <a:off x="8637034" y="3748576"/>
                  <a:ext cx="92372" cy="2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4" h="1608" extrusionOk="0">
                      <a:moveTo>
                        <a:pt x="514" y="0"/>
                      </a:moveTo>
                      <a:cubicBezTo>
                        <a:pt x="129" y="0"/>
                        <a:pt x="0" y="129"/>
                        <a:pt x="0" y="386"/>
                      </a:cubicBezTo>
                      <a:cubicBezTo>
                        <a:pt x="0" y="547"/>
                        <a:pt x="129" y="804"/>
                        <a:pt x="514" y="933"/>
                      </a:cubicBezTo>
                      <a:lnTo>
                        <a:pt x="932" y="933"/>
                      </a:lnTo>
                      <a:lnTo>
                        <a:pt x="1864" y="1190"/>
                      </a:lnTo>
                      <a:cubicBezTo>
                        <a:pt x="2797" y="1350"/>
                        <a:pt x="3729" y="1479"/>
                        <a:pt x="4693" y="1608"/>
                      </a:cubicBezTo>
                      <a:lnTo>
                        <a:pt x="5497" y="1608"/>
                      </a:lnTo>
                      <a:cubicBezTo>
                        <a:pt x="5625" y="1479"/>
                        <a:pt x="5754" y="1479"/>
                        <a:pt x="5754" y="1350"/>
                      </a:cubicBezTo>
                      <a:cubicBezTo>
                        <a:pt x="5754" y="1350"/>
                        <a:pt x="5754" y="1190"/>
                        <a:pt x="5625" y="1190"/>
                      </a:cubicBezTo>
                      <a:cubicBezTo>
                        <a:pt x="5208" y="804"/>
                        <a:pt x="4822" y="675"/>
                        <a:pt x="4404" y="547"/>
                      </a:cubicBezTo>
                      <a:lnTo>
                        <a:pt x="1993" y="129"/>
                      </a:lnTo>
                      <a:cubicBezTo>
                        <a:pt x="1736" y="0"/>
                        <a:pt x="1479" y="0"/>
                        <a:pt x="11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45"/>
                <p:cNvSpPr/>
                <p:nvPr/>
              </p:nvSpPr>
              <p:spPr>
                <a:xfrm rot="-8006108" flipH="1">
                  <a:off x="8592604" y="3629977"/>
                  <a:ext cx="73285" cy="19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5" h="1222" extrusionOk="0">
                      <a:moveTo>
                        <a:pt x="675" y="0"/>
                      </a:moveTo>
                      <a:cubicBezTo>
                        <a:pt x="129" y="0"/>
                        <a:pt x="0" y="418"/>
                        <a:pt x="0" y="418"/>
                      </a:cubicBezTo>
                      <a:cubicBezTo>
                        <a:pt x="0" y="675"/>
                        <a:pt x="0" y="804"/>
                        <a:pt x="129" y="965"/>
                      </a:cubicBezTo>
                      <a:cubicBezTo>
                        <a:pt x="257" y="1093"/>
                        <a:pt x="418" y="1093"/>
                        <a:pt x="547" y="1093"/>
                      </a:cubicBezTo>
                      <a:cubicBezTo>
                        <a:pt x="1222" y="1222"/>
                        <a:pt x="1736" y="1222"/>
                        <a:pt x="2283" y="1222"/>
                      </a:cubicBezTo>
                      <a:lnTo>
                        <a:pt x="3472" y="1222"/>
                      </a:lnTo>
                      <a:cubicBezTo>
                        <a:pt x="3761" y="1222"/>
                        <a:pt x="4018" y="965"/>
                        <a:pt x="4276" y="804"/>
                      </a:cubicBezTo>
                      <a:cubicBezTo>
                        <a:pt x="4436" y="804"/>
                        <a:pt x="4436" y="804"/>
                        <a:pt x="4565" y="675"/>
                      </a:cubicBezTo>
                      <a:lnTo>
                        <a:pt x="4276" y="675"/>
                      </a:lnTo>
                      <a:cubicBezTo>
                        <a:pt x="4018" y="418"/>
                        <a:pt x="3761" y="290"/>
                        <a:pt x="3472" y="290"/>
                      </a:cubicBezTo>
                      <a:cubicBezTo>
                        <a:pt x="2668" y="161"/>
                        <a:pt x="1736" y="0"/>
                        <a:pt x="8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45"/>
                <p:cNvSpPr/>
                <p:nvPr/>
              </p:nvSpPr>
              <p:spPr>
                <a:xfrm rot="4864685" flipH="1">
                  <a:off x="8635587" y="4095350"/>
                  <a:ext cx="59149" cy="59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" h="3762" extrusionOk="0">
                      <a:moveTo>
                        <a:pt x="3729" y="0"/>
                      </a:moveTo>
                      <a:cubicBezTo>
                        <a:pt x="3472" y="129"/>
                        <a:pt x="3215" y="129"/>
                        <a:pt x="3086" y="257"/>
                      </a:cubicBezTo>
                      <a:cubicBezTo>
                        <a:pt x="2122" y="932"/>
                        <a:pt x="1318" y="1865"/>
                        <a:pt x="129" y="2958"/>
                      </a:cubicBezTo>
                      <a:cubicBezTo>
                        <a:pt x="129" y="3086"/>
                        <a:pt x="0" y="3343"/>
                        <a:pt x="129" y="3472"/>
                      </a:cubicBezTo>
                      <a:lnTo>
                        <a:pt x="386" y="3761"/>
                      </a:lnTo>
                      <a:lnTo>
                        <a:pt x="514" y="3761"/>
                      </a:lnTo>
                      <a:cubicBezTo>
                        <a:pt x="675" y="3761"/>
                        <a:pt x="675" y="3761"/>
                        <a:pt x="804" y="3633"/>
                      </a:cubicBezTo>
                      <a:cubicBezTo>
                        <a:pt x="1061" y="3633"/>
                        <a:pt x="1190" y="3472"/>
                        <a:pt x="1318" y="3343"/>
                      </a:cubicBezTo>
                      <a:cubicBezTo>
                        <a:pt x="1993" y="2668"/>
                        <a:pt x="2797" y="1736"/>
                        <a:pt x="3600" y="675"/>
                      </a:cubicBezTo>
                      <a:cubicBezTo>
                        <a:pt x="3729" y="547"/>
                        <a:pt x="3729" y="257"/>
                        <a:pt x="3729" y="129"/>
                      </a:cubicBezTo>
                      <a:lnTo>
                        <a:pt x="37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32" name="Google Shape;3732;p45"/>
              <p:cNvSpPr/>
              <p:nvPr/>
            </p:nvSpPr>
            <p:spPr>
              <a:xfrm rot="-13545" flipH="1">
                <a:off x="7539223" y="4269685"/>
                <a:ext cx="104551" cy="48968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5"/>
              <p:cNvSpPr/>
              <p:nvPr/>
            </p:nvSpPr>
            <p:spPr>
              <a:xfrm rot="-13385">
                <a:off x="7875359" y="4360268"/>
                <a:ext cx="107344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2958" extrusionOk="0">
                    <a:moveTo>
                      <a:pt x="643" y="1"/>
                    </a:moveTo>
                    <a:cubicBezTo>
                      <a:pt x="515" y="1"/>
                      <a:pt x="258" y="129"/>
                      <a:pt x="258" y="258"/>
                    </a:cubicBezTo>
                    <a:cubicBezTo>
                      <a:pt x="129" y="418"/>
                      <a:pt x="0" y="804"/>
                      <a:pt x="643" y="1061"/>
                    </a:cubicBezTo>
                    <a:cubicBezTo>
                      <a:pt x="1608" y="1608"/>
                      <a:pt x="2668" y="2154"/>
                      <a:pt x="4018" y="2669"/>
                    </a:cubicBezTo>
                    <a:cubicBezTo>
                      <a:pt x="4276" y="2829"/>
                      <a:pt x="4533" y="2958"/>
                      <a:pt x="4951" y="2958"/>
                    </a:cubicBezTo>
                    <a:lnTo>
                      <a:pt x="5626" y="2958"/>
                    </a:lnTo>
                    <a:cubicBezTo>
                      <a:pt x="6011" y="2958"/>
                      <a:pt x="6269" y="2958"/>
                      <a:pt x="6429" y="2829"/>
                    </a:cubicBezTo>
                    <a:lnTo>
                      <a:pt x="6686" y="2829"/>
                    </a:lnTo>
                    <a:cubicBezTo>
                      <a:pt x="6686" y="2669"/>
                      <a:pt x="6558" y="2669"/>
                      <a:pt x="6558" y="2540"/>
                    </a:cubicBezTo>
                    <a:lnTo>
                      <a:pt x="6429" y="2540"/>
                    </a:lnTo>
                    <a:lnTo>
                      <a:pt x="5208" y="1736"/>
                    </a:lnTo>
                    <a:cubicBezTo>
                      <a:pt x="3858" y="1222"/>
                      <a:pt x="2411" y="676"/>
                      <a:pt x="1061" y="129"/>
                    </a:cubicBezTo>
                    <a:cubicBezTo>
                      <a:pt x="933" y="1"/>
                      <a:pt x="804" y="1"/>
                      <a:pt x="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5"/>
              <p:cNvSpPr/>
              <p:nvPr/>
            </p:nvSpPr>
            <p:spPr>
              <a:xfrm rot="10786615" flipH="1">
                <a:off x="8290000" y="4388896"/>
                <a:ext cx="73280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1222" extrusionOk="0">
                    <a:moveTo>
                      <a:pt x="675" y="0"/>
                    </a:moveTo>
                    <a:cubicBezTo>
                      <a:pt x="129" y="0"/>
                      <a:pt x="0" y="418"/>
                      <a:pt x="0" y="418"/>
                    </a:cubicBezTo>
                    <a:cubicBezTo>
                      <a:pt x="0" y="675"/>
                      <a:pt x="0" y="804"/>
                      <a:pt x="129" y="965"/>
                    </a:cubicBezTo>
                    <a:cubicBezTo>
                      <a:pt x="257" y="1093"/>
                      <a:pt x="418" y="1093"/>
                      <a:pt x="547" y="1093"/>
                    </a:cubicBezTo>
                    <a:cubicBezTo>
                      <a:pt x="1222" y="1222"/>
                      <a:pt x="1736" y="1222"/>
                      <a:pt x="2283" y="1222"/>
                    </a:cubicBezTo>
                    <a:lnTo>
                      <a:pt x="3472" y="1222"/>
                    </a:lnTo>
                    <a:cubicBezTo>
                      <a:pt x="3761" y="1222"/>
                      <a:pt x="4018" y="965"/>
                      <a:pt x="4276" y="804"/>
                    </a:cubicBezTo>
                    <a:cubicBezTo>
                      <a:pt x="4436" y="804"/>
                      <a:pt x="4436" y="804"/>
                      <a:pt x="4565" y="675"/>
                    </a:cubicBezTo>
                    <a:lnTo>
                      <a:pt x="4276" y="675"/>
                    </a:lnTo>
                    <a:cubicBezTo>
                      <a:pt x="4018" y="418"/>
                      <a:pt x="3761" y="290"/>
                      <a:pt x="3472" y="290"/>
                    </a:cubicBezTo>
                    <a:cubicBezTo>
                      <a:pt x="2668" y="161"/>
                      <a:pt x="1736" y="0"/>
                      <a:pt x="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5"/>
              <p:cNvSpPr/>
              <p:nvPr/>
            </p:nvSpPr>
            <p:spPr>
              <a:xfrm rot="10786615" flipH="1">
                <a:off x="8096532" y="4391686"/>
                <a:ext cx="86187" cy="2375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80" extrusionOk="0">
                    <a:moveTo>
                      <a:pt x="3215" y="1"/>
                    </a:moveTo>
                    <a:cubicBezTo>
                      <a:pt x="2411" y="1"/>
                      <a:pt x="1607" y="129"/>
                      <a:pt x="547" y="258"/>
                    </a:cubicBezTo>
                    <a:cubicBezTo>
                      <a:pt x="418" y="258"/>
                      <a:pt x="0" y="676"/>
                      <a:pt x="0" y="804"/>
                    </a:cubicBezTo>
                    <a:cubicBezTo>
                      <a:pt x="0" y="933"/>
                      <a:pt x="129" y="1190"/>
                      <a:pt x="418" y="1351"/>
                    </a:cubicBezTo>
                    <a:cubicBezTo>
                      <a:pt x="547" y="1479"/>
                      <a:pt x="804" y="1479"/>
                      <a:pt x="932" y="1479"/>
                    </a:cubicBezTo>
                    <a:lnTo>
                      <a:pt x="1350" y="1479"/>
                    </a:lnTo>
                    <a:cubicBezTo>
                      <a:pt x="2668" y="1479"/>
                      <a:pt x="3890" y="1061"/>
                      <a:pt x="5368" y="258"/>
                    </a:cubicBezTo>
                    <a:cubicBezTo>
                      <a:pt x="4693" y="129"/>
                      <a:pt x="4018" y="1"/>
                      <a:pt x="3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5"/>
              <p:cNvSpPr/>
              <p:nvPr/>
            </p:nvSpPr>
            <p:spPr>
              <a:xfrm rot="3453141" flipH="1">
                <a:off x="7710103" y="4272703"/>
                <a:ext cx="104541" cy="48964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087" extrusionOk="0">
                    <a:moveTo>
                      <a:pt x="804" y="0"/>
                    </a:moveTo>
                    <a:cubicBezTo>
                      <a:pt x="161" y="0"/>
                      <a:pt x="161" y="129"/>
                      <a:pt x="0" y="418"/>
                    </a:cubicBezTo>
                    <a:cubicBezTo>
                      <a:pt x="0" y="675"/>
                      <a:pt x="161" y="804"/>
                      <a:pt x="547" y="804"/>
                    </a:cubicBezTo>
                    <a:cubicBezTo>
                      <a:pt x="675" y="933"/>
                      <a:pt x="675" y="933"/>
                      <a:pt x="804" y="933"/>
                    </a:cubicBezTo>
                    <a:cubicBezTo>
                      <a:pt x="1608" y="1222"/>
                      <a:pt x="2701" y="1479"/>
                      <a:pt x="3633" y="1865"/>
                    </a:cubicBezTo>
                    <a:cubicBezTo>
                      <a:pt x="3890" y="2025"/>
                      <a:pt x="4179" y="2154"/>
                      <a:pt x="4436" y="2411"/>
                    </a:cubicBezTo>
                    <a:cubicBezTo>
                      <a:pt x="4694" y="2540"/>
                      <a:pt x="4983" y="2668"/>
                      <a:pt x="5240" y="2829"/>
                    </a:cubicBezTo>
                    <a:cubicBezTo>
                      <a:pt x="5497" y="2958"/>
                      <a:pt x="5915" y="2958"/>
                      <a:pt x="6301" y="3086"/>
                    </a:cubicBezTo>
                    <a:lnTo>
                      <a:pt x="6590" y="3086"/>
                    </a:lnTo>
                    <a:cubicBezTo>
                      <a:pt x="6429" y="2958"/>
                      <a:pt x="6429" y="2829"/>
                      <a:pt x="6301" y="2829"/>
                    </a:cubicBezTo>
                    <a:cubicBezTo>
                      <a:pt x="6044" y="2411"/>
                      <a:pt x="5915" y="2154"/>
                      <a:pt x="5626" y="1865"/>
                    </a:cubicBezTo>
                    <a:cubicBezTo>
                      <a:pt x="4308" y="675"/>
                      <a:pt x="2829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37" name="Google Shape;3737;p45"/>
              <p:cNvGrpSpPr/>
              <p:nvPr/>
            </p:nvGrpSpPr>
            <p:grpSpPr>
              <a:xfrm>
                <a:off x="1214325" y="2075450"/>
                <a:ext cx="572400" cy="572400"/>
                <a:chOff x="583750" y="2075450"/>
                <a:chExt cx="572400" cy="572400"/>
              </a:xfrm>
            </p:grpSpPr>
            <p:sp>
              <p:nvSpPr>
                <p:cNvPr id="3738" name="Google Shape;3738;p45"/>
                <p:cNvSpPr/>
                <p:nvPr/>
              </p:nvSpPr>
              <p:spPr>
                <a:xfrm rot="10800000" flipH="1">
                  <a:off x="583750" y="2075450"/>
                  <a:ext cx="572400" cy="572400"/>
                </a:xfrm>
                <a:prstGeom prst="ellipse">
                  <a:avLst/>
                </a:prstGeom>
                <a:solidFill>
                  <a:schemeClr val="accent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39" name="Google Shape;3739;p45"/>
                <p:cNvGrpSpPr/>
                <p:nvPr/>
              </p:nvGrpSpPr>
              <p:grpSpPr>
                <a:xfrm rot="10800000" flipH="1">
                  <a:off x="717635" y="2196676"/>
                  <a:ext cx="304630" cy="333532"/>
                  <a:chOff x="-39625900" y="3238300"/>
                  <a:chExt cx="290650" cy="318225"/>
                </a:xfrm>
              </p:grpSpPr>
              <p:sp>
                <p:nvSpPr>
                  <p:cNvPr id="3740" name="Google Shape;3740;p45"/>
                  <p:cNvSpPr/>
                  <p:nvPr/>
                </p:nvSpPr>
                <p:spPr>
                  <a:xfrm>
                    <a:off x="-39625900" y="3238300"/>
                    <a:ext cx="290650" cy="31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729" extrusionOk="0">
                        <a:moveTo>
                          <a:pt x="442" y="1"/>
                        </a:moveTo>
                        <a:cubicBezTo>
                          <a:pt x="221" y="1"/>
                          <a:pt x="32" y="190"/>
                          <a:pt x="32" y="442"/>
                        </a:cubicBezTo>
                        <a:lnTo>
                          <a:pt x="32" y="4159"/>
                        </a:lnTo>
                        <a:cubicBezTo>
                          <a:pt x="32" y="4317"/>
                          <a:pt x="126" y="4474"/>
                          <a:pt x="284" y="4569"/>
                        </a:cubicBezTo>
                        <a:cubicBezTo>
                          <a:pt x="1072" y="4821"/>
                          <a:pt x="1670" y="5640"/>
                          <a:pt x="1670" y="6491"/>
                        </a:cubicBezTo>
                        <a:cubicBezTo>
                          <a:pt x="1670" y="7404"/>
                          <a:pt x="1103" y="8129"/>
                          <a:pt x="284" y="8475"/>
                        </a:cubicBezTo>
                        <a:cubicBezTo>
                          <a:pt x="126" y="8507"/>
                          <a:pt x="0" y="8664"/>
                          <a:pt x="0" y="8853"/>
                        </a:cubicBezTo>
                        <a:lnTo>
                          <a:pt x="0" y="12319"/>
                        </a:lnTo>
                        <a:cubicBezTo>
                          <a:pt x="0" y="12571"/>
                          <a:pt x="221" y="12729"/>
                          <a:pt x="442" y="12729"/>
                        </a:cubicBezTo>
                        <a:lnTo>
                          <a:pt x="3308" y="12729"/>
                        </a:lnTo>
                        <a:lnTo>
                          <a:pt x="3308" y="4852"/>
                        </a:lnTo>
                        <a:cubicBezTo>
                          <a:pt x="3308" y="3687"/>
                          <a:pt x="4254" y="2805"/>
                          <a:pt x="5419" y="2741"/>
                        </a:cubicBezTo>
                        <a:lnTo>
                          <a:pt x="6238" y="2741"/>
                        </a:lnTo>
                        <a:cubicBezTo>
                          <a:pt x="7373" y="2741"/>
                          <a:pt x="8286" y="3687"/>
                          <a:pt x="8318" y="4852"/>
                        </a:cubicBezTo>
                        <a:lnTo>
                          <a:pt x="8318" y="12729"/>
                        </a:lnTo>
                        <a:lnTo>
                          <a:pt x="11216" y="12729"/>
                        </a:lnTo>
                        <a:cubicBezTo>
                          <a:pt x="11437" y="12729"/>
                          <a:pt x="11594" y="12508"/>
                          <a:pt x="11626" y="12319"/>
                        </a:cubicBezTo>
                        <a:lnTo>
                          <a:pt x="11626" y="8853"/>
                        </a:lnTo>
                        <a:cubicBezTo>
                          <a:pt x="11626" y="8696"/>
                          <a:pt x="11500" y="8538"/>
                          <a:pt x="11374" y="8475"/>
                        </a:cubicBezTo>
                        <a:cubicBezTo>
                          <a:pt x="10586" y="8192"/>
                          <a:pt x="9988" y="7404"/>
                          <a:pt x="9988" y="6491"/>
                        </a:cubicBezTo>
                        <a:cubicBezTo>
                          <a:pt x="9988" y="5577"/>
                          <a:pt x="10586" y="4852"/>
                          <a:pt x="11374" y="4569"/>
                        </a:cubicBezTo>
                        <a:cubicBezTo>
                          <a:pt x="11531" y="4537"/>
                          <a:pt x="11626" y="4380"/>
                          <a:pt x="11626" y="4159"/>
                        </a:cubicBezTo>
                        <a:lnTo>
                          <a:pt x="11626" y="442"/>
                        </a:lnTo>
                        <a:cubicBezTo>
                          <a:pt x="11626" y="190"/>
                          <a:pt x="11437" y="1"/>
                          <a:pt x="1121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1" name="Google Shape;3741;p45"/>
                  <p:cNvSpPr/>
                  <p:nvPr/>
                </p:nvSpPr>
                <p:spPr>
                  <a:xfrm>
                    <a:off x="-39521150" y="3328875"/>
                    <a:ext cx="82725" cy="22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9" h="9106" extrusionOk="0">
                        <a:moveTo>
                          <a:pt x="1607" y="3309"/>
                        </a:moveTo>
                        <a:cubicBezTo>
                          <a:pt x="2080" y="3309"/>
                          <a:pt x="2426" y="3655"/>
                          <a:pt x="2426" y="4128"/>
                        </a:cubicBezTo>
                        <a:cubicBezTo>
                          <a:pt x="2426" y="4600"/>
                          <a:pt x="2080" y="4947"/>
                          <a:pt x="1607" y="4947"/>
                        </a:cubicBezTo>
                        <a:cubicBezTo>
                          <a:pt x="1135" y="4947"/>
                          <a:pt x="788" y="4600"/>
                          <a:pt x="788" y="4128"/>
                        </a:cubicBezTo>
                        <a:cubicBezTo>
                          <a:pt x="788" y="3655"/>
                          <a:pt x="1135" y="3309"/>
                          <a:pt x="1607" y="3309"/>
                        </a:cubicBezTo>
                        <a:close/>
                        <a:moveTo>
                          <a:pt x="1229" y="1"/>
                        </a:moveTo>
                        <a:cubicBezTo>
                          <a:pt x="536" y="1"/>
                          <a:pt x="1" y="536"/>
                          <a:pt x="1" y="1261"/>
                        </a:cubicBezTo>
                        <a:lnTo>
                          <a:pt x="1" y="9106"/>
                        </a:lnTo>
                        <a:lnTo>
                          <a:pt x="3309" y="9106"/>
                        </a:lnTo>
                        <a:lnTo>
                          <a:pt x="3309" y="1229"/>
                        </a:lnTo>
                        <a:cubicBezTo>
                          <a:pt x="3309" y="536"/>
                          <a:pt x="2742" y="1"/>
                          <a:pt x="20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42" name="Google Shape;3742;p45"/>
              <p:cNvGrpSpPr/>
              <p:nvPr/>
            </p:nvGrpSpPr>
            <p:grpSpPr>
              <a:xfrm>
                <a:off x="3120191" y="2075450"/>
                <a:ext cx="572400" cy="572400"/>
                <a:chOff x="2774141" y="2075450"/>
                <a:chExt cx="572400" cy="572400"/>
              </a:xfrm>
            </p:grpSpPr>
            <p:sp>
              <p:nvSpPr>
                <p:cNvPr id="3743" name="Google Shape;3743;p45"/>
                <p:cNvSpPr/>
                <p:nvPr/>
              </p:nvSpPr>
              <p:spPr>
                <a:xfrm>
                  <a:off x="2774141" y="2075450"/>
                  <a:ext cx="572400" cy="572400"/>
                </a:xfrm>
                <a:prstGeom prst="ellipse">
                  <a:avLst/>
                </a:prstGeom>
                <a:solidFill>
                  <a:schemeClr val="accent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45"/>
                <p:cNvSpPr/>
                <p:nvPr/>
              </p:nvSpPr>
              <p:spPr>
                <a:xfrm>
                  <a:off x="2919162" y="2194884"/>
                  <a:ext cx="282358" cy="333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5" name="Google Shape;3745;p45"/>
              <p:cNvGrpSpPr/>
              <p:nvPr/>
            </p:nvGrpSpPr>
            <p:grpSpPr>
              <a:xfrm>
                <a:off x="5035732" y="2075450"/>
                <a:ext cx="572400" cy="572400"/>
                <a:chOff x="5406432" y="2075450"/>
                <a:chExt cx="572400" cy="572400"/>
              </a:xfrm>
            </p:grpSpPr>
            <p:sp>
              <p:nvSpPr>
                <p:cNvPr id="3746" name="Google Shape;3746;p45"/>
                <p:cNvSpPr/>
                <p:nvPr/>
              </p:nvSpPr>
              <p:spPr>
                <a:xfrm>
                  <a:off x="5406432" y="2075450"/>
                  <a:ext cx="572400" cy="572400"/>
                </a:xfrm>
                <a:prstGeom prst="ellipse">
                  <a:avLst/>
                </a:prstGeom>
                <a:solidFill>
                  <a:schemeClr val="accent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47" name="Google Shape;3747;p45"/>
                <p:cNvGrpSpPr/>
                <p:nvPr/>
              </p:nvGrpSpPr>
              <p:grpSpPr>
                <a:xfrm>
                  <a:off x="5526692" y="2196116"/>
                  <a:ext cx="331881" cy="331069"/>
                  <a:chOff x="-38537400" y="3588000"/>
                  <a:chExt cx="316650" cy="315875"/>
                </a:xfrm>
              </p:grpSpPr>
              <p:sp>
                <p:nvSpPr>
                  <p:cNvPr id="3748" name="Google Shape;3748;p45"/>
                  <p:cNvSpPr/>
                  <p:nvPr/>
                </p:nvSpPr>
                <p:spPr>
                  <a:xfrm>
                    <a:off x="-38327900" y="3719550"/>
                    <a:ext cx="20500" cy="4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" h="1670" extrusionOk="0">
                        <a:moveTo>
                          <a:pt x="1" y="0"/>
                        </a:moveTo>
                        <a:lnTo>
                          <a:pt x="1" y="1229"/>
                        </a:lnTo>
                        <a:cubicBezTo>
                          <a:pt x="1" y="1449"/>
                          <a:pt x="190" y="1607"/>
                          <a:pt x="442" y="1670"/>
                        </a:cubicBezTo>
                        <a:cubicBezTo>
                          <a:pt x="631" y="1607"/>
                          <a:pt x="820" y="1449"/>
                          <a:pt x="820" y="1229"/>
                        </a:cubicBezTo>
                        <a:lnTo>
                          <a:pt x="82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9" name="Google Shape;3749;p45"/>
                  <p:cNvSpPr/>
                  <p:nvPr/>
                </p:nvSpPr>
                <p:spPr>
                  <a:xfrm>
                    <a:off x="-38452350" y="3719550"/>
                    <a:ext cx="21300" cy="4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1670" extrusionOk="0">
                        <a:moveTo>
                          <a:pt x="1" y="0"/>
                        </a:moveTo>
                        <a:lnTo>
                          <a:pt x="1" y="1229"/>
                        </a:lnTo>
                        <a:cubicBezTo>
                          <a:pt x="1" y="1449"/>
                          <a:pt x="221" y="1607"/>
                          <a:pt x="410" y="1670"/>
                        </a:cubicBezTo>
                        <a:cubicBezTo>
                          <a:pt x="631" y="1607"/>
                          <a:pt x="851" y="1449"/>
                          <a:pt x="851" y="1229"/>
                        </a:cubicBezTo>
                        <a:lnTo>
                          <a:pt x="8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0" name="Google Shape;3750;p45"/>
                  <p:cNvSpPr/>
                  <p:nvPr/>
                </p:nvSpPr>
                <p:spPr>
                  <a:xfrm>
                    <a:off x="-38516925" y="3759700"/>
                    <a:ext cx="275700" cy="14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8" h="5767" extrusionOk="0">
                        <a:moveTo>
                          <a:pt x="7152" y="1671"/>
                        </a:moveTo>
                        <a:cubicBezTo>
                          <a:pt x="7404" y="1671"/>
                          <a:pt x="7593" y="1860"/>
                          <a:pt x="7593" y="2112"/>
                        </a:cubicBezTo>
                        <a:lnTo>
                          <a:pt x="7593" y="3750"/>
                        </a:lnTo>
                        <a:cubicBezTo>
                          <a:pt x="7593" y="4002"/>
                          <a:pt x="7404" y="4159"/>
                          <a:pt x="7152" y="4159"/>
                        </a:cubicBezTo>
                        <a:lnTo>
                          <a:pt x="3844" y="4159"/>
                        </a:lnTo>
                        <a:cubicBezTo>
                          <a:pt x="3624" y="4159"/>
                          <a:pt x="3434" y="3939"/>
                          <a:pt x="3434" y="3750"/>
                        </a:cubicBezTo>
                        <a:lnTo>
                          <a:pt x="3434" y="2112"/>
                        </a:lnTo>
                        <a:cubicBezTo>
                          <a:pt x="3434" y="1860"/>
                          <a:pt x="3624" y="1671"/>
                          <a:pt x="3844" y="1671"/>
                        </a:cubicBezTo>
                        <a:close/>
                        <a:moveTo>
                          <a:pt x="0" y="1"/>
                        </a:moveTo>
                        <a:lnTo>
                          <a:pt x="0" y="4537"/>
                        </a:lnTo>
                        <a:cubicBezTo>
                          <a:pt x="0" y="5199"/>
                          <a:pt x="568" y="5766"/>
                          <a:pt x="1261" y="5766"/>
                        </a:cubicBezTo>
                        <a:lnTo>
                          <a:pt x="9798" y="5766"/>
                        </a:lnTo>
                        <a:cubicBezTo>
                          <a:pt x="10460" y="5766"/>
                          <a:pt x="11027" y="5199"/>
                          <a:pt x="11027" y="4537"/>
                        </a:cubicBezTo>
                        <a:lnTo>
                          <a:pt x="11027" y="1"/>
                        </a:lnTo>
                        <a:lnTo>
                          <a:pt x="9168" y="1"/>
                        </a:lnTo>
                        <a:cubicBezTo>
                          <a:pt x="9011" y="473"/>
                          <a:pt x="8538" y="851"/>
                          <a:pt x="8003" y="851"/>
                        </a:cubicBezTo>
                        <a:cubicBezTo>
                          <a:pt x="7436" y="851"/>
                          <a:pt x="6995" y="473"/>
                          <a:pt x="6806" y="1"/>
                        </a:cubicBezTo>
                        <a:lnTo>
                          <a:pt x="4159" y="1"/>
                        </a:lnTo>
                        <a:cubicBezTo>
                          <a:pt x="4002" y="473"/>
                          <a:pt x="3560" y="851"/>
                          <a:pt x="2993" y="851"/>
                        </a:cubicBezTo>
                        <a:cubicBezTo>
                          <a:pt x="2489" y="851"/>
                          <a:pt x="2017" y="536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1" name="Google Shape;3751;p45"/>
                  <p:cNvSpPr/>
                  <p:nvPr/>
                </p:nvSpPr>
                <p:spPr>
                  <a:xfrm>
                    <a:off x="-38537400" y="3588000"/>
                    <a:ext cx="316650" cy="151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6" h="6050" extrusionOk="0">
                        <a:moveTo>
                          <a:pt x="7971" y="820"/>
                        </a:moveTo>
                        <a:cubicBezTo>
                          <a:pt x="8223" y="820"/>
                          <a:pt x="8381" y="1009"/>
                          <a:pt x="8412" y="1229"/>
                        </a:cubicBezTo>
                        <a:lnTo>
                          <a:pt x="8412" y="1639"/>
                        </a:lnTo>
                        <a:lnTo>
                          <a:pt x="4253" y="1639"/>
                        </a:lnTo>
                        <a:lnTo>
                          <a:pt x="4253" y="1229"/>
                        </a:lnTo>
                        <a:cubicBezTo>
                          <a:pt x="4253" y="1009"/>
                          <a:pt x="4443" y="851"/>
                          <a:pt x="4663" y="820"/>
                        </a:cubicBezTo>
                        <a:close/>
                        <a:moveTo>
                          <a:pt x="4632" y="1"/>
                        </a:moveTo>
                        <a:cubicBezTo>
                          <a:pt x="3970" y="1"/>
                          <a:pt x="3403" y="536"/>
                          <a:pt x="3403" y="1229"/>
                        </a:cubicBezTo>
                        <a:lnTo>
                          <a:pt x="3403" y="1639"/>
                        </a:lnTo>
                        <a:lnTo>
                          <a:pt x="1229" y="1639"/>
                        </a:lnTo>
                        <a:cubicBezTo>
                          <a:pt x="536" y="1639"/>
                          <a:pt x="0" y="2175"/>
                          <a:pt x="0" y="2868"/>
                        </a:cubicBezTo>
                        <a:lnTo>
                          <a:pt x="0" y="5609"/>
                        </a:lnTo>
                        <a:cubicBezTo>
                          <a:pt x="0" y="5861"/>
                          <a:pt x="189" y="6050"/>
                          <a:pt x="378" y="6050"/>
                        </a:cubicBezTo>
                        <a:lnTo>
                          <a:pt x="2584" y="6050"/>
                        </a:lnTo>
                        <a:lnTo>
                          <a:pt x="2584" y="4821"/>
                        </a:lnTo>
                        <a:cubicBezTo>
                          <a:pt x="2584" y="4600"/>
                          <a:pt x="2804" y="4380"/>
                          <a:pt x="3025" y="4380"/>
                        </a:cubicBezTo>
                        <a:lnTo>
                          <a:pt x="4663" y="4380"/>
                        </a:lnTo>
                        <a:cubicBezTo>
                          <a:pt x="4915" y="4380"/>
                          <a:pt x="5104" y="4600"/>
                          <a:pt x="5104" y="4821"/>
                        </a:cubicBezTo>
                        <a:lnTo>
                          <a:pt x="5104" y="6050"/>
                        </a:lnTo>
                        <a:lnTo>
                          <a:pt x="7593" y="6050"/>
                        </a:lnTo>
                        <a:lnTo>
                          <a:pt x="7593" y="4821"/>
                        </a:lnTo>
                        <a:cubicBezTo>
                          <a:pt x="7593" y="4600"/>
                          <a:pt x="7782" y="4380"/>
                          <a:pt x="7971" y="4380"/>
                        </a:cubicBezTo>
                        <a:lnTo>
                          <a:pt x="9641" y="4380"/>
                        </a:lnTo>
                        <a:cubicBezTo>
                          <a:pt x="9861" y="4380"/>
                          <a:pt x="10019" y="4600"/>
                          <a:pt x="10019" y="4821"/>
                        </a:cubicBezTo>
                        <a:lnTo>
                          <a:pt x="10019" y="6050"/>
                        </a:lnTo>
                        <a:lnTo>
                          <a:pt x="12224" y="6050"/>
                        </a:lnTo>
                        <a:cubicBezTo>
                          <a:pt x="12476" y="6050"/>
                          <a:pt x="12665" y="5861"/>
                          <a:pt x="12665" y="5609"/>
                        </a:cubicBezTo>
                        <a:lnTo>
                          <a:pt x="12665" y="2868"/>
                        </a:lnTo>
                        <a:cubicBezTo>
                          <a:pt x="12665" y="2238"/>
                          <a:pt x="12067" y="1639"/>
                          <a:pt x="11405" y="1639"/>
                        </a:cubicBezTo>
                        <a:lnTo>
                          <a:pt x="9200" y="1639"/>
                        </a:lnTo>
                        <a:lnTo>
                          <a:pt x="9200" y="1229"/>
                        </a:lnTo>
                        <a:cubicBezTo>
                          <a:pt x="9200" y="568"/>
                          <a:pt x="8664" y="32"/>
                          <a:pt x="794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52" name="Google Shape;3752;p45"/>
              <p:cNvGrpSpPr/>
              <p:nvPr/>
            </p:nvGrpSpPr>
            <p:grpSpPr>
              <a:xfrm>
                <a:off x="6969599" y="2075450"/>
                <a:ext cx="572400" cy="572400"/>
                <a:chOff x="8038724" y="2075450"/>
                <a:chExt cx="572400" cy="572400"/>
              </a:xfrm>
            </p:grpSpPr>
            <p:sp>
              <p:nvSpPr>
                <p:cNvPr id="3753" name="Google Shape;3753;p45"/>
                <p:cNvSpPr/>
                <p:nvPr/>
              </p:nvSpPr>
              <p:spPr>
                <a:xfrm>
                  <a:off x="8038724" y="2075450"/>
                  <a:ext cx="572400" cy="572400"/>
                </a:xfrm>
                <a:prstGeom prst="ellipse">
                  <a:avLst/>
                </a:prstGeom>
                <a:solidFill>
                  <a:schemeClr val="accent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54" name="Google Shape;3754;p45"/>
                <p:cNvGrpSpPr/>
                <p:nvPr/>
              </p:nvGrpSpPr>
              <p:grpSpPr>
                <a:xfrm>
                  <a:off x="8155865" y="2195552"/>
                  <a:ext cx="338117" cy="332195"/>
                  <a:chOff x="-40748275" y="3238700"/>
                  <a:chExt cx="322600" cy="316950"/>
                </a:xfrm>
              </p:grpSpPr>
              <p:sp>
                <p:nvSpPr>
                  <p:cNvPr id="3755" name="Google Shape;3755;p45"/>
                  <p:cNvSpPr/>
                  <p:nvPr/>
                </p:nvSpPr>
                <p:spPr>
                  <a:xfrm>
                    <a:off x="-40709675" y="3273750"/>
                    <a:ext cx="84300" cy="8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2" extrusionOk="0">
                        <a:moveTo>
                          <a:pt x="2710" y="0"/>
                        </a:moveTo>
                        <a:lnTo>
                          <a:pt x="1" y="2710"/>
                        </a:lnTo>
                        <a:lnTo>
                          <a:pt x="694" y="3371"/>
                        </a:lnTo>
                        <a:lnTo>
                          <a:pt x="3372" y="662"/>
                        </a:lnTo>
                        <a:lnTo>
                          <a:pt x="271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6" name="Google Shape;3756;p45"/>
                  <p:cNvSpPr/>
                  <p:nvPr/>
                </p:nvSpPr>
                <p:spPr>
                  <a:xfrm>
                    <a:off x="-40578925" y="3247175"/>
                    <a:ext cx="151250" cy="14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0" h="5979" extrusionOk="0">
                        <a:moveTo>
                          <a:pt x="2663" y="0"/>
                        </a:moveTo>
                        <a:cubicBezTo>
                          <a:pt x="2552" y="0"/>
                          <a:pt x="2442" y="39"/>
                          <a:pt x="2363" y="118"/>
                        </a:cubicBezTo>
                        <a:lnTo>
                          <a:pt x="1261" y="1221"/>
                        </a:lnTo>
                        <a:lnTo>
                          <a:pt x="2678" y="2639"/>
                        </a:lnTo>
                        <a:cubicBezTo>
                          <a:pt x="2836" y="2796"/>
                          <a:pt x="2836" y="3080"/>
                          <a:pt x="2678" y="3237"/>
                        </a:cubicBezTo>
                        <a:cubicBezTo>
                          <a:pt x="2637" y="3278"/>
                          <a:pt x="2560" y="3302"/>
                          <a:pt x="2473" y="3302"/>
                        </a:cubicBezTo>
                        <a:cubicBezTo>
                          <a:pt x="2360" y="3302"/>
                          <a:pt x="2232" y="3263"/>
                          <a:pt x="2143" y="3174"/>
                        </a:cubicBezTo>
                        <a:lnTo>
                          <a:pt x="725" y="1756"/>
                        </a:lnTo>
                        <a:lnTo>
                          <a:pt x="0" y="2481"/>
                        </a:lnTo>
                        <a:lnTo>
                          <a:pt x="3529" y="5978"/>
                        </a:lnTo>
                        <a:lnTo>
                          <a:pt x="5892" y="3615"/>
                        </a:lnTo>
                        <a:cubicBezTo>
                          <a:pt x="6049" y="3458"/>
                          <a:pt x="6049" y="3174"/>
                          <a:pt x="5892" y="3017"/>
                        </a:cubicBezTo>
                        <a:lnTo>
                          <a:pt x="2962" y="118"/>
                        </a:lnTo>
                        <a:cubicBezTo>
                          <a:pt x="2883" y="39"/>
                          <a:pt x="2773" y="0"/>
                          <a:pt x="266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7" name="Google Shape;3757;p45"/>
                  <p:cNvSpPr/>
                  <p:nvPr/>
                </p:nvSpPr>
                <p:spPr>
                  <a:xfrm>
                    <a:off x="-40678175" y="3305250"/>
                    <a:ext cx="213475" cy="213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9" h="8539" extrusionOk="0">
                        <a:moveTo>
                          <a:pt x="2679" y="0"/>
                        </a:moveTo>
                        <a:lnTo>
                          <a:pt x="1" y="2678"/>
                        </a:lnTo>
                        <a:lnTo>
                          <a:pt x="5861" y="8538"/>
                        </a:lnTo>
                        <a:lnTo>
                          <a:pt x="8539" y="5860"/>
                        </a:lnTo>
                        <a:lnTo>
                          <a:pt x="267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8" name="Google Shape;3758;p45"/>
                  <p:cNvSpPr/>
                  <p:nvPr/>
                </p:nvSpPr>
                <p:spPr>
                  <a:xfrm>
                    <a:off x="-40513550" y="3469850"/>
                    <a:ext cx="87875" cy="8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5" h="3432" extrusionOk="0">
                        <a:moveTo>
                          <a:pt x="2426" y="1"/>
                        </a:moveTo>
                        <a:lnTo>
                          <a:pt x="0" y="2427"/>
                        </a:lnTo>
                        <a:lnTo>
                          <a:pt x="2899" y="3404"/>
                        </a:lnTo>
                        <a:cubicBezTo>
                          <a:pt x="2948" y="3423"/>
                          <a:pt x="2996" y="3432"/>
                          <a:pt x="3044" y="3432"/>
                        </a:cubicBezTo>
                        <a:cubicBezTo>
                          <a:pt x="3302" y="3432"/>
                          <a:pt x="3514" y="3166"/>
                          <a:pt x="3434" y="2899"/>
                        </a:cubicBezTo>
                        <a:lnTo>
                          <a:pt x="242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9" name="Google Shape;3759;p45"/>
                  <p:cNvSpPr/>
                  <p:nvPr/>
                </p:nvSpPr>
                <p:spPr>
                  <a:xfrm>
                    <a:off x="-40738025" y="3404500"/>
                    <a:ext cx="150450" cy="14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8" h="5979" extrusionOk="0">
                        <a:moveTo>
                          <a:pt x="2521" y="0"/>
                        </a:moveTo>
                        <a:lnTo>
                          <a:pt x="1796" y="725"/>
                        </a:lnTo>
                        <a:lnTo>
                          <a:pt x="3308" y="2205"/>
                        </a:lnTo>
                        <a:cubicBezTo>
                          <a:pt x="3466" y="2363"/>
                          <a:pt x="3466" y="2646"/>
                          <a:pt x="3308" y="2804"/>
                        </a:cubicBezTo>
                        <a:cubicBezTo>
                          <a:pt x="3230" y="2883"/>
                          <a:pt x="3119" y="2922"/>
                          <a:pt x="3009" y="2922"/>
                        </a:cubicBezTo>
                        <a:cubicBezTo>
                          <a:pt x="2899" y="2922"/>
                          <a:pt x="2789" y="2883"/>
                          <a:pt x="2710" y="2804"/>
                        </a:cubicBezTo>
                        <a:lnTo>
                          <a:pt x="1229" y="1292"/>
                        </a:lnTo>
                        <a:lnTo>
                          <a:pt x="158" y="2363"/>
                        </a:lnTo>
                        <a:cubicBezTo>
                          <a:pt x="0" y="2520"/>
                          <a:pt x="0" y="2804"/>
                          <a:pt x="158" y="2962"/>
                        </a:cubicBezTo>
                        <a:lnTo>
                          <a:pt x="3056" y="5860"/>
                        </a:lnTo>
                        <a:cubicBezTo>
                          <a:pt x="3135" y="5939"/>
                          <a:pt x="3245" y="5978"/>
                          <a:pt x="3356" y="5978"/>
                        </a:cubicBezTo>
                        <a:cubicBezTo>
                          <a:pt x="3466" y="5978"/>
                          <a:pt x="3576" y="5939"/>
                          <a:pt x="3655" y="5860"/>
                        </a:cubicBezTo>
                        <a:lnTo>
                          <a:pt x="6018" y="3497"/>
                        </a:lnTo>
                        <a:lnTo>
                          <a:pt x="252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0" name="Google Shape;3760;p45"/>
                  <p:cNvSpPr/>
                  <p:nvPr/>
                </p:nvSpPr>
                <p:spPr>
                  <a:xfrm>
                    <a:off x="-40748275" y="3238700"/>
                    <a:ext cx="92175" cy="8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3514" extrusionOk="0">
                        <a:moveTo>
                          <a:pt x="2281" y="0"/>
                        </a:moveTo>
                        <a:cubicBezTo>
                          <a:pt x="1915" y="0"/>
                          <a:pt x="1545" y="142"/>
                          <a:pt x="1261" y="426"/>
                        </a:cubicBezTo>
                        <a:lnTo>
                          <a:pt x="568" y="1119"/>
                        </a:lnTo>
                        <a:cubicBezTo>
                          <a:pt x="1" y="1686"/>
                          <a:pt x="1" y="2568"/>
                          <a:pt x="568" y="3135"/>
                        </a:cubicBezTo>
                        <a:lnTo>
                          <a:pt x="946" y="3513"/>
                        </a:lnTo>
                        <a:lnTo>
                          <a:pt x="3687" y="804"/>
                        </a:lnTo>
                        <a:lnTo>
                          <a:pt x="3277" y="426"/>
                        </a:lnTo>
                        <a:cubicBezTo>
                          <a:pt x="3010" y="142"/>
                          <a:pt x="2647" y="0"/>
                          <a:pt x="228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77" name="Google Shape;4196;p66">
            <a:extLst>
              <a:ext uri="{FF2B5EF4-FFF2-40B4-BE49-F238E27FC236}">
                <a16:creationId xmlns:a16="http://schemas.microsoft.com/office/drawing/2014/main" id="{B56AE6C7-073F-4B11-8565-85119B675525}"/>
              </a:ext>
            </a:extLst>
          </p:cNvPr>
          <p:cNvSpPr/>
          <p:nvPr/>
        </p:nvSpPr>
        <p:spPr>
          <a:xfrm>
            <a:off x="4499696" y="1872343"/>
            <a:ext cx="481227" cy="300466"/>
          </a:xfrm>
          <a:custGeom>
            <a:avLst/>
            <a:gdLst/>
            <a:ahLst/>
            <a:cxnLst/>
            <a:rect l="l" t="t" r="r" b="b"/>
            <a:pathLst>
              <a:path w="8804" h="5497" extrusionOk="0">
                <a:moveTo>
                  <a:pt x="4418" y="0"/>
                </a:moveTo>
                <a:cubicBezTo>
                  <a:pt x="3635" y="0"/>
                  <a:pt x="2862" y="206"/>
                  <a:pt x="2172" y="638"/>
                </a:cubicBezTo>
                <a:cubicBezTo>
                  <a:pt x="1154" y="1263"/>
                  <a:pt x="399" y="2317"/>
                  <a:pt x="114" y="3466"/>
                </a:cubicBezTo>
                <a:cubicBezTo>
                  <a:pt x="41" y="3751"/>
                  <a:pt x="1" y="4049"/>
                  <a:pt x="1" y="4334"/>
                </a:cubicBezTo>
                <a:cubicBezTo>
                  <a:pt x="1" y="4429"/>
                  <a:pt x="59" y="4520"/>
                  <a:pt x="154" y="4543"/>
                </a:cubicBezTo>
                <a:cubicBezTo>
                  <a:pt x="164" y="4544"/>
                  <a:pt x="174" y="4545"/>
                  <a:pt x="184" y="4545"/>
                </a:cubicBezTo>
                <a:cubicBezTo>
                  <a:pt x="274" y="4545"/>
                  <a:pt x="381" y="4474"/>
                  <a:pt x="381" y="4389"/>
                </a:cubicBezTo>
                <a:cubicBezTo>
                  <a:pt x="399" y="3240"/>
                  <a:pt x="946" y="2145"/>
                  <a:pt x="1792" y="1376"/>
                </a:cubicBezTo>
                <a:cubicBezTo>
                  <a:pt x="2226" y="996"/>
                  <a:pt x="2715" y="715"/>
                  <a:pt x="3262" y="543"/>
                </a:cubicBezTo>
                <a:cubicBezTo>
                  <a:pt x="3633" y="430"/>
                  <a:pt x="4012" y="375"/>
                  <a:pt x="4393" y="375"/>
                </a:cubicBezTo>
                <a:cubicBezTo>
                  <a:pt x="4575" y="375"/>
                  <a:pt x="4758" y="387"/>
                  <a:pt x="4940" y="412"/>
                </a:cubicBezTo>
                <a:cubicBezTo>
                  <a:pt x="6071" y="562"/>
                  <a:pt x="7148" y="1168"/>
                  <a:pt x="7804" y="2109"/>
                </a:cubicBezTo>
                <a:cubicBezTo>
                  <a:pt x="8166" y="2620"/>
                  <a:pt x="8410" y="3258"/>
                  <a:pt x="8315" y="3882"/>
                </a:cubicBezTo>
                <a:cubicBezTo>
                  <a:pt x="8279" y="4108"/>
                  <a:pt x="8220" y="4316"/>
                  <a:pt x="8107" y="4520"/>
                </a:cubicBezTo>
                <a:cubicBezTo>
                  <a:pt x="8071" y="4633"/>
                  <a:pt x="8012" y="4728"/>
                  <a:pt x="7958" y="4823"/>
                </a:cubicBezTo>
                <a:cubicBezTo>
                  <a:pt x="7881" y="4918"/>
                  <a:pt x="7827" y="4972"/>
                  <a:pt x="7750" y="5031"/>
                </a:cubicBezTo>
                <a:cubicBezTo>
                  <a:pt x="7732" y="5049"/>
                  <a:pt x="7714" y="5067"/>
                  <a:pt x="7691" y="5067"/>
                </a:cubicBezTo>
                <a:cubicBezTo>
                  <a:pt x="7691" y="5067"/>
                  <a:pt x="7691" y="5067"/>
                  <a:pt x="7691" y="5067"/>
                </a:cubicBezTo>
                <a:lnTo>
                  <a:pt x="7691" y="5067"/>
                </a:lnTo>
                <a:cubicBezTo>
                  <a:pt x="7682" y="5076"/>
                  <a:pt x="7682" y="5081"/>
                  <a:pt x="7684" y="5081"/>
                </a:cubicBezTo>
                <a:cubicBezTo>
                  <a:pt x="7685" y="5081"/>
                  <a:pt x="7686" y="5080"/>
                  <a:pt x="7687" y="5080"/>
                </a:cubicBezTo>
                <a:lnTo>
                  <a:pt x="7687" y="5080"/>
                </a:lnTo>
                <a:cubicBezTo>
                  <a:pt x="7681" y="5085"/>
                  <a:pt x="7673" y="5085"/>
                  <a:pt x="7673" y="5085"/>
                </a:cubicBezTo>
                <a:cubicBezTo>
                  <a:pt x="7655" y="5108"/>
                  <a:pt x="7637" y="5108"/>
                  <a:pt x="7600" y="5126"/>
                </a:cubicBezTo>
                <a:cubicBezTo>
                  <a:pt x="7613" y="5120"/>
                  <a:pt x="7614" y="5118"/>
                  <a:pt x="7610" y="5118"/>
                </a:cubicBezTo>
                <a:cubicBezTo>
                  <a:pt x="7602" y="5118"/>
                  <a:pt x="7572" y="5126"/>
                  <a:pt x="7560" y="5126"/>
                </a:cubicBezTo>
                <a:lnTo>
                  <a:pt x="7542" y="5126"/>
                </a:lnTo>
                <a:cubicBezTo>
                  <a:pt x="7542" y="5126"/>
                  <a:pt x="7518" y="5118"/>
                  <a:pt x="7512" y="5118"/>
                </a:cubicBezTo>
                <a:cubicBezTo>
                  <a:pt x="7510" y="5118"/>
                  <a:pt x="7512" y="5120"/>
                  <a:pt x="7524" y="5126"/>
                </a:cubicBezTo>
                <a:cubicBezTo>
                  <a:pt x="7487" y="5108"/>
                  <a:pt x="7465" y="5108"/>
                  <a:pt x="7447" y="5085"/>
                </a:cubicBezTo>
                <a:cubicBezTo>
                  <a:pt x="7429" y="5085"/>
                  <a:pt x="7410" y="5067"/>
                  <a:pt x="7410" y="5067"/>
                </a:cubicBezTo>
                <a:cubicBezTo>
                  <a:pt x="7404" y="5064"/>
                  <a:pt x="7400" y="5063"/>
                  <a:pt x="7398" y="5062"/>
                </a:cubicBezTo>
                <a:lnTo>
                  <a:pt x="7398" y="5062"/>
                </a:lnTo>
                <a:cubicBezTo>
                  <a:pt x="7397" y="5060"/>
                  <a:pt x="7396" y="5055"/>
                  <a:pt x="7392" y="5049"/>
                </a:cubicBezTo>
                <a:lnTo>
                  <a:pt x="7374" y="5031"/>
                </a:lnTo>
                <a:cubicBezTo>
                  <a:pt x="7374" y="5013"/>
                  <a:pt x="7374" y="5031"/>
                  <a:pt x="7352" y="4995"/>
                </a:cubicBezTo>
                <a:cubicBezTo>
                  <a:pt x="7334" y="4954"/>
                  <a:pt x="7334" y="4918"/>
                  <a:pt x="7334" y="4859"/>
                </a:cubicBezTo>
                <a:cubicBezTo>
                  <a:pt x="7315" y="4769"/>
                  <a:pt x="7334" y="4656"/>
                  <a:pt x="7352" y="4543"/>
                </a:cubicBezTo>
                <a:cubicBezTo>
                  <a:pt x="7374" y="4258"/>
                  <a:pt x="7392" y="4013"/>
                  <a:pt x="7334" y="3751"/>
                </a:cubicBezTo>
                <a:cubicBezTo>
                  <a:pt x="7279" y="3466"/>
                  <a:pt x="7184" y="3185"/>
                  <a:pt x="7035" y="2918"/>
                </a:cubicBezTo>
                <a:cubicBezTo>
                  <a:pt x="6496" y="1915"/>
                  <a:pt x="5445" y="1235"/>
                  <a:pt x="4303" y="1235"/>
                </a:cubicBezTo>
                <a:cubicBezTo>
                  <a:pt x="4246" y="1235"/>
                  <a:pt x="4188" y="1237"/>
                  <a:pt x="4131" y="1240"/>
                </a:cubicBezTo>
                <a:cubicBezTo>
                  <a:pt x="2964" y="1299"/>
                  <a:pt x="1833" y="2073"/>
                  <a:pt x="1380" y="3163"/>
                </a:cubicBezTo>
                <a:cubicBezTo>
                  <a:pt x="1245" y="3502"/>
                  <a:pt x="1190" y="3900"/>
                  <a:pt x="1380" y="4221"/>
                </a:cubicBezTo>
                <a:cubicBezTo>
                  <a:pt x="1507" y="4419"/>
                  <a:pt x="1731" y="4543"/>
                  <a:pt x="1963" y="4543"/>
                </a:cubicBezTo>
                <a:cubicBezTo>
                  <a:pt x="2039" y="4543"/>
                  <a:pt x="2116" y="4530"/>
                  <a:pt x="2190" y="4502"/>
                </a:cubicBezTo>
                <a:cubicBezTo>
                  <a:pt x="2452" y="4407"/>
                  <a:pt x="2624" y="4144"/>
                  <a:pt x="2774" y="3918"/>
                </a:cubicBezTo>
                <a:cubicBezTo>
                  <a:pt x="2923" y="3674"/>
                  <a:pt x="3113" y="3466"/>
                  <a:pt x="3339" y="3276"/>
                </a:cubicBezTo>
                <a:cubicBezTo>
                  <a:pt x="3670" y="3017"/>
                  <a:pt x="4087" y="2848"/>
                  <a:pt x="4509" y="2848"/>
                </a:cubicBezTo>
                <a:cubicBezTo>
                  <a:pt x="4641" y="2848"/>
                  <a:pt x="4774" y="2865"/>
                  <a:pt x="4904" y="2900"/>
                </a:cubicBezTo>
                <a:cubicBezTo>
                  <a:pt x="5411" y="3032"/>
                  <a:pt x="5881" y="3466"/>
                  <a:pt x="5976" y="3977"/>
                </a:cubicBezTo>
                <a:cubicBezTo>
                  <a:pt x="6035" y="4203"/>
                  <a:pt x="6017" y="4466"/>
                  <a:pt x="5845" y="4633"/>
                </a:cubicBezTo>
                <a:cubicBezTo>
                  <a:pt x="5805" y="4663"/>
                  <a:pt x="5763" y="4681"/>
                  <a:pt x="5712" y="4681"/>
                </a:cubicBezTo>
                <a:cubicBezTo>
                  <a:pt x="5694" y="4681"/>
                  <a:pt x="5675" y="4678"/>
                  <a:pt x="5655" y="4674"/>
                </a:cubicBezTo>
                <a:cubicBezTo>
                  <a:pt x="5565" y="4633"/>
                  <a:pt x="5506" y="4520"/>
                  <a:pt x="5452" y="4429"/>
                </a:cubicBezTo>
                <a:cubicBezTo>
                  <a:pt x="5375" y="4276"/>
                  <a:pt x="5316" y="4144"/>
                  <a:pt x="5225" y="4013"/>
                </a:cubicBezTo>
                <a:cubicBezTo>
                  <a:pt x="5112" y="3882"/>
                  <a:pt x="4977" y="3769"/>
                  <a:pt x="4827" y="3692"/>
                </a:cubicBezTo>
                <a:cubicBezTo>
                  <a:pt x="4684" y="3601"/>
                  <a:pt x="4513" y="3552"/>
                  <a:pt x="4340" y="3552"/>
                </a:cubicBezTo>
                <a:cubicBezTo>
                  <a:pt x="4197" y="3552"/>
                  <a:pt x="4052" y="3586"/>
                  <a:pt x="3923" y="3656"/>
                </a:cubicBezTo>
                <a:cubicBezTo>
                  <a:pt x="3660" y="3823"/>
                  <a:pt x="3470" y="4090"/>
                  <a:pt x="3506" y="4407"/>
                </a:cubicBezTo>
                <a:cubicBezTo>
                  <a:pt x="3517" y="4519"/>
                  <a:pt x="3599" y="4569"/>
                  <a:pt x="3684" y="4569"/>
                </a:cubicBezTo>
                <a:cubicBezTo>
                  <a:pt x="3788" y="4569"/>
                  <a:pt x="3896" y="4495"/>
                  <a:pt x="3886" y="4371"/>
                </a:cubicBezTo>
                <a:cubicBezTo>
                  <a:pt x="3846" y="4126"/>
                  <a:pt x="4113" y="3936"/>
                  <a:pt x="4339" y="3918"/>
                </a:cubicBezTo>
                <a:cubicBezTo>
                  <a:pt x="4619" y="3918"/>
                  <a:pt x="4864" y="4144"/>
                  <a:pt x="5017" y="4389"/>
                </a:cubicBezTo>
                <a:cubicBezTo>
                  <a:pt x="5167" y="4656"/>
                  <a:pt x="5280" y="4972"/>
                  <a:pt x="5619" y="5049"/>
                </a:cubicBezTo>
                <a:cubicBezTo>
                  <a:pt x="5652" y="5056"/>
                  <a:pt x="5685" y="5059"/>
                  <a:pt x="5716" y="5059"/>
                </a:cubicBezTo>
                <a:cubicBezTo>
                  <a:pt x="5959" y="5059"/>
                  <a:pt x="6164" y="4872"/>
                  <a:pt x="6280" y="4656"/>
                </a:cubicBezTo>
                <a:cubicBezTo>
                  <a:pt x="6542" y="4126"/>
                  <a:pt x="6280" y="3466"/>
                  <a:pt x="5904" y="3072"/>
                </a:cubicBezTo>
                <a:cubicBezTo>
                  <a:pt x="5526" y="2679"/>
                  <a:pt x="5005" y="2470"/>
                  <a:pt x="4467" y="2470"/>
                </a:cubicBezTo>
                <a:cubicBezTo>
                  <a:pt x="4387" y="2470"/>
                  <a:pt x="4306" y="2475"/>
                  <a:pt x="4226" y="2484"/>
                </a:cubicBezTo>
                <a:cubicBezTo>
                  <a:pt x="3601" y="2579"/>
                  <a:pt x="3036" y="2937"/>
                  <a:pt x="2642" y="3448"/>
                </a:cubicBezTo>
                <a:cubicBezTo>
                  <a:pt x="2489" y="3656"/>
                  <a:pt x="2376" y="3918"/>
                  <a:pt x="2172" y="4090"/>
                </a:cubicBezTo>
                <a:cubicBezTo>
                  <a:pt x="2094" y="4135"/>
                  <a:pt x="2028" y="4167"/>
                  <a:pt x="1944" y="4167"/>
                </a:cubicBezTo>
                <a:cubicBezTo>
                  <a:pt x="1926" y="4167"/>
                  <a:pt x="1907" y="4166"/>
                  <a:pt x="1887" y="4163"/>
                </a:cubicBezTo>
                <a:cubicBezTo>
                  <a:pt x="1774" y="4144"/>
                  <a:pt x="1697" y="4031"/>
                  <a:pt x="1661" y="3918"/>
                </a:cubicBezTo>
                <a:cubicBezTo>
                  <a:pt x="1548" y="3638"/>
                  <a:pt x="1738" y="3276"/>
                  <a:pt x="1869" y="3032"/>
                </a:cubicBezTo>
                <a:cubicBezTo>
                  <a:pt x="2000" y="2787"/>
                  <a:pt x="2190" y="2561"/>
                  <a:pt x="2376" y="2371"/>
                </a:cubicBezTo>
                <a:cubicBezTo>
                  <a:pt x="2810" y="1996"/>
                  <a:pt x="3339" y="1733"/>
                  <a:pt x="3905" y="1638"/>
                </a:cubicBezTo>
                <a:cubicBezTo>
                  <a:pt x="4030" y="1619"/>
                  <a:pt x="4156" y="1610"/>
                  <a:pt x="4281" y="1610"/>
                </a:cubicBezTo>
                <a:cubicBezTo>
                  <a:pt x="5283" y="1610"/>
                  <a:pt x="6243" y="2204"/>
                  <a:pt x="6714" y="3108"/>
                </a:cubicBezTo>
                <a:cubicBezTo>
                  <a:pt x="6845" y="3371"/>
                  <a:pt x="6940" y="3638"/>
                  <a:pt x="6994" y="3918"/>
                </a:cubicBezTo>
                <a:cubicBezTo>
                  <a:pt x="7035" y="4163"/>
                  <a:pt x="6976" y="4389"/>
                  <a:pt x="6958" y="4633"/>
                </a:cubicBezTo>
                <a:cubicBezTo>
                  <a:pt x="6940" y="4900"/>
                  <a:pt x="6958" y="5162"/>
                  <a:pt x="7166" y="5352"/>
                </a:cubicBezTo>
                <a:cubicBezTo>
                  <a:pt x="7273" y="5447"/>
                  <a:pt x="7419" y="5496"/>
                  <a:pt x="7564" y="5496"/>
                </a:cubicBezTo>
                <a:cubicBezTo>
                  <a:pt x="7647" y="5496"/>
                  <a:pt x="7730" y="5480"/>
                  <a:pt x="7804" y="5447"/>
                </a:cubicBezTo>
                <a:cubicBezTo>
                  <a:pt x="8012" y="5352"/>
                  <a:pt x="8184" y="5162"/>
                  <a:pt x="8297" y="4972"/>
                </a:cubicBezTo>
                <a:cubicBezTo>
                  <a:pt x="8446" y="4746"/>
                  <a:pt x="8541" y="4520"/>
                  <a:pt x="8618" y="4276"/>
                </a:cubicBezTo>
                <a:cubicBezTo>
                  <a:pt x="8804" y="3656"/>
                  <a:pt x="8709" y="3013"/>
                  <a:pt x="8428" y="2430"/>
                </a:cubicBezTo>
                <a:cubicBezTo>
                  <a:pt x="7899" y="1317"/>
                  <a:pt x="6827" y="507"/>
                  <a:pt x="5655" y="168"/>
                </a:cubicBezTo>
                <a:cubicBezTo>
                  <a:pt x="5246" y="57"/>
                  <a:pt x="4831" y="0"/>
                  <a:pt x="441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3645;p45">
            <a:extLst>
              <a:ext uri="{FF2B5EF4-FFF2-40B4-BE49-F238E27FC236}">
                <a16:creationId xmlns:a16="http://schemas.microsoft.com/office/drawing/2014/main" id="{B3C0BD4B-9A7F-415D-AF07-86DA04E39BB6}"/>
              </a:ext>
            </a:extLst>
          </p:cNvPr>
          <p:cNvSpPr txBox="1"/>
          <p:nvPr/>
        </p:nvSpPr>
        <p:spPr>
          <a:xfrm>
            <a:off x="4248284" y="1313188"/>
            <a:ext cx="1018347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day off: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12:00 25/06 –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12:00 26/06</a:t>
            </a:r>
            <a:endParaRPr sz="1000" b="1" dirty="0">
              <a:solidFill>
                <a:schemeClr val="accent3">
                  <a:lumMod val="75000"/>
                </a:schemeClr>
              </a:solidFill>
              <a:latin typeface="Ink Free" panose="03080402000500000000" pitchFamily="66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4196;p66">
            <a:extLst>
              <a:ext uri="{FF2B5EF4-FFF2-40B4-BE49-F238E27FC236}">
                <a16:creationId xmlns:a16="http://schemas.microsoft.com/office/drawing/2014/main" id="{88960B45-A09A-4FA8-9AC5-FC9220F44CF5}"/>
              </a:ext>
            </a:extLst>
          </p:cNvPr>
          <p:cNvSpPr/>
          <p:nvPr/>
        </p:nvSpPr>
        <p:spPr>
          <a:xfrm>
            <a:off x="6469490" y="1879231"/>
            <a:ext cx="481227" cy="300466"/>
          </a:xfrm>
          <a:custGeom>
            <a:avLst/>
            <a:gdLst/>
            <a:ahLst/>
            <a:cxnLst/>
            <a:rect l="l" t="t" r="r" b="b"/>
            <a:pathLst>
              <a:path w="8804" h="5497" extrusionOk="0">
                <a:moveTo>
                  <a:pt x="4418" y="0"/>
                </a:moveTo>
                <a:cubicBezTo>
                  <a:pt x="3635" y="0"/>
                  <a:pt x="2862" y="206"/>
                  <a:pt x="2172" y="638"/>
                </a:cubicBezTo>
                <a:cubicBezTo>
                  <a:pt x="1154" y="1263"/>
                  <a:pt x="399" y="2317"/>
                  <a:pt x="114" y="3466"/>
                </a:cubicBezTo>
                <a:cubicBezTo>
                  <a:pt x="41" y="3751"/>
                  <a:pt x="1" y="4049"/>
                  <a:pt x="1" y="4334"/>
                </a:cubicBezTo>
                <a:cubicBezTo>
                  <a:pt x="1" y="4429"/>
                  <a:pt x="59" y="4520"/>
                  <a:pt x="154" y="4543"/>
                </a:cubicBezTo>
                <a:cubicBezTo>
                  <a:pt x="164" y="4544"/>
                  <a:pt x="174" y="4545"/>
                  <a:pt x="184" y="4545"/>
                </a:cubicBezTo>
                <a:cubicBezTo>
                  <a:pt x="274" y="4545"/>
                  <a:pt x="381" y="4474"/>
                  <a:pt x="381" y="4389"/>
                </a:cubicBezTo>
                <a:cubicBezTo>
                  <a:pt x="399" y="3240"/>
                  <a:pt x="946" y="2145"/>
                  <a:pt x="1792" y="1376"/>
                </a:cubicBezTo>
                <a:cubicBezTo>
                  <a:pt x="2226" y="996"/>
                  <a:pt x="2715" y="715"/>
                  <a:pt x="3262" y="543"/>
                </a:cubicBezTo>
                <a:cubicBezTo>
                  <a:pt x="3633" y="430"/>
                  <a:pt x="4012" y="375"/>
                  <a:pt x="4393" y="375"/>
                </a:cubicBezTo>
                <a:cubicBezTo>
                  <a:pt x="4575" y="375"/>
                  <a:pt x="4758" y="387"/>
                  <a:pt x="4940" y="412"/>
                </a:cubicBezTo>
                <a:cubicBezTo>
                  <a:pt x="6071" y="562"/>
                  <a:pt x="7148" y="1168"/>
                  <a:pt x="7804" y="2109"/>
                </a:cubicBezTo>
                <a:cubicBezTo>
                  <a:pt x="8166" y="2620"/>
                  <a:pt x="8410" y="3258"/>
                  <a:pt x="8315" y="3882"/>
                </a:cubicBezTo>
                <a:cubicBezTo>
                  <a:pt x="8279" y="4108"/>
                  <a:pt x="8220" y="4316"/>
                  <a:pt x="8107" y="4520"/>
                </a:cubicBezTo>
                <a:cubicBezTo>
                  <a:pt x="8071" y="4633"/>
                  <a:pt x="8012" y="4728"/>
                  <a:pt x="7958" y="4823"/>
                </a:cubicBezTo>
                <a:cubicBezTo>
                  <a:pt x="7881" y="4918"/>
                  <a:pt x="7827" y="4972"/>
                  <a:pt x="7750" y="5031"/>
                </a:cubicBezTo>
                <a:cubicBezTo>
                  <a:pt x="7732" y="5049"/>
                  <a:pt x="7714" y="5067"/>
                  <a:pt x="7691" y="5067"/>
                </a:cubicBezTo>
                <a:cubicBezTo>
                  <a:pt x="7691" y="5067"/>
                  <a:pt x="7691" y="5067"/>
                  <a:pt x="7691" y="5067"/>
                </a:cubicBezTo>
                <a:lnTo>
                  <a:pt x="7691" y="5067"/>
                </a:lnTo>
                <a:cubicBezTo>
                  <a:pt x="7682" y="5076"/>
                  <a:pt x="7682" y="5081"/>
                  <a:pt x="7684" y="5081"/>
                </a:cubicBezTo>
                <a:cubicBezTo>
                  <a:pt x="7685" y="5081"/>
                  <a:pt x="7686" y="5080"/>
                  <a:pt x="7687" y="5080"/>
                </a:cubicBezTo>
                <a:lnTo>
                  <a:pt x="7687" y="5080"/>
                </a:lnTo>
                <a:cubicBezTo>
                  <a:pt x="7681" y="5085"/>
                  <a:pt x="7673" y="5085"/>
                  <a:pt x="7673" y="5085"/>
                </a:cubicBezTo>
                <a:cubicBezTo>
                  <a:pt x="7655" y="5108"/>
                  <a:pt x="7637" y="5108"/>
                  <a:pt x="7600" y="5126"/>
                </a:cubicBezTo>
                <a:cubicBezTo>
                  <a:pt x="7613" y="5120"/>
                  <a:pt x="7614" y="5118"/>
                  <a:pt x="7610" y="5118"/>
                </a:cubicBezTo>
                <a:cubicBezTo>
                  <a:pt x="7602" y="5118"/>
                  <a:pt x="7572" y="5126"/>
                  <a:pt x="7560" y="5126"/>
                </a:cubicBezTo>
                <a:lnTo>
                  <a:pt x="7542" y="5126"/>
                </a:lnTo>
                <a:cubicBezTo>
                  <a:pt x="7542" y="5126"/>
                  <a:pt x="7518" y="5118"/>
                  <a:pt x="7512" y="5118"/>
                </a:cubicBezTo>
                <a:cubicBezTo>
                  <a:pt x="7510" y="5118"/>
                  <a:pt x="7512" y="5120"/>
                  <a:pt x="7524" y="5126"/>
                </a:cubicBezTo>
                <a:cubicBezTo>
                  <a:pt x="7487" y="5108"/>
                  <a:pt x="7465" y="5108"/>
                  <a:pt x="7447" y="5085"/>
                </a:cubicBezTo>
                <a:cubicBezTo>
                  <a:pt x="7429" y="5085"/>
                  <a:pt x="7410" y="5067"/>
                  <a:pt x="7410" y="5067"/>
                </a:cubicBezTo>
                <a:cubicBezTo>
                  <a:pt x="7404" y="5064"/>
                  <a:pt x="7400" y="5063"/>
                  <a:pt x="7398" y="5062"/>
                </a:cubicBezTo>
                <a:lnTo>
                  <a:pt x="7398" y="5062"/>
                </a:lnTo>
                <a:cubicBezTo>
                  <a:pt x="7397" y="5060"/>
                  <a:pt x="7396" y="5055"/>
                  <a:pt x="7392" y="5049"/>
                </a:cubicBezTo>
                <a:lnTo>
                  <a:pt x="7374" y="5031"/>
                </a:lnTo>
                <a:cubicBezTo>
                  <a:pt x="7374" y="5013"/>
                  <a:pt x="7374" y="5031"/>
                  <a:pt x="7352" y="4995"/>
                </a:cubicBezTo>
                <a:cubicBezTo>
                  <a:pt x="7334" y="4954"/>
                  <a:pt x="7334" y="4918"/>
                  <a:pt x="7334" y="4859"/>
                </a:cubicBezTo>
                <a:cubicBezTo>
                  <a:pt x="7315" y="4769"/>
                  <a:pt x="7334" y="4656"/>
                  <a:pt x="7352" y="4543"/>
                </a:cubicBezTo>
                <a:cubicBezTo>
                  <a:pt x="7374" y="4258"/>
                  <a:pt x="7392" y="4013"/>
                  <a:pt x="7334" y="3751"/>
                </a:cubicBezTo>
                <a:cubicBezTo>
                  <a:pt x="7279" y="3466"/>
                  <a:pt x="7184" y="3185"/>
                  <a:pt x="7035" y="2918"/>
                </a:cubicBezTo>
                <a:cubicBezTo>
                  <a:pt x="6496" y="1915"/>
                  <a:pt x="5445" y="1235"/>
                  <a:pt x="4303" y="1235"/>
                </a:cubicBezTo>
                <a:cubicBezTo>
                  <a:pt x="4246" y="1235"/>
                  <a:pt x="4188" y="1237"/>
                  <a:pt x="4131" y="1240"/>
                </a:cubicBezTo>
                <a:cubicBezTo>
                  <a:pt x="2964" y="1299"/>
                  <a:pt x="1833" y="2073"/>
                  <a:pt x="1380" y="3163"/>
                </a:cubicBezTo>
                <a:cubicBezTo>
                  <a:pt x="1245" y="3502"/>
                  <a:pt x="1190" y="3900"/>
                  <a:pt x="1380" y="4221"/>
                </a:cubicBezTo>
                <a:cubicBezTo>
                  <a:pt x="1507" y="4419"/>
                  <a:pt x="1731" y="4543"/>
                  <a:pt x="1963" y="4543"/>
                </a:cubicBezTo>
                <a:cubicBezTo>
                  <a:pt x="2039" y="4543"/>
                  <a:pt x="2116" y="4530"/>
                  <a:pt x="2190" y="4502"/>
                </a:cubicBezTo>
                <a:cubicBezTo>
                  <a:pt x="2452" y="4407"/>
                  <a:pt x="2624" y="4144"/>
                  <a:pt x="2774" y="3918"/>
                </a:cubicBezTo>
                <a:cubicBezTo>
                  <a:pt x="2923" y="3674"/>
                  <a:pt x="3113" y="3466"/>
                  <a:pt x="3339" y="3276"/>
                </a:cubicBezTo>
                <a:cubicBezTo>
                  <a:pt x="3670" y="3017"/>
                  <a:pt x="4087" y="2848"/>
                  <a:pt x="4509" y="2848"/>
                </a:cubicBezTo>
                <a:cubicBezTo>
                  <a:pt x="4641" y="2848"/>
                  <a:pt x="4774" y="2865"/>
                  <a:pt x="4904" y="2900"/>
                </a:cubicBezTo>
                <a:cubicBezTo>
                  <a:pt x="5411" y="3032"/>
                  <a:pt x="5881" y="3466"/>
                  <a:pt x="5976" y="3977"/>
                </a:cubicBezTo>
                <a:cubicBezTo>
                  <a:pt x="6035" y="4203"/>
                  <a:pt x="6017" y="4466"/>
                  <a:pt x="5845" y="4633"/>
                </a:cubicBezTo>
                <a:cubicBezTo>
                  <a:pt x="5805" y="4663"/>
                  <a:pt x="5763" y="4681"/>
                  <a:pt x="5712" y="4681"/>
                </a:cubicBezTo>
                <a:cubicBezTo>
                  <a:pt x="5694" y="4681"/>
                  <a:pt x="5675" y="4678"/>
                  <a:pt x="5655" y="4674"/>
                </a:cubicBezTo>
                <a:cubicBezTo>
                  <a:pt x="5565" y="4633"/>
                  <a:pt x="5506" y="4520"/>
                  <a:pt x="5452" y="4429"/>
                </a:cubicBezTo>
                <a:cubicBezTo>
                  <a:pt x="5375" y="4276"/>
                  <a:pt x="5316" y="4144"/>
                  <a:pt x="5225" y="4013"/>
                </a:cubicBezTo>
                <a:cubicBezTo>
                  <a:pt x="5112" y="3882"/>
                  <a:pt x="4977" y="3769"/>
                  <a:pt x="4827" y="3692"/>
                </a:cubicBezTo>
                <a:cubicBezTo>
                  <a:pt x="4684" y="3601"/>
                  <a:pt x="4513" y="3552"/>
                  <a:pt x="4340" y="3552"/>
                </a:cubicBezTo>
                <a:cubicBezTo>
                  <a:pt x="4197" y="3552"/>
                  <a:pt x="4052" y="3586"/>
                  <a:pt x="3923" y="3656"/>
                </a:cubicBezTo>
                <a:cubicBezTo>
                  <a:pt x="3660" y="3823"/>
                  <a:pt x="3470" y="4090"/>
                  <a:pt x="3506" y="4407"/>
                </a:cubicBezTo>
                <a:cubicBezTo>
                  <a:pt x="3517" y="4519"/>
                  <a:pt x="3599" y="4569"/>
                  <a:pt x="3684" y="4569"/>
                </a:cubicBezTo>
                <a:cubicBezTo>
                  <a:pt x="3788" y="4569"/>
                  <a:pt x="3896" y="4495"/>
                  <a:pt x="3886" y="4371"/>
                </a:cubicBezTo>
                <a:cubicBezTo>
                  <a:pt x="3846" y="4126"/>
                  <a:pt x="4113" y="3936"/>
                  <a:pt x="4339" y="3918"/>
                </a:cubicBezTo>
                <a:cubicBezTo>
                  <a:pt x="4619" y="3918"/>
                  <a:pt x="4864" y="4144"/>
                  <a:pt x="5017" y="4389"/>
                </a:cubicBezTo>
                <a:cubicBezTo>
                  <a:pt x="5167" y="4656"/>
                  <a:pt x="5280" y="4972"/>
                  <a:pt x="5619" y="5049"/>
                </a:cubicBezTo>
                <a:cubicBezTo>
                  <a:pt x="5652" y="5056"/>
                  <a:pt x="5685" y="5059"/>
                  <a:pt x="5716" y="5059"/>
                </a:cubicBezTo>
                <a:cubicBezTo>
                  <a:pt x="5959" y="5059"/>
                  <a:pt x="6164" y="4872"/>
                  <a:pt x="6280" y="4656"/>
                </a:cubicBezTo>
                <a:cubicBezTo>
                  <a:pt x="6542" y="4126"/>
                  <a:pt x="6280" y="3466"/>
                  <a:pt x="5904" y="3072"/>
                </a:cubicBezTo>
                <a:cubicBezTo>
                  <a:pt x="5526" y="2679"/>
                  <a:pt x="5005" y="2470"/>
                  <a:pt x="4467" y="2470"/>
                </a:cubicBezTo>
                <a:cubicBezTo>
                  <a:pt x="4387" y="2470"/>
                  <a:pt x="4306" y="2475"/>
                  <a:pt x="4226" y="2484"/>
                </a:cubicBezTo>
                <a:cubicBezTo>
                  <a:pt x="3601" y="2579"/>
                  <a:pt x="3036" y="2937"/>
                  <a:pt x="2642" y="3448"/>
                </a:cubicBezTo>
                <a:cubicBezTo>
                  <a:pt x="2489" y="3656"/>
                  <a:pt x="2376" y="3918"/>
                  <a:pt x="2172" y="4090"/>
                </a:cubicBezTo>
                <a:cubicBezTo>
                  <a:pt x="2094" y="4135"/>
                  <a:pt x="2028" y="4167"/>
                  <a:pt x="1944" y="4167"/>
                </a:cubicBezTo>
                <a:cubicBezTo>
                  <a:pt x="1926" y="4167"/>
                  <a:pt x="1907" y="4166"/>
                  <a:pt x="1887" y="4163"/>
                </a:cubicBezTo>
                <a:cubicBezTo>
                  <a:pt x="1774" y="4144"/>
                  <a:pt x="1697" y="4031"/>
                  <a:pt x="1661" y="3918"/>
                </a:cubicBezTo>
                <a:cubicBezTo>
                  <a:pt x="1548" y="3638"/>
                  <a:pt x="1738" y="3276"/>
                  <a:pt x="1869" y="3032"/>
                </a:cubicBezTo>
                <a:cubicBezTo>
                  <a:pt x="2000" y="2787"/>
                  <a:pt x="2190" y="2561"/>
                  <a:pt x="2376" y="2371"/>
                </a:cubicBezTo>
                <a:cubicBezTo>
                  <a:pt x="2810" y="1996"/>
                  <a:pt x="3339" y="1733"/>
                  <a:pt x="3905" y="1638"/>
                </a:cubicBezTo>
                <a:cubicBezTo>
                  <a:pt x="4030" y="1619"/>
                  <a:pt x="4156" y="1610"/>
                  <a:pt x="4281" y="1610"/>
                </a:cubicBezTo>
                <a:cubicBezTo>
                  <a:pt x="5283" y="1610"/>
                  <a:pt x="6243" y="2204"/>
                  <a:pt x="6714" y="3108"/>
                </a:cubicBezTo>
                <a:cubicBezTo>
                  <a:pt x="6845" y="3371"/>
                  <a:pt x="6940" y="3638"/>
                  <a:pt x="6994" y="3918"/>
                </a:cubicBezTo>
                <a:cubicBezTo>
                  <a:pt x="7035" y="4163"/>
                  <a:pt x="6976" y="4389"/>
                  <a:pt x="6958" y="4633"/>
                </a:cubicBezTo>
                <a:cubicBezTo>
                  <a:pt x="6940" y="4900"/>
                  <a:pt x="6958" y="5162"/>
                  <a:pt x="7166" y="5352"/>
                </a:cubicBezTo>
                <a:cubicBezTo>
                  <a:pt x="7273" y="5447"/>
                  <a:pt x="7419" y="5496"/>
                  <a:pt x="7564" y="5496"/>
                </a:cubicBezTo>
                <a:cubicBezTo>
                  <a:pt x="7647" y="5496"/>
                  <a:pt x="7730" y="5480"/>
                  <a:pt x="7804" y="5447"/>
                </a:cubicBezTo>
                <a:cubicBezTo>
                  <a:pt x="8012" y="5352"/>
                  <a:pt x="8184" y="5162"/>
                  <a:pt x="8297" y="4972"/>
                </a:cubicBezTo>
                <a:cubicBezTo>
                  <a:pt x="8446" y="4746"/>
                  <a:pt x="8541" y="4520"/>
                  <a:pt x="8618" y="4276"/>
                </a:cubicBezTo>
                <a:cubicBezTo>
                  <a:pt x="8804" y="3656"/>
                  <a:pt x="8709" y="3013"/>
                  <a:pt x="8428" y="2430"/>
                </a:cubicBezTo>
                <a:cubicBezTo>
                  <a:pt x="7899" y="1317"/>
                  <a:pt x="6827" y="507"/>
                  <a:pt x="5655" y="168"/>
                </a:cubicBezTo>
                <a:cubicBezTo>
                  <a:pt x="5246" y="57"/>
                  <a:pt x="4831" y="0"/>
                  <a:pt x="441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3645;p45">
            <a:extLst>
              <a:ext uri="{FF2B5EF4-FFF2-40B4-BE49-F238E27FC236}">
                <a16:creationId xmlns:a16="http://schemas.microsoft.com/office/drawing/2014/main" id="{B83BEE6B-5C8D-43D9-AD4D-A4FA1119F217}"/>
              </a:ext>
            </a:extLst>
          </p:cNvPr>
          <p:cNvSpPr txBox="1"/>
          <p:nvPr/>
        </p:nvSpPr>
        <p:spPr>
          <a:xfrm>
            <a:off x="6212044" y="1299116"/>
            <a:ext cx="1018347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4">
                    <a:lumMod val="50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days off: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4">
                    <a:lumMod val="50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19:30 01/07 –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solidFill>
                  <a:schemeClr val="accent4">
                    <a:lumMod val="50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19:30 03/07</a:t>
            </a:r>
            <a:endParaRPr sz="1000" b="1" dirty="0">
              <a:solidFill>
                <a:schemeClr val="accent4">
                  <a:lumMod val="50000"/>
                </a:schemeClr>
              </a:solidFill>
              <a:latin typeface="Ink Free" panose="03080402000500000000" pitchFamily="66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3648;p45">
            <a:extLst>
              <a:ext uri="{FF2B5EF4-FFF2-40B4-BE49-F238E27FC236}">
                <a16:creationId xmlns:a16="http://schemas.microsoft.com/office/drawing/2014/main" id="{8A07F56E-A443-465A-80C1-88835A5E573D}"/>
              </a:ext>
            </a:extLst>
          </p:cNvPr>
          <p:cNvSpPr txBox="1"/>
          <p:nvPr/>
        </p:nvSpPr>
        <p:spPr>
          <a:xfrm>
            <a:off x="5385327" y="4347695"/>
            <a:ext cx="2389212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  <a:latin typeface="Ink Free" panose="03080402000500000000" pitchFamily="66" charset="0"/>
                <a:ea typeface="Lato"/>
                <a:cs typeface="Lato"/>
                <a:sym typeface="Lato"/>
              </a:rPr>
              <a:t>and submit the report ~</a:t>
            </a:r>
            <a:endParaRPr dirty="0">
              <a:solidFill>
                <a:schemeClr val="dk2"/>
              </a:solidFill>
              <a:latin typeface="Ink Free" panose="03080402000500000000" pitchFamily="66" charset="0"/>
              <a:ea typeface="Lato"/>
              <a:cs typeface="Lato"/>
              <a:sym typeface="Lato"/>
            </a:endParaRPr>
          </a:p>
        </p:txBody>
      </p:sp>
      <p:sp>
        <p:nvSpPr>
          <p:cNvPr id="183" name="Google Shape;3645;p45">
            <a:extLst>
              <a:ext uri="{FF2B5EF4-FFF2-40B4-BE49-F238E27FC236}">
                <a16:creationId xmlns:a16="http://schemas.microsoft.com/office/drawing/2014/main" id="{BBB64547-D2DC-4B0E-ADE0-9F00585D4E89}"/>
              </a:ext>
            </a:extLst>
          </p:cNvPr>
          <p:cNvSpPr txBox="1"/>
          <p:nvPr/>
        </p:nvSpPr>
        <p:spPr>
          <a:xfrm>
            <a:off x="630549" y="4140970"/>
            <a:ext cx="261166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i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Open Sans"/>
                <a:cs typeface="Open Sans"/>
                <a:sym typeface="Open Sans"/>
              </a:rPr>
              <a:t>(*): the timeline was extended to 01/07 (1 day). The day-off phase was also 1 day more than planned.</a:t>
            </a:r>
            <a:endParaRPr sz="1200" i="1" dirty="0">
              <a:solidFill>
                <a:schemeClr val="accent3">
                  <a:lumMod val="75000"/>
                </a:schemeClr>
              </a:solidFill>
              <a:latin typeface="Ink Free" panose="03080402000500000000" pitchFamily="66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5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How much have we done (approximately)</a:t>
            </a:r>
            <a:r>
              <a:rPr lang="en" dirty="0"/>
              <a:t>?</a:t>
            </a:r>
            <a:endParaRPr dirty="0"/>
          </a:p>
        </p:txBody>
      </p:sp>
      <p:sp>
        <p:nvSpPr>
          <p:cNvPr id="4054" name="Google Shape;4054;p57"/>
          <p:cNvSpPr txBox="1">
            <a:spLocks noGrp="1"/>
          </p:cNvSpPr>
          <p:nvPr>
            <p:ph type="subTitle" idx="1"/>
          </p:nvPr>
        </p:nvSpPr>
        <p:spPr>
          <a:xfrm>
            <a:off x="980974" y="3796167"/>
            <a:ext cx="2015285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k Free" panose="03080402000500000000" pitchFamily="66" charset="0"/>
              </a:rPr>
              <a:t>No missing value, separated datasets for separated countries. That’s fine.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4055" name="Google Shape;4055;p57"/>
          <p:cNvSpPr txBox="1">
            <a:spLocks noGrp="1"/>
          </p:cNvSpPr>
          <p:nvPr>
            <p:ph type="title"/>
          </p:nvPr>
        </p:nvSpPr>
        <p:spPr>
          <a:xfrm>
            <a:off x="980975" y="3569324"/>
            <a:ext cx="1952568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Task 2: Data analysis</a:t>
            </a:r>
            <a:endParaRPr dirty="0"/>
          </a:p>
        </p:txBody>
      </p:sp>
      <p:sp>
        <p:nvSpPr>
          <p:cNvPr id="4056" name="Google Shape;4056;p57"/>
          <p:cNvSpPr txBox="1">
            <a:spLocks noGrp="1"/>
          </p:cNvSpPr>
          <p:nvPr>
            <p:ph type="title" idx="2"/>
          </p:nvPr>
        </p:nvSpPr>
        <p:spPr>
          <a:xfrm>
            <a:off x="980984" y="3129813"/>
            <a:ext cx="17169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6</a:t>
            </a:r>
            <a:r>
              <a:rPr lang="en" dirty="0"/>
              <a:t>0%</a:t>
            </a:r>
            <a:endParaRPr dirty="0"/>
          </a:p>
        </p:txBody>
      </p:sp>
      <p:sp>
        <p:nvSpPr>
          <p:cNvPr id="4057" name="Google Shape;4057;p57"/>
          <p:cNvSpPr txBox="1">
            <a:spLocks noGrp="1"/>
          </p:cNvSpPr>
          <p:nvPr>
            <p:ph type="subTitle" idx="3"/>
          </p:nvPr>
        </p:nvSpPr>
        <p:spPr>
          <a:xfrm>
            <a:off x="980975" y="2132567"/>
            <a:ext cx="1716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k Free" panose="03080402000500000000" pitchFamily="66" charset="0"/>
              </a:rPr>
              <a:t>And that took a whole week. Not good. Not good.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4058" name="Google Shape;4058;p57"/>
          <p:cNvSpPr txBox="1">
            <a:spLocks noGrp="1"/>
          </p:cNvSpPr>
          <p:nvPr>
            <p:ph type="title" idx="4"/>
          </p:nvPr>
        </p:nvSpPr>
        <p:spPr>
          <a:xfrm>
            <a:off x="980976" y="1905724"/>
            <a:ext cx="2049156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Task 1: Data obtaining</a:t>
            </a:r>
            <a:endParaRPr dirty="0"/>
          </a:p>
        </p:txBody>
      </p:sp>
      <p:sp>
        <p:nvSpPr>
          <p:cNvPr id="4059" name="Google Shape;4059;p57"/>
          <p:cNvSpPr txBox="1">
            <a:spLocks noGrp="1"/>
          </p:cNvSpPr>
          <p:nvPr>
            <p:ph type="title" idx="5"/>
          </p:nvPr>
        </p:nvSpPr>
        <p:spPr>
          <a:xfrm>
            <a:off x="980984" y="1466213"/>
            <a:ext cx="17169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100</a:t>
            </a:r>
            <a:r>
              <a:rPr lang="en" dirty="0"/>
              <a:t>%</a:t>
            </a:r>
            <a:endParaRPr dirty="0"/>
          </a:p>
        </p:txBody>
      </p:sp>
      <p:sp>
        <p:nvSpPr>
          <p:cNvPr id="4060" name="Google Shape;4060;p57"/>
          <p:cNvSpPr txBox="1">
            <a:spLocks noGrp="1"/>
          </p:cNvSpPr>
          <p:nvPr>
            <p:ph type="subTitle" idx="6"/>
          </p:nvPr>
        </p:nvSpPr>
        <p:spPr>
          <a:xfrm>
            <a:off x="6300239" y="2132567"/>
            <a:ext cx="1867036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k Free" panose="03080402000500000000" pitchFamily="66" charset="0"/>
              </a:rPr>
              <a:t>Oy we have A WHOLE lot of tasks to get done from now.</a:t>
            </a:r>
            <a:endParaRPr dirty="0">
              <a:latin typeface="Ink Free" panose="03080402000500000000" pitchFamily="66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1" name="Google Shape;4061;p57"/>
          <p:cNvSpPr txBox="1">
            <a:spLocks noGrp="1"/>
          </p:cNvSpPr>
          <p:nvPr>
            <p:ph type="title" idx="7"/>
          </p:nvPr>
        </p:nvSpPr>
        <p:spPr>
          <a:xfrm>
            <a:off x="6114670" y="1905724"/>
            <a:ext cx="2052610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Task 3: Model building</a:t>
            </a:r>
            <a:endParaRPr dirty="0"/>
          </a:p>
        </p:txBody>
      </p:sp>
      <p:sp>
        <p:nvSpPr>
          <p:cNvPr id="4062" name="Google Shape;4062;p57"/>
          <p:cNvSpPr txBox="1">
            <a:spLocks noGrp="1"/>
          </p:cNvSpPr>
          <p:nvPr>
            <p:ph type="title" idx="8"/>
          </p:nvPr>
        </p:nvSpPr>
        <p:spPr>
          <a:xfrm>
            <a:off x="6450385" y="1466213"/>
            <a:ext cx="17169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r>
              <a:rPr lang="vi-VN" dirty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4063" name="Google Shape;4063;p57"/>
          <p:cNvSpPr txBox="1">
            <a:spLocks noGrp="1"/>
          </p:cNvSpPr>
          <p:nvPr>
            <p:ph type="subTitle" idx="9"/>
          </p:nvPr>
        </p:nvSpPr>
        <p:spPr>
          <a:xfrm>
            <a:off x="5830088" y="3796167"/>
            <a:ext cx="2337171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Along with model building, some parts of model analysis has been achieved. That’s... a good thing actually (?)</a:t>
            </a:r>
            <a:endParaRPr dirty="0">
              <a:solidFill>
                <a:schemeClr val="bg2">
                  <a:lumMod val="75000"/>
                </a:schemeClr>
              </a:solidFill>
              <a:latin typeface="Ink Free" panose="03080402000500000000" pitchFamily="66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4" name="Google Shape;4064;p57"/>
          <p:cNvSpPr txBox="1">
            <a:spLocks noGrp="1"/>
          </p:cNvSpPr>
          <p:nvPr>
            <p:ph type="title" idx="13"/>
          </p:nvPr>
        </p:nvSpPr>
        <p:spPr>
          <a:xfrm>
            <a:off x="6088842" y="3569324"/>
            <a:ext cx="2078422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Task 4: Model analysis</a:t>
            </a:r>
            <a:endParaRPr dirty="0"/>
          </a:p>
        </p:txBody>
      </p:sp>
      <p:sp>
        <p:nvSpPr>
          <p:cNvPr id="4065" name="Google Shape;4065;p57"/>
          <p:cNvSpPr txBox="1">
            <a:spLocks noGrp="1"/>
          </p:cNvSpPr>
          <p:nvPr>
            <p:ph type="title" idx="14"/>
          </p:nvPr>
        </p:nvSpPr>
        <p:spPr>
          <a:xfrm>
            <a:off x="6450369" y="3129813"/>
            <a:ext cx="17169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10</a:t>
            </a:r>
            <a:r>
              <a:rPr lang="en" dirty="0"/>
              <a:t>%</a:t>
            </a:r>
            <a:endParaRPr dirty="0"/>
          </a:p>
        </p:txBody>
      </p:sp>
      <p:sp>
        <p:nvSpPr>
          <p:cNvPr id="4066" name="Google Shape;4066;p57"/>
          <p:cNvSpPr/>
          <p:nvPr/>
        </p:nvSpPr>
        <p:spPr>
          <a:xfrm>
            <a:off x="3207650" y="1624011"/>
            <a:ext cx="2728800" cy="2729100"/>
          </a:xfrm>
          <a:prstGeom prst="donut">
            <a:avLst>
              <a:gd name="adj" fmla="val 471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7" name="Google Shape;4067;p57"/>
          <p:cNvSpPr/>
          <p:nvPr/>
        </p:nvSpPr>
        <p:spPr>
          <a:xfrm>
            <a:off x="3465393" y="1881798"/>
            <a:ext cx="2212538" cy="2212654"/>
          </a:xfrm>
          <a:prstGeom prst="donut">
            <a:avLst>
              <a:gd name="adj" fmla="val 581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8" name="Google Shape;4068;p57"/>
          <p:cNvSpPr/>
          <p:nvPr/>
        </p:nvSpPr>
        <p:spPr>
          <a:xfrm>
            <a:off x="3730719" y="2147227"/>
            <a:ext cx="1682534" cy="1681480"/>
          </a:xfrm>
          <a:prstGeom prst="donut">
            <a:avLst>
              <a:gd name="adj" fmla="val 764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9" name="Google Shape;4069;p57"/>
          <p:cNvSpPr/>
          <p:nvPr/>
        </p:nvSpPr>
        <p:spPr>
          <a:xfrm>
            <a:off x="4018614" y="2435196"/>
            <a:ext cx="1106840" cy="1106898"/>
          </a:xfrm>
          <a:prstGeom prst="donut">
            <a:avLst>
              <a:gd name="adj" fmla="val 1018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0" name="Google Shape;4070;p57"/>
          <p:cNvSpPr/>
          <p:nvPr/>
        </p:nvSpPr>
        <p:spPr>
          <a:xfrm rot="-3810030">
            <a:off x="3209628" y="1624188"/>
            <a:ext cx="2728969" cy="2728883"/>
          </a:xfrm>
          <a:prstGeom prst="blockArc">
            <a:avLst>
              <a:gd name="adj1" fmla="val 18075677"/>
              <a:gd name="adj2" fmla="val 19995741"/>
              <a:gd name="adj3" fmla="val 469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57"/>
          <p:cNvSpPr/>
          <p:nvPr/>
        </p:nvSpPr>
        <p:spPr>
          <a:xfrm rot="-3906128">
            <a:off x="3465428" y="1881079"/>
            <a:ext cx="2213946" cy="2213871"/>
          </a:xfrm>
          <a:prstGeom prst="blockArc">
            <a:avLst>
              <a:gd name="adj1" fmla="val 6180508"/>
              <a:gd name="adj2" fmla="val 20100839"/>
              <a:gd name="adj3" fmla="val 556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2" name="Google Shape;4072;p57"/>
          <p:cNvSpPr/>
          <p:nvPr/>
        </p:nvSpPr>
        <p:spPr>
          <a:xfrm rot="-4222397">
            <a:off x="3732758" y="2146731"/>
            <a:ext cx="1683326" cy="1683257"/>
          </a:xfrm>
          <a:prstGeom prst="blockArc">
            <a:avLst>
              <a:gd name="adj1" fmla="val 6596632"/>
              <a:gd name="adj2" fmla="val 20414899"/>
              <a:gd name="adj3" fmla="val 76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3" name="Google Shape;4073;p57"/>
          <p:cNvSpPr/>
          <p:nvPr/>
        </p:nvSpPr>
        <p:spPr>
          <a:xfrm rot="-4538923">
            <a:off x="4018701" y="2434349"/>
            <a:ext cx="1106000" cy="1105949"/>
          </a:xfrm>
          <a:prstGeom prst="blockArc">
            <a:avLst>
              <a:gd name="adj1" fmla="val 20720612"/>
              <a:gd name="adj2" fmla="val 20700625"/>
              <a:gd name="adj3" fmla="val 101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(Temporary) Evaluation scores </a:t>
            </a:r>
            <a:br>
              <a:rPr lang="vi-VN" dirty="0"/>
            </a:br>
            <a:r>
              <a:rPr lang="vi-VN" dirty="0"/>
              <a:t>based on contribution</a:t>
            </a:r>
            <a:endParaRPr dirty="0"/>
          </a:p>
        </p:txBody>
      </p:sp>
      <p:graphicFrame>
        <p:nvGraphicFramePr>
          <p:cNvPr id="3971" name="Google Shape;3971;p50"/>
          <p:cNvGraphicFramePr/>
          <p:nvPr>
            <p:extLst>
              <p:ext uri="{D42A27DB-BD31-4B8C-83A1-F6EECF244321}">
                <p14:modId xmlns:p14="http://schemas.microsoft.com/office/powerpoint/2010/main" val="2970004122"/>
              </p:ext>
            </p:extLst>
          </p:nvPr>
        </p:nvGraphicFramePr>
        <p:xfrm>
          <a:off x="1076940" y="1681501"/>
          <a:ext cx="6990119" cy="2377260"/>
        </p:xfrm>
        <a:graphic>
          <a:graphicData uri="http://schemas.openxmlformats.org/drawingml/2006/table">
            <a:tbl>
              <a:tblPr>
                <a:noFill/>
                <a:tableStyleId>{9B2955CB-C04A-4971-8565-77BF251502AC}</a:tableStyleId>
              </a:tblPr>
              <a:tblGrid>
                <a:gridCol w="137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b="1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First phase (40%)</a:t>
                      </a:r>
                      <a:endParaRPr b="1"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b="1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Second phase (30%)</a:t>
                      </a:r>
                      <a:endParaRPr b="1"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b="1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Third phase (30%)</a:t>
                      </a:r>
                      <a:endParaRPr b="1"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b="1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Total</a:t>
                      </a:r>
                      <a:endParaRPr b="1"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b="1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Hằng (Team cap)</a:t>
                      </a:r>
                      <a:endParaRPr b="1"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Ink Free" panose="03080402000500000000" pitchFamily="66" charset="0"/>
                        </a:rPr>
                        <a:t>65</a:t>
                      </a:r>
                      <a:r>
                        <a:rPr lang="vi-VN" dirty="0">
                          <a:latin typeface="Ink Free" panose="03080402000500000000" pitchFamily="66" charset="0"/>
                        </a:rPr>
                        <a:t>%</a:t>
                      </a:r>
                      <a:endParaRPr dirty="0">
                        <a:latin typeface="Ink Free" panose="03080402000500000000" pitchFamily="66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b="1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Vinh</a:t>
                      </a:r>
                      <a:endParaRPr b="1"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dirty="0">
                          <a:latin typeface="Ink Free" panose="03080402000500000000" pitchFamily="66" charset="0"/>
                        </a:rPr>
                        <a:t>70%</a:t>
                      </a:r>
                      <a:endParaRPr dirty="0">
                        <a:latin typeface="Ink Free" panose="03080402000500000000" pitchFamily="66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b="1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An</a:t>
                      </a:r>
                      <a:endParaRPr b="1"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dirty="0">
                          <a:latin typeface="Ink Free" panose="03080402000500000000" pitchFamily="66" charset="0"/>
                        </a:rPr>
                        <a:t>70%</a:t>
                      </a:r>
                      <a:endParaRPr dirty="0">
                        <a:latin typeface="Ink Free" panose="03080402000500000000" pitchFamily="66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b="1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Đại</a:t>
                      </a:r>
                      <a:endParaRPr b="1"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dirty="0">
                          <a:latin typeface="Ink Free" panose="03080402000500000000" pitchFamily="66" charset="0"/>
                        </a:rPr>
                        <a:t>40%</a:t>
                      </a:r>
                      <a:endParaRPr dirty="0">
                        <a:latin typeface="Ink Free" panose="03080402000500000000" pitchFamily="66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b="1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Nghiệp</a:t>
                      </a:r>
                      <a:endParaRPr b="1"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dirty="0">
                          <a:latin typeface="Ink Free" panose="03080402000500000000" pitchFamily="66" charset="0"/>
                        </a:rPr>
                        <a:t>70%</a:t>
                      </a:r>
                      <a:endParaRPr dirty="0">
                        <a:latin typeface="Ink Free" panose="03080402000500000000" pitchFamily="66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72" name="Google Shape;3972;p50"/>
          <p:cNvSpPr/>
          <p:nvPr/>
        </p:nvSpPr>
        <p:spPr>
          <a:xfrm>
            <a:off x="4447615" y="2169440"/>
            <a:ext cx="269353" cy="1781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73" name="Google Shape;3973;p50"/>
          <p:cNvSpPr/>
          <p:nvPr/>
        </p:nvSpPr>
        <p:spPr>
          <a:xfrm>
            <a:off x="4465752" y="3337303"/>
            <a:ext cx="233080" cy="229306"/>
          </a:xfrm>
          <a:custGeom>
            <a:avLst/>
            <a:gdLst/>
            <a:ahLst/>
            <a:cxnLst/>
            <a:rect l="l" t="t" r="r" b="b"/>
            <a:pathLst>
              <a:path w="6580" h="6473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74" name="Google Shape;3974;p50"/>
          <p:cNvSpPr/>
          <p:nvPr/>
        </p:nvSpPr>
        <p:spPr>
          <a:xfrm>
            <a:off x="4447615" y="2584750"/>
            <a:ext cx="269353" cy="1781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75" name="Google Shape;3975;p50"/>
          <p:cNvSpPr/>
          <p:nvPr/>
        </p:nvSpPr>
        <p:spPr>
          <a:xfrm>
            <a:off x="4447615" y="2966912"/>
            <a:ext cx="269353" cy="1781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76" name="Google Shape;3976;p50"/>
          <p:cNvSpPr/>
          <p:nvPr/>
        </p:nvSpPr>
        <p:spPr>
          <a:xfrm>
            <a:off x="3008763" y="2568622"/>
            <a:ext cx="269353" cy="1781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77" name="Google Shape;3977;p50"/>
          <p:cNvSpPr/>
          <p:nvPr/>
        </p:nvSpPr>
        <p:spPr>
          <a:xfrm>
            <a:off x="3008762" y="2944429"/>
            <a:ext cx="269353" cy="1781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78" name="Google Shape;3978;p50"/>
          <p:cNvSpPr/>
          <p:nvPr/>
        </p:nvSpPr>
        <p:spPr>
          <a:xfrm>
            <a:off x="3008762" y="3360692"/>
            <a:ext cx="269353" cy="1781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79" name="Google Shape;3979;p50"/>
          <p:cNvSpPr/>
          <p:nvPr/>
        </p:nvSpPr>
        <p:spPr>
          <a:xfrm>
            <a:off x="3008761" y="3751400"/>
            <a:ext cx="269353" cy="1781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80" name="Google Shape;3980;p50"/>
          <p:cNvSpPr/>
          <p:nvPr/>
        </p:nvSpPr>
        <p:spPr>
          <a:xfrm>
            <a:off x="4465752" y="3753570"/>
            <a:ext cx="269353" cy="1781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7" name="Google Shape;3976;p50">
            <a:extLst>
              <a:ext uri="{FF2B5EF4-FFF2-40B4-BE49-F238E27FC236}">
                <a16:creationId xmlns:a16="http://schemas.microsoft.com/office/drawing/2014/main" id="{7834925E-8202-4A60-A1CA-9CEC79A13B74}"/>
              </a:ext>
            </a:extLst>
          </p:cNvPr>
          <p:cNvSpPr/>
          <p:nvPr/>
        </p:nvSpPr>
        <p:spPr>
          <a:xfrm>
            <a:off x="3008764" y="2167270"/>
            <a:ext cx="269353" cy="1781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9" name="Google Shape;10920;p83">
            <a:extLst>
              <a:ext uri="{FF2B5EF4-FFF2-40B4-BE49-F238E27FC236}">
                <a16:creationId xmlns:a16="http://schemas.microsoft.com/office/drawing/2014/main" id="{F352191F-502D-4BC0-A2F1-F4FDC66D8985}"/>
              </a:ext>
            </a:extLst>
          </p:cNvPr>
          <p:cNvGrpSpPr/>
          <p:nvPr/>
        </p:nvGrpSpPr>
        <p:grpSpPr>
          <a:xfrm>
            <a:off x="5920431" y="2126296"/>
            <a:ext cx="296828" cy="298167"/>
            <a:chOff x="-49764975" y="3551225"/>
            <a:chExt cx="299300" cy="30065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0" name="Google Shape;10921;p83">
              <a:extLst>
                <a:ext uri="{FF2B5EF4-FFF2-40B4-BE49-F238E27FC236}">
                  <a16:creationId xmlns:a16="http://schemas.microsoft.com/office/drawing/2014/main" id="{836136D0-CC8C-4D8C-8A1D-493B9659C931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2;p83">
              <a:extLst>
                <a:ext uri="{FF2B5EF4-FFF2-40B4-BE49-F238E27FC236}">
                  <a16:creationId xmlns:a16="http://schemas.microsoft.com/office/drawing/2014/main" id="{33E570EE-8616-4DB2-AB04-CEE8FC558F60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3;p83">
              <a:extLst>
                <a:ext uri="{FF2B5EF4-FFF2-40B4-BE49-F238E27FC236}">
                  <a16:creationId xmlns:a16="http://schemas.microsoft.com/office/drawing/2014/main" id="{C219FEBC-6FAE-4436-8D37-3B6498287E00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4;p83">
              <a:extLst>
                <a:ext uri="{FF2B5EF4-FFF2-40B4-BE49-F238E27FC236}">
                  <a16:creationId xmlns:a16="http://schemas.microsoft.com/office/drawing/2014/main" id="{29329E8E-6E2F-457B-8B37-5512B2E65536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5;p83">
              <a:extLst>
                <a:ext uri="{FF2B5EF4-FFF2-40B4-BE49-F238E27FC236}">
                  <a16:creationId xmlns:a16="http://schemas.microsoft.com/office/drawing/2014/main" id="{31EC550D-DE35-4823-8A72-B2086A3B6082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6;p83">
              <a:extLst>
                <a:ext uri="{FF2B5EF4-FFF2-40B4-BE49-F238E27FC236}">
                  <a16:creationId xmlns:a16="http://schemas.microsoft.com/office/drawing/2014/main" id="{1CEF4EF1-1AE7-47C4-B38C-6193B3D38F5A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7;p83">
              <a:extLst>
                <a:ext uri="{FF2B5EF4-FFF2-40B4-BE49-F238E27FC236}">
                  <a16:creationId xmlns:a16="http://schemas.microsoft.com/office/drawing/2014/main" id="{E0D06288-A04B-40FB-9BDF-0C6B31CE0B04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28;p83">
              <a:extLst>
                <a:ext uri="{FF2B5EF4-FFF2-40B4-BE49-F238E27FC236}">
                  <a16:creationId xmlns:a16="http://schemas.microsoft.com/office/drawing/2014/main" id="{50D8F7AA-B832-412C-A8E5-2FADC0951FD6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29;p83">
              <a:extLst>
                <a:ext uri="{FF2B5EF4-FFF2-40B4-BE49-F238E27FC236}">
                  <a16:creationId xmlns:a16="http://schemas.microsoft.com/office/drawing/2014/main" id="{044985FF-3B92-400A-9A54-21B0D5940536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30;p83">
              <a:extLst>
                <a:ext uri="{FF2B5EF4-FFF2-40B4-BE49-F238E27FC236}">
                  <a16:creationId xmlns:a16="http://schemas.microsoft.com/office/drawing/2014/main" id="{F55E1D3B-BCDA-4F2E-B477-9980C53D0275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31;p83">
              <a:extLst>
                <a:ext uri="{FF2B5EF4-FFF2-40B4-BE49-F238E27FC236}">
                  <a16:creationId xmlns:a16="http://schemas.microsoft.com/office/drawing/2014/main" id="{C34CF1E3-A70D-45A2-B32A-BA8FF395A0DC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0920;p83">
            <a:extLst>
              <a:ext uri="{FF2B5EF4-FFF2-40B4-BE49-F238E27FC236}">
                <a16:creationId xmlns:a16="http://schemas.microsoft.com/office/drawing/2014/main" id="{04CB077C-1F7C-49D8-A413-C6103B2F3257}"/>
              </a:ext>
            </a:extLst>
          </p:cNvPr>
          <p:cNvGrpSpPr/>
          <p:nvPr/>
        </p:nvGrpSpPr>
        <p:grpSpPr>
          <a:xfrm>
            <a:off x="5917704" y="2541840"/>
            <a:ext cx="296828" cy="298167"/>
            <a:chOff x="-49764975" y="3551225"/>
            <a:chExt cx="299300" cy="30065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32" name="Google Shape;10921;p83">
              <a:extLst>
                <a:ext uri="{FF2B5EF4-FFF2-40B4-BE49-F238E27FC236}">
                  <a16:creationId xmlns:a16="http://schemas.microsoft.com/office/drawing/2014/main" id="{2D03A4DA-A066-4583-8C5B-1F621301F54F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22;p83">
              <a:extLst>
                <a:ext uri="{FF2B5EF4-FFF2-40B4-BE49-F238E27FC236}">
                  <a16:creationId xmlns:a16="http://schemas.microsoft.com/office/drawing/2014/main" id="{6DFC65EF-8777-41E6-BC2B-513D231BBE1B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23;p83">
              <a:extLst>
                <a:ext uri="{FF2B5EF4-FFF2-40B4-BE49-F238E27FC236}">
                  <a16:creationId xmlns:a16="http://schemas.microsoft.com/office/drawing/2014/main" id="{B1A7B673-39E8-4633-B0A7-007E44CAF9C6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24;p83">
              <a:extLst>
                <a:ext uri="{FF2B5EF4-FFF2-40B4-BE49-F238E27FC236}">
                  <a16:creationId xmlns:a16="http://schemas.microsoft.com/office/drawing/2014/main" id="{E7D8BC34-B460-4D33-8958-165893927E7C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25;p83">
              <a:extLst>
                <a:ext uri="{FF2B5EF4-FFF2-40B4-BE49-F238E27FC236}">
                  <a16:creationId xmlns:a16="http://schemas.microsoft.com/office/drawing/2014/main" id="{67B70282-5407-46C5-99C6-9992FA60A35F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26;p83">
              <a:extLst>
                <a:ext uri="{FF2B5EF4-FFF2-40B4-BE49-F238E27FC236}">
                  <a16:creationId xmlns:a16="http://schemas.microsoft.com/office/drawing/2014/main" id="{A7663381-BE48-41E0-A667-61BE2915D8F8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27;p83">
              <a:extLst>
                <a:ext uri="{FF2B5EF4-FFF2-40B4-BE49-F238E27FC236}">
                  <a16:creationId xmlns:a16="http://schemas.microsoft.com/office/drawing/2014/main" id="{89CADD27-E9F6-445A-A1D6-567952FB09D4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8;p83">
              <a:extLst>
                <a:ext uri="{FF2B5EF4-FFF2-40B4-BE49-F238E27FC236}">
                  <a16:creationId xmlns:a16="http://schemas.microsoft.com/office/drawing/2014/main" id="{CFF4217F-0547-4435-BB95-D2B1C731B0A9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29;p83">
              <a:extLst>
                <a:ext uri="{FF2B5EF4-FFF2-40B4-BE49-F238E27FC236}">
                  <a16:creationId xmlns:a16="http://schemas.microsoft.com/office/drawing/2014/main" id="{2B722F65-DC91-4CFA-B10B-EABB604E3765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30;p83">
              <a:extLst>
                <a:ext uri="{FF2B5EF4-FFF2-40B4-BE49-F238E27FC236}">
                  <a16:creationId xmlns:a16="http://schemas.microsoft.com/office/drawing/2014/main" id="{7E84FCEB-E180-4593-B916-BF131A22098A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31;p83">
              <a:extLst>
                <a:ext uri="{FF2B5EF4-FFF2-40B4-BE49-F238E27FC236}">
                  <a16:creationId xmlns:a16="http://schemas.microsoft.com/office/drawing/2014/main" id="{DD65F1C5-055E-414D-A6E6-5A6AF745CAB3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920;p83">
            <a:extLst>
              <a:ext uri="{FF2B5EF4-FFF2-40B4-BE49-F238E27FC236}">
                <a16:creationId xmlns:a16="http://schemas.microsoft.com/office/drawing/2014/main" id="{CEF4BBF7-D91F-4048-98E2-A1CEBCFAA991}"/>
              </a:ext>
            </a:extLst>
          </p:cNvPr>
          <p:cNvGrpSpPr/>
          <p:nvPr/>
        </p:nvGrpSpPr>
        <p:grpSpPr>
          <a:xfrm>
            <a:off x="5917704" y="2933047"/>
            <a:ext cx="296828" cy="298167"/>
            <a:chOff x="-49764975" y="3551225"/>
            <a:chExt cx="299300" cy="30065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Google Shape;10921;p83">
              <a:extLst>
                <a:ext uri="{FF2B5EF4-FFF2-40B4-BE49-F238E27FC236}">
                  <a16:creationId xmlns:a16="http://schemas.microsoft.com/office/drawing/2014/main" id="{1374F064-F051-4262-B859-62228BEF0919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22;p83">
              <a:extLst>
                <a:ext uri="{FF2B5EF4-FFF2-40B4-BE49-F238E27FC236}">
                  <a16:creationId xmlns:a16="http://schemas.microsoft.com/office/drawing/2014/main" id="{FDFD4326-DAC1-4119-AF3E-A1FAA33B162F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23;p83">
              <a:extLst>
                <a:ext uri="{FF2B5EF4-FFF2-40B4-BE49-F238E27FC236}">
                  <a16:creationId xmlns:a16="http://schemas.microsoft.com/office/drawing/2014/main" id="{113023A1-B1C7-4453-891B-C90A559761CB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24;p83">
              <a:extLst>
                <a:ext uri="{FF2B5EF4-FFF2-40B4-BE49-F238E27FC236}">
                  <a16:creationId xmlns:a16="http://schemas.microsoft.com/office/drawing/2014/main" id="{E8776D5B-3FC9-4A02-8646-095ABB359CEF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25;p83">
              <a:extLst>
                <a:ext uri="{FF2B5EF4-FFF2-40B4-BE49-F238E27FC236}">
                  <a16:creationId xmlns:a16="http://schemas.microsoft.com/office/drawing/2014/main" id="{07F1BAA3-9C09-4DDF-897F-6A505EBD2E4A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26;p83">
              <a:extLst>
                <a:ext uri="{FF2B5EF4-FFF2-40B4-BE49-F238E27FC236}">
                  <a16:creationId xmlns:a16="http://schemas.microsoft.com/office/drawing/2014/main" id="{34A838AD-A083-48E7-9EC2-6556215A860C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27;p83">
              <a:extLst>
                <a:ext uri="{FF2B5EF4-FFF2-40B4-BE49-F238E27FC236}">
                  <a16:creationId xmlns:a16="http://schemas.microsoft.com/office/drawing/2014/main" id="{672F117B-7940-4353-B9FE-8D1BA1290372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0928;p83">
              <a:extLst>
                <a:ext uri="{FF2B5EF4-FFF2-40B4-BE49-F238E27FC236}">
                  <a16:creationId xmlns:a16="http://schemas.microsoft.com/office/drawing/2014/main" id="{821FB891-051F-4F73-827D-9FA47A366497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29;p83">
              <a:extLst>
                <a:ext uri="{FF2B5EF4-FFF2-40B4-BE49-F238E27FC236}">
                  <a16:creationId xmlns:a16="http://schemas.microsoft.com/office/drawing/2014/main" id="{2FD8A6CA-8690-45CF-8FEF-EEF0128B8577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30;p83">
              <a:extLst>
                <a:ext uri="{FF2B5EF4-FFF2-40B4-BE49-F238E27FC236}">
                  <a16:creationId xmlns:a16="http://schemas.microsoft.com/office/drawing/2014/main" id="{36F5E760-3760-4AC4-A0CD-1011738CE8B7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31;p83">
              <a:extLst>
                <a:ext uri="{FF2B5EF4-FFF2-40B4-BE49-F238E27FC236}">
                  <a16:creationId xmlns:a16="http://schemas.microsoft.com/office/drawing/2014/main" id="{78179B63-D71A-460E-A0B1-D3557507C788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0920;p83">
            <a:extLst>
              <a:ext uri="{FF2B5EF4-FFF2-40B4-BE49-F238E27FC236}">
                <a16:creationId xmlns:a16="http://schemas.microsoft.com/office/drawing/2014/main" id="{E4861248-C243-47BB-B0BD-69B8A6AA4A2F}"/>
              </a:ext>
            </a:extLst>
          </p:cNvPr>
          <p:cNvGrpSpPr/>
          <p:nvPr/>
        </p:nvGrpSpPr>
        <p:grpSpPr>
          <a:xfrm>
            <a:off x="5914421" y="3324954"/>
            <a:ext cx="296828" cy="298167"/>
            <a:chOff x="-49764975" y="3551225"/>
            <a:chExt cx="299300" cy="30065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6" name="Google Shape;10921;p83">
              <a:extLst>
                <a:ext uri="{FF2B5EF4-FFF2-40B4-BE49-F238E27FC236}">
                  <a16:creationId xmlns:a16="http://schemas.microsoft.com/office/drawing/2014/main" id="{CF2063FB-47C7-4161-9658-EFA3030D3CFD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22;p83">
              <a:extLst>
                <a:ext uri="{FF2B5EF4-FFF2-40B4-BE49-F238E27FC236}">
                  <a16:creationId xmlns:a16="http://schemas.microsoft.com/office/drawing/2014/main" id="{75A43174-1EAA-4159-8B45-3E13B820941B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23;p83">
              <a:extLst>
                <a:ext uri="{FF2B5EF4-FFF2-40B4-BE49-F238E27FC236}">
                  <a16:creationId xmlns:a16="http://schemas.microsoft.com/office/drawing/2014/main" id="{B2011FD4-65BE-4625-8F54-3A51D26DD69B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24;p83">
              <a:extLst>
                <a:ext uri="{FF2B5EF4-FFF2-40B4-BE49-F238E27FC236}">
                  <a16:creationId xmlns:a16="http://schemas.microsoft.com/office/drawing/2014/main" id="{CEC45BE0-4006-4EB7-BFD1-E2B3D5FB68DE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25;p83">
              <a:extLst>
                <a:ext uri="{FF2B5EF4-FFF2-40B4-BE49-F238E27FC236}">
                  <a16:creationId xmlns:a16="http://schemas.microsoft.com/office/drawing/2014/main" id="{9442819D-BEBC-4F55-A4DB-EDAB8C7C81A9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26;p83">
              <a:extLst>
                <a:ext uri="{FF2B5EF4-FFF2-40B4-BE49-F238E27FC236}">
                  <a16:creationId xmlns:a16="http://schemas.microsoft.com/office/drawing/2014/main" id="{2F58D2CB-0CB9-469B-8DB8-BC657C10DCF9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27;p83">
              <a:extLst>
                <a:ext uri="{FF2B5EF4-FFF2-40B4-BE49-F238E27FC236}">
                  <a16:creationId xmlns:a16="http://schemas.microsoft.com/office/drawing/2014/main" id="{8C30211E-B428-40EC-841E-4FDFF7E902DD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928;p83">
              <a:extLst>
                <a:ext uri="{FF2B5EF4-FFF2-40B4-BE49-F238E27FC236}">
                  <a16:creationId xmlns:a16="http://schemas.microsoft.com/office/drawing/2014/main" id="{9B0059C4-B8DE-42EC-95B9-2A72DA8DECA8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929;p83">
              <a:extLst>
                <a:ext uri="{FF2B5EF4-FFF2-40B4-BE49-F238E27FC236}">
                  <a16:creationId xmlns:a16="http://schemas.microsoft.com/office/drawing/2014/main" id="{CD46F6F3-5CAA-40F2-AA46-EF205EDB7CD7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930;p83">
              <a:extLst>
                <a:ext uri="{FF2B5EF4-FFF2-40B4-BE49-F238E27FC236}">
                  <a16:creationId xmlns:a16="http://schemas.microsoft.com/office/drawing/2014/main" id="{6E30D3A2-146B-485E-B375-6E004638CBCB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31;p83">
              <a:extLst>
                <a:ext uri="{FF2B5EF4-FFF2-40B4-BE49-F238E27FC236}">
                  <a16:creationId xmlns:a16="http://schemas.microsoft.com/office/drawing/2014/main" id="{C7173773-97CE-4361-A6A0-7EE69B9AD2C3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0920;p83">
            <a:extLst>
              <a:ext uri="{FF2B5EF4-FFF2-40B4-BE49-F238E27FC236}">
                <a16:creationId xmlns:a16="http://schemas.microsoft.com/office/drawing/2014/main" id="{EE1EBAC6-C629-4E62-9F3C-B77003A7580A}"/>
              </a:ext>
            </a:extLst>
          </p:cNvPr>
          <p:cNvGrpSpPr/>
          <p:nvPr/>
        </p:nvGrpSpPr>
        <p:grpSpPr>
          <a:xfrm>
            <a:off x="5912955" y="3716030"/>
            <a:ext cx="296828" cy="298167"/>
            <a:chOff x="-49764975" y="3551225"/>
            <a:chExt cx="299300" cy="30065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8" name="Google Shape;10921;p83">
              <a:extLst>
                <a:ext uri="{FF2B5EF4-FFF2-40B4-BE49-F238E27FC236}">
                  <a16:creationId xmlns:a16="http://schemas.microsoft.com/office/drawing/2014/main" id="{50E3AE24-1ACC-473A-8744-EE33472411AE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922;p83">
              <a:extLst>
                <a:ext uri="{FF2B5EF4-FFF2-40B4-BE49-F238E27FC236}">
                  <a16:creationId xmlns:a16="http://schemas.microsoft.com/office/drawing/2014/main" id="{1D8576BA-EDD7-406A-9CD5-0FFF3BE6666A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923;p83">
              <a:extLst>
                <a:ext uri="{FF2B5EF4-FFF2-40B4-BE49-F238E27FC236}">
                  <a16:creationId xmlns:a16="http://schemas.microsoft.com/office/drawing/2014/main" id="{E8EBADE7-BB89-46CF-89EC-40E25D599A71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24;p83">
              <a:extLst>
                <a:ext uri="{FF2B5EF4-FFF2-40B4-BE49-F238E27FC236}">
                  <a16:creationId xmlns:a16="http://schemas.microsoft.com/office/drawing/2014/main" id="{E12BD749-CEAC-460A-9181-CF1747E3DE84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25;p83">
              <a:extLst>
                <a:ext uri="{FF2B5EF4-FFF2-40B4-BE49-F238E27FC236}">
                  <a16:creationId xmlns:a16="http://schemas.microsoft.com/office/drawing/2014/main" id="{3D7AF51F-13D2-4E53-9197-2217066EB0C6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926;p83">
              <a:extLst>
                <a:ext uri="{FF2B5EF4-FFF2-40B4-BE49-F238E27FC236}">
                  <a16:creationId xmlns:a16="http://schemas.microsoft.com/office/drawing/2014/main" id="{CF923464-11FC-4780-8053-F5FA7FCCEA0E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927;p83">
              <a:extLst>
                <a:ext uri="{FF2B5EF4-FFF2-40B4-BE49-F238E27FC236}">
                  <a16:creationId xmlns:a16="http://schemas.microsoft.com/office/drawing/2014/main" id="{4467130C-FEA5-4E3A-8444-93F9FBDFF5D5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928;p83">
              <a:extLst>
                <a:ext uri="{FF2B5EF4-FFF2-40B4-BE49-F238E27FC236}">
                  <a16:creationId xmlns:a16="http://schemas.microsoft.com/office/drawing/2014/main" id="{D92DD846-581F-4533-9206-F84E16DCD3ED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929;p83">
              <a:extLst>
                <a:ext uri="{FF2B5EF4-FFF2-40B4-BE49-F238E27FC236}">
                  <a16:creationId xmlns:a16="http://schemas.microsoft.com/office/drawing/2014/main" id="{68425A2F-CDBA-4105-A377-3AD144C617D3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930;p83">
              <a:extLst>
                <a:ext uri="{FF2B5EF4-FFF2-40B4-BE49-F238E27FC236}">
                  <a16:creationId xmlns:a16="http://schemas.microsoft.com/office/drawing/2014/main" id="{44C8285F-F72C-4CC0-B79A-909EBEE2D7C6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931;p83">
              <a:extLst>
                <a:ext uri="{FF2B5EF4-FFF2-40B4-BE49-F238E27FC236}">
                  <a16:creationId xmlns:a16="http://schemas.microsoft.com/office/drawing/2014/main" id="{7B76D3C2-C455-4F5A-9145-F691FDCC6937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3976;p50">
            <a:extLst>
              <a:ext uri="{FF2B5EF4-FFF2-40B4-BE49-F238E27FC236}">
                <a16:creationId xmlns:a16="http://schemas.microsoft.com/office/drawing/2014/main" id="{B5D52A03-BE15-4EB0-83C8-82A8125A8D11}"/>
              </a:ext>
            </a:extLst>
          </p:cNvPr>
          <p:cNvSpPr/>
          <p:nvPr/>
        </p:nvSpPr>
        <p:spPr>
          <a:xfrm>
            <a:off x="1916999" y="4418988"/>
            <a:ext cx="269353" cy="1781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0" name="Google Shape;4057;p57">
            <a:extLst>
              <a:ext uri="{FF2B5EF4-FFF2-40B4-BE49-F238E27FC236}">
                <a16:creationId xmlns:a16="http://schemas.microsoft.com/office/drawing/2014/main" id="{6EE1F517-E3D2-4A0E-BC5E-1E4E3B904678}"/>
              </a:ext>
            </a:extLst>
          </p:cNvPr>
          <p:cNvSpPr txBox="1">
            <a:spLocks/>
          </p:cNvSpPr>
          <p:nvPr/>
        </p:nvSpPr>
        <p:spPr>
          <a:xfrm>
            <a:off x="2193989" y="4317941"/>
            <a:ext cx="1716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Ink Free" panose="03080402000500000000" pitchFamily="66" charset="0"/>
              </a:rPr>
              <a:t>Participated</a:t>
            </a:r>
          </a:p>
        </p:txBody>
      </p:sp>
      <p:sp>
        <p:nvSpPr>
          <p:cNvPr id="81" name="Google Shape;3973;p50">
            <a:extLst>
              <a:ext uri="{FF2B5EF4-FFF2-40B4-BE49-F238E27FC236}">
                <a16:creationId xmlns:a16="http://schemas.microsoft.com/office/drawing/2014/main" id="{56F2B3E4-4178-4D00-BFB6-C253915CBA4D}"/>
              </a:ext>
            </a:extLst>
          </p:cNvPr>
          <p:cNvSpPr/>
          <p:nvPr/>
        </p:nvSpPr>
        <p:spPr>
          <a:xfrm>
            <a:off x="4125811" y="4392390"/>
            <a:ext cx="233080" cy="229306"/>
          </a:xfrm>
          <a:custGeom>
            <a:avLst/>
            <a:gdLst/>
            <a:ahLst/>
            <a:cxnLst/>
            <a:rect l="l" t="t" r="r" b="b"/>
            <a:pathLst>
              <a:path w="6580" h="6473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2" name="Google Shape;4057;p57">
            <a:extLst>
              <a:ext uri="{FF2B5EF4-FFF2-40B4-BE49-F238E27FC236}">
                <a16:creationId xmlns:a16="http://schemas.microsoft.com/office/drawing/2014/main" id="{1B338194-3EA7-4F37-BB3B-D9FB48799408}"/>
              </a:ext>
            </a:extLst>
          </p:cNvPr>
          <p:cNvSpPr txBox="1">
            <a:spLocks/>
          </p:cNvSpPr>
          <p:nvPr/>
        </p:nvSpPr>
        <p:spPr>
          <a:xfrm>
            <a:off x="4368238" y="4303339"/>
            <a:ext cx="1716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Ink Free" panose="03080402000500000000" pitchFamily="66" charset="0"/>
              </a:rPr>
              <a:t>Absent</a:t>
            </a:r>
          </a:p>
        </p:txBody>
      </p:sp>
      <p:sp>
        <p:nvSpPr>
          <p:cNvPr id="83" name="Google Shape;4057;p57">
            <a:extLst>
              <a:ext uri="{FF2B5EF4-FFF2-40B4-BE49-F238E27FC236}">
                <a16:creationId xmlns:a16="http://schemas.microsoft.com/office/drawing/2014/main" id="{4A8FCF26-9482-458A-B63B-98C0ADAA82AD}"/>
              </a:ext>
            </a:extLst>
          </p:cNvPr>
          <p:cNvSpPr txBox="1">
            <a:spLocks/>
          </p:cNvSpPr>
          <p:nvPr/>
        </p:nvSpPr>
        <p:spPr>
          <a:xfrm>
            <a:off x="6236558" y="4272260"/>
            <a:ext cx="1716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Ink Free" panose="03080402000500000000" pitchFamily="66" charset="0"/>
              </a:rPr>
              <a:t>Working on it</a:t>
            </a:r>
          </a:p>
        </p:txBody>
      </p:sp>
      <p:grpSp>
        <p:nvGrpSpPr>
          <p:cNvPr id="84" name="Google Shape;10920;p83">
            <a:extLst>
              <a:ext uri="{FF2B5EF4-FFF2-40B4-BE49-F238E27FC236}">
                <a16:creationId xmlns:a16="http://schemas.microsoft.com/office/drawing/2014/main" id="{E77C7C36-33BE-48CC-B5E8-46BADE4A282E}"/>
              </a:ext>
            </a:extLst>
          </p:cNvPr>
          <p:cNvGrpSpPr/>
          <p:nvPr/>
        </p:nvGrpSpPr>
        <p:grpSpPr>
          <a:xfrm>
            <a:off x="5935043" y="4341418"/>
            <a:ext cx="296828" cy="298167"/>
            <a:chOff x="-49764975" y="3551225"/>
            <a:chExt cx="299300" cy="30065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85" name="Google Shape;10921;p83">
              <a:extLst>
                <a:ext uri="{FF2B5EF4-FFF2-40B4-BE49-F238E27FC236}">
                  <a16:creationId xmlns:a16="http://schemas.microsoft.com/office/drawing/2014/main" id="{C88B9F72-B40D-4246-9DED-4E8D282E0728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922;p83">
              <a:extLst>
                <a:ext uri="{FF2B5EF4-FFF2-40B4-BE49-F238E27FC236}">
                  <a16:creationId xmlns:a16="http://schemas.microsoft.com/office/drawing/2014/main" id="{12F2D894-FE2F-498F-A018-8DF97BED43FB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923;p83">
              <a:extLst>
                <a:ext uri="{FF2B5EF4-FFF2-40B4-BE49-F238E27FC236}">
                  <a16:creationId xmlns:a16="http://schemas.microsoft.com/office/drawing/2014/main" id="{9F70A144-93A3-4844-A4A4-E7F1DEF689DA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924;p83">
              <a:extLst>
                <a:ext uri="{FF2B5EF4-FFF2-40B4-BE49-F238E27FC236}">
                  <a16:creationId xmlns:a16="http://schemas.microsoft.com/office/drawing/2014/main" id="{F5D0E4E6-CF68-421D-879F-8B5EBE57B22E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925;p83">
              <a:extLst>
                <a:ext uri="{FF2B5EF4-FFF2-40B4-BE49-F238E27FC236}">
                  <a16:creationId xmlns:a16="http://schemas.microsoft.com/office/drawing/2014/main" id="{71DAEC57-D280-4B4F-A107-14C2F25EC53B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926;p83">
              <a:extLst>
                <a:ext uri="{FF2B5EF4-FFF2-40B4-BE49-F238E27FC236}">
                  <a16:creationId xmlns:a16="http://schemas.microsoft.com/office/drawing/2014/main" id="{612E694F-46A3-4270-9697-CF0E0794B103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927;p83">
              <a:extLst>
                <a:ext uri="{FF2B5EF4-FFF2-40B4-BE49-F238E27FC236}">
                  <a16:creationId xmlns:a16="http://schemas.microsoft.com/office/drawing/2014/main" id="{4AAAB00A-FDBB-4680-A8B7-319943A3B70B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928;p83">
              <a:extLst>
                <a:ext uri="{FF2B5EF4-FFF2-40B4-BE49-F238E27FC236}">
                  <a16:creationId xmlns:a16="http://schemas.microsoft.com/office/drawing/2014/main" id="{CD68C1B5-8148-4B2B-B03F-91BB9C50E024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929;p83">
              <a:extLst>
                <a:ext uri="{FF2B5EF4-FFF2-40B4-BE49-F238E27FC236}">
                  <a16:creationId xmlns:a16="http://schemas.microsoft.com/office/drawing/2014/main" id="{CAC3BFC3-CEF2-4223-A39B-88B5D865505E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930;p83">
              <a:extLst>
                <a:ext uri="{FF2B5EF4-FFF2-40B4-BE49-F238E27FC236}">
                  <a16:creationId xmlns:a16="http://schemas.microsoft.com/office/drawing/2014/main" id="{DD25CD28-889F-459C-B56B-2779DCB882A2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931;p83">
              <a:extLst>
                <a:ext uri="{FF2B5EF4-FFF2-40B4-BE49-F238E27FC236}">
                  <a16:creationId xmlns:a16="http://schemas.microsoft.com/office/drawing/2014/main" id="{B3C8C47E-F17F-450E-A5E8-D88E79F3698B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What were the tasks</a:t>
            </a:r>
            <a:r>
              <a:rPr lang="en-US" dirty="0"/>
              <a:t> in phase 2</a:t>
            </a:r>
            <a:r>
              <a:rPr lang="vi-VN" dirty="0"/>
              <a:t>?</a:t>
            </a:r>
            <a:endParaRPr dirty="0"/>
          </a:p>
        </p:txBody>
      </p:sp>
      <p:sp>
        <p:nvSpPr>
          <p:cNvPr id="3863" name="Google Shape;3863;p48"/>
          <p:cNvSpPr txBox="1">
            <a:spLocks noGrp="1"/>
          </p:cNvSpPr>
          <p:nvPr>
            <p:ph type="subTitle" idx="4294967295"/>
          </p:nvPr>
        </p:nvSpPr>
        <p:spPr>
          <a:xfrm>
            <a:off x="719988" y="2075479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Ink Free" panose="03080402000500000000" pitchFamily="66" charset="0"/>
              </a:rPr>
              <a:t>Understands how it works and get the code to run on our dataset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3864" name="Google Shape;3864;p48"/>
          <p:cNvSpPr txBox="1">
            <a:spLocks noGrp="1"/>
          </p:cNvSpPr>
          <p:nvPr>
            <p:ph type="title" idx="4294967295"/>
          </p:nvPr>
        </p:nvSpPr>
        <p:spPr>
          <a:xfrm>
            <a:off x="719988" y="1848633"/>
            <a:ext cx="2316000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Study SIR model</a:t>
            </a:r>
            <a:endParaRPr sz="1800" dirty="0"/>
          </a:p>
        </p:txBody>
      </p:sp>
      <p:sp>
        <p:nvSpPr>
          <p:cNvPr id="3865" name="Google Shape;3865;p48"/>
          <p:cNvSpPr txBox="1">
            <a:spLocks noGrp="1"/>
          </p:cNvSpPr>
          <p:nvPr>
            <p:ph type="subTitle" idx="4294967295"/>
          </p:nvPr>
        </p:nvSpPr>
        <p:spPr>
          <a:xfrm>
            <a:off x="6108008" y="204737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Ink Free" panose="03080402000500000000" pitchFamily="66" charset="0"/>
              </a:rPr>
              <a:t>Understands how it works and get the code to run on our dataset (again)</a:t>
            </a:r>
          </a:p>
        </p:txBody>
      </p:sp>
      <p:sp>
        <p:nvSpPr>
          <p:cNvPr id="3866" name="Google Shape;3866;p48"/>
          <p:cNvSpPr txBox="1">
            <a:spLocks noGrp="1"/>
          </p:cNvSpPr>
          <p:nvPr>
            <p:ph type="title" idx="4294967295"/>
          </p:nvPr>
        </p:nvSpPr>
        <p:spPr>
          <a:xfrm>
            <a:off x="5892558" y="1838639"/>
            <a:ext cx="2531442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Study ARIMA model</a:t>
            </a:r>
            <a:endParaRPr sz="1800" dirty="0"/>
          </a:p>
        </p:txBody>
      </p:sp>
      <p:sp>
        <p:nvSpPr>
          <p:cNvPr id="3867" name="Google Shape;3867;p48"/>
          <p:cNvSpPr txBox="1">
            <a:spLocks noGrp="1"/>
          </p:cNvSpPr>
          <p:nvPr>
            <p:ph type="subTitle" idx="4294967295"/>
          </p:nvPr>
        </p:nvSpPr>
        <p:spPr>
          <a:xfrm>
            <a:off x="719988" y="3636820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Ink Free" panose="03080402000500000000" pitchFamily="66" charset="0"/>
              </a:rPr>
              <a:t>Understands how it works and get the code to run on our dataset (again)</a:t>
            </a:r>
          </a:p>
        </p:txBody>
      </p:sp>
      <p:sp>
        <p:nvSpPr>
          <p:cNvPr id="3868" name="Google Shape;3868;p48"/>
          <p:cNvSpPr txBox="1">
            <a:spLocks noGrp="1"/>
          </p:cNvSpPr>
          <p:nvPr>
            <p:ph type="title" idx="4294967295"/>
          </p:nvPr>
        </p:nvSpPr>
        <p:spPr>
          <a:xfrm>
            <a:off x="719988" y="3409973"/>
            <a:ext cx="2462076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Study Random Forest model</a:t>
            </a:r>
          </a:p>
        </p:txBody>
      </p:sp>
      <p:sp>
        <p:nvSpPr>
          <p:cNvPr id="3869" name="Google Shape;3869;p48"/>
          <p:cNvSpPr txBox="1">
            <a:spLocks noGrp="1"/>
          </p:cNvSpPr>
          <p:nvPr>
            <p:ph type="subTitle" idx="4294967295"/>
          </p:nvPr>
        </p:nvSpPr>
        <p:spPr>
          <a:xfrm>
            <a:off x="6108008" y="3840690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Ink Free" panose="03080402000500000000" pitchFamily="66" charset="0"/>
              </a:rPr>
              <a:t>...I’ll talk about it right next.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3870" name="Google Shape;3870;p48"/>
          <p:cNvSpPr txBox="1">
            <a:spLocks noGrp="1"/>
          </p:cNvSpPr>
          <p:nvPr>
            <p:ph type="title" idx="4294967295"/>
          </p:nvPr>
        </p:nvSpPr>
        <p:spPr>
          <a:xfrm>
            <a:off x="6168864" y="3531473"/>
            <a:ext cx="2255144" cy="2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Deal with problems from last phase</a:t>
            </a:r>
            <a:r>
              <a:rPr lang="en-US" sz="1800" dirty="0"/>
              <a:t> (and extras)</a:t>
            </a:r>
            <a:endParaRPr sz="1800" dirty="0"/>
          </a:p>
        </p:txBody>
      </p:sp>
      <p:grpSp>
        <p:nvGrpSpPr>
          <p:cNvPr id="3871" name="Google Shape;3871;p48"/>
          <p:cNvGrpSpPr/>
          <p:nvPr/>
        </p:nvGrpSpPr>
        <p:grpSpPr>
          <a:xfrm>
            <a:off x="815140" y="1551082"/>
            <a:ext cx="418257" cy="219517"/>
            <a:chOff x="2084325" y="363300"/>
            <a:chExt cx="484150" cy="254100"/>
          </a:xfrm>
        </p:grpSpPr>
        <p:sp>
          <p:nvSpPr>
            <p:cNvPr id="3872" name="Google Shape;3872;p48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73" name="Google Shape;3873;p48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87" name="Google Shape;3887;p48"/>
          <p:cNvGrpSpPr/>
          <p:nvPr/>
        </p:nvGrpSpPr>
        <p:grpSpPr>
          <a:xfrm>
            <a:off x="7908038" y="2920943"/>
            <a:ext cx="424952" cy="416702"/>
            <a:chOff x="1490050" y="3805975"/>
            <a:chExt cx="491900" cy="482350"/>
          </a:xfrm>
        </p:grpSpPr>
        <p:sp>
          <p:nvSpPr>
            <p:cNvPr id="3888" name="Google Shape;3888;p48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89" name="Google Shape;3889;p48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90" name="Google Shape;3890;p48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91" name="Google Shape;3891;p48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892" name="Google Shape;3892;p48"/>
          <p:cNvSpPr/>
          <p:nvPr/>
        </p:nvSpPr>
        <p:spPr>
          <a:xfrm>
            <a:off x="2918345" y="2502278"/>
            <a:ext cx="55" cy="5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E1A9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3" name="Google Shape;3893;p48"/>
          <p:cNvGrpSpPr/>
          <p:nvPr/>
        </p:nvGrpSpPr>
        <p:grpSpPr>
          <a:xfrm>
            <a:off x="3042283" y="1182710"/>
            <a:ext cx="3206897" cy="3443019"/>
            <a:chOff x="3042283" y="1182710"/>
            <a:chExt cx="3206897" cy="3443019"/>
          </a:xfrm>
        </p:grpSpPr>
        <p:sp>
          <p:nvSpPr>
            <p:cNvPr id="3894" name="Google Shape;3894;p48"/>
            <p:cNvSpPr/>
            <p:nvPr/>
          </p:nvSpPr>
          <p:spPr>
            <a:xfrm>
              <a:off x="3222900" y="1386196"/>
              <a:ext cx="2698197" cy="2856409"/>
            </a:xfrm>
            <a:custGeom>
              <a:avLst/>
              <a:gdLst/>
              <a:ahLst/>
              <a:cxnLst/>
              <a:rect l="l" t="t" r="r" b="b"/>
              <a:pathLst>
                <a:path w="3565" h="3774" extrusionOk="0">
                  <a:moveTo>
                    <a:pt x="1733" y="0"/>
                  </a:moveTo>
                  <a:cubicBezTo>
                    <a:pt x="1553" y="0"/>
                    <a:pt x="1375" y="55"/>
                    <a:pt x="1208" y="153"/>
                  </a:cubicBezTo>
                  <a:cubicBezTo>
                    <a:pt x="833" y="361"/>
                    <a:pt x="566" y="700"/>
                    <a:pt x="398" y="1116"/>
                  </a:cubicBezTo>
                  <a:cubicBezTo>
                    <a:pt x="249" y="1510"/>
                    <a:pt x="95" y="1908"/>
                    <a:pt x="41" y="2342"/>
                  </a:cubicBezTo>
                  <a:cubicBezTo>
                    <a:pt x="23" y="2491"/>
                    <a:pt x="0" y="2663"/>
                    <a:pt x="41" y="2831"/>
                  </a:cubicBezTo>
                  <a:cubicBezTo>
                    <a:pt x="59" y="2962"/>
                    <a:pt x="59" y="3093"/>
                    <a:pt x="23" y="3206"/>
                  </a:cubicBezTo>
                  <a:cubicBezTo>
                    <a:pt x="0" y="3301"/>
                    <a:pt x="23" y="3360"/>
                    <a:pt x="95" y="3414"/>
                  </a:cubicBezTo>
                  <a:cubicBezTo>
                    <a:pt x="208" y="3473"/>
                    <a:pt x="303" y="3545"/>
                    <a:pt x="398" y="3622"/>
                  </a:cubicBezTo>
                  <a:cubicBezTo>
                    <a:pt x="525" y="3722"/>
                    <a:pt x="650" y="3773"/>
                    <a:pt x="787" y="3773"/>
                  </a:cubicBezTo>
                  <a:cubicBezTo>
                    <a:pt x="855" y="3773"/>
                    <a:pt x="925" y="3761"/>
                    <a:pt x="1000" y="3735"/>
                  </a:cubicBezTo>
                  <a:cubicBezTo>
                    <a:pt x="1321" y="3640"/>
                    <a:pt x="1642" y="3586"/>
                    <a:pt x="1982" y="3527"/>
                  </a:cubicBezTo>
                  <a:cubicBezTo>
                    <a:pt x="2262" y="3473"/>
                    <a:pt x="2565" y="3473"/>
                    <a:pt x="2868" y="3396"/>
                  </a:cubicBezTo>
                  <a:cubicBezTo>
                    <a:pt x="2922" y="3360"/>
                    <a:pt x="2999" y="3301"/>
                    <a:pt x="3076" y="3247"/>
                  </a:cubicBezTo>
                  <a:cubicBezTo>
                    <a:pt x="3131" y="3206"/>
                    <a:pt x="3167" y="3152"/>
                    <a:pt x="3167" y="3093"/>
                  </a:cubicBezTo>
                  <a:cubicBezTo>
                    <a:pt x="3189" y="2944"/>
                    <a:pt x="3280" y="2849"/>
                    <a:pt x="3393" y="2754"/>
                  </a:cubicBezTo>
                  <a:cubicBezTo>
                    <a:pt x="3452" y="2586"/>
                    <a:pt x="3488" y="2414"/>
                    <a:pt x="3529" y="2247"/>
                  </a:cubicBezTo>
                  <a:cubicBezTo>
                    <a:pt x="3529" y="2170"/>
                    <a:pt x="3565" y="2098"/>
                    <a:pt x="3547" y="2021"/>
                  </a:cubicBezTo>
                  <a:cubicBezTo>
                    <a:pt x="3529" y="1718"/>
                    <a:pt x="3452" y="1437"/>
                    <a:pt x="3226" y="1211"/>
                  </a:cubicBezTo>
                  <a:cubicBezTo>
                    <a:pt x="3131" y="1152"/>
                    <a:pt x="3054" y="1057"/>
                    <a:pt x="2981" y="967"/>
                  </a:cubicBezTo>
                  <a:cubicBezTo>
                    <a:pt x="2941" y="926"/>
                    <a:pt x="2922" y="890"/>
                    <a:pt x="2922" y="854"/>
                  </a:cubicBezTo>
                  <a:cubicBezTo>
                    <a:pt x="2904" y="700"/>
                    <a:pt x="2868" y="569"/>
                    <a:pt x="2773" y="456"/>
                  </a:cubicBezTo>
                  <a:cubicBezTo>
                    <a:pt x="2755" y="438"/>
                    <a:pt x="2755" y="419"/>
                    <a:pt x="2755" y="379"/>
                  </a:cubicBezTo>
                  <a:cubicBezTo>
                    <a:pt x="2737" y="379"/>
                    <a:pt x="2714" y="379"/>
                    <a:pt x="2696" y="361"/>
                  </a:cubicBezTo>
                  <a:cubicBezTo>
                    <a:pt x="2529" y="193"/>
                    <a:pt x="2321" y="62"/>
                    <a:pt x="2058" y="39"/>
                  </a:cubicBezTo>
                  <a:cubicBezTo>
                    <a:pt x="2000" y="21"/>
                    <a:pt x="1963" y="21"/>
                    <a:pt x="1923" y="21"/>
                  </a:cubicBezTo>
                  <a:cubicBezTo>
                    <a:pt x="1859" y="7"/>
                    <a:pt x="1796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8"/>
            <p:cNvSpPr/>
            <p:nvPr/>
          </p:nvSpPr>
          <p:spPr>
            <a:xfrm>
              <a:off x="3807944" y="1611682"/>
              <a:ext cx="1411497" cy="606802"/>
            </a:xfrm>
            <a:custGeom>
              <a:avLst/>
              <a:gdLst/>
              <a:ahLst/>
              <a:cxnLst/>
              <a:rect l="l" t="t" r="r" b="b"/>
              <a:pathLst>
                <a:path w="25499" h="10962" extrusionOk="0">
                  <a:moveTo>
                    <a:pt x="11629" y="0"/>
                  </a:moveTo>
                  <a:cubicBezTo>
                    <a:pt x="11011" y="0"/>
                    <a:pt x="10393" y="51"/>
                    <a:pt x="9773" y="192"/>
                  </a:cubicBezTo>
                  <a:cubicBezTo>
                    <a:pt x="9105" y="317"/>
                    <a:pt x="8406" y="443"/>
                    <a:pt x="7762" y="717"/>
                  </a:cubicBezTo>
                  <a:cubicBezTo>
                    <a:pt x="7385" y="890"/>
                    <a:pt x="7015" y="1040"/>
                    <a:pt x="6669" y="1213"/>
                  </a:cubicBezTo>
                  <a:cubicBezTo>
                    <a:pt x="5947" y="1559"/>
                    <a:pt x="5201" y="1911"/>
                    <a:pt x="4502" y="2305"/>
                  </a:cubicBezTo>
                  <a:cubicBezTo>
                    <a:pt x="4054" y="2580"/>
                    <a:pt x="3630" y="2902"/>
                    <a:pt x="3260" y="3278"/>
                  </a:cubicBezTo>
                  <a:cubicBezTo>
                    <a:pt x="2938" y="3625"/>
                    <a:pt x="2610" y="3923"/>
                    <a:pt x="2287" y="4246"/>
                  </a:cubicBezTo>
                  <a:cubicBezTo>
                    <a:pt x="2138" y="4395"/>
                    <a:pt x="1989" y="4574"/>
                    <a:pt x="1893" y="4747"/>
                  </a:cubicBezTo>
                  <a:cubicBezTo>
                    <a:pt x="1595" y="5171"/>
                    <a:pt x="1368" y="5643"/>
                    <a:pt x="1117" y="6114"/>
                  </a:cubicBezTo>
                  <a:cubicBezTo>
                    <a:pt x="944" y="6460"/>
                    <a:pt x="795" y="6860"/>
                    <a:pt x="598" y="7231"/>
                  </a:cubicBezTo>
                  <a:cubicBezTo>
                    <a:pt x="323" y="7678"/>
                    <a:pt x="126" y="8180"/>
                    <a:pt x="102" y="8723"/>
                  </a:cubicBezTo>
                  <a:cubicBezTo>
                    <a:pt x="102" y="8777"/>
                    <a:pt x="72" y="8848"/>
                    <a:pt x="48" y="8902"/>
                  </a:cubicBezTo>
                  <a:cubicBezTo>
                    <a:pt x="48" y="8974"/>
                    <a:pt x="25" y="9021"/>
                    <a:pt x="25" y="9099"/>
                  </a:cubicBezTo>
                  <a:cubicBezTo>
                    <a:pt x="25" y="9350"/>
                    <a:pt x="1" y="9618"/>
                    <a:pt x="1" y="9869"/>
                  </a:cubicBezTo>
                  <a:cubicBezTo>
                    <a:pt x="1" y="9947"/>
                    <a:pt x="25" y="10120"/>
                    <a:pt x="48" y="10192"/>
                  </a:cubicBezTo>
                  <a:cubicBezTo>
                    <a:pt x="150" y="10395"/>
                    <a:pt x="299" y="10544"/>
                    <a:pt x="496" y="10615"/>
                  </a:cubicBezTo>
                  <a:cubicBezTo>
                    <a:pt x="669" y="10693"/>
                    <a:pt x="819" y="10765"/>
                    <a:pt x="1022" y="10765"/>
                  </a:cubicBezTo>
                  <a:cubicBezTo>
                    <a:pt x="1117" y="10789"/>
                    <a:pt x="1242" y="10812"/>
                    <a:pt x="1344" y="10842"/>
                  </a:cubicBezTo>
                  <a:cubicBezTo>
                    <a:pt x="1768" y="10890"/>
                    <a:pt x="2216" y="10962"/>
                    <a:pt x="2639" y="10962"/>
                  </a:cubicBezTo>
                  <a:cubicBezTo>
                    <a:pt x="3135" y="10938"/>
                    <a:pt x="3630" y="10890"/>
                    <a:pt x="4102" y="10890"/>
                  </a:cubicBezTo>
                  <a:cubicBezTo>
                    <a:pt x="4538" y="10896"/>
                    <a:pt x="4974" y="10898"/>
                    <a:pt x="5409" y="10898"/>
                  </a:cubicBezTo>
                  <a:cubicBezTo>
                    <a:pt x="5845" y="10898"/>
                    <a:pt x="6281" y="10896"/>
                    <a:pt x="6716" y="10896"/>
                  </a:cubicBezTo>
                  <a:cubicBezTo>
                    <a:pt x="7587" y="10896"/>
                    <a:pt x="8457" y="10902"/>
                    <a:pt x="9326" y="10938"/>
                  </a:cubicBezTo>
                  <a:cubicBezTo>
                    <a:pt x="9446" y="10944"/>
                    <a:pt x="9568" y="10947"/>
                    <a:pt x="9691" y="10947"/>
                  </a:cubicBezTo>
                  <a:cubicBezTo>
                    <a:pt x="10027" y="10947"/>
                    <a:pt x="10371" y="10925"/>
                    <a:pt x="10699" y="10890"/>
                  </a:cubicBezTo>
                  <a:cubicBezTo>
                    <a:pt x="11170" y="10842"/>
                    <a:pt x="11618" y="10789"/>
                    <a:pt x="12090" y="10789"/>
                  </a:cubicBezTo>
                  <a:cubicBezTo>
                    <a:pt x="12735" y="10789"/>
                    <a:pt x="13355" y="10789"/>
                    <a:pt x="14006" y="10812"/>
                  </a:cubicBezTo>
                  <a:cubicBezTo>
                    <a:pt x="14600" y="10812"/>
                    <a:pt x="15215" y="10760"/>
                    <a:pt x="15834" y="10760"/>
                  </a:cubicBezTo>
                  <a:cubicBezTo>
                    <a:pt x="15937" y="10760"/>
                    <a:pt x="16040" y="10761"/>
                    <a:pt x="16143" y="10765"/>
                  </a:cubicBezTo>
                  <a:cubicBezTo>
                    <a:pt x="16991" y="10765"/>
                    <a:pt x="17863" y="10812"/>
                    <a:pt x="18704" y="10842"/>
                  </a:cubicBezTo>
                  <a:lnTo>
                    <a:pt x="19128" y="10842"/>
                  </a:lnTo>
                  <a:cubicBezTo>
                    <a:pt x="19749" y="10789"/>
                    <a:pt x="20346" y="10789"/>
                    <a:pt x="20967" y="10765"/>
                  </a:cubicBezTo>
                  <a:cubicBezTo>
                    <a:pt x="21767" y="10741"/>
                    <a:pt x="22561" y="10741"/>
                    <a:pt x="23355" y="10663"/>
                  </a:cubicBezTo>
                  <a:cubicBezTo>
                    <a:pt x="23630" y="10639"/>
                    <a:pt x="23880" y="10639"/>
                    <a:pt x="24131" y="10514"/>
                  </a:cubicBezTo>
                  <a:cubicBezTo>
                    <a:pt x="24501" y="10317"/>
                    <a:pt x="24800" y="10042"/>
                    <a:pt x="25074" y="9744"/>
                  </a:cubicBezTo>
                  <a:cubicBezTo>
                    <a:pt x="25122" y="9696"/>
                    <a:pt x="25176" y="9648"/>
                    <a:pt x="25200" y="9571"/>
                  </a:cubicBezTo>
                  <a:cubicBezTo>
                    <a:pt x="25295" y="9320"/>
                    <a:pt x="25373" y="9051"/>
                    <a:pt x="25444" y="8777"/>
                  </a:cubicBezTo>
                  <a:cubicBezTo>
                    <a:pt x="25498" y="8574"/>
                    <a:pt x="25474" y="8424"/>
                    <a:pt x="25421" y="8227"/>
                  </a:cubicBezTo>
                  <a:cubicBezTo>
                    <a:pt x="25349" y="8007"/>
                    <a:pt x="25247" y="7780"/>
                    <a:pt x="25176" y="7529"/>
                  </a:cubicBezTo>
                  <a:cubicBezTo>
                    <a:pt x="25146" y="7433"/>
                    <a:pt x="25122" y="7308"/>
                    <a:pt x="24997" y="7231"/>
                  </a:cubicBezTo>
                  <a:cubicBezTo>
                    <a:pt x="24997" y="7207"/>
                    <a:pt x="24973" y="7183"/>
                    <a:pt x="24973" y="7159"/>
                  </a:cubicBezTo>
                  <a:cubicBezTo>
                    <a:pt x="24973" y="6962"/>
                    <a:pt x="24800" y="6860"/>
                    <a:pt x="24698" y="6711"/>
                  </a:cubicBezTo>
                  <a:cubicBezTo>
                    <a:pt x="24698" y="6687"/>
                    <a:pt x="24650" y="6687"/>
                    <a:pt x="24650" y="6634"/>
                  </a:cubicBezTo>
                  <a:cubicBezTo>
                    <a:pt x="24650" y="6413"/>
                    <a:pt x="24501" y="6287"/>
                    <a:pt x="24376" y="6138"/>
                  </a:cubicBezTo>
                  <a:cubicBezTo>
                    <a:pt x="24280" y="5989"/>
                    <a:pt x="24131" y="5887"/>
                    <a:pt x="24030" y="5738"/>
                  </a:cubicBezTo>
                  <a:cubicBezTo>
                    <a:pt x="23683" y="5093"/>
                    <a:pt x="23158" y="4598"/>
                    <a:pt x="22639" y="4126"/>
                  </a:cubicBezTo>
                  <a:cubicBezTo>
                    <a:pt x="22089" y="3625"/>
                    <a:pt x="21469" y="3177"/>
                    <a:pt x="20872" y="2729"/>
                  </a:cubicBezTo>
                  <a:cubicBezTo>
                    <a:pt x="20221" y="2234"/>
                    <a:pt x="19528" y="1834"/>
                    <a:pt x="18758" y="1535"/>
                  </a:cubicBezTo>
                  <a:cubicBezTo>
                    <a:pt x="18036" y="1261"/>
                    <a:pt x="17313" y="962"/>
                    <a:pt x="16567" y="693"/>
                  </a:cubicBezTo>
                  <a:cubicBezTo>
                    <a:pt x="15970" y="467"/>
                    <a:pt x="15349" y="317"/>
                    <a:pt x="14699" y="216"/>
                  </a:cubicBezTo>
                  <a:cubicBezTo>
                    <a:pt x="14030" y="120"/>
                    <a:pt x="13355" y="96"/>
                    <a:pt x="12687" y="43"/>
                  </a:cubicBezTo>
                  <a:cubicBezTo>
                    <a:pt x="12334" y="17"/>
                    <a:pt x="11981" y="0"/>
                    <a:pt x="1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8"/>
            <p:cNvSpPr/>
            <p:nvPr/>
          </p:nvSpPr>
          <p:spPr>
            <a:xfrm>
              <a:off x="3817521" y="2281857"/>
              <a:ext cx="1392344" cy="413170"/>
            </a:xfrm>
            <a:custGeom>
              <a:avLst/>
              <a:gdLst/>
              <a:ahLst/>
              <a:cxnLst/>
              <a:rect l="l" t="t" r="r" b="b"/>
              <a:pathLst>
                <a:path w="25153" h="7464" extrusionOk="0">
                  <a:moveTo>
                    <a:pt x="10212" y="1"/>
                  </a:moveTo>
                  <a:cubicBezTo>
                    <a:pt x="9303" y="1"/>
                    <a:pt x="8395" y="13"/>
                    <a:pt x="7487" y="49"/>
                  </a:cubicBezTo>
                  <a:cubicBezTo>
                    <a:pt x="7302" y="64"/>
                    <a:pt x="7121" y="64"/>
                    <a:pt x="6941" y="64"/>
                  </a:cubicBezTo>
                  <a:cubicBezTo>
                    <a:pt x="6760" y="64"/>
                    <a:pt x="6580" y="64"/>
                    <a:pt x="6395" y="79"/>
                  </a:cubicBezTo>
                  <a:cubicBezTo>
                    <a:pt x="5845" y="102"/>
                    <a:pt x="5272" y="150"/>
                    <a:pt x="4705" y="174"/>
                  </a:cubicBezTo>
                  <a:cubicBezTo>
                    <a:pt x="4618" y="181"/>
                    <a:pt x="4532" y="184"/>
                    <a:pt x="4448" y="184"/>
                  </a:cubicBezTo>
                  <a:cubicBezTo>
                    <a:pt x="4244" y="184"/>
                    <a:pt x="4045" y="167"/>
                    <a:pt x="3834" y="150"/>
                  </a:cubicBezTo>
                  <a:cubicBezTo>
                    <a:pt x="3786" y="146"/>
                    <a:pt x="3738" y="144"/>
                    <a:pt x="3690" y="144"/>
                  </a:cubicBezTo>
                  <a:cubicBezTo>
                    <a:pt x="3487" y="144"/>
                    <a:pt x="3285" y="179"/>
                    <a:pt x="3087" y="198"/>
                  </a:cubicBezTo>
                  <a:cubicBezTo>
                    <a:pt x="2765" y="228"/>
                    <a:pt x="2437" y="228"/>
                    <a:pt x="2114" y="323"/>
                  </a:cubicBezTo>
                  <a:lnTo>
                    <a:pt x="1989" y="323"/>
                  </a:lnTo>
                  <a:cubicBezTo>
                    <a:pt x="1690" y="323"/>
                    <a:pt x="1422" y="347"/>
                    <a:pt x="1147" y="401"/>
                  </a:cubicBezTo>
                  <a:cubicBezTo>
                    <a:pt x="1035" y="401"/>
                    <a:pt x="985" y="501"/>
                    <a:pt x="903" y="501"/>
                  </a:cubicBezTo>
                  <a:cubicBezTo>
                    <a:pt x="893" y="501"/>
                    <a:pt x="883" y="500"/>
                    <a:pt x="872" y="496"/>
                  </a:cubicBezTo>
                  <a:cubicBezTo>
                    <a:pt x="795" y="496"/>
                    <a:pt x="747" y="550"/>
                    <a:pt x="675" y="598"/>
                  </a:cubicBezTo>
                  <a:cubicBezTo>
                    <a:pt x="646" y="622"/>
                    <a:pt x="622" y="646"/>
                    <a:pt x="598" y="676"/>
                  </a:cubicBezTo>
                  <a:cubicBezTo>
                    <a:pt x="425" y="723"/>
                    <a:pt x="323" y="873"/>
                    <a:pt x="198" y="998"/>
                  </a:cubicBezTo>
                  <a:cubicBezTo>
                    <a:pt x="150" y="1022"/>
                    <a:pt x="126" y="1093"/>
                    <a:pt x="126" y="1147"/>
                  </a:cubicBezTo>
                  <a:cubicBezTo>
                    <a:pt x="78" y="1273"/>
                    <a:pt x="25" y="1422"/>
                    <a:pt x="25" y="1571"/>
                  </a:cubicBezTo>
                  <a:cubicBezTo>
                    <a:pt x="1" y="2090"/>
                    <a:pt x="25" y="2586"/>
                    <a:pt x="102" y="3111"/>
                  </a:cubicBezTo>
                  <a:cubicBezTo>
                    <a:pt x="174" y="3660"/>
                    <a:pt x="323" y="4180"/>
                    <a:pt x="425" y="4729"/>
                  </a:cubicBezTo>
                  <a:cubicBezTo>
                    <a:pt x="526" y="5201"/>
                    <a:pt x="699" y="5625"/>
                    <a:pt x="998" y="5995"/>
                  </a:cubicBezTo>
                  <a:cubicBezTo>
                    <a:pt x="1123" y="6144"/>
                    <a:pt x="1219" y="6293"/>
                    <a:pt x="1272" y="6496"/>
                  </a:cubicBezTo>
                  <a:cubicBezTo>
                    <a:pt x="1296" y="6592"/>
                    <a:pt x="1392" y="6669"/>
                    <a:pt x="1469" y="6741"/>
                  </a:cubicBezTo>
                  <a:cubicBezTo>
                    <a:pt x="1491" y="6719"/>
                    <a:pt x="1509" y="6711"/>
                    <a:pt x="1524" y="6711"/>
                  </a:cubicBezTo>
                  <a:cubicBezTo>
                    <a:pt x="1561" y="6711"/>
                    <a:pt x="1585" y="6757"/>
                    <a:pt x="1619" y="6795"/>
                  </a:cubicBezTo>
                  <a:cubicBezTo>
                    <a:pt x="1662" y="6838"/>
                    <a:pt x="1666" y="6947"/>
                    <a:pt x="1744" y="6947"/>
                  </a:cubicBezTo>
                  <a:cubicBezTo>
                    <a:pt x="1751" y="6947"/>
                    <a:pt x="1759" y="6946"/>
                    <a:pt x="1768" y="6944"/>
                  </a:cubicBezTo>
                  <a:cubicBezTo>
                    <a:pt x="1783" y="6936"/>
                    <a:pt x="1797" y="6932"/>
                    <a:pt x="1809" y="6932"/>
                  </a:cubicBezTo>
                  <a:cubicBezTo>
                    <a:pt x="1878" y="6932"/>
                    <a:pt x="1904" y="7039"/>
                    <a:pt x="1965" y="7039"/>
                  </a:cubicBezTo>
                  <a:cubicBezTo>
                    <a:pt x="2090" y="7039"/>
                    <a:pt x="2240" y="7093"/>
                    <a:pt x="2365" y="7093"/>
                  </a:cubicBezTo>
                  <a:cubicBezTo>
                    <a:pt x="2687" y="7093"/>
                    <a:pt x="2986" y="7093"/>
                    <a:pt x="3284" y="7165"/>
                  </a:cubicBezTo>
                  <a:cubicBezTo>
                    <a:pt x="3983" y="7314"/>
                    <a:pt x="4675" y="7290"/>
                    <a:pt x="5374" y="7314"/>
                  </a:cubicBezTo>
                  <a:cubicBezTo>
                    <a:pt x="5539" y="7322"/>
                    <a:pt x="5705" y="7325"/>
                    <a:pt x="5871" y="7325"/>
                  </a:cubicBezTo>
                  <a:cubicBezTo>
                    <a:pt x="6203" y="7325"/>
                    <a:pt x="6536" y="7314"/>
                    <a:pt x="6866" y="7314"/>
                  </a:cubicBezTo>
                  <a:cubicBezTo>
                    <a:pt x="7612" y="7302"/>
                    <a:pt x="8359" y="7290"/>
                    <a:pt x="9105" y="7290"/>
                  </a:cubicBezTo>
                  <a:cubicBezTo>
                    <a:pt x="9851" y="7290"/>
                    <a:pt x="10597" y="7302"/>
                    <a:pt x="11344" y="7338"/>
                  </a:cubicBezTo>
                  <a:cubicBezTo>
                    <a:pt x="12191" y="7362"/>
                    <a:pt x="13063" y="7416"/>
                    <a:pt x="13905" y="7439"/>
                  </a:cubicBezTo>
                  <a:cubicBezTo>
                    <a:pt x="14122" y="7447"/>
                    <a:pt x="14338" y="7450"/>
                    <a:pt x="14554" y="7450"/>
                  </a:cubicBezTo>
                  <a:cubicBezTo>
                    <a:pt x="14985" y="7450"/>
                    <a:pt x="15415" y="7439"/>
                    <a:pt x="15845" y="7439"/>
                  </a:cubicBezTo>
                  <a:lnTo>
                    <a:pt x="15845" y="7463"/>
                  </a:lnTo>
                  <a:lnTo>
                    <a:pt x="19182" y="7463"/>
                  </a:lnTo>
                  <a:cubicBezTo>
                    <a:pt x="19576" y="7463"/>
                    <a:pt x="19976" y="7463"/>
                    <a:pt x="20346" y="7362"/>
                  </a:cubicBezTo>
                  <a:cubicBezTo>
                    <a:pt x="20597" y="7314"/>
                    <a:pt x="20824" y="7266"/>
                    <a:pt x="21069" y="7242"/>
                  </a:cubicBezTo>
                  <a:cubicBezTo>
                    <a:pt x="21493" y="7165"/>
                    <a:pt x="21893" y="7165"/>
                    <a:pt x="22287" y="7039"/>
                  </a:cubicBezTo>
                  <a:cubicBezTo>
                    <a:pt x="22436" y="6992"/>
                    <a:pt x="22585" y="6968"/>
                    <a:pt x="22710" y="6866"/>
                  </a:cubicBezTo>
                  <a:cubicBezTo>
                    <a:pt x="22812" y="6819"/>
                    <a:pt x="22884" y="6741"/>
                    <a:pt x="22985" y="6717"/>
                  </a:cubicBezTo>
                  <a:cubicBezTo>
                    <a:pt x="23134" y="6717"/>
                    <a:pt x="23212" y="6616"/>
                    <a:pt x="23283" y="6520"/>
                  </a:cubicBezTo>
                  <a:cubicBezTo>
                    <a:pt x="23331" y="6466"/>
                    <a:pt x="23385" y="6419"/>
                    <a:pt x="23433" y="6395"/>
                  </a:cubicBezTo>
                  <a:cubicBezTo>
                    <a:pt x="23755" y="6120"/>
                    <a:pt x="24030" y="5750"/>
                    <a:pt x="24203" y="5374"/>
                  </a:cubicBezTo>
                  <a:cubicBezTo>
                    <a:pt x="24430" y="4950"/>
                    <a:pt x="24627" y="4502"/>
                    <a:pt x="24824" y="4078"/>
                  </a:cubicBezTo>
                  <a:cubicBezTo>
                    <a:pt x="24877" y="3929"/>
                    <a:pt x="24949" y="3810"/>
                    <a:pt x="24973" y="3660"/>
                  </a:cubicBezTo>
                  <a:cubicBezTo>
                    <a:pt x="25074" y="3111"/>
                    <a:pt x="25152" y="2538"/>
                    <a:pt x="25098" y="1989"/>
                  </a:cubicBezTo>
                  <a:cubicBezTo>
                    <a:pt x="25098" y="1840"/>
                    <a:pt x="25074" y="1667"/>
                    <a:pt x="25027" y="1517"/>
                  </a:cubicBezTo>
                  <a:cubicBezTo>
                    <a:pt x="24973" y="1368"/>
                    <a:pt x="24949" y="1219"/>
                    <a:pt x="24854" y="1123"/>
                  </a:cubicBezTo>
                  <a:cubicBezTo>
                    <a:pt x="24752" y="998"/>
                    <a:pt x="24752" y="825"/>
                    <a:pt x="24603" y="747"/>
                  </a:cubicBezTo>
                  <a:cubicBezTo>
                    <a:pt x="24579" y="747"/>
                    <a:pt x="24555" y="699"/>
                    <a:pt x="24555" y="676"/>
                  </a:cubicBezTo>
                  <a:cubicBezTo>
                    <a:pt x="24501" y="347"/>
                    <a:pt x="24203" y="276"/>
                    <a:pt x="23958" y="228"/>
                  </a:cubicBezTo>
                  <a:cubicBezTo>
                    <a:pt x="23707" y="174"/>
                    <a:pt x="23433" y="150"/>
                    <a:pt x="23158" y="150"/>
                  </a:cubicBezTo>
                  <a:cubicBezTo>
                    <a:pt x="22561" y="150"/>
                    <a:pt x="21964" y="144"/>
                    <a:pt x="21367" y="144"/>
                  </a:cubicBezTo>
                  <a:cubicBezTo>
                    <a:pt x="20770" y="144"/>
                    <a:pt x="20173" y="150"/>
                    <a:pt x="19576" y="174"/>
                  </a:cubicBezTo>
                  <a:cubicBezTo>
                    <a:pt x="19126" y="194"/>
                    <a:pt x="18678" y="203"/>
                    <a:pt x="18232" y="203"/>
                  </a:cubicBezTo>
                  <a:cubicBezTo>
                    <a:pt x="17496" y="203"/>
                    <a:pt x="16762" y="180"/>
                    <a:pt x="16018" y="150"/>
                  </a:cubicBezTo>
                  <a:cubicBezTo>
                    <a:pt x="15749" y="126"/>
                    <a:pt x="15475" y="126"/>
                    <a:pt x="15224" y="126"/>
                  </a:cubicBezTo>
                  <a:cubicBezTo>
                    <a:pt x="14454" y="102"/>
                    <a:pt x="13708" y="49"/>
                    <a:pt x="12938" y="25"/>
                  </a:cubicBezTo>
                  <a:cubicBezTo>
                    <a:pt x="12030" y="13"/>
                    <a:pt x="11121" y="1"/>
                    <a:pt x="10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8"/>
            <p:cNvSpPr/>
            <p:nvPr/>
          </p:nvSpPr>
          <p:spPr>
            <a:xfrm>
              <a:off x="3968915" y="2753309"/>
              <a:ext cx="1064477" cy="334621"/>
            </a:xfrm>
            <a:custGeom>
              <a:avLst/>
              <a:gdLst/>
              <a:ahLst/>
              <a:cxnLst/>
              <a:rect l="l" t="t" r="r" b="b"/>
              <a:pathLst>
                <a:path w="19230" h="6045" extrusionOk="0">
                  <a:moveTo>
                    <a:pt x="2090" y="1"/>
                  </a:moveTo>
                  <a:cubicBezTo>
                    <a:pt x="1983" y="1"/>
                    <a:pt x="1875" y="11"/>
                    <a:pt x="1767" y="39"/>
                  </a:cubicBezTo>
                  <a:cubicBezTo>
                    <a:pt x="1546" y="93"/>
                    <a:pt x="1296" y="140"/>
                    <a:pt x="1045" y="140"/>
                  </a:cubicBezTo>
                  <a:cubicBezTo>
                    <a:pt x="997" y="140"/>
                    <a:pt x="925" y="140"/>
                    <a:pt x="848" y="164"/>
                  </a:cubicBezTo>
                  <a:cubicBezTo>
                    <a:pt x="502" y="242"/>
                    <a:pt x="227" y="439"/>
                    <a:pt x="125" y="815"/>
                  </a:cubicBezTo>
                  <a:cubicBezTo>
                    <a:pt x="102" y="934"/>
                    <a:pt x="78" y="1060"/>
                    <a:pt x="54" y="1209"/>
                  </a:cubicBezTo>
                  <a:cubicBezTo>
                    <a:pt x="30" y="1484"/>
                    <a:pt x="0" y="1782"/>
                    <a:pt x="102" y="2057"/>
                  </a:cubicBezTo>
                  <a:cubicBezTo>
                    <a:pt x="179" y="2278"/>
                    <a:pt x="275" y="2504"/>
                    <a:pt x="400" y="2701"/>
                  </a:cubicBezTo>
                  <a:cubicBezTo>
                    <a:pt x="627" y="3101"/>
                    <a:pt x="896" y="3448"/>
                    <a:pt x="1075" y="3872"/>
                  </a:cubicBezTo>
                  <a:cubicBezTo>
                    <a:pt x="1248" y="4248"/>
                    <a:pt x="1445" y="4642"/>
                    <a:pt x="1696" y="4994"/>
                  </a:cubicBezTo>
                  <a:cubicBezTo>
                    <a:pt x="1719" y="5065"/>
                    <a:pt x="1767" y="5143"/>
                    <a:pt x="1767" y="5239"/>
                  </a:cubicBezTo>
                  <a:cubicBezTo>
                    <a:pt x="1791" y="5388"/>
                    <a:pt x="1893" y="5465"/>
                    <a:pt x="2018" y="5537"/>
                  </a:cubicBezTo>
                  <a:cubicBezTo>
                    <a:pt x="2293" y="5662"/>
                    <a:pt x="2567" y="5764"/>
                    <a:pt x="2866" y="5812"/>
                  </a:cubicBezTo>
                  <a:cubicBezTo>
                    <a:pt x="3284" y="5889"/>
                    <a:pt x="3707" y="5889"/>
                    <a:pt x="4131" y="5889"/>
                  </a:cubicBezTo>
                  <a:cubicBezTo>
                    <a:pt x="4313" y="5889"/>
                    <a:pt x="4491" y="5881"/>
                    <a:pt x="4665" y="5881"/>
                  </a:cubicBezTo>
                  <a:cubicBezTo>
                    <a:pt x="4821" y="5881"/>
                    <a:pt x="4976" y="5888"/>
                    <a:pt x="5128" y="5913"/>
                  </a:cubicBezTo>
                  <a:cubicBezTo>
                    <a:pt x="5451" y="5937"/>
                    <a:pt x="5773" y="5961"/>
                    <a:pt x="6095" y="5961"/>
                  </a:cubicBezTo>
                  <a:cubicBezTo>
                    <a:pt x="6587" y="5980"/>
                    <a:pt x="7083" y="6018"/>
                    <a:pt x="7576" y="6018"/>
                  </a:cubicBezTo>
                  <a:cubicBezTo>
                    <a:pt x="7706" y="6018"/>
                    <a:pt x="7835" y="6015"/>
                    <a:pt x="7964" y="6009"/>
                  </a:cubicBezTo>
                  <a:cubicBezTo>
                    <a:pt x="8185" y="6009"/>
                    <a:pt x="8412" y="6009"/>
                    <a:pt x="8609" y="5985"/>
                  </a:cubicBezTo>
                  <a:cubicBezTo>
                    <a:pt x="8975" y="5985"/>
                    <a:pt x="9338" y="5974"/>
                    <a:pt x="9696" y="5974"/>
                  </a:cubicBezTo>
                  <a:cubicBezTo>
                    <a:pt x="9874" y="5974"/>
                    <a:pt x="10051" y="5977"/>
                    <a:pt x="10227" y="5985"/>
                  </a:cubicBezTo>
                  <a:cubicBezTo>
                    <a:pt x="10433" y="6005"/>
                    <a:pt x="10620" y="6045"/>
                    <a:pt x="10820" y="6045"/>
                  </a:cubicBezTo>
                  <a:cubicBezTo>
                    <a:pt x="10862" y="6045"/>
                    <a:pt x="10905" y="6043"/>
                    <a:pt x="10949" y="6039"/>
                  </a:cubicBezTo>
                  <a:cubicBezTo>
                    <a:pt x="11695" y="5961"/>
                    <a:pt x="12441" y="5985"/>
                    <a:pt x="13164" y="5961"/>
                  </a:cubicBezTo>
                  <a:cubicBezTo>
                    <a:pt x="13856" y="5913"/>
                    <a:pt x="14555" y="5913"/>
                    <a:pt x="15253" y="5889"/>
                  </a:cubicBezTo>
                  <a:cubicBezTo>
                    <a:pt x="15647" y="5859"/>
                    <a:pt x="16047" y="5889"/>
                    <a:pt x="16447" y="5812"/>
                  </a:cubicBezTo>
                  <a:cubicBezTo>
                    <a:pt x="17014" y="5740"/>
                    <a:pt x="17564" y="5591"/>
                    <a:pt x="17940" y="5089"/>
                  </a:cubicBezTo>
                  <a:cubicBezTo>
                    <a:pt x="17987" y="5042"/>
                    <a:pt x="18059" y="4994"/>
                    <a:pt x="18089" y="4940"/>
                  </a:cubicBezTo>
                  <a:cubicBezTo>
                    <a:pt x="18137" y="4892"/>
                    <a:pt x="18208" y="4815"/>
                    <a:pt x="18238" y="4743"/>
                  </a:cubicBezTo>
                  <a:cubicBezTo>
                    <a:pt x="18358" y="4421"/>
                    <a:pt x="18507" y="4098"/>
                    <a:pt x="18584" y="3770"/>
                  </a:cubicBezTo>
                  <a:cubicBezTo>
                    <a:pt x="18656" y="3424"/>
                    <a:pt x="18781" y="3101"/>
                    <a:pt x="18955" y="2779"/>
                  </a:cubicBezTo>
                  <a:cubicBezTo>
                    <a:pt x="19080" y="2481"/>
                    <a:pt x="19181" y="2158"/>
                    <a:pt x="19205" y="1806"/>
                  </a:cubicBezTo>
                  <a:cubicBezTo>
                    <a:pt x="19229" y="1531"/>
                    <a:pt x="19181" y="1287"/>
                    <a:pt x="19181" y="1036"/>
                  </a:cubicBezTo>
                  <a:cubicBezTo>
                    <a:pt x="19181" y="964"/>
                    <a:pt x="19229" y="863"/>
                    <a:pt x="19080" y="839"/>
                  </a:cubicBezTo>
                  <a:cubicBezTo>
                    <a:pt x="19056" y="839"/>
                    <a:pt x="19080" y="785"/>
                    <a:pt x="19104" y="761"/>
                  </a:cubicBezTo>
                  <a:cubicBezTo>
                    <a:pt x="19134" y="761"/>
                    <a:pt x="19158" y="737"/>
                    <a:pt x="19134" y="713"/>
                  </a:cubicBezTo>
                  <a:cubicBezTo>
                    <a:pt x="19008" y="612"/>
                    <a:pt x="18931" y="439"/>
                    <a:pt x="18758" y="439"/>
                  </a:cubicBezTo>
                  <a:cubicBezTo>
                    <a:pt x="18629" y="439"/>
                    <a:pt x="18558" y="328"/>
                    <a:pt x="18445" y="328"/>
                  </a:cubicBezTo>
                  <a:cubicBezTo>
                    <a:pt x="18427" y="328"/>
                    <a:pt x="18408" y="331"/>
                    <a:pt x="18387" y="337"/>
                  </a:cubicBezTo>
                  <a:cubicBezTo>
                    <a:pt x="18358" y="337"/>
                    <a:pt x="18334" y="290"/>
                    <a:pt x="18310" y="266"/>
                  </a:cubicBezTo>
                  <a:cubicBezTo>
                    <a:pt x="18310" y="266"/>
                    <a:pt x="18262" y="242"/>
                    <a:pt x="18238" y="242"/>
                  </a:cubicBezTo>
                  <a:cubicBezTo>
                    <a:pt x="18181" y="285"/>
                    <a:pt x="18120" y="299"/>
                    <a:pt x="18055" y="299"/>
                  </a:cubicBezTo>
                  <a:cubicBezTo>
                    <a:pt x="17978" y="299"/>
                    <a:pt x="17896" y="279"/>
                    <a:pt x="17814" y="266"/>
                  </a:cubicBezTo>
                  <a:cubicBezTo>
                    <a:pt x="16943" y="266"/>
                    <a:pt x="16047" y="290"/>
                    <a:pt x="15152" y="337"/>
                  </a:cubicBezTo>
                  <a:cubicBezTo>
                    <a:pt x="15089" y="352"/>
                    <a:pt x="15026" y="360"/>
                    <a:pt x="14961" y="360"/>
                  </a:cubicBezTo>
                  <a:cubicBezTo>
                    <a:pt x="14895" y="360"/>
                    <a:pt x="14826" y="352"/>
                    <a:pt x="14752" y="337"/>
                  </a:cubicBezTo>
                  <a:cubicBezTo>
                    <a:pt x="14614" y="313"/>
                    <a:pt x="14479" y="307"/>
                    <a:pt x="14343" y="307"/>
                  </a:cubicBezTo>
                  <a:cubicBezTo>
                    <a:pt x="14207" y="307"/>
                    <a:pt x="14071" y="313"/>
                    <a:pt x="13934" y="313"/>
                  </a:cubicBezTo>
                  <a:cubicBezTo>
                    <a:pt x="13423" y="307"/>
                    <a:pt x="12915" y="306"/>
                    <a:pt x="12407" y="306"/>
                  </a:cubicBezTo>
                  <a:cubicBezTo>
                    <a:pt x="11900" y="306"/>
                    <a:pt x="11393" y="307"/>
                    <a:pt x="10886" y="307"/>
                  </a:cubicBezTo>
                  <a:cubicBezTo>
                    <a:pt x="9873" y="307"/>
                    <a:pt x="8859" y="301"/>
                    <a:pt x="7839" y="266"/>
                  </a:cubicBezTo>
                  <a:cubicBezTo>
                    <a:pt x="7265" y="266"/>
                    <a:pt x="6692" y="266"/>
                    <a:pt x="6095" y="242"/>
                  </a:cubicBezTo>
                  <a:cubicBezTo>
                    <a:pt x="5973" y="242"/>
                    <a:pt x="5843" y="236"/>
                    <a:pt x="5710" y="236"/>
                  </a:cubicBezTo>
                  <a:cubicBezTo>
                    <a:pt x="5576" y="236"/>
                    <a:pt x="5439" y="242"/>
                    <a:pt x="5301" y="266"/>
                  </a:cubicBezTo>
                  <a:cubicBezTo>
                    <a:pt x="5204" y="273"/>
                    <a:pt x="5106" y="279"/>
                    <a:pt x="5010" y="279"/>
                  </a:cubicBezTo>
                  <a:cubicBezTo>
                    <a:pt x="4810" y="279"/>
                    <a:pt x="4615" y="256"/>
                    <a:pt x="4430" y="188"/>
                  </a:cubicBezTo>
                  <a:cubicBezTo>
                    <a:pt x="4179" y="116"/>
                    <a:pt x="3958" y="116"/>
                    <a:pt x="3707" y="116"/>
                  </a:cubicBezTo>
                  <a:cubicBezTo>
                    <a:pt x="3337" y="93"/>
                    <a:pt x="2961" y="93"/>
                    <a:pt x="2591" y="39"/>
                  </a:cubicBezTo>
                  <a:cubicBezTo>
                    <a:pt x="2424" y="24"/>
                    <a:pt x="2257" y="1"/>
                    <a:pt x="2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8"/>
            <p:cNvSpPr/>
            <p:nvPr/>
          </p:nvSpPr>
          <p:spPr>
            <a:xfrm>
              <a:off x="4124516" y="3166696"/>
              <a:ext cx="774029" cy="394460"/>
            </a:xfrm>
            <a:custGeom>
              <a:avLst/>
              <a:gdLst/>
              <a:ahLst/>
              <a:cxnLst/>
              <a:rect l="l" t="t" r="r" b="b"/>
              <a:pathLst>
                <a:path w="13983" h="7126" extrusionOk="0">
                  <a:moveTo>
                    <a:pt x="13140" y="0"/>
                  </a:moveTo>
                  <a:cubicBezTo>
                    <a:pt x="13123" y="0"/>
                    <a:pt x="13106" y="3"/>
                    <a:pt x="13087" y="9"/>
                  </a:cubicBezTo>
                  <a:cubicBezTo>
                    <a:pt x="12914" y="33"/>
                    <a:pt x="12765" y="63"/>
                    <a:pt x="12615" y="63"/>
                  </a:cubicBezTo>
                  <a:cubicBezTo>
                    <a:pt x="12412" y="63"/>
                    <a:pt x="12215" y="111"/>
                    <a:pt x="12018" y="135"/>
                  </a:cubicBezTo>
                  <a:cubicBezTo>
                    <a:pt x="11421" y="135"/>
                    <a:pt x="10824" y="260"/>
                    <a:pt x="10251" y="362"/>
                  </a:cubicBezTo>
                  <a:cubicBezTo>
                    <a:pt x="9726" y="433"/>
                    <a:pt x="9230" y="511"/>
                    <a:pt x="8711" y="511"/>
                  </a:cubicBezTo>
                  <a:lnTo>
                    <a:pt x="6795" y="511"/>
                  </a:lnTo>
                  <a:cubicBezTo>
                    <a:pt x="6741" y="511"/>
                    <a:pt x="6693" y="511"/>
                    <a:pt x="6645" y="535"/>
                  </a:cubicBezTo>
                  <a:cubicBezTo>
                    <a:pt x="6269" y="535"/>
                    <a:pt x="5910" y="575"/>
                    <a:pt x="5545" y="575"/>
                  </a:cubicBezTo>
                  <a:cubicBezTo>
                    <a:pt x="5423" y="575"/>
                    <a:pt x="5301" y="571"/>
                    <a:pt x="5177" y="559"/>
                  </a:cubicBezTo>
                  <a:cubicBezTo>
                    <a:pt x="4383" y="511"/>
                    <a:pt x="3583" y="481"/>
                    <a:pt x="2789" y="481"/>
                  </a:cubicBezTo>
                  <a:cubicBezTo>
                    <a:pt x="2600" y="471"/>
                    <a:pt x="2412" y="466"/>
                    <a:pt x="2221" y="466"/>
                  </a:cubicBezTo>
                  <a:cubicBezTo>
                    <a:pt x="1935" y="466"/>
                    <a:pt x="1645" y="479"/>
                    <a:pt x="1344" y="511"/>
                  </a:cubicBezTo>
                  <a:cubicBezTo>
                    <a:pt x="1123" y="535"/>
                    <a:pt x="896" y="511"/>
                    <a:pt x="675" y="582"/>
                  </a:cubicBezTo>
                  <a:cubicBezTo>
                    <a:pt x="401" y="684"/>
                    <a:pt x="252" y="833"/>
                    <a:pt x="78" y="1030"/>
                  </a:cubicBezTo>
                  <a:cubicBezTo>
                    <a:pt x="25" y="1108"/>
                    <a:pt x="1" y="1179"/>
                    <a:pt x="102" y="1227"/>
                  </a:cubicBezTo>
                  <a:cubicBezTo>
                    <a:pt x="174" y="1281"/>
                    <a:pt x="150" y="1329"/>
                    <a:pt x="126" y="1406"/>
                  </a:cubicBezTo>
                  <a:cubicBezTo>
                    <a:pt x="78" y="1651"/>
                    <a:pt x="55" y="1902"/>
                    <a:pt x="102" y="2153"/>
                  </a:cubicBezTo>
                  <a:cubicBezTo>
                    <a:pt x="252" y="2750"/>
                    <a:pt x="377" y="3317"/>
                    <a:pt x="502" y="3914"/>
                  </a:cubicBezTo>
                  <a:cubicBezTo>
                    <a:pt x="574" y="4242"/>
                    <a:pt x="622" y="4564"/>
                    <a:pt x="771" y="4863"/>
                  </a:cubicBezTo>
                  <a:cubicBezTo>
                    <a:pt x="1022" y="5358"/>
                    <a:pt x="1296" y="5884"/>
                    <a:pt x="1643" y="6302"/>
                  </a:cubicBezTo>
                  <a:cubicBezTo>
                    <a:pt x="1744" y="6403"/>
                    <a:pt x="1816" y="6481"/>
                    <a:pt x="1941" y="6528"/>
                  </a:cubicBezTo>
                  <a:cubicBezTo>
                    <a:pt x="2365" y="6702"/>
                    <a:pt x="2789" y="6779"/>
                    <a:pt x="3237" y="6827"/>
                  </a:cubicBezTo>
                  <a:cubicBezTo>
                    <a:pt x="3583" y="6851"/>
                    <a:pt x="3905" y="6899"/>
                    <a:pt x="4234" y="6928"/>
                  </a:cubicBezTo>
                  <a:cubicBezTo>
                    <a:pt x="4532" y="6970"/>
                    <a:pt x="4831" y="7029"/>
                    <a:pt x="5150" y="7029"/>
                  </a:cubicBezTo>
                  <a:cubicBezTo>
                    <a:pt x="5200" y="7029"/>
                    <a:pt x="5251" y="7027"/>
                    <a:pt x="5302" y="7024"/>
                  </a:cubicBezTo>
                  <a:cubicBezTo>
                    <a:pt x="5499" y="7024"/>
                    <a:pt x="5696" y="7024"/>
                    <a:pt x="5899" y="7048"/>
                  </a:cubicBezTo>
                  <a:cubicBezTo>
                    <a:pt x="6323" y="7078"/>
                    <a:pt x="6741" y="7125"/>
                    <a:pt x="7165" y="7125"/>
                  </a:cubicBezTo>
                  <a:cubicBezTo>
                    <a:pt x="7487" y="7125"/>
                    <a:pt x="7839" y="7048"/>
                    <a:pt x="8162" y="7048"/>
                  </a:cubicBezTo>
                  <a:cubicBezTo>
                    <a:pt x="8681" y="7048"/>
                    <a:pt x="9206" y="6952"/>
                    <a:pt x="9756" y="6928"/>
                  </a:cubicBezTo>
                  <a:cubicBezTo>
                    <a:pt x="9840" y="6928"/>
                    <a:pt x="9925" y="6932"/>
                    <a:pt x="10010" y="6932"/>
                  </a:cubicBezTo>
                  <a:cubicBezTo>
                    <a:pt x="10149" y="6932"/>
                    <a:pt x="10288" y="6923"/>
                    <a:pt x="10424" y="6875"/>
                  </a:cubicBezTo>
                  <a:cubicBezTo>
                    <a:pt x="10651" y="6779"/>
                    <a:pt x="10872" y="6749"/>
                    <a:pt x="11099" y="6654"/>
                  </a:cubicBezTo>
                  <a:cubicBezTo>
                    <a:pt x="11147" y="6642"/>
                    <a:pt x="11202" y="6642"/>
                    <a:pt x="11255" y="6642"/>
                  </a:cubicBezTo>
                  <a:cubicBezTo>
                    <a:pt x="11308" y="6642"/>
                    <a:pt x="11359" y="6642"/>
                    <a:pt x="11397" y="6630"/>
                  </a:cubicBezTo>
                  <a:cubicBezTo>
                    <a:pt x="11594" y="6552"/>
                    <a:pt x="11744" y="6481"/>
                    <a:pt x="11869" y="6355"/>
                  </a:cubicBezTo>
                  <a:cubicBezTo>
                    <a:pt x="12293" y="6003"/>
                    <a:pt x="12711" y="5657"/>
                    <a:pt x="12914" y="5108"/>
                  </a:cubicBezTo>
                  <a:cubicBezTo>
                    <a:pt x="13009" y="4887"/>
                    <a:pt x="13111" y="4636"/>
                    <a:pt x="13135" y="4391"/>
                  </a:cubicBezTo>
                  <a:cubicBezTo>
                    <a:pt x="13135" y="4188"/>
                    <a:pt x="13159" y="3991"/>
                    <a:pt x="13236" y="3818"/>
                  </a:cubicBezTo>
                  <a:cubicBezTo>
                    <a:pt x="13260" y="3764"/>
                    <a:pt x="13284" y="3693"/>
                    <a:pt x="13284" y="3645"/>
                  </a:cubicBezTo>
                  <a:cubicBezTo>
                    <a:pt x="13385" y="3347"/>
                    <a:pt x="13409" y="3048"/>
                    <a:pt x="13511" y="2773"/>
                  </a:cubicBezTo>
                  <a:cubicBezTo>
                    <a:pt x="13660" y="2397"/>
                    <a:pt x="13756" y="2027"/>
                    <a:pt x="13857" y="1627"/>
                  </a:cubicBezTo>
                  <a:cubicBezTo>
                    <a:pt x="13935" y="1430"/>
                    <a:pt x="13982" y="1227"/>
                    <a:pt x="13935" y="1006"/>
                  </a:cubicBezTo>
                  <a:cubicBezTo>
                    <a:pt x="13905" y="929"/>
                    <a:pt x="13857" y="929"/>
                    <a:pt x="13833" y="905"/>
                  </a:cubicBezTo>
                  <a:cubicBezTo>
                    <a:pt x="13809" y="857"/>
                    <a:pt x="13959" y="857"/>
                    <a:pt x="13935" y="756"/>
                  </a:cubicBezTo>
                  <a:cubicBezTo>
                    <a:pt x="13935" y="732"/>
                    <a:pt x="13935" y="684"/>
                    <a:pt x="13905" y="630"/>
                  </a:cubicBezTo>
                  <a:cubicBezTo>
                    <a:pt x="13857" y="660"/>
                    <a:pt x="13857" y="708"/>
                    <a:pt x="13809" y="732"/>
                  </a:cubicBezTo>
                  <a:cubicBezTo>
                    <a:pt x="13785" y="582"/>
                    <a:pt x="13732" y="457"/>
                    <a:pt x="13708" y="308"/>
                  </a:cubicBezTo>
                  <a:cubicBezTo>
                    <a:pt x="13684" y="260"/>
                    <a:pt x="13660" y="182"/>
                    <a:pt x="13582" y="182"/>
                  </a:cubicBezTo>
                  <a:cubicBezTo>
                    <a:pt x="13564" y="187"/>
                    <a:pt x="13545" y="189"/>
                    <a:pt x="13528" y="189"/>
                  </a:cubicBezTo>
                  <a:cubicBezTo>
                    <a:pt x="13429" y="189"/>
                    <a:pt x="13350" y="124"/>
                    <a:pt x="13284" y="63"/>
                  </a:cubicBezTo>
                  <a:cubicBezTo>
                    <a:pt x="13231" y="23"/>
                    <a:pt x="13188" y="0"/>
                    <a:pt x="13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8"/>
            <p:cNvSpPr/>
            <p:nvPr/>
          </p:nvSpPr>
          <p:spPr>
            <a:xfrm>
              <a:off x="4284490" y="3607427"/>
              <a:ext cx="546631" cy="492936"/>
            </a:xfrm>
            <a:custGeom>
              <a:avLst/>
              <a:gdLst/>
              <a:ahLst/>
              <a:cxnLst/>
              <a:rect l="l" t="t" r="r" b="b"/>
              <a:pathLst>
                <a:path w="9875" h="8905" extrusionOk="0">
                  <a:moveTo>
                    <a:pt x="8359" y="0"/>
                  </a:moveTo>
                  <a:cubicBezTo>
                    <a:pt x="8267" y="0"/>
                    <a:pt x="8175" y="4"/>
                    <a:pt x="8084" y="11"/>
                  </a:cubicBezTo>
                  <a:cubicBezTo>
                    <a:pt x="7636" y="59"/>
                    <a:pt x="7212" y="107"/>
                    <a:pt x="6764" y="160"/>
                  </a:cubicBezTo>
                  <a:cubicBezTo>
                    <a:pt x="6702" y="172"/>
                    <a:pt x="6639" y="178"/>
                    <a:pt x="6576" y="178"/>
                  </a:cubicBezTo>
                  <a:cubicBezTo>
                    <a:pt x="6514" y="178"/>
                    <a:pt x="6451" y="172"/>
                    <a:pt x="6388" y="160"/>
                  </a:cubicBezTo>
                  <a:cubicBezTo>
                    <a:pt x="6042" y="83"/>
                    <a:pt x="5696" y="59"/>
                    <a:pt x="5320" y="59"/>
                  </a:cubicBezTo>
                  <a:cubicBezTo>
                    <a:pt x="4949" y="35"/>
                    <a:pt x="4549" y="35"/>
                    <a:pt x="4149" y="35"/>
                  </a:cubicBezTo>
                  <a:cubicBezTo>
                    <a:pt x="3732" y="59"/>
                    <a:pt x="3284" y="107"/>
                    <a:pt x="2860" y="160"/>
                  </a:cubicBezTo>
                  <a:cubicBezTo>
                    <a:pt x="2690" y="190"/>
                    <a:pt x="2520" y="210"/>
                    <a:pt x="2351" y="210"/>
                  </a:cubicBezTo>
                  <a:cubicBezTo>
                    <a:pt x="2246" y="210"/>
                    <a:pt x="2141" y="203"/>
                    <a:pt x="2036" y="184"/>
                  </a:cubicBezTo>
                  <a:cubicBezTo>
                    <a:pt x="1738" y="131"/>
                    <a:pt x="1463" y="59"/>
                    <a:pt x="1164" y="35"/>
                  </a:cubicBezTo>
                  <a:cubicBezTo>
                    <a:pt x="1134" y="33"/>
                    <a:pt x="1105" y="31"/>
                    <a:pt x="1076" y="31"/>
                  </a:cubicBezTo>
                  <a:cubicBezTo>
                    <a:pt x="826" y="31"/>
                    <a:pt x="646" y="124"/>
                    <a:pt x="448" y="280"/>
                  </a:cubicBezTo>
                  <a:cubicBezTo>
                    <a:pt x="394" y="310"/>
                    <a:pt x="347" y="381"/>
                    <a:pt x="370" y="405"/>
                  </a:cubicBezTo>
                  <a:cubicBezTo>
                    <a:pt x="448" y="608"/>
                    <a:pt x="347" y="757"/>
                    <a:pt x="245" y="877"/>
                  </a:cubicBezTo>
                  <a:cubicBezTo>
                    <a:pt x="221" y="907"/>
                    <a:pt x="221" y="954"/>
                    <a:pt x="197" y="978"/>
                  </a:cubicBezTo>
                  <a:cubicBezTo>
                    <a:pt x="120" y="1277"/>
                    <a:pt x="72" y="1551"/>
                    <a:pt x="96" y="1850"/>
                  </a:cubicBezTo>
                  <a:cubicBezTo>
                    <a:pt x="150" y="2071"/>
                    <a:pt x="197" y="2322"/>
                    <a:pt x="472" y="2423"/>
                  </a:cubicBezTo>
                  <a:cubicBezTo>
                    <a:pt x="544" y="2447"/>
                    <a:pt x="544" y="2519"/>
                    <a:pt x="496" y="2572"/>
                  </a:cubicBezTo>
                  <a:cubicBezTo>
                    <a:pt x="299" y="2745"/>
                    <a:pt x="197" y="2996"/>
                    <a:pt x="120" y="3217"/>
                  </a:cubicBezTo>
                  <a:cubicBezTo>
                    <a:pt x="0" y="3665"/>
                    <a:pt x="150" y="3963"/>
                    <a:pt x="520" y="4136"/>
                  </a:cubicBezTo>
                  <a:cubicBezTo>
                    <a:pt x="597" y="4160"/>
                    <a:pt x="669" y="4214"/>
                    <a:pt x="770" y="4214"/>
                  </a:cubicBezTo>
                  <a:cubicBezTo>
                    <a:pt x="896" y="4214"/>
                    <a:pt x="920" y="4238"/>
                    <a:pt x="866" y="4363"/>
                  </a:cubicBezTo>
                  <a:cubicBezTo>
                    <a:pt x="842" y="4513"/>
                    <a:pt x="770" y="4638"/>
                    <a:pt x="669" y="4733"/>
                  </a:cubicBezTo>
                  <a:cubicBezTo>
                    <a:pt x="347" y="5032"/>
                    <a:pt x="221" y="5384"/>
                    <a:pt x="347" y="5802"/>
                  </a:cubicBezTo>
                  <a:cubicBezTo>
                    <a:pt x="370" y="5880"/>
                    <a:pt x="347" y="5981"/>
                    <a:pt x="299" y="6029"/>
                  </a:cubicBezTo>
                  <a:cubicBezTo>
                    <a:pt x="120" y="6226"/>
                    <a:pt x="120" y="6453"/>
                    <a:pt x="120" y="6674"/>
                  </a:cubicBezTo>
                  <a:cubicBezTo>
                    <a:pt x="120" y="6727"/>
                    <a:pt x="120" y="6751"/>
                    <a:pt x="150" y="6799"/>
                  </a:cubicBezTo>
                  <a:cubicBezTo>
                    <a:pt x="221" y="6972"/>
                    <a:pt x="370" y="7121"/>
                    <a:pt x="520" y="7247"/>
                  </a:cubicBezTo>
                  <a:cubicBezTo>
                    <a:pt x="567" y="7294"/>
                    <a:pt x="597" y="7324"/>
                    <a:pt x="621" y="7396"/>
                  </a:cubicBezTo>
                  <a:cubicBezTo>
                    <a:pt x="818" y="8094"/>
                    <a:pt x="1266" y="8542"/>
                    <a:pt x="1988" y="8739"/>
                  </a:cubicBezTo>
                  <a:cubicBezTo>
                    <a:pt x="2437" y="8871"/>
                    <a:pt x="2899" y="8904"/>
                    <a:pt x="3359" y="8904"/>
                  </a:cubicBezTo>
                  <a:cubicBezTo>
                    <a:pt x="3584" y="8904"/>
                    <a:pt x="3808" y="8896"/>
                    <a:pt x="4030" y="8888"/>
                  </a:cubicBezTo>
                  <a:lnTo>
                    <a:pt x="4126" y="8888"/>
                  </a:lnTo>
                  <a:cubicBezTo>
                    <a:pt x="4424" y="8841"/>
                    <a:pt x="4723" y="8763"/>
                    <a:pt x="5021" y="8691"/>
                  </a:cubicBezTo>
                  <a:cubicBezTo>
                    <a:pt x="5057" y="8673"/>
                    <a:pt x="5089" y="8664"/>
                    <a:pt x="5118" y="8664"/>
                  </a:cubicBezTo>
                  <a:cubicBezTo>
                    <a:pt x="5171" y="8664"/>
                    <a:pt x="5213" y="8693"/>
                    <a:pt x="5248" y="8739"/>
                  </a:cubicBezTo>
                  <a:cubicBezTo>
                    <a:pt x="5373" y="8841"/>
                    <a:pt x="5522" y="8865"/>
                    <a:pt x="5696" y="8865"/>
                  </a:cubicBezTo>
                  <a:cubicBezTo>
                    <a:pt x="5845" y="8865"/>
                    <a:pt x="5994" y="8787"/>
                    <a:pt x="6119" y="8787"/>
                  </a:cubicBezTo>
                  <a:cubicBezTo>
                    <a:pt x="6168" y="8793"/>
                    <a:pt x="6216" y="8796"/>
                    <a:pt x="6264" y="8796"/>
                  </a:cubicBezTo>
                  <a:cubicBezTo>
                    <a:pt x="6439" y="8796"/>
                    <a:pt x="6615" y="8763"/>
                    <a:pt x="6788" y="8763"/>
                  </a:cubicBezTo>
                  <a:cubicBezTo>
                    <a:pt x="6811" y="8770"/>
                    <a:pt x="6831" y="8773"/>
                    <a:pt x="6850" y="8773"/>
                  </a:cubicBezTo>
                  <a:cubicBezTo>
                    <a:pt x="6896" y="8773"/>
                    <a:pt x="6934" y="8756"/>
                    <a:pt x="6985" y="8739"/>
                  </a:cubicBezTo>
                  <a:cubicBezTo>
                    <a:pt x="7684" y="8417"/>
                    <a:pt x="8233" y="7969"/>
                    <a:pt x="8478" y="7223"/>
                  </a:cubicBezTo>
                  <a:cubicBezTo>
                    <a:pt x="8531" y="7074"/>
                    <a:pt x="8603" y="6972"/>
                    <a:pt x="8752" y="6948"/>
                  </a:cubicBezTo>
                  <a:cubicBezTo>
                    <a:pt x="8878" y="6948"/>
                    <a:pt x="8979" y="6900"/>
                    <a:pt x="9075" y="6877"/>
                  </a:cubicBezTo>
                  <a:cubicBezTo>
                    <a:pt x="9254" y="6799"/>
                    <a:pt x="9373" y="6727"/>
                    <a:pt x="9475" y="6578"/>
                  </a:cubicBezTo>
                  <a:cubicBezTo>
                    <a:pt x="9576" y="6429"/>
                    <a:pt x="9672" y="6280"/>
                    <a:pt x="9600" y="6077"/>
                  </a:cubicBezTo>
                  <a:cubicBezTo>
                    <a:pt x="9498" y="5880"/>
                    <a:pt x="9403" y="5653"/>
                    <a:pt x="9152" y="5581"/>
                  </a:cubicBezTo>
                  <a:cubicBezTo>
                    <a:pt x="9075" y="5581"/>
                    <a:pt x="9003" y="5533"/>
                    <a:pt x="8925" y="5504"/>
                  </a:cubicBezTo>
                  <a:cubicBezTo>
                    <a:pt x="8878" y="5480"/>
                    <a:pt x="8776" y="5504"/>
                    <a:pt x="8752" y="5408"/>
                  </a:cubicBezTo>
                  <a:cubicBezTo>
                    <a:pt x="8728" y="5307"/>
                    <a:pt x="8728" y="5205"/>
                    <a:pt x="8776" y="5110"/>
                  </a:cubicBezTo>
                  <a:cubicBezTo>
                    <a:pt x="8806" y="5086"/>
                    <a:pt x="8830" y="5056"/>
                    <a:pt x="8854" y="5056"/>
                  </a:cubicBezTo>
                  <a:cubicBezTo>
                    <a:pt x="9104" y="4710"/>
                    <a:pt x="9128" y="4286"/>
                    <a:pt x="8830" y="3862"/>
                  </a:cubicBezTo>
                  <a:cubicBezTo>
                    <a:pt x="8657" y="3617"/>
                    <a:pt x="8430" y="3468"/>
                    <a:pt x="8233" y="3241"/>
                  </a:cubicBezTo>
                  <a:cubicBezTo>
                    <a:pt x="8382" y="3145"/>
                    <a:pt x="8531" y="2996"/>
                    <a:pt x="8507" y="2817"/>
                  </a:cubicBezTo>
                  <a:cubicBezTo>
                    <a:pt x="8507" y="2668"/>
                    <a:pt x="8555" y="2572"/>
                    <a:pt x="8579" y="2447"/>
                  </a:cubicBezTo>
                  <a:cubicBezTo>
                    <a:pt x="8627" y="2345"/>
                    <a:pt x="8657" y="2220"/>
                    <a:pt x="8657" y="2125"/>
                  </a:cubicBezTo>
                  <a:cubicBezTo>
                    <a:pt x="8657" y="1999"/>
                    <a:pt x="8704" y="1951"/>
                    <a:pt x="8806" y="1922"/>
                  </a:cubicBezTo>
                  <a:cubicBezTo>
                    <a:pt x="8854" y="1898"/>
                    <a:pt x="8901" y="1874"/>
                    <a:pt x="8955" y="1874"/>
                  </a:cubicBezTo>
                  <a:cubicBezTo>
                    <a:pt x="9128" y="1772"/>
                    <a:pt x="9325" y="1748"/>
                    <a:pt x="9475" y="1623"/>
                  </a:cubicBezTo>
                  <a:cubicBezTo>
                    <a:pt x="9624" y="1551"/>
                    <a:pt x="9773" y="1426"/>
                    <a:pt x="9797" y="1277"/>
                  </a:cubicBezTo>
                  <a:cubicBezTo>
                    <a:pt x="9851" y="1002"/>
                    <a:pt x="9875" y="704"/>
                    <a:pt x="9672" y="459"/>
                  </a:cubicBezTo>
                  <a:cubicBezTo>
                    <a:pt x="9552" y="310"/>
                    <a:pt x="9403" y="160"/>
                    <a:pt x="9200" y="107"/>
                  </a:cubicBezTo>
                  <a:cubicBezTo>
                    <a:pt x="8921" y="35"/>
                    <a:pt x="8639" y="0"/>
                    <a:pt x="8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8"/>
            <p:cNvSpPr/>
            <p:nvPr/>
          </p:nvSpPr>
          <p:spPr>
            <a:xfrm>
              <a:off x="4086210" y="2234972"/>
              <a:ext cx="134900" cy="2989"/>
            </a:xfrm>
            <a:custGeom>
              <a:avLst/>
              <a:gdLst/>
              <a:ahLst/>
              <a:cxnLst/>
              <a:rect l="l" t="t" r="r" b="b"/>
              <a:pathLst>
                <a:path w="2437" h="54" extrusionOk="0">
                  <a:moveTo>
                    <a:pt x="0" y="0"/>
                  </a:moveTo>
                  <a:lnTo>
                    <a:pt x="0" y="54"/>
                  </a:lnTo>
                  <a:lnTo>
                    <a:pt x="2436" y="54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8"/>
            <p:cNvSpPr/>
            <p:nvPr/>
          </p:nvSpPr>
          <p:spPr>
            <a:xfrm>
              <a:off x="3547911" y="1761520"/>
              <a:ext cx="126597" cy="103791"/>
            </a:xfrm>
            <a:custGeom>
              <a:avLst/>
              <a:gdLst/>
              <a:ahLst/>
              <a:cxnLst/>
              <a:rect l="l" t="t" r="r" b="b"/>
              <a:pathLst>
                <a:path w="2287" h="1875" extrusionOk="0">
                  <a:moveTo>
                    <a:pt x="269" y="1"/>
                  </a:moveTo>
                  <a:cubicBezTo>
                    <a:pt x="120" y="25"/>
                    <a:pt x="48" y="102"/>
                    <a:pt x="24" y="198"/>
                  </a:cubicBezTo>
                  <a:cubicBezTo>
                    <a:pt x="0" y="299"/>
                    <a:pt x="48" y="347"/>
                    <a:pt x="197" y="449"/>
                  </a:cubicBezTo>
                  <a:cubicBezTo>
                    <a:pt x="323" y="520"/>
                    <a:pt x="448" y="598"/>
                    <a:pt x="567" y="699"/>
                  </a:cubicBezTo>
                  <a:cubicBezTo>
                    <a:pt x="746" y="873"/>
                    <a:pt x="896" y="1046"/>
                    <a:pt x="1069" y="1195"/>
                  </a:cubicBezTo>
                  <a:cubicBezTo>
                    <a:pt x="1367" y="1392"/>
                    <a:pt x="1666" y="1619"/>
                    <a:pt x="1940" y="1816"/>
                  </a:cubicBezTo>
                  <a:cubicBezTo>
                    <a:pt x="1988" y="1840"/>
                    <a:pt x="2012" y="1864"/>
                    <a:pt x="2060" y="1864"/>
                  </a:cubicBezTo>
                  <a:cubicBezTo>
                    <a:pt x="2089" y="1871"/>
                    <a:pt x="2116" y="1874"/>
                    <a:pt x="2141" y="1874"/>
                  </a:cubicBezTo>
                  <a:cubicBezTo>
                    <a:pt x="2219" y="1874"/>
                    <a:pt x="2268" y="1835"/>
                    <a:pt x="2287" y="1744"/>
                  </a:cubicBezTo>
                  <a:cubicBezTo>
                    <a:pt x="2287" y="1595"/>
                    <a:pt x="2209" y="1517"/>
                    <a:pt x="2137" y="1446"/>
                  </a:cubicBezTo>
                  <a:cubicBezTo>
                    <a:pt x="1839" y="1195"/>
                    <a:pt x="1564" y="944"/>
                    <a:pt x="1266" y="723"/>
                  </a:cubicBezTo>
                  <a:cubicBezTo>
                    <a:pt x="1045" y="520"/>
                    <a:pt x="794" y="347"/>
                    <a:pt x="544" y="174"/>
                  </a:cubicBezTo>
                  <a:cubicBezTo>
                    <a:pt x="496" y="126"/>
                    <a:pt x="448" y="73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8"/>
            <p:cNvSpPr/>
            <p:nvPr/>
          </p:nvSpPr>
          <p:spPr>
            <a:xfrm>
              <a:off x="3921487" y="1315079"/>
              <a:ext cx="96539" cy="142318"/>
            </a:xfrm>
            <a:custGeom>
              <a:avLst/>
              <a:gdLst/>
              <a:ahLst/>
              <a:cxnLst/>
              <a:rect l="l" t="t" r="r" b="b"/>
              <a:pathLst>
                <a:path w="1744" h="2571" extrusionOk="0">
                  <a:moveTo>
                    <a:pt x="223" y="0"/>
                  </a:moveTo>
                  <a:cubicBezTo>
                    <a:pt x="200" y="0"/>
                    <a:pt x="175" y="3"/>
                    <a:pt x="150" y="9"/>
                  </a:cubicBezTo>
                  <a:cubicBezTo>
                    <a:pt x="54" y="33"/>
                    <a:pt x="24" y="87"/>
                    <a:pt x="24" y="182"/>
                  </a:cubicBezTo>
                  <a:cubicBezTo>
                    <a:pt x="0" y="284"/>
                    <a:pt x="54" y="385"/>
                    <a:pt x="126" y="481"/>
                  </a:cubicBezTo>
                  <a:cubicBezTo>
                    <a:pt x="323" y="803"/>
                    <a:pt x="550" y="1131"/>
                    <a:pt x="747" y="1430"/>
                  </a:cubicBezTo>
                  <a:cubicBezTo>
                    <a:pt x="950" y="1728"/>
                    <a:pt x="1123" y="2051"/>
                    <a:pt x="1296" y="2349"/>
                  </a:cubicBezTo>
                  <a:cubicBezTo>
                    <a:pt x="1368" y="2421"/>
                    <a:pt x="1421" y="2499"/>
                    <a:pt x="1493" y="2570"/>
                  </a:cubicBezTo>
                  <a:cubicBezTo>
                    <a:pt x="1696" y="2499"/>
                    <a:pt x="1744" y="2421"/>
                    <a:pt x="1666" y="2248"/>
                  </a:cubicBezTo>
                  <a:cubicBezTo>
                    <a:pt x="1618" y="2146"/>
                    <a:pt x="1571" y="2051"/>
                    <a:pt x="1517" y="1973"/>
                  </a:cubicBezTo>
                  <a:cubicBezTo>
                    <a:pt x="1218" y="1478"/>
                    <a:pt x="920" y="982"/>
                    <a:pt x="597" y="481"/>
                  </a:cubicBezTo>
                  <a:cubicBezTo>
                    <a:pt x="526" y="355"/>
                    <a:pt x="424" y="260"/>
                    <a:pt x="377" y="87"/>
                  </a:cubicBezTo>
                  <a:cubicBezTo>
                    <a:pt x="359" y="28"/>
                    <a:pt x="296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8"/>
            <p:cNvSpPr/>
            <p:nvPr/>
          </p:nvSpPr>
          <p:spPr>
            <a:xfrm>
              <a:off x="4488868" y="1182710"/>
              <a:ext cx="24854" cy="158371"/>
            </a:xfrm>
            <a:custGeom>
              <a:avLst/>
              <a:gdLst/>
              <a:ahLst/>
              <a:cxnLst/>
              <a:rect l="l" t="t" r="r" b="b"/>
              <a:pathLst>
                <a:path w="449" h="2861" extrusionOk="0">
                  <a:moveTo>
                    <a:pt x="228" y="1"/>
                  </a:moveTo>
                  <a:cubicBezTo>
                    <a:pt x="78" y="72"/>
                    <a:pt x="31" y="150"/>
                    <a:pt x="1" y="299"/>
                  </a:cubicBezTo>
                  <a:lnTo>
                    <a:pt x="1" y="699"/>
                  </a:lnTo>
                  <a:cubicBezTo>
                    <a:pt x="1" y="944"/>
                    <a:pt x="31" y="1171"/>
                    <a:pt x="31" y="1415"/>
                  </a:cubicBezTo>
                  <a:cubicBezTo>
                    <a:pt x="54" y="1744"/>
                    <a:pt x="54" y="2090"/>
                    <a:pt x="54" y="2412"/>
                  </a:cubicBezTo>
                  <a:cubicBezTo>
                    <a:pt x="54" y="2514"/>
                    <a:pt x="54" y="2586"/>
                    <a:pt x="78" y="2687"/>
                  </a:cubicBezTo>
                  <a:cubicBezTo>
                    <a:pt x="102" y="2788"/>
                    <a:pt x="126" y="2860"/>
                    <a:pt x="251" y="2860"/>
                  </a:cubicBezTo>
                  <a:cubicBezTo>
                    <a:pt x="353" y="2860"/>
                    <a:pt x="425" y="2759"/>
                    <a:pt x="425" y="2663"/>
                  </a:cubicBezTo>
                  <a:lnTo>
                    <a:pt x="425" y="2460"/>
                  </a:lnTo>
                  <a:cubicBezTo>
                    <a:pt x="448" y="1744"/>
                    <a:pt x="401" y="1021"/>
                    <a:pt x="353" y="299"/>
                  </a:cubicBezTo>
                  <a:cubicBezTo>
                    <a:pt x="353" y="198"/>
                    <a:pt x="353" y="72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8"/>
            <p:cNvSpPr/>
            <p:nvPr/>
          </p:nvSpPr>
          <p:spPr>
            <a:xfrm>
              <a:off x="5238525" y="1457401"/>
              <a:ext cx="113478" cy="99584"/>
            </a:xfrm>
            <a:custGeom>
              <a:avLst/>
              <a:gdLst/>
              <a:ahLst/>
              <a:cxnLst/>
              <a:rect l="l" t="t" r="r" b="b"/>
              <a:pathLst>
                <a:path w="2050" h="1799" extrusionOk="0">
                  <a:moveTo>
                    <a:pt x="1913" y="0"/>
                  </a:moveTo>
                  <a:cubicBezTo>
                    <a:pt x="1898" y="0"/>
                    <a:pt x="1881" y="2"/>
                    <a:pt x="1863" y="5"/>
                  </a:cubicBezTo>
                  <a:cubicBezTo>
                    <a:pt x="1738" y="29"/>
                    <a:pt x="1613" y="77"/>
                    <a:pt x="1541" y="155"/>
                  </a:cubicBezTo>
                  <a:cubicBezTo>
                    <a:pt x="1219" y="399"/>
                    <a:pt x="944" y="698"/>
                    <a:pt x="622" y="973"/>
                  </a:cubicBezTo>
                  <a:cubicBezTo>
                    <a:pt x="496" y="1098"/>
                    <a:pt x="371" y="1223"/>
                    <a:pt x="222" y="1319"/>
                  </a:cubicBezTo>
                  <a:cubicBezTo>
                    <a:pt x="120" y="1396"/>
                    <a:pt x="25" y="1498"/>
                    <a:pt x="1" y="1617"/>
                  </a:cubicBezTo>
                  <a:cubicBezTo>
                    <a:pt x="83" y="1743"/>
                    <a:pt x="135" y="1799"/>
                    <a:pt x="197" y="1799"/>
                  </a:cubicBezTo>
                  <a:cubicBezTo>
                    <a:pt x="248" y="1799"/>
                    <a:pt x="307" y="1762"/>
                    <a:pt x="395" y="1695"/>
                  </a:cubicBezTo>
                  <a:cubicBezTo>
                    <a:pt x="449" y="1671"/>
                    <a:pt x="496" y="1647"/>
                    <a:pt x="520" y="1593"/>
                  </a:cubicBezTo>
                  <a:cubicBezTo>
                    <a:pt x="920" y="1223"/>
                    <a:pt x="1344" y="871"/>
                    <a:pt x="1738" y="501"/>
                  </a:cubicBezTo>
                  <a:cubicBezTo>
                    <a:pt x="1816" y="423"/>
                    <a:pt x="1911" y="328"/>
                    <a:pt x="1965" y="202"/>
                  </a:cubicBezTo>
                  <a:cubicBezTo>
                    <a:pt x="2049" y="92"/>
                    <a:pt x="2022" y="0"/>
                    <a:pt x="1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8"/>
            <p:cNvSpPr/>
            <p:nvPr/>
          </p:nvSpPr>
          <p:spPr>
            <a:xfrm>
              <a:off x="5321110" y="2656273"/>
              <a:ext cx="114419" cy="44450"/>
            </a:xfrm>
            <a:custGeom>
              <a:avLst/>
              <a:gdLst/>
              <a:ahLst/>
              <a:cxnLst/>
              <a:rect l="l" t="t" r="r" b="b"/>
              <a:pathLst>
                <a:path w="2067" h="803" extrusionOk="0">
                  <a:moveTo>
                    <a:pt x="174" y="1"/>
                  </a:moveTo>
                  <a:cubicBezTo>
                    <a:pt x="49" y="1"/>
                    <a:pt x="1" y="78"/>
                    <a:pt x="25" y="180"/>
                  </a:cubicBezTo>
                  <a:cubicBezTo>
                    <a:pt x="79" y="275"/>
                    <a:pt x="126" y="353"/>
                    <a:pt x="228" y="377"/>
                  </a:cubicBezTo>
                  <a:cubicBezTo>
                    <a:pt x="550" y="526"/>
                    <a:pt x="873" y="628"/>
                    <a:pt x="1195" y="699"/>
                  </a:cubicBezTo>
                  <a:cubicBezTo>
                    <a:pt x="1392" y="723"/>
                    <a:pt x="1619" y="777"/>
                    <a:pt x="1792" y="801"/>
                  </a:cubicBezTo>
                  <a:cubicBezTo>
                    <a:pt x="1826" y="801"/>
                    <a:pt x="1859" y="803"/>
                    <a:pt x="1889" y="803"/>
                  </a:cubicBezTo>
                  <a:cubicBezTo>
                    <a:pt x="1967" y="803"/>
                    <a:pt x="2025" y="790"/>
                    <a:pt x="2043" y="699"/>
                  </a:cubicBezTo>
                  <a:cubicBezTo>
                    <a:pt x="2067" y="598"/>
                    <a:pt x="2019" y="526"/>
                    <a:pt x="1893" y="449"/>
                  </a:cubicBezTo>
                  <a:cubicBezTo>
                    <a:pt x="1840" y="425"/>
                    <a:pt x="1792" y="401"/>
                    <a:pt x="1744" y="401"/>
                  </a:cubicBezTo>
                  <a:cubicBezTo>
                    <a:pt x="1541" y="329"/>
                    <a:pt x="1344" y="228"/>
                    <a:pt x="1123" y="204"/>
                  </a:cubicBezTo>
                  <a:cubicBezTo>
                    <a:pt x="825" y="126"/>
                    <a:pt x="496" y="78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8"/>
            <p:cNvSpPr/>
            <p:nvPr/>
          </p:nvSpPr>
          <p:spPr>
            <a:xfrm>
              <a:off x="5088511" y="3262680"/>
              <a:ext cx="113035" cy="42845"/>
            </a:xfrm>
            <a:custGeom>
              <a:avLst/>
              <a:gdLst/>
              <a:ahLst/>
              <a:cxnLst/>
              <a:rect l="l" t="t" r="r" b="b"/>
              <a:pathLst>
                <a:path w="2042" h="774" extrusionOk="0">
                  <a:moveTo>
                    <a:pt x="260" y="1"/>
                  </a:moveTo>
                  <a:cubicBezTo>
                    <a:pt x="179" y="1"/>
                    <a:pt x="99" y="19"/>
                    <a:pt x="24" y="66"/>
                  </a:cubicBezTo>
                  <a:cubicBezTo>
                    <a:pt x="0" y="144"/>
                    <a:pt x="48" y="216"/>
                    <a:pt x="102" y="269"/>
                  </a:cubicBezTo>
                  <a:cubicBezTo>
                    <a:pt x="149" y="269"/>
                    <a:pt x="197" y="293"/>
                    <a:pt x="221" y="317"/>
                  </a:cubicBezTo>
                  <a:cubicBezTo>
                    <a:pt x="322" y="490"/>
                    <a:pt x="520" y="490"/>
                    <a:pt x="699" y="538"/>
                  </a:cubicBezTo>
                  <a:cubicBezTo>
                    <a:pt x="818" y="592"/>
                    <a:pt x="943" y="616"/>
                    <a:pt x="1069" y="663"/>
                  </a:cubicBezTo>
                  <a:cubicBezTo>
                    <a:pt x="1261" y="741"/>
                    <a:pt x="1467" y="773"/>
                    <a:pt x="1674" y="773"/>
                  </a:cubicBezTo>
                  <a:cubicBezTo>
                    <a:pt x="1737" y="773"/>
                    <a:pt x="1800" y="770"/>
                    <a:pt x="1863" y="765"/>
                  </a:cubicBezTo>
                  <a:cubicBezTo>
                    <a:pt x="1940" y="765"/>
                    <a:pt x="2012" y="717"/>
                    <a:pt x="2042" y="616"/>
                  </a:cubicBezTo>
                  <a:cubicBezTo>
                    <a:pt x="2042" y="514"/>
                    <a:pt x="1988" y="442"/>
                    <a:pt x="1916" y="389"/>
                  </a:cubicBezTo>
                  <a:cubicBezTo>
                    <a:pt x="1893" y="365"/>
                    <a:pt x="1839" y="365"/>
                    <a:pt x="1815" y="365"/>
                  </a:cubicBezTo>
                  <a:cubicBezTo>
                    <a:pt x="1367" y="269"/>
                    <a:pt x="943" y="144"/>
                    <a:pt x="496" y="42"/>
                  </a:cubicBezTo>
                  <a:cubicBezTo>
                    <a:pt x="421" y="19"/>
                    <a:pt x="340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8"/>
            <p:cNvSpPr/>
            <p:nvPr/>
          </p:nvSpPr>
          <p:spPr>
            <a:xfrm>
              <a:off x="5377627" y="2115351"/>
              <a:ext cx="114419" cy="24799"/>
            </a:xfrm>
            <a:custGeom>
              <a:avLst/>
              <a:gdLst/>
              <a:ahLst/>
              <a:cxnLst/>
              <a:rect l="l" t="t" r="r" b="b"/>
              <a:pathLst>
                <a:path w="2067" h="448" extrusionOk="0">
                  <a:moveTo>
                    <a:pt x="520" y="0"/>
                  </a:moveTo>
                  <a:cubicBezTo>
                    <a:pt x="449" y="0"/>
                    <a:pt x="371" y="24"/>
                    <a:pt x="299" y="48"/>
                  </a:cubicBezTo>
                  <a:cubicBezTo>
                    <a:pt x="222" y="72"/>
                    <a:pt x="150" y="125"/>
                    <a:pt x="72" y="197"/>
                  </a:cubicBezTo>
                  <a:cubicBezTo>
                    <a:pt x="1" y="275"/>
                    <a:pt x="25" y="370"/>
                    <a:pt x="126" y="400"/>
                  </a:cubicBezTo>
                  <a:cubicBezTo>
                    <a:pt x="174" y="448"/>
                    <a:pt x="222" y="448"/>
                    <a:pt x="299" y="448"/>
                  </a:cubicBezTo>
                  <a:lnTo>
                    <a:pt x="472" y="448"/>
                  </a:lnTo>
                  <a:cubicBezTo>
                    <a:pt x="669" y="448"/>
                    <a:pt x="849" y="448"/>
                    <a:pt x="1022" y="424"/>
                  </a:cubicBezTo>
                  <a:cubicBezTo>
                    <a:pt x="1266" y="424"/>
                    <a:pt x="1517" y="400"/>
                    <a:pt x="1768" y="370"/>
                  </a:cubicBezTo>
                  <a:cubicBezTo>
                    <a:pt x="1863" y="370"/>
                    <a:pt x="1965" y="346"/>
                    <a:pt x="2066" y="322"/>
                  </a:cubicBezTo>
                  <a:cubicBezTo>
                    <a:pt x="2066" y="72"/>
                    <a:pt x="2013" y="24"/>
                    <a:pt x="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8"/>
            <p:cNvSpPr/>
            <p:nvPr/>
          </p:nvSpPr>
          <p:spPr>
            <a:xfrm>
              <a:off x="3797039" y="3106692"/>
              <a:ext cx="79711" cy="64323"/>
            </a:xfrm>
            <a:custGeom>
              <a:avLst/>
              <a:gdLst/>
              <a:ahLst/>
              <a:cxnLst/>
              <a:rect l="l" t="t" r="r" b="b"/>
              <a:pathLst>
                <a:path w="1440" h="1162" extrusionOk="0">
                  <a:moveTo>
                    <a:pt x="1219" y="1"/>
                  </a:moveTo>
                  <a:cubicBezTo>
                    <a:pt x="1165" y="1"/>
                    <a:pt x="1093" y="25"/>
                    <a:pt x="1045" y="72"/>
                  </a:cubicBezTo>
                  <a:lnTo>
                    <a:pt x="150" y="747"/>
                  </a:lnTo>
                  <a:cubicBezTo>
                    <a:pt x="96" y="819"/>
                    <a:pt x="48" y="872"/>
                    <a:pt x="1" y="944"/>
                  </a:cubicBezTo>
                  <a:cubicBezTo>
                    <a:pt x="62" y="1089"/>
                    <a:pt x="125" y="1161"/>
                    <a:pt x="215" y="1161"/>
                  </a:cubicBezTo>
                  <a:cubicBezTo>
                    <a:pt x="265" y="1161"/>
                    <a:pt x="324" y="1138"/>
                    <a:pt x="395" y="1093"/>
                  </a:cubicBezTo>
                  <a:cubicBezTo>
                    <a:pt x="448" y="1093"/>
                    <a:pt x="472" y="1046"/>
                    <a:pt x="520" y="1022"/>
                  </a:cubicBezTo>
                  <a:cubicBezTo>
                    <a:pt x="771" y="819"/>
                    <a:pt x="1045" y="622"/>
                    <a:pt x="1290" y="401"/>
                  </a:cubicBezTo>
                  <a:cubicBezTo>
                    <a:pt x="1344" y="371"/>
                    <a:pt x="1416" y="299"/>
                    <a:pt x="1416" y="252"/>
                  </a:cubicBezTo>
                  <a:cubicBezTo>
                    <a:pt x="1439" y="174"/>
                    <a:pt x="1439" y="102"/>
                    <a:pt x="1392" y="49"/>
                  </a:cubicBezTo>
                  <a:cubicBezTo>
                    <a:pt x="1368" y="1"/>
                    <a:pt x="1266" y="1"/>
                    <a:pt x="1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8"/>
            <p:cNvSpPr/>
            <p:nvPr/>
          </p:nvSpPr>
          <p:spPr>
            <a:xfrm>
              <a:off x="3627545" y="2609222"/>
              <a:ext cx="83974" cy="70578"/>
            </a:xfrm>
            <a:custGeom>
              <a:avLst/>
              <a:gdLst/>
              <a:ahLst/>
              <a:cxnLst/>
              <a:rect l="l" t="t" r="r" b="b"/>
              <a:pathLst>
                <a:path w="1517" h="1275" extrusionOk="0">
                  <a:moveTo>
                    <a:pt x="1271" y="1"/>
                  </a:moveTo>
                  <a:cubicBezTo>
                    <a:pt x="1209" y="1"/>
                    <a:pt x="1146" y="38"/>
                    <a:pt x="1069" y="105"/>
                  </a:cubicBezTo>
                  <a:cubicBezTo>
                    <a:pt x="997" y="158"/>
                    <a:pt x="920" y="230"/>
                    <a:pt x="824" y="308"/>
                  </a:cubicBezTo>
                  <a:cubicBezTo>
                    <a:pt x="597" y="505"/>
                    <a:pt x="376" y="678"/>
                    <a:pt x="173" y="881"/>
                  </a:cubicBezTo>
                  <a:cubicBezTo>
                    <a:pt x="102" y="928"/>
                    <a:pt x="78" y="1000"/>
                    <a:pt x="24" y="1054"/>
                  </a:cubicBezTo>
                  <a:cubicBezTo>
                    <a:pt x="0" y="1125"/>
                    <a:pt x="0" y="1203"/>
                    <a:pt x="48" y="1251"/>
                  </a:cubicBezTo>
                  <a:cubicBezTo>
                    <a:pt x="102" y="1275"/>
                    <a:pt x="173" y="1275"/>
                    <a:pt x="227" y="1275"/>
                  </a:cubicBezTo>
                  <a:cubicBezTo>
                    <a:pt x="275" y="1251"/>
                    <a:pt x="323" y="1227"/>
                    <a:pt x="376" y="1179"/>
                  </a:cubicBezTo>
                  <a:cubicBezTo>
                    <a:pt x="675" y="928"/>
                    <a:pt x="997" y="654"/>
                    <a:pt x="1296" y="403"/>
                  </a:cubicBezTo>
                  <a:lnTo>
                    <a:pt x="1517" y="182"/>
                  </a:lnTo>
                  <a:cubicBezTo>
                    <a:pt x="1421" y="57"/>
                    <a:pt x="1347" y="1"/>
                    <a:pt x="1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8"/>
            <p:cNvSpPr/>
            <p:nvPr/>
          </p:nvSpPr>
          <p:spPr>
            <a:xfrm>
              <a:off x="5040242" y="3500538"/>
              <a:ext cx="60558" cy="55742"/>
            </a:xfrm>
            <a:custGeom>
              <a:avLst/>
              <a:gdLst/>
              <a:ahLst/>
              <a:cxnLst/>
              <a:rect l="l" t="t" r="r" b="b"/>
              <a:pathLst>
                <a:path w="1094" h="1007" extrusionOk="0">
                  <a:moveTo>
                    <a:pt x="240" y="1"/>
                  </a:moveTo>
                  <a:cubicBezTo>
                    <a:pt x="165" y="1"/>
                    <a:pt x="87" y="34"/>
                    <a:pt x="1" y="121"/>
                  </a:cubicBezTo>
                  <a:cubicBezTo>
                    <a:pt x="24" y="271"/>
                    <a:pt x="126" y="372"/>
                    <a:pt x="227" y="474"/>
                  </a:cubicBezTo>
                  <a:cubicBezTo>
                    <a:pt x="347" y="569"/>
                    <a:pt x="448" y="671"/>
                    <a:pt x="574" y="772"/>
                  </a:cubicBezTo>
                  <a:cubicBezTo>
                    <a:pt x="645" y="820"/>
                    <a:pt x="723" y="921"/>
                    <a:pt x="824" y="969"/>
                  </a:cubicBezTo>
                  <a:cubicBezTo>
                    <a:pt x="856" y="995"/>
                    <a:pt x="886" y="1006"/>
                    <a:pt x="913" y="1006"/>
                  </a:cubicBezTo>
                  <a:cubicBezTo>
                    <a:pt x="968" y="1006"/>
                    <a:pt x="1013" y="961"/>
                    <a:pt x="1045" y="897"/>
                  </a:cubicBezTo>
                  <a:cubicBezTo>
                    <a:pt x="1093" y="820"/>
                    <a:pt x="1069" y="748"/>
                    <a:pt x="1045" y="671"/>
                  </a:cubicBezTo>
                  <a:cubicBezTo>
                    <a:pt x="920" y="450"/>
                    <a:pt x="723" y="271"/>
                    <a:pt x="526" y="121"/>
                  </a:cubicBezTo>
                  <a:cubicBezTo>
                    <a:pt x="426" y="55"/>
                    <a:pt x="335" y="1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8"/>
            <p:cNvSpPr/>
            <p:nvPr/>
          </p:nvSpPr>
          <p:spPr>
            <a:xfrm>
              <a:off x="4084550" y="3583237"/>
              <a:ext cx="45668" cy="61057"/>
            </a:xfrm>
            <a:custGeom>
              <a:avLst/>
              <a:gdLst/>
              <a:ahLst/>
              <a:cxnLst/>
              <a:rect l="l" t="t" r="r" b="b"/>
              <a:pathLst>
                <a:path w="825" h="1103" extrusionOk="0">
                  <a:moveTo>
                    <a:pt x="598" y="0"/>
                  </a:moveTo>
                  <a:cubicBezTo>
                    <a:pt x="550" y="48"/>
                    <a:pt x="448" y="72"/>
                    <a:pt x="401" y="150"/>
                  </a:cubicBezTo>
                  <a:cubicBezTo>
                    <a:pt x="299" y="299"/>
                    <a:pt x="204" y="472"/>
                    <a:pt x="102" y="669"/>
                  </a:cubicBezTo>
                  <a:cubicBezTo>
                    <a:pt x="54" y="717"/>
                    <a:pt x="30" y="818"/>
                    <a:pt x="30" y="896"/>
                  </a:cubicBezTo>
                  <a:cubicBezTo>
                    <a:pt x="1" y="968"/>
                    <a:pt x="1" y="1045"/>
                    <a:pt x="78" y="1069"/>
                  </a:cubicBezTo>
                  <a:cubicBezTo>
                    <a:pt x="124" y="1091"/>
                    <a:pt x="163" y="1102"/>
                    <a:pt x="200" y="1102"/>
                  </a:cubicBezTo>
                  <a:cubicBezTo>
                    <a:pt x="245" y="1102"/>
                    <a:pt x="286" y="1085"/>
                    <a:pt x="329" y="1045"/>
                  </a:cubicBezTo>
                  <a:cubicBezTo>
                    <a:pt x="353" y="1015"/>
                    <a:pt x="377" y="968"/>
                    <a:pt x="401" y="944"/>
                  </a:cubicBezTo>
                  <a:cubicBezTo>
                    <a:pt x="502" y="771"/>
                    <a:pt x="627" y="568"/>
                    <a:pt x="723" y="394"/>
                  </a:cubicBezTo>
                  <a:cubicBezTo>
                    <a:pt x="747" y="323"/>
                    <a:pt x="777" y="245"/>
                    <a:pt x="800" y="174"/>
                  </a:cubicBezTo>
                  <a:cubicBezTo>
                    <a:pt x="824" y="72"/>
                    <a:pt x="747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8"/>
            <p:cNvSpPr/>
            <p:nvPr/>
          </p:nvSpPr>
          <p:spPr>
            <a:xfrm>
              <a:off x="5238521" y="2241891"/>
              <a:ext cx="29117" cy="23526"/>
            </a:xfrm>
            <a:custGeom>
              <a:avLst/>
              <a:gdLst/>
              <a:ahLst/>
              <a:cxnLst/>
              <a:rect l="l" t="t" r="r" b="b"/>
              <a:pathLst>
                <a:path w="526" h="425" extrusionOk="0">
                  <a:moveTo>
                    <a:pt x="275" y="1"/>
                  </a:moveTo>
                  <a:cubicBezTo>
                    <a:pt x="126" y="1"/>
                    <a:pt x="0" y="78"/>
                    <a:pt x="0" y="174"/>
                  </a:cubicBezTo>
                  <a:cubicBezTo>
                    <a:pt x="0" y="275"/>
                    <a:pt x="150" y="401"/>
                    <a:pt x="275" y="424"/>
                  </a:cubicBezTo>
                  <a:cubicBezTo>
                    <a:pt x="424" y="424"/>
                    <a:pt x="496" y="353"/>
                    <a:pt x="526" y="227"/>
                  </a:cubicBezTo>
                  <a:cubicBezTo>
                    <a:pt x="526" y="126"/>
                    <a:pt x="377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8"/>
            <p:cNvSpPr/>
            <p:nvPr/>
          </p:nvSpPr>
          <p:spPr>
            <a:xfrm>
              <a:off x="3867118" y="2103726"/>
              <a:ext cx="26128" cy="28176"/>
            </a:xfrm>
            <a:custGeom>
              <a:avLst/>
              <a:gdLst/>
              <a:ahLst/>
              <a:cxnLst/>
              <a:rect l="l" t="t" r="r" b="b"/>
              <a:pathLst>
                <a:path w="472" h="509" extrusionOk="0">
                  <a:moveTo>
                    <a:pt x="348" y="1"/>
                  </a:moveTo>
                  <a:cubicBezTo>
                    <a:pt x="306" y="1"/>
                    <a:pt x="261" y="20"/>
                    <a:pt x="227" y="37"/>
                  </a:cubicBezTo>
                  <a:cubicBezTo>
                    <a:pt x="150" y="109"/>
                    <a:pt x="102" y="186"/>
                    <a:pt x="48" y="282"/>
                  </a:cubicBezTo>
                  <a:cubicBezTo>
                    <a:pt x="0" y="407"/>
                    <a:pt x="48" y="509"/>
                    <a:pt x="227" y="509"/>
                  </a:cubicBezTo>
                  <a:cubicBezTo>
                    <a:pt x="275" y="485"/>
                    <a:pt x="323" y="431"/>
                    <a:pt x="347" y="383"/>
                  </a:cubicBezTo>
                  <a:cubicBezTo>
                    <a:pt x="400" y="335"/>
                    <a:pt x="424" y="234"/>
                    <a:pt x="448" y="186"/>
                  </a:cubicBezTo>
                  <a:cubicBezTo>
                    <a:pt x="472" y="109"/>
                    <a:pt x="472" y="37"/>
                    <a:pt x="400" y="13"/>
                  </a:cubicBezTo>
                  <a:cubicBezTo>
                    <a:pt x="384" y="4"/>
                    <a:pt x="36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8"/>
            <p:cNvSpPr/>
            <p:nvPr/>
          </p:nvSpPr>
          <p:spPr>
            <a:xfrm>
              <a:off x="4931526" y="3117264"/>
              <a:ext cx="27456" cy="19928"/>
            </a:xfrm>
            <a:custGeom>
              <a:avLst/>
              <a:gdLst/>
              <a:ahLst/>
              <a:cxnLst/>
              <a:rect l="l" t="t" r="r" b="b"/>
              <a:pathLst>
                <a:path w="496" h="360" extrusionOk="0">
                  <a:moveTo>
                    <a:pt x="134" y="1"/>
                  </a:moveTo>
                  <a:cubicBezTo>
                    <a:pt x="69" y="1"/>
                    <a:pt x="0" y="44"/>
                    <a:pt x="0" y="108"/>
                  </a:cubicBezTo>
                  <a:cubicBezTo>
                    <a:pt x="0" y="180"/>
                    <a:pt x="48" y="281"/>
                    <a:pt x="102" y="305"/>
                  </a:cubicBezTo>
                  <a:cubicBezTo>
                    <a:pt x="160" y="338"/>
                    <a:pt x="229" y="360"/>
                    <a:pt x="302" y="360"/>
                  </a:cubicBezTo>
                  <a:cubicBezTo>
                    <a:pt x="349" y="360"/>
                    <a:pt x="399" y="350"/>
                    <a:pt x="448" y="329"/>
                  </a:cubicBezTo>
                  <a:cubicBezTo>
                    <a:pt x="496" y="108"/>
                    <a:pt x="400" y="7"/>
                    <a:pt x="174" y="7"/>
                  </a:cubicBezTo>
                  <a:cubicBezTo>
                    <a:pt x="161" y="3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8"/>
            <p:cNvSpPr/>
            <p:nvPr/>
          </p:nvSpPr>
          <p:spPr>
            <a:xfrm>
              <a:off x="5125488" y="2715945"/>
              <a:ext cx="23526" cy="20371"/>
            </a:xfrm>
            <a:custGeom>
              <a:avLst/>
              <a:gdLst/>
              <a:ahLst/>
              <a:cxnLst/>
              <a:rect l="l" t="t" r="r" b="b"/>
              <a:pathLst>
                <a:path w="425" h="368" extrusionOk="0">
                  <a:moveTo>
                    <a:pt x="214" y="0"/>
                  </a:moveTo>
                  <a:cubicBezTo>
                    <a:pt x="133" y="0"/>
                    <a:pt x="75" y="69"/>
                    <a:pt x="1" y="218"/>
                  </a:cubicBezTo>
                  <a:cubicBezTo>
                    <a:pt x="31" y="266"/>
                    <a:pt x="54" y="320"/>
                    <a:pt x="78" y="368"/>
                  </a:cubicBezTo>
                  <a:cubicBezTo>
                    <a:pt x="329" y="344"/>
                    <a:pt x="329" y="320"/>
                    <a:pt x="425" y="93"/>
                  </a:cubicBezTo>
                  <a:cubicBezTo>
                    <a:pt x="335" y="32"/>
                    <a:pt x="269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8"/>
            <p:cNvSpPr/>
            <p:nvPr/>
          </p:nvSpPr>
          <p:spPr>
            <a:xfrm>
              <a:off x="4261019" y="1546198"/>
              <a:ext cx="15278" cy="7307"/>
            </a:xfrm>
            <a:custGeom>
              <a:avLst/>
              <a:gdLst/>
              <a:ahLst/>
              <a:cxnLst/>
              <a:rect l="l" t="t" r="r" b="b"/>
              <a:pathLst>
                <a:path w="276" h="132" extrusionOk="0">
                  <a:moveTo>
                    <a:pt x="156" y="0"/>
                  </a:moveTo>
                  <a:cubicBezTo>
                    <a:pt x="105" y="0"/>
                    <a:pt x="56" y="28"/>
                    <a:pt x="0" y="56"/>
                  </a:cubicBezTo>
                  <a:cubicBezTo>
                    <a:pt x="63" y="106"/>
                    <a:pt x="112" y="132"/>
                    <a:pt x="156" y="132"/>
                  </a:cubicBezTo>
                  <a:cubicBezTo>
                    <a:pt x="199" y="132"/>
                    <a:pt x="236" y="106"/>
                    <a:pt x="275" y="56"/>
                  </a:cubicBezTo>
                  <a:cubicBezTo>
                    <a:pt x="232" y="15"/>
                    <a:pt x="19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8"/>
            <p:cNvSpPr/>
            <p:nvPr/>
          </p:nvSpPr>
          <p:spPr>
            <a:xfrm>
              <a:off x="3717053" y="1537784"/>
              <a:ext cx="1605461" cy="2705642"/>
            </a:xfrm>
            <a:custGeom>
              <a:avLst/>
              <a:gdLst/>
              <a:ahLst/>
              <a:cxnLst/>
              <a:rect l="l" t="t" r="r" b="b"/>
              <a:pathLst>
                <a:path w="29003" h="48878" extrusionOk="0">
                  <a:moveTo>
                    <a:pt x="19282" y="37191"/>
                  </a:moveTo>
                  <a:cubicBezTo>
                    <a:pt x="19458" y="37191"/>
                    <a:pt x="19600" y="37245"/>
                    <a:pt x="19726" y="37370"/>
                  </a:cubicBezTo>
                  <a:cubicBezTo>
                    <a:pt x="19976" y="37597"/>
                    <a:pt x="20072" y="37896"/>
                    <a:pt x="20102" y="38218"/>
                  </a:cubicBezTo>
                  <a:cubicBezTo>
                    <a:pt x="20126" y="38445"/>
                    <a:pt x="20024" y="38618"/>
                    <a:pt x="19803" y="38690"/>
                  </a:cubicBezTo>
                  <a:cubicBezTo>
                    <a:pt x="19552" y="38767"/>
                    <a:pt x="19278" y="38839"/>
                    <a:pt x="19003" y="38863"/>
                  </a:cubicBezTo>
                  <a:cubicBezTo>
                    <a:pt x="18609" y="38893"/>
                    <a:pt x="18185" y="38893"/>
                    <a:pt x="17785" y="38893"/>
                  </a:cubicBezTo>
                  <a:lnTo>
                    <a:pt x="17785" y="38917"/>
                  </a:lnTo>
                  <a:cubicBezTo>
                    <a:pt x="17314" y="38893"/>
                    <a:pt x="16866" y="38863"/>
                    <a:pt x="16418" y="38839"/>
                  </a:cubicBezTo>
                  <a:cubicBezTo>
                    <a:pt x="15672" y="38791"/>
                    <a:pt x="14950" y="38714"/>
                    <a:pt x="14227" y="38642"/>
                  </a:cubicBezTo>
                  <a:cubicBezTo>
                    <a:pt x="13409" y="38564"/>
                    <a:pt x="12586" y="38493"/>
                    <a:pt x="11768" y="38391"/>
                  </a:cubicBezTo>
                  <a:cubicBezTo>
                    <a:pt x="11493" y="38343"/>
                    <a:pt x="11218" y="38242"/>
                    <a:pt x="10944" y="38194"/>
                  </a:cubicBezTo>
                  <a:cubicBezTo>
                    <a:pt x="10669" y="38170"/>
                    <a:pt x="10424" y="38069"/>
                    <a:pt x="10150" y="37997"/>
                  </a:cubicBezTo>
                  <a:cubicBezTo>
                    <a:pt x="10048" y="37943"/>
                    <a:pt x="9977" y="37896"/>
                    <a:pt x="9953" y="37794"/>
                  </a:cubicBezTo>
                  <a:cubicBezTo>
                    <a:pt x="9851" y="37573"/>
                    <a:pt x="9953" y="37370"/>
                    <a:pt x="10174" y="37299"/>
                  </a:cubicBezTo>
                  <a:cubicBezTo>
                    <a:pt x="10281" y="37256"/>
                    <a:pt x="10383" y="37237"/>
                    <a:pt x="10486" y="37237"/>
                  </a:cubicBezTo>
                  <a:cubicBezTo>
                    <a:pt x="10572" y="37237"/>
                    <a:pt x="10657" y="37250"/>
                    <a:pt x="10747" y="37275"/>
                  </a:cubicBezTo>
                  <a:cubicBezTo>
                    <a:pt x="11000" y="37320"/>
                    <a:pt x="11252" y="37337"/>
                    <a:pt x="11503" y="37337"/>
                  </a:cubicBezTo>
                  <a:cubicBezTo>
                    <a:pt x="11649" y="37337"/>
                    <a:pt x="11794" y="37331"/>
                    <a:pt x="11941" y="37323"/>
                  </a:cubicBezTo>
                  <a:cubicBezTo>
                    <a:pt x="12287" y="37299"/>
                    <a:pt x="12639" y="37299"/>
                    <a:pt x="12986" y="37299"/>
                  </a:cubicBezTo>
                  <a:cubicBezTo>
                    <a:pt x="13905" y="37275"/>
                    <a:pt x="14824" y="37275"/>
                    <a:pt x="15744" y="37275"/>
                  </a:cubicBezTo>
                  <a:cubicBezTo>
                    <a:pt x="16591" y="37275"/>
                    <a:pt x="17463" y="37275"/>
                    <a:pt x="18335" y="37251"/>
                  </a:cubicBezTo>
                  <a:cubicBezTo>
                    <a:pt x="18609" y="37251"/>
                    <a:pt x="18908" y="37221"/>
                    <a:pt x="19176" y="37197"/>
                  </a:cubicBezTo>
                  <a:cubicBezTo>
                    <a:pt x="19213" y="37193"/>
                    <a:pt x="19248" y="37191"/>
                    <a:pt x="19282" y="37191"/>
                  </a:cubicBezTo>
                  <a:close/>
                  <a:moveTo>
                    <a:pt x="10221" y="38367"/>
                  </a:moveTo>
                  <a:cubicBezTo>
                    <a:pt x="10699" y="38445"/>
                    <a:pt x="11117" y="38517"/>
                    <a:pt x="11565" y="38564"/>
                  </a:cubicBezTo>
                  <a:cubicBezTo>
                    <a:pt x="12066" y="38642"/>
                    <a:pt x="12538" y="38714"/>
                    <a:pt x="13033" y="38767"/>
                  </a:cubicBezTo>
                  <a:cubicBezTo>
                    <a:pt x="13654" y="38839"/>
                    <a:pt x="14281" y="38917"/>
                    <a:pt x="14926" y="38964"/>
                  </a:cubicBezTo>
                  <a:cubicBezTo>
                    <a:pt x="15744" y="39042"/>
                    <a:pt x="16567" y="39114"/>
                    <a:pt x="17415" y="39161"/>
                  </a:cubicBezTo>
                  <a:cubicBezTo>
                    <a:pt x="17935" y="39191"/>
                    <a:pt x="18460" y="39191"/>
                    <a:pt x="19003" y="39215"/>
                  </a:cubicBezTo>
                  <a:lnTo>
                    <a:pt x="19254" y="39215"/>
                  </a:lnTo>
                  <a:cubicBezTo>
                    <a:pt x="19278" y="39364"/>
                    <a:pt x="19302" y="39514"/>
                    <a:pt x="19326" y="39663"/>
                  </a:cubicBezTo>
                  <a:cubicBezTo>
                    <a:pt x="19355" y="39734"/>
                    <a:pt x="19355" y="39812"/>
                    <a:pt x="19326" y="39860"/>
                  </a:cubicBezTo>
                  <a:cubicBezTo>
                    <a:pt x="19211" y="40147"/>
                    <a:pt x="18930" y="40434"/>
                    <a:pt x="18531" y="40434"/>
                  </a:cubicBezTo>
                  <a:cubicBezTo>
                    <a:pt x="18516" y="40434"/>
                    <a:pt x="18500" y="40434"/>
                    <a:pt x="18484" y="40433"/>
                  </a:cubicBezTo>
                  <a:cubicBezTo>
                    <a:pt x="18036" y="40385"/>
                    <a:pt x="17588" y="40385"/>
                    <a:pt x="17141" y="40355"/>
                  </a:cubicBezTo>
                  <a:cubicBezTo>
                    <a:pt x="17039" y="40331"/>
                    <a:pt x="16914" y="40308"/>
                    <a:pt x="16818" y="40308"/>
                  </a:cubicBezTo>
                  <a:cubicBezTo>
                    <a:pt x="16520" y="40260"/>
                    <a:pt x="16221" y="40236"/>
                    <a:pt x="15923" y="40182"/>
                  </a:cubicBezTo>
                  <a:cubicBezTo>
                    <a:pt x="15648" y="40134"/>
                    <a:pt x="15350" y="40111"/>
                    <a:pt x="15075" y="40057"/>
                  </a:cubicBezTo>
                  <a:cubicBezTo>
                    <a:pt x="14627" y="40009"/>
                    <a:pt x="14180" y="39937"/>
                    <a:pt x="13732" y="39884"/>
                  </a:cubicBezTo>
                  <a:cubicBezTo>
                    <a:pt x="13433" y="39836"/>
                    <a:pt x="13135" y="39788"/>
                    <a:pt x="12836" y="39734"/>
                  </a:cubicBezTo>
                  <a:lnTo>
                    <a:pt x="10818" y="39514"/>
                  </a:lnTo>
                  <a:cubicBezTo>
                    <a:pt x="10598" y="39490"/>
                    <a:pt x="10347" y="39436"/>
                    <a:pt x="10126" y="39412"/>
                  </a:cubicBezTo>
                  <a:cubicBezTo>
                    <a:pt x="9977" y="39412"/>
                    <a:pt x="9923" y="39364"/>
                    <a:pt x="9923" y="39215"/>
                  </a:cubicBezTo>
                  <a:lnTo>
                    <a:pt x="9923" y="38940"/>
                  </a:lnTo>
                  <a:cubicBezTo>
                    <a:pt x="9953" y="38714"/>
                    <a:pt x="10024" y="38517"/>
                    <a:pt x="10221" y="38367"/>
                  </a:cubicBezTo>
                  <a:close/>
                  <a:moveTo>
                    <a:pt x="11242" y="39812"/>
                  </a:moveTo>
                  <a:cubicBezTo>
                    <a:pt x="11917" y="39908"/>
                    <a:pt x="12609" y="39985"/>
                    <a:pt x="13308" y="40111"/>
                  </a:cubicBezTo>
                  <a:cubicBezTo>
                    <a:pt x="14132" y="40236"/>
                    <a:pt x="14950" y="40355"/>
                    <a:pt x="15773" y="40481"/>
                  </a:cubicBezTo>
                  <a:cubicBezTo>
                    <a:pt x="15994" y="40534"/>
                    <a:pt x="16221" y="40534"/>
                    <a:pt x="16442" y="40558"/>
                  </a:cubicBezTo>
                  <a:cubicBezTo>
                    <a:pt x="16788" y="40606"/>
                    <a:pt x="17164" y="40654"/>
                    <a:pt x="17535" y="40708"/>
                  </a:cubicBezTo>
                  <a:cubicBezTo>
                    <a:pt x="17809" y="40731"/>
                    <a:pt x="18108" y="40755"/>
                    <a:pt x="18382" y="40803"/>
                  </a:cubicBezTo>
                  <a:cubicBezTo>
                    <a:pt x="18705" y="40881"/>
                    <a:pt x="19003" y="40952"/>
                    <a:pt x="19302" y="41030"/>
                  </a:cubicBezTo>
                  <a:cubicBezTo>
                    <a:pt x="19475" y="41078"/>
                    <a:pt x="19576" y="41227"/>
                    <a:pt x="19702" y="41352"/>
                  </a:cubicBezTo>
                  <a:cubicBezTo>
                    <a:pt x="19827" y="41454"/>
                    <a:pt x="19875" y="41603"/>
                    <a:pt x="19899" y="41776"/>
                  </a:cubicBezTo>
                  <a:cubicBezTo>
                    <a:pt x="19923" y="41997"/>
                    <a:pt x="19875" y="42200"/>
                    <a:pt x="19702" y="42349"/>
                  </a:cubicBezTo>
                  <a:cubicBezTo>
                    <a:pt x="19624" y="42397"/>
                    <a:pt x="19529" y="42445"/>
                    <a:pt x="19427" y="42475"/>
                  </a:cubicBezTo>
                  <a:cubicBezTo>
                    <a:pt x="19326" y="42499"/>
                    <a:pt x="19206" y="42499"/>
                    <a:pt x="19105" y="42522"/>
                  </a:cubicBezTo>
                  <a:cubicBezTo>
                    <a:pt x="18932" y="42522"/>
                    <a:pt x="18758" y="42522"/>
                    <a:pt x="18579" y="42546"/>
                  </a:cubicBezTo>
                  <a:lnTo>
                    <a:pt x="17439" y="42546"/>
                  </a:lnTo>
                  <a:cubicBezTo>
                    <a:pt x="17345" y="42549"/>
                    <a:pt x="17250" y="42551"/>
                    <a:pt x="17156" y="42551"/>
                  </a:cubicBezTo>
                  <a:cubicBezTo>
                    <a:pt x="16528" y="42551"/>
                    <a:pt x="15903" y="42485"/>
                    <a:pt x="15296" y="42397"/>
                  </a:cubicBezTo>
                  <a:cubicBezTo>
                    <a:pt x="14156" y="42272"/>
                    <a:pt x="13033" y="41949"/>
                    <a:pt x="11917" y="41651"/>
                  </a:cubicBezTo>
                  <a:cubicBezTo>
                    <a:pt x="11445" y="41525"/>
                    <a:pt x="10968" y="41430"/>
                    <a:pt x="10496" y="41328"/>
                  </a:cubicBezTo>
                  <a:cubicBezTo>
                    <a:pt x="10299" y="41281"/>
                    <a:pt x="10150" y="41155"/>
                    <a:pt x="10024" y="41030"/>
                  </a:cubicBezTo>
                  <a:cubicBezTo>
                    <a:pt x="9953" y="40952"/>
                    <a:pt x="9923" y="40881"/>
                    <a:pt x="9953" y="40779"/>
                  </a:cubicBezTo>
                  <a:cubicBezTo>
                    <a:pt x="10001" y="40481"/>
                    <a:pt x="10150" y="40308"/>
                    <a:pt x="10401" y="40182"/>
                  </a:cubicBezTo>
                  <a:cubicBezTo>
                    <a:pt x="10645" y="40057"/>
                    <a:pt x="10872" y="39937"/>
                    <a:pt x="11093" y="39836"/>
                  </a:cubicBezTo>
                  <a:cubicBezTo>
                    <a:pt x="11147" y="39812"/>
                    <a:pt x="11195" y="39812"/>
                    <a:pt x="11242" y="39812"/>
                  </a:cubicBezTo>
                  <a:close/>
                  <a:moveTo>
                    <a:pt x="11404" y="41916"/>
                  </a:moveTo>
                  <a:cubicBezTo>
                    <a:pt x="11551" y="41916"/>
                    <a:pt x="11695" y="41938"/>
                    <a:pt x="11839" y="41973"/>
                  </a:cubicBezTo>
                  <a:cubicBezTo>
                    <a:pt x="12639" y="42176"/>
                    <a:pt x="13409" y="42373"/>
                    <a:pt x="14203" y="42570"/>
                  </a:cubicBezTo>
                  <a:cubicBezTo>
                    <a:pt x="14878" y="42719"/>
                    <a:pt x="15571" y="42797"/>
                    <a:pt x="16245" y="42845"/>
                  </a:cubicBezTo>
                  <a:cubicBezTo>
                    <a:pt x="16741" y="42869"/>
                    <a:pt x="17236" y="42869"/>
                    <a:pt x="17714" y="42893"/>
                  </a:cubicBezTo>
                  <a:cubicBezTo>
                    <a:pt x="18132" y="42893"/>
                    <a:pt x="18532" y="42893"/>
                    <a:pt x="18932" y="42946"/>
                  </a:cubicBezTo>
                  <a:cubicBezTo>
                    <a:pt x="19254" y="42994"/>
                    <a:pt x="19576" y="42970"/>
                    <a:pt x="19899" y="42994"/>
                  </a:cubicBezTo>
                  <a:cubicBezTo>
                    <a:pt x="19923" y="42994"/>
                    <a:pt x="19952" y="42994"/>
                    <a:pt x="20000" y="43018"/>
                  </a:cubicBezTo>
                  <a:cubicBezTo>
                    <a:pt x="20072" y="43316"/>
                    <a:pt x="19952" y="43567"/>
                    <a:pt x="19749" y="43788"/>
                  </a:cubicBezTo>
                  <a:cubicBezTo>
                    <a:pt x="19702" y="43842"/>
                    <a:pt x="19624" y="43866"/>
                    <a:pt x="19552" y="43866"/>
                  </a:cubicBezTo>
                  <a:cubicBezTo>
                    <a:pt x="19057" y="43991"/>
                    <a:pt x="18532" y="44087"/>
                    <a:pt x="17982" y="44087"/>
                  </a:cubicBezTo>
                  <a:cubicBezTo>
                    <a:pt x="17564" y="44087"/>
                    <a:pt x="17141" y="44116"/>
                    <a:pt x="16717" y="44116"/>
                  </a:cubicBezTo>
                  <a:cubicBezTo>
                    <a:pt x="16269" y="44140"/>
                    <a:pt x="15821" y="44164"/>
                    <a:pt x="15374" y="44164"/>
                  </a:cubicBezTo>
                  <a:lnTo>
                    <a:pt x="13332" y="44164"/>
                  </a:lnTo>
                  <a:cubicBezTo>
                    <a:pt x="12711" y="44164"/>
                    <a:pt x="12066" y="44188"/>
                    <a:pt x="11445" y="44188"/>
                  </a:cubicBezTo>
                  <a:cubicBezTo>
                    <a:pt x="11069" y="44188"/>
                    <a:pt x="10699" y="44164"/>
                    <a:pt x="10323" y="44116"/>
                  </a:cubicBezTo>
                  <a:cubicBezTo>
                    <a:pt x="10174" y="44087"/>
                    <a:pt x="10024" y="44015"/>
                    <a:pt x="9827" y="43967"/>
                  </a:cubicBezTo>
                  <a:cubicBezTo>
                    <a:pt x="10115" y="43653"/>
                    <a:pt x="10402" y="43482"/>
                    <a:pt x="10761" y="43482"/>
                  </a:cubicBezTo>
                  <a:cubicBezTo>
                    <a:pt x="10805" y="43482"/>
                    <a:pt x="10850" y="43484"/>
                    <a:pt x="10896" y="43490"/>
                  </a:cubicBezTo>
                  <a:cubicBezTo>
                    <a:pt x="11296" y="43519"/>
                    <a:pt x="11690" y="43567"/>
                    <a:pt x="12090" y="43615"/>
                  </a:cubicBezTo>
                  <a:cubicBezTo>
                    <a:pt x="12365" y="43639"/>
                    <a:pt x="12663" y="43692"/>
                    <a:pt x="12938" y="43716"/>
                  </a:cubicBezTo>
                  <a:cubicBezTo>
                    <a:pt x="13087" y="43740"/>
                    <a:pt x="13236" y="43740"/>
                    <a:pt x="13386" y="43764"/>
                  </a:cubicBezTo>
                  <a:cubicBezTo>
                    <a:pt x="14266" y="43828"/>
                    <a:pt x="15147" y="43872"/>
                    <a:pt x="16028" y="43872"/>
                  </a:cubicBezTo>
                  <a:cubicBezTo>
                    <a:pt x="16216" y="43872"/>
                    <a:pt x="16404" y="43870"/>
                    <a:pt x="16591" y="43866"/>
                  </a:cubicBezTo>
                  <a:cubicBezTo>
                    <a:pt x="17087" y="43842"/>
                    <a:pt x="17588" y="43818"/>
                    <a:pt x="18060" y="43788"/>
                  </a:cubicBezTo>
                  <a:cubicBezTo>
                    <a:pt x="18185" y="43764"/>
                    <a:pt x="18281" y="43740"/>
                    <a:pt x="18406" y="43716"/>
                  </a:cubicBezTo>
                  <a:cubicBezTo>
                    <a:pt x="18382" y="43591"/>
                    <a:pt x="18311" y="43519"/>
                    <a:pt x="18185" y="43519"/>
                  </a:cubicBezTo>
                  <a:cubicBezTo>
                    <a:pt x="17897" y="43519"/>
                    <a:pt x="17597" y="43483"/>
                    <a:pt x="17291" y="43483"/>
                  </a:cubicBezTo>
                  <a:cubicBezTo>
                    <a:pt x="17223" y="43483"/>
                    <a:pt x="17155" y="43485"/>
                    <a:pt x="17087" y="43490"/>
                  </a:cubicBezTo>
                  <a:cubicBezTo>
                    <a:pt x="16692" y="43525"/>
                    <a:pt x="16302" y="43539"/>
                    <a:pt x="15911" y="43539"/>
                  </a:cubicBezTo>
                  <a:cubicBezTo>
                    <a:pt x="15444" y="43539"/>
                    <a:pt x="14976" y="43519"/>
                    <a:pt x="14502" y="43490"/>
                  </a:cubicBezTo>
                  <a:cubicBezTo>
                    <a:pt x="14078" y="43466"/>
                    <a:pt x="13654" y="43466"/>
                    <a:pt x="13206" y="43418"/>
                  </a:cubicBezTo>
                  <a:cubicBezTo>
                    <a:pt x="12986" y="43418"/>
                    <a:pt x="12735" y="43340"/>
                    <a:pt x="12490" y="43316"/>
                  </a:cubicBezTo>
                  <a:cubicBezTo>
                    <a:pt x="12114" y="43293"/>
                    <a:pt x="11744" y="43269"/>
                    <a:pt x="11368" y="43245"/>
                  </a:cubicBezTo>
                  <a:cubicBezTo>
                    <a:pt x="10848" y="43191"/>
                    <a:pt x="10347" y="43072"/>
                    <a:pt x="9851" y="42946"/>
                  </a:cubicBezTo>
                  <a:cubicBezTo>
                    <a:pt x="9851" y="42893"/>
                    <a:pt x="9875" y="42845"/>
                    <a:pt x="9875" y="42797"/>
                  </a:cubicBezTo>
                  <a:cubicBezTo>
                    <a:pt x="9804" y="42594"/>
                    <a:pt x="9851" y="42445"/>
                    <a:pt x="10001" y="42325"/>
                  </a:cubicBezTo>
                  <a:cubicBezTo>
                    <a:pt x="10251" y="42122"/>
                    <a:pt x="10520" y="42051"/>
                    <a:pt x="10818" y="41997"/>
                  </a:cubicBezTo>
                  <a:cubicBezTo>
                    <a:pt x="10944" y="41949"/>
                    <a:pt x="11093" y="41949"/>
                    <a:pt x="11242" y="41925"/>
                  </a:cubicBezTo>
                  <a:cubicBezTo>
                    <a:pt x="11297" y="41919"/>
                    <a:pt x="11351" y="41916"/>
                    <a:pt x="11404" y="41916"/>
                  </a:cubicBezTo>
                  <a:close/>
                  <a:moveTo>
                    <a:pt x="19081" y="44313"/>
                  </a:moveTo>
                  <a:lnTo>
                    <a:pt x="19081" y="44313"/>
                  </a:lnTo>
                  <a:cubicBezTo>
                    <a:pt x="19057" y="44486"/>
                    <a:pt x="19057" y="44486"/>
                    <a:pt x="18854" y="44612"/>
                  </a:cubicBezTo>
                  <a:cubicBezTo>
                    <a:pt x="18830" y="44510"/>
                    <a:pt x="18830" y="44463"/>
                    <a:pt x="18806" y="44385"/>
                  </a:cubicBezTo>
                  <a:cubicBezTo>
                    <a:pt x="18908" y="44361"/>
                    <a:pt x="18979" y="44337"/>
                    <a:pt x="19081" y="44313"/>
                  </a:cubicBezTo>
                  <a:close/>
                  <a:moveTo>
                    <a:pt x="10872" y="44588"/>
                  </a:moveTo>
                  <a:cubicBezTo>
                    <a:pt x="10920" y="44761"/>
                    <a:pt x="10944" y="44934"/>
                    <a:pt x="10998" y="45083"/>
                  </a:cubicBezTo>
                  <a:cubicBezTo>
                    <a:pt x="10968" y="45083"/>
                    <a:pt x="10968" y="45107"/>
                    <a:pt x="10944" y="45107"/>
                  </a:cubicBezTo>
                  <a:cubicBezTo>
                    <a:pt x="10747" y="44958"/>
                    <a:pt x="10550" y="44785"/>
                    <a:pt x="10323" y="44588"/>
                  </a:cubicBezTo>
                  <a:close/>
                  <a:moveTo>
                    <a:pt x="18579" y="44385"/>
                  </a:moveTo>
                  <a:lnTo>
                    <a:pt x="18579" y="44385"/>
                  </a:lnTo>
                  <a:cubicBezTo>
                    <a:pt x="18681" y="44713"/>
                    <a:pt x="18633" y="44833"/>
                    <a:pt x="18406" y="45012"/>
                  </a:cubicBezTo>
                  <a:cubicBezTo>
                    <a:pt x="18257" y="45131"/>
                    <a:pt x="18132" y="45209"/>
                    <a:pt x="17982" y="45310"/>
                  </a:cubicBezTo>
                  <a:cubicBezTo>
                    <a:pt x="17982" y="45334"/>
                    <a:pt x="17958" y="45334"/>
                    <a:pt x="17935" y="45334"/>
                  </a:cubicBezTo>
                  <a:cubicBezTo>
                    <a:pt x="17982" y="45036"/>
                    <a:pt x="18060" y="44737"/>
                    <a:pt x="18108" y="44415"/>
                  </a:cubicBezTo>
                  <a:cubicBezTo>
                    <a:pt x="18281" y="44415"/>
                    <a:pt x="18430" y="44415"/>
                    <a:pt x="18579" y="44385"/>
                  </a:cubicBezTo>
                  <a:close/>
                  <a:moveTo>
                    <a:pt x="11415" y="44534"/>
                  </a:moveTo>
                  <a:cubicBezTo>
                    <a:pt x="11744" y="45012"/>
                    <a:pt x="12042" y="45430"/>
                    <a:pt x="12365" y="45877"/>
                  </a:cubicBezTo>
                  <a:cubicBezTo>
                    <a:pt x="12324" y="45883"/>
                    <a:pt x="12284" y="45886"/>
                    <a:pt x="12244" y="45886"/>
                  </a:cubicBezTo>
                  <a:cubicBezTo>
                    <a:pt x="12067" y="45886"/>
                    <a:pt x="11909" y="45831"/>
                    <a:pt x="11768" y="45728"/>
                  </a:cubicBezTo>
                  <a:cubicBezTo>
                    <a:pt x="11469" y="45531"/>
                    <a:pt x="11218" y="45310"/>
                    <a:pt x="11171" y="44910"/>
                  </a:cubicBezTo>
                  <a:cubicBezTo>
                    <a:pt x="11171" y="44809"/>
                    <a:pt x="11117" y="44713"/>
                    <a:pt x="11093" y="44588"/>
                  </a:cubicBezTo>
                  <a:cubicBezTo>
                    <a:pt x="11069" y="44588"/>
                    <a:pt x="11093" y="44588"/>
                    <a:pt x="11093" y="44564"/>
                  </a:cubicBezTo>
                  <a:cubicBezTo>
                    <a:pt x="11195" y="44564"/>
                    <a:pt x="11320" y="44534"/>
                    <a:pt x="11415" y="44534"/>
                  </a:cubicBezTo>
                  <a:close/>
                  <a:moveTo>
                    <a:pt x="12639" y="44534"/>
                  </a:moveTo>
                  <a:cubicBezTo>
                    <a:pt x="12860" y="45012"/>
                    <a:pt x="13087" y="45507"/>
                    <a:pt x="13308" y="46003"/>
                  </a:cubicBezTo>
                  <a:cubicBezTo>
                    <a:pt x="13239" y="46020"/>
                    <a:pt x="13174" y="46026"/>
                    <a:pt x="13111" y="46026"/>
                  </a:cubicBezTo>
                  <a:cubicBezTo>
                    <a:pt x="12973" y="46026"/>
                    <a:pt x="12846" y="45995"/>
                    <a:pt x="12711" y="45979"/>
                  </a:cubicBezTo>
                  <a:cubicBezTo>
                    <a:pt x="12687" y="45979"/>
                    <a:pt x="12663" y="45931"/>
                    <a:pt x="12639" y="45907"/>
                  </a:cubicBezTo>
                  <a:cubicBezTo>
                    <a:pt x="12311" y="45483"/>
                    <a:pt x="11989" y="45060"/>
                    <a:pt x="11690" y="44612"/>
                  </a:cubicBezTo>
                  <a:cubicBezTo>
                    <a:pt x="11666" y="44612"/>
                    <a:pt x="11666" y="44588"/>
                    <a:pt x="11642" y="44534"/>
                  </a:cubicBezTo>
                  <a:close/>
                  <a:moveTo>
                    <a:pt x="17911" y="44415"/>
                  </a:moveTo>
                  <a:lnTo>
                    <a:pt x="17911" y="44415"/>
                  </a:lnTo>
                  <a:cubicBezTo>
                    <a:pt x="17887" y="44564"/>
                    <a:pt x="17863" y="44683"/>
                    <a:pt x="17833" y="44809"/>
                  </a:cubicBezTo>
                  <a:cubicBezTo>
                    <a:pt x="17761" y="45012"/>
                    <a:pt x="17684" y="45209"/>
                    <a:pt x="17636" y="45406"/>
                  </a:cubicBezTo>
                  <a:cubicBezTo>
                    <a:pt x="17588" y="45633"/>
                    <a:pt x="17463" y="45782"/>
                    <a:pt x="17290" y="45854"/>
                  </a:cubicBezTo>
                  <a:cubicBezTo>
                    <a:pt x="17102" y="45948"/>
                    <a:pt x="16959" y="46083"/>
                    <a:pt x="16745" y="46083"/>
                  </a:cubicBezTo>
                  <a:cubicBezTo>
                    <a:pt x="16728" y="46083"/>
                    <a:pt x="16711" y="46082"/>
                    <a:pt x="16693" y="46080"/>
                  </a:cubicBezTo>
                  <a:cubicBezTo>
                    <a:pt x="16669" y="46080"/>
                    <a:pt x="16669" y="46057"/>
                    <a:pt x="16615" y="46057"/>
                  </a:cubicBezTo>
                  <a:cubicBezTo>
                    <a:pt x="16866" y="45531"/>
                    <a:pt x="17141" y="45060"/>
                    <a:pt x="17188" y="44463"/>
                  </a:cubicBezTo>
                  <a:cubicBezTo>
                    <a:pt x="17439" y="44439"/>
                    <a:pt x="17660" y="44439"/>
                    <a:pt x="17911" y="44415"/>
                  </a:cubicBezTo>
                  <a:close/>
                  <a:moveTo>
                    <a:pt x="13450" y="44501"/>
                  </a:moveTo>
                  <a:cubicBezTo>
                    <a:pt x="13541" y="44501"/>
                    <a:pt x="13629" y="44504"/>
                    <a:pt x="13708" y="44510"/>
                  </a:cubicBezTo>
                  <a:cubicBezTo>
                    <a:pt x="13881" y="45036"/>
                    <a:pt x="14006" y="45555"/>
                    <a:pt x="13983" y="46104"/>
                  </a:cubicBezTo>
                  <a:cubicBezTo>
                    <a:pt x="13929" y="46104"/>
                    <a:pt x="13881" y="46080"/>
                    <a:pt x="13833" y="46080"/>
                  </a:cubicBezTo>
                  <a:cubicBezTo>
                    <a:pt x="13802" y="46086"/>
                    <a:pt x="13774" y="46088"/>
                    <a:pt x="13747" y="46088"/>
                  </a:cubicBezTo>
                  <a:cubicBezTo>
                    <a:pt x="13541" y="46088"/>
                    <a:pt x="13470" y="45929"/>
                    <a:pt x="13386" y="45728"/>
                  </a:cubicBezTo>
                  <a:cubicBezTo>
                    <a:pt x="13236" y="45382"/>
                    <a:pt x="13057" y="45060"/>
                    <a:pt x="12884" y="44713"/>
                  </a:cubicBezTo>
                  <a:cubicBezTo>
                    <a:pt x="12860" y="44660"/>
                    <a:pt x="12836" y="44612"/>
                    <a:pt x="12812" y="44564"/>
                  </a:cubicBezTo>
                  <a:cubicBezTo>
                    <a:pt x="12922" y="44524"/>
                    <a:pt x="13195" y="44501"/>
                    <a:pt x="13450" y="44501"/>
                  </a:cubicBezTo>
                  <a:close/>
                  <a:moveTo>
                    <a:pt x="15051" y="44510"/>
                  </a:moveTo>
                  <a:cubicBezTo>
                    <a:pt x="15027" y="45060"/>
                    <a:pt x="15075" y="45579"/>
                    <a:pt x="14950" y="46104"/>
                  </a:cubicBezTo>
                  <a:lnTo>
                    <a:pt x="14227" y="46104"/>
                  </a:lnTo>
                  <a:cubicBezTo>
                    <a:pt x="14203" y="45555"/>
                    <a:pt x="14132" y="45036"/>
                    <a:pt x="13905" y="44510"/>
                  </a:cubicBezTo>
                  <a:close/>
                  <a:moveTo>
                    <a:pt x="16144" y="44510"/>
                  </a:moveTo>
                  <a:lnTo>
                    <a:pt x="16144" y="44660"/>
                  </a:lnTo>
                  <a:cubicBezTo>
                    <a:pt x="16042" y="45131"/>
                    <a:pt x="15869" y="45555"/>
                    <a:pt x="15672" y="45979"/>
                  </a:cubicBezTo>
                  <a:cubicBezTo>
                    <a:pt x="15624" y="46080"/>
                    <a:pt x="15571" y="46128"/>
                    <a:pt x="15445" y="46128"/>
                  </a:cubicBezTo>
                  <a:cubicBezTo>
                    <a:pt x="15421" y="46120"/>
                    <a:pt x="15394" y="46118"/>
                    <a:pt x="15365" y="46118"/>
                  </a:cubicBezTo>
                  <a:cubicBezTo>
                    <a:pt x="15307" y="46118"/>
                    <a:pt x="15240" y="46128"/>
                    <a:pt x="15177" y="46128"/>
                  </a:cubicBezTo>
                  <a:cubicBezTo>
                    <a:pt x="15200" y="45579"/>
                    <a:pt x="15200" y="45060"/>
                    <a:pt x="15224" y="44510"/>
                  </a:cubicBezTo>
                  <a:close/>
                  <a:moveTo>
                    <a:pt x="17039" y="44486"/>
                  </a:moveTo>
                  <a:cubicBezTo>
                    <a:pt x="16890" y="45060"/>
                    <a:pt x="16639" y="45579"/>
                    <a:pt x="16341" y="46128"/>
                  </a:cubicBezTo>
                  <a:lnTo>
                    <a:pt x="15845" y="46128"/>
                  </a:lnTo>
                  <a:cubicBezTo>
                    <a:pt x="16072" y="45579"/>
                    <a:pt x="16317" y="45083"/>
                    <a:pt x="16317" y="44486"/>
                  </a:cubicBezTo>
                  <a:close/>
                  <a:moveTo>
                    <a:pt x="13833" y="47000"/>
                  </a:moveTo>
                  <a:cubicBezTo>
                    <a:pt x="14054" y="47000"/>
                    <a:pt x="14251" y="47024"/>
                    <a:pt x="14502" y="47048"/>
                  </a:cubicBezTo>
                  <a:cubicBezTo>
                    <a:pt x="14478" y="47173"/>
                    <a:pt x="14454" y="47274"/>
                    <a:pt x="14430" y="47400"/>
                  </a:cubicBezTo>
                  <a:cubicBezTo>
                    <a:pt x="14227" y="47346"/>
                    <a:pt x="14054" y="47274"/>
                    <a:pt x="13881" y="47173"/>
                  </a:cubicBezTo>
                  <a:cubicBezTo>
                    <a:pt x="13833" y="47149"/>
                    <a:pt x="13833" y="47071"/>
                    <a:pt x="13803" y="47048"/>
                  </a:cubicBezTo>
                  <a:cubicBezTo>
                    <a:pt x="13803" y="47024"/>
                    <a:pt x="13833" y="47000"/>
                    <a:pt x="13833" y="47000"/>
                  </a:cubicBezTo>
                  <a:close/>
                  <a:moveTo>
                    <a:pt x="17792" y="0"/>
                  </a:moveTo>
                  <a:cubicBezTo>
                    <a:pt x="17767" y="0"/>
                    <a:pt x="17746" y="11"/>
                    <a:pt x="17714" y="11"/>
                  </a:cubicBezTo>
                  <a:cubicBezTo>
                    <a:pt x="17761" y="136"/>
                    <a:pt x="17738" y="136"/>
                    <a:pt x="17833" y="160"/>
                  </a:cubicBezTo>
                  <a:cubicBezTo>
                    <a:pt x="17958" y="208"/>
                    <a:pt x="18108" y="237"/>
                    <a:pt x="18257" y="261"/>
                  </a:cubicBezTo>
                  <a:cubicBezTo>
                    <a:pt x="18358" y="285"/>
                    <a:pt x="18484" y="285"/>
                    <a:pt x="18579" y="333"/>
                  </a:cubicBezTo>
                  <a:cubicBezTo>
                    <a:pt x="19105" y="560"/>
                    <a:pt x="19654" y="781"/>
                    <a:pt x="20173" y="1055"/>
                  </a:cubicBezTo>
                  <a:cubicBezTo>
                    <a:pt x="20597" y="1252"/>
                    <a:pt x="20997" y="1527"/>
                    <a:pt x="21415" y="1754"/>
                  </a:cubicBezTo>
                  <a:cubicBezTo>
                    <a:pt x="21618" y="1879"/>
                    <a:pt x="21791" y="1999"/>
                    <a:pt x="21988" y="2124"/>
                  </a:cubicBezTo>
                  <a:cubicBezTo>
                    <a:pt x="22460" y="2446"/>
                    <a:pt x="22884" y="2822"/>
                    <a:pt x="23284" y="3246"/>
                  </a:cubicBezTo>
                  <a:cubicBezTo>
                    <a:pt x="23905" y="3843"/>
                    <a:pt x="24549" y="4440"/>
                    <a:pt x="25200" y="5037"/>
                  </a:cubicBezTo>
                  <a:cubicBezTo>
                    <a:pt x="25594" y="5407"/>
                    <a:pt x="25946" y="5831"/>
                    <a:pt x="26269" y="6303"/>
                  </a:cubicBezTo>
                  <a:cubicBezTo>
                    <a:pt x="26788" y="7049"/>
                    <a:pt x="27188" y="7849"/>
                    <a:pt x="27612" y="8643"/>
                  </a:cubicBezTo>
                  <a:cubicBezTo>
                    <a:pt x="28060" y="9461"/>
                    <a:pt x="28280" y="10356"/>
                    <a:pt x="28406" y="11282"/>
                  </a:cubicBezTo>
                  <a:cubicBezTo>
                    <a:pt x="28483" y="11927"/>
                    <a:pt x="28531" y="12595"/>
                    <a:pt x="28555" y="13246"/>
                  </a:cubicBezTo>
                  <a:cubicBezTo>
                    <a:pt x="28555" y="13789"/>
                    <a:pt x="28555" y="14315"/>
                    <a:pt x="28507" y="14834"/>
                  </a:cubicBezTo>
                  <a:cubicBezTo>
                    <a:pt x="28483" y="15282"/>
                    <a:pt x="28382" y="15759"/>
                    <a:pt x="28310" y="16207"/>
                  </a:cubicBezTo>
                  <a:cubicBezTo>
                    <a:pt x="28161" y="17001"/>
                    <a:pt x="27982" y="17771"/>
                    <a:pt x="27660" y="18517"/>
                  </a:cubicBezTo>
                  <a:cubicBezTo>
                    <a:pt x="27063" y="19789"/>
                    <a:pt x="26466" y="21055"/>
                    <a:pt x="25719" y="22225"/>
                  </a:cubicBezTo>
                  <a:cubicBezTo>
                    <a:pt x="25475" y="22672"/>
                    <a:pt x="25200" y="23096"/>
                    <a:pt x="24848" y="23466"/>
                  </a:cubicBezTo>
                  <a:cubicBezTo>
                    <a:pt x="24579" y="23765"/>
                    <a:pt x="24376" y="24087"/>
                    <a:pt x="24203" y="24440"/>
                  </a:cubicBezTo>
                  <a:cubicBezTo>
                    <a:pt x="24078" y="24738"/>
                    <a:pt x="23928" y="25013"/>
                    <a:pt x="23803" y="25311"/>
                  </a:cubicBezTo>
                  <a:cubicBezTo>
                    <a:pt x="23606" y="25783"/>
                    <a:pt x="23385" y="26230"/>
                    <a:pt x="23236" y="26726"/>
                  </a:cubicBezTo>
                  <a:cubicBezTo>
                    <a:pt x="22985" y="27448"/>
                    <a:pt x="22908" y="28242"/>
                    <a:pt x="22758" y="29012"/>
                  </a:cubicBezTo>
                  <a:cubicBezTo>
                    <a:pt x="22687" y="29365"/>
                    <a:pt x="22687" y="29735"/>
                    <a:pt x="22639" y="30087"/>
                  </a:cubicBezTo>
                  <a:cubicBezTo>
                    <a:pt x="22585" y="30433"/>
                    <a:pt x="22514" y="30756"/>
                    <a:pt x="22460" y="31078"/>
                  </a:cubicBezTo>
                  <a:cubicBezTo>
                    <a:pt x="22364" y="31627"/>
                    <a:pt x="22287" y="32147"/>
                    <a:pt x="22161" y="32696"/>
                  </a:cubicBezTo>
                  <a:cubicBezTo>
                    <a:pt x="22042" y="33221"/>
                    <a:pt x="21893" y="33765"/>
                    <a:pt x="21714" y="34290"/>
                  </a:cubicBezTo>
                  <a:cubicBezTo>
                    <a:pt x="21517" y="34935"/>
                    <a:pt x="21194" y="35460"/>
                    <a:pt x="20770" y="35979"/>
                  </a:cubicBezTo>
                  <a:cubicBezTo>
                    <a:pt x="20699" y="36027"/>
                    <a:pt x="20645" y="36081"/>
                    <a:pt x="20573" y="36152"/>
                  </a:cubicBezTo>
                  <a:cubicBezTo>
                    <a:pt x="20275" y="36403"/>
                    <a:pt x="19923" y="36552"/>
                    <a:pt x="19576" y="36678"/>
                  </a:cubicBezTo>
                  <a:cubicBezTo>
                    <a:pt x="19105" y="36851"/>
                    <a:pt x="18609" y="36976"/>
                    <a:pt x="18084" y="36976"/>
                  </a:cubicBezTo>
                  <a:lnTo>
                    <a:pt x="15869" y="36976"/>
                  </a:lnTo>
                  <a:cubicBezTo>
                    <a:pt x="14878" y="37000"/>
                    <a:pt x="13881" y="37000"/>
                    <a:pt x="12884" y="37000"/>
                  </a:cubicBezTo>
                  <a:cubicBezTo>
                    <a:pt x="12766" y="37004"/>
                    <a:pt x="12649" y="37006"/>
                    <a:pt x="12532" y="37006"/>
                  </a:cubicBezTo>
                  <a:cubicBezTo>
                    <a:pt x="11962" y="37006"/>
                    <a:pt x="11403" y="36959"/>
                    <a:pt x="10848" y="36875"/>
                  </a:cubicBezTo>
                  <a:cubicBezTo>
                    <a:pt x="10102" y="36773"/>
                    <a:pt x="9427" y="36552"/>
                    <a:pt x="8783" y="36206"/>
                  </a:cubicBezTo>
                  <a:cubicBezTo>
                    <a:pt x="8610" y="36105"/>
                    <a:pt x="8431" y="35979"/>
                    <a:pt x="8233" y="35878"/>
                  </a:cubicBezTo>
                  <a:cubicBezTo>
                    <a:pt x="8084" y="35806"/>
                    <a:pt x="7959" y="35705"/>
                    <a:pt x="7863" y="35579"/>
                  </a:cubicBezTo>
                  <a:cubicBezTo>
                    <a:pt x="7660" y="35311"/>
                    <a:pt x="7463" y="35036"/>
                    <a:pt x="7314" y="34738"/>
                  </a:cubicBezTo>
                  <a:cubicBezTo>
                    <a:pt x="7063" y="34212"/>
                    <a:pt x="6866" y="33669"/>
                    <a:pt x="6765" y="33096"/>
                  </a:cubicBezTo>
                  <a:cubicBezTo>
                    <a:pt x="6717" y="32744"/>
                    <a:pt x="6693" y="32374"/>
                    <a:pt x="6640" y="31997"/>
                  </a:cubicBezTo>
                  <a:cubicBezTo>
                    <a:pt x="6616" y="31729"/>
                    <a:pt x="6592" y="31454"/>
                    <a:pt x="6568" y="31180"/>
                  </a:cubicBezTo>
                  <a:cubicBezTo>
                    <a:pt x="6520" y="30684"/>
                    <a:pt x="6466" y="30183"/>
                    <a:pt x="6395" y="29687"/>
                  </a:cubicBezTo>
                  <a:cubicBezTo>
                    <a:pt x="6341" y="29412"/>
                    <a:pt x="6246" y="29138"/>
                    <a:pt x="6192" y="28893"/>
                  </a:cubicBezTo>
                  <a:cubicBezTo>
                    <a:pt x="5947" y="27998"/>
                    <a:pt x="5625" y="27150"/>
                    <a:pt x="5272" y="26326"/>
                  </a:cubicBezTo>
                  <a:cubicBezTo>
                    <a:pt x="4926" y="25532"/>
                    <a:pt x="4502" y="24762"/>
                    <a:pt x="4102" y="23992"/>
                  </a:cubicBezTo>
                  <a:cubicBezTo>
                    <a:pt x="3953" y="23717"/>
                    <a:pt x="3834" y="23466"/>
                    <a:pt x="3684" y="23192"/>
                  </a:cubicBezTo>
                  <a:cubicBezTo>
                    <a:pt x="3332" y="22523"/>
                    <a:pt x="2962" y="21849"/>
                    <a:pt x="2610" y="21156"/>
                  </a:cubicBezTo>
                  <a:cubicBezTo>
                    <a:pt x="2287" y="20559"/>
                    <a:pt x="2013" y="19962"/>
                    <a:pt x="1768" y="19311"/>
                  </a:cubicBezTo>
                  <a:cubicBezTo>
                    <a:pt x="1595" y="18840"/>
                    <a:pt x="1392" y="18344"/>
                    <a:pt x="1219" y="17873"/>
                  </a:cubicBezTo>
                  <a:cubicBezTo>
                    <a:pt x="1195" y="17819"/>
                    <a:pt x="1195" y="17771"/>
                    <a:pt x="1171" y="17723"/>
                  </a:cubicBezTo>
                  <a:cubicBezTo>
                    <a:pt x="1147" y="17574"/>
                    <a:pt x="1117" y="17425"/>
                    <a:pt x="1093" y="17252"/>
                  </a:cubicBezTo>
                  <a:cubicBezTo>
                    <a:pt x="944" y="16750"/>
                    <a:pt x="771" y="16255"/>
                    <a:pt x="670" y="15729"/>
                  </a:cubicBezTo>
                  <a:cubicBezTo>
                    <a:pt x="574" y="15312"/>
                    <a:pt x="520" y="14864"/>
                    <a:pt x="449" y="14440"/>
                  </a:cubicBezTo>
                  <a:cubicBezTo>
                    <a:pt x="299" y="13568"/>
                    <a:pt x="323" y="12721"/>
                    <a:pt x="496" y="11879"/>
                  </a:cubicBezTo>
                  <a:cubicBezTo>
                    <a:pt x="670" y="10882"/>
                    <a:pt x="998" y="9939"/>
                    <a:pt x="1344" y="8989"/>
                  </a:cubicBezTo>
                  <a:cubicBezTo>
                    <a:pt x="1941" y="7401"/>
                    <a:pt x="2735" y="5933"/>
                    <a:pt x="3804" y="4590"/>
                  </a:cubicBezTo>
                  <a:cubicBezTo>
                    <a:pt x="4102" y="4213"/>
                    <a:pt x="4431" y="3843"/>
                    <a:pt x="4777" y="3491"/>
                  </a:cubicBezTo>
                  <a:cubicBezTo>
                    <a:pt x="5774" y="2524"/>
                    <a:pt x="6914" y="1778"/>
                    <a:pt x="8084" y="1103"/>
                  </a:cubicBezTo>
                  <a:cubicBezTo>
                    <a:pt x="8431" y="930"/>
                    <a:pt x="8759" y="733"/>
                    <a:pt x="9081" y="560"/>
                  </a:cubicBezTo>
                  <a:cubicBezTo>
                    <a:pt x="9153" y="506"/>
                    <a:pt x="9230" y="482"/>
                    <a:pt x="9326" y="458"/>
                  </a:cubicBezTo>
                  <a:cubicBezTo>
                    <a:pt x="9451" y="411"/>
                    <a:pt x="9553" y="309"/>
                    <a:pt x="9553" y="184"/>
                  </a:cubicBezTo>
                  <a:lnTo>
                    <a:pt x="9553" y="184"/>
                  </a:lnTo>
                  <a:cubicBezTo>
                    <a:pt x="9380" y="261"/>
                    <a:pt x="9230" y="357"/>
                    <a:pt x="9057" y="434"/>
                  </a:cubicBezTo>
                  <a:cubicBezTo>
                    <a:pt x="8210" y="834"/>
                    <a:pt x="7386" y="1282"/>
                    <a:pt x="6592" y="1778"/>
                  </a:cubicBezTo>
                  <a:cubicBezTo>
                    <a:pt x="5744" y="2297"/>
                    <a:pt x="4974" y="2870"/>
                    <a:pt x="4305" y="3593"/>
                  </a:cubicBezTo>
                  <a:cubicBezTo>
                    <a:pt x="3481" y="4440"/>
                    <a:pt x="2813" y="5384"/>
                    <a:pt x="2216" y="6404"/>
                  </a:cubicBezTo>
                  <a:cubicBezTo>
                    <a:pt x="1320" y="7969"/>
                    <a:pt x="670" y="9664"/>
                    <a:pt x="252" y="11431"/>
                  </a:cubicBezTo>
                  <a:cubicBezTo>
                    <a:pt x="102" y="12100"/>
                    <a:pt x="1" y="12774"/>
                    <a:pt x="25" y="13467"/>
                  </a:cubicBezTo>
                  <a:cubicBezTo>
                    <a:pt x="25" y="13843"/>
                    <a:pt x="73" y="14237"/>
                    <a:pt x="126" y="14613"/>
                  </a:cubicBezTo>
                  <a:cubicBezTo>
                    <a:pt x="222" y="15383"/>
                    <a:pt x="347" y="16153"/>
                    <a:pt x="598" y="16876"/>
                  </a:cubicBezTo>
                  <a:cubicBezTo>
                    <a:pt x="699" y="17222"/>
                    <a:pt x="849" y="17550"/>
                    <a:pt x="849" y="17896"/>
                  </a:cubicBezTo>
                  <a:cubicBezTo>
                    <a:pt x="849" y="17944"/>
                    <a:pt x="873" y="17998"/>
                    <a:pt x="896" y="18046"/>
                  </a:cubicBezTo>
                  <a:cubicBezTo>
                    <a:pt x="968" y="18195"/>
                    <a:pt x="1046" y="18344"/>
                    <a:pt x="1093" y="18517"/>
                  </a:cubicBezTo>
                  <a:cubicBezTo>
                    <a:pt x="1416" y="19437"/>
                    <a:pt x="1768" y="20332"/>
                    <a:pt x="2216" y="21204"/>
                  </a:cubicBezTo>
                  <a:cubicBezTo>
                    <a:pt x="2538" y="21801"/>
                    <a:pt x="2861" y="22398"/>
                    <a:pt x="3159" y="22995"/>
                  </a:cubicBezTo>
                  <a:cubicBezTo>
                    <a:pt x="3284" y="23222"/>
                    <a:pt x="3434" y="23466"/>
                    <a:pt x="3505" y="23741"/>
                  </a:cubicBezTo>
                  <a:cubicBezTo>
                    <a:pt x="3505" y="23789"/>
                    <a:pt x="3559" y="23843"/>
                    <a:pt x="3583" y="23890"/>
                  </a:cubicBezTo>
                  <a:cubicBezTo>
                    <a:pt x="3684" y="24040"/>
                    <a:pt x="3780" y="24189"/>
                    <a:pt x="3881" y="24338"/>
                  </a:cubicBezTo>
                  <a:cubicBezTo>
                    <a:pt x="4132" y="24810"/>
                    <a:pt x="4353" y="25281"/>
                    <a:pt x="4604" y="25759"/>
                  </a:cubicBezTo>
                  <a:cubicBezTo>
                    <a:pt x="5099" y="26726"/>
                    <a:pt x="5446" y="27771"/>
                    <a:pt x="5774" y="28815"/>
                  </a:cubicBezTo>
                  <a:cubicBezTo>
                    <a:pt x="5846" y="29042"/>
                    <a:pt x="5923" y="29287"/>
                    <a:pt x="5947" y="29538"/>
                  </a:cubicBezTo>
                  <a:cubicBezTo>
                    <a:pt x="5995" y="29938"/>
                    <a:pt x="6019" y="30356"/>
                    <a:pt x="6072" y="30756"/>
                  </a:cubicBezTo>
                  <a:cubicBezTo>
                    <a:pt x="6096" y="31030"/>
                    <a:pt x="6120" y="31305"/>
                    <a:pt x="6144" y="31580"/>
                  </a:cubicBezTo>
                  <a:cubicBezTo>
                    <a:pt x="6168" y="31997"/>
                    <a:pt x="6168" y="32421"/>
                    <a:pt x="6192" y="32869"/>
                  </a:cubicBezTo>
                  <a:cubicBezTo>
                    <a:pt x="6222" y="33018"/>
                    <a:pt x="6222" y="33191"/>
                    <a:pt x="6246" y="33371"/>
                  </a:cubicBezTo>
                  <a:cubicBezTo>
                    <a:pt x="6395" y="34063"/>
                    <a:pt x="6693" y="34684"/>
                    <a:pt x="7063" y="35281"/>
                  </a:cubicBezTo>
                  <a:cubicBezTo>
                    <a:pt x="7141" y="35430"/>
                    <a:pt x="7213" y="35555"/>
                    <a:pt x="7338" y="35657"/>
                  </a:cubicBezTo>
                  <a:cubicBezTo>
                    <a:pt x="7613" y="35932"/>
                    <a:pt x="7911" y="36176"/>
                    <a:pt x="8210" y="36403"/>
                  </a:cubicBezTo>
                  <a:cubicBezTo>
                    <a:pt x="8335" y="36505"/>
                    <a:pt x="8484" y="36576"/>
                    <a:pt x="8610" y="36654"/>
                  </a:cubicBezTo>
                  <a:lnTo>
                    <a:pt x="9057" y="36875"/>
                  </a:lnTo>
                  <a:cubicBezTo>
                    <a:pt x="8854" y="37496"/>
                    <a:pt x="9153" y="37896"/>
                    <a:pt x="9601" y="38242"/>
                  </a:cubicBezTo>
                  <a:cubicBezTo>
                    <a:pt x="9475" y="38391"/>
                    <a:pt x="9380" y="38517"/>
                    <a:pt x="9278" y="38666"/>
                  </a:cubicBezTo>
                  <a:cubicBezTo>
                    <a:pt x="9081" y="38964"/>
                    <a:pt x="9129" y="39263"/>
                    <a:pt x="9356" y="39537"/>
                  </a:cubicBezTo>
                  <a:cubicBezTo>
                    <a:pt x="9427" y="39639"/>
                    <a:pt x="9529" y="39734"/>
                    <a:pt x="9624" y="39836"/>
                  </a:cubicBezTo>
                  <a:cubicBezTo>
                    <a:pt x="9505" y="40033"/>
                    <a:pt x="9356" y="40236"/>
                    <a:pt x="9230" y="40457"/>
                  </a:cubicBezTo>
                  <a:cubicBezTo>
                    <a:pt x="9105" y="40630"/>
                    <a:pt x="9105" y="40857"/>
                    <a:pt x="9230" y="41030"/>
                  </a:cubicBezTo>
                  <a:cubicBezTo>
                    <a:pt x="9302" y="41155"/>
                    <a:pt x="9427" y="41227"/>
                    <a:pt x="9529" y="41328"/>
                  </a:cubicBezTo>
                  <a:cubicBezTo>
                    <a:pt x="9577" y="41376"/>
                    <a:pt x="9654" y="41400"/>
                    <a:pt x="9726" y="41454"/>
                  </a:cubicBezTo>
                  <a:cubicBezTo>
                    <a:pt x="9702" y="41478"/>
                    <a:pt x="9678" y="41502"/>
                    <a:pt x="9654" y="41525"/>
                  </a:cubicBezTo>
                  <a:cubicBezTo>
                    <a:pt x="9553" y="41651"/>
                    <a:pt x="9427" y="41800"/>
                    <a:pt x="9302" y="41949"/>
                  </a:cubicBezTo>
                  <a:cubicBezTo>
                    <a:pt x="9027" y="42296"/>
                    <a:pt x="9057" y="42648"/>
                    <a:pt x="9356" y="42970"/>
                  </a:cubicBezTo>
                  <a:cubicBezTo>
                    <a:pt x="9427" y="43018"/>
                    <a:pt x="9505" y="43072"/>
                    <a:pt x="9553" y="43119"/>
                  </a:cubicBezTo>
                  <a:cubicBezTo>
                    <a:pt x="9505" y="43221"/>
                    <a:pt x="9475" y="43293"/>
                    <a:pt x="9475" y="43370"/>
                  </a:cubicBezTo>
                  <a:cubicBezTo>
                    <a:pt x="9451" y="43442"/>
                    <a:pt x="9404" y="43519"/>
                    <a:pt x="9404" y="43591"/>
                  </a:cubicBezTo>
                  <a:cubicBezTo>
                    <a:pt x="9380" y="43818"/>
                    <a:pt x="9278" y="44015"/>
                    <a:pt x="9475" y="44236"/>
                  </a:cubicBezTo>
                  <a:cubicBezTo>
                    <a:pt x="9577" y="44361"/>
                    <a:pt x="9726" y="44463"/>
                    <a:pt x="9851" y="44588"/>
                  </a:cubicBezTo>
                  <a:cubicBezTo>
                    <a:pt x="10198" y="44910"/>
                    <a:pt x="10520" y="45257"/>
                    <a:pt x="10872" y="45555"/>
                  </a:cubicBezTo>
                  <a:cubicBezTo>
                    <a:pt x="11296" y="45907"/>
                    <a:pt x="11714" y="46230"/>
                    <a:pt x="12287" y="46301"/>
                  </a:cubicBezTo>
                  <a:cubicBezTo>
                    <a:pt x="12341" y="46301"/>
                    <a:pt x="12412" y="46355"/>
                    <a:pt x="12412" y="46355"/>
                  </a:cubicBezTo>
                  <a:cubicBezTo>
                    <a:pt x="12460" y="46504"/>
                    <a:pt x="12490" y="46600"/>
                    <a:pt x="12538" y="46677"/>
                  </a:cubicBezTo>
                  <a:cubicBezTo>
                    <a:pt x="12812" y="47173"/>
                    <a:pt x="13087" y="47645"/>
                    <a:pt x="13386" y="48116"/>
                  </a:cubicBezTo>
                  <a:cubicBezTo>
                    <a:pt x="13559" y="48415"/>
                    <a:pt x="13756" y="48618"/>
                    <a:pt x="14030" y="48767"/>
                  </a:cubicBezTo>
                  <a:cubicBezTo>
                    <a:pt x="14158" y="48839"/>
                    <a:pt x="14296" y="48878"/>
                    <a:pt x="14438" y="48878"/>
                  </a:cubicBezTo>
                  <a:cubicBezTo>
                    <a:pt x="14541" y="48878"/>
                    <a:pt x="14647" y="48857"/>
                    <a:pt x="14753" y="48815"/>
                  </a:cubicBezTo>
                  <a:cubicBezTo>
                    <a:pt x="14777" y="48791"/>
                    <a:pt x="14824" y="48767"/>
                    <a:pt x="14878" y="48743"/>
                  </a:cubicBezTo>
                  <a:cubicBezTo>
                    <a:pt x="15200" y="48713"/>
                    <a:pt x="15421" y="48516"/>
                    <a:pt x="15624" y="48295"/>
                  </a:cubicBezTo>
                  <a:cubicBezTo>
                    <a:pt x="16072" y="47794"/>
                    <a:pt x="16520" y="47274"/>
                    <a:pt x="16693" y="46600"/>
                  </a:cubicBezTo>
                  <a:cubicBezTo>
                    <a:pt x="16717" y="46576"/>
                    <a:pt x="16765" y="46504"/>
                    <a:pt x="16818" y="46504"/>
                  </a:cubicBezTo>
                  <a:cubicBezTo>
                    <a:pt x="17039" y="46427"/>
                    <a:pt x="17266" y="46355"/>
                    <a:pt x="17511" y="46277"/>
                  </a:cubicBezTo>
                  <a:cubicBezTo>
                    <a:pt x="17564" y="46254"/>
                    <a:pt x="17612" y="46230"/>
                    <a:pt x="17660" y="46206"/>
                  </a:cubicBezTo>
                  <a:cubicBezTo>
                    <a:pt x="17935" y="46027"/>
                    <a:pt x="18209" y="45854"/>
                    <a:pt x="18484" y="45633"/>
                  </a:cubicBezTo>
                  <a:cubicBezTo>
                    <a:pt x="19027" y="45185"/>
                    <a:pt x="19576" y="44683"/>
                    <a:pt x="20102" y="44212"/>
                  </a:cubicBezTo>
                  <a:cubicBezTo>
                    <a:pt x="20251" y="44087"/>
                    <a:pt x="20400" y="43937"/>
                    <a:pt x="20520" y="43764"/>
                  </a:cubicBezTo>
                  <a:cubicBezTo>
                    <a:pt x="20645" y="43639"/>
                    <a:pt x="20699" y="43490"/>
                    <a:pt x="20669" y="43293"/>
                  </a:cubicBezTo>
                  <a:cubicBezTo>
                    <a:pt x="20645" y="43042"/>
                    <a:pt x="20597" y="42797"/>
                    <a:pt x="20448" y="42594"/>
                  </a:cubicBezTo>
                  <a:cubicBezTo>
                    <a:pt x="20520" y="42445"/>
                    <a:pt x="20597" y="42349"/>
                    <a:pt x="20645" y="42200"/>
                  </a:cubicBezTo>
                  <a:cubicBezTo>
                    <a:pt x="20746" y="41902"/>
                    <a:pt x="20645" y="41627"/>
                    <a:pt x="20472" y="41352"/>
                  </a:cubicBezTo>
                  <a:cubicBezTo>
                    <a:pt x="20346" y="41155"/>
                    <a:pt x="20197" y="40952"/>
                    <a:pt x="20048" y="40755"/>
                  </a:cubicBezTo>
                  <a:cubicBezTo>
                    <a:pt x="20346" y="40582"/>
                    <a:pt x="20448" y="40409"/>
                    <a:pt x="20370" y="40111"/>
                  </a:cubicBezTo>
                  <a:cubicBezTo>
                    <a:pt x="20346" y="39985"/>
                    <a:pt x="20275" y="39860"/>
                    <a:pt x="20221" y="39734"/>
                  </a:cubicBezTo>
                  <a:cubicBezTo>
                    <a:pt x="20149" y="39537"/>
                    <a:pt x="20048" y="39364"/>
                    <a:pt x="19976" y="39161"/>
                  </a:cubicBezTo>
                  <a:cubicBezTo>
                    <a:pt x="20173" y="39066"/>
                    <a:pt x="20346" y="38964"/>
                    <a:pt x="20520" y="38863"/>
                  </a:cubicBezTo>
                  <a:cubicBezTo>
                    <a:pt x="20669" y="38791"/>
                    <a:pt x="20794" y="38666"/>
                    <a:pt x="20818" y="38493"/>
                  </a:cubicBezTo>
                  <a:cubicBezTo>
                    <a:pt x="20872" y="38296"/>
                    <a:pt x="20896" y="38093"/>
                    <a:pt x="20848" y="37872"/>
                  </a:cubicBezTo>
                  <a:cubicBezTo>
                    <a:pt x="20794" y="37621"/>
                    <a:pt x="20723" y="37370"/>
                    <a:pt x="20597" y="37126"/>
                  </a:cubicBezTo>
                  <a:cubicBezTo>
                    <a:pt x="20573" y="37072"/>
                    <a:pt x="20549" y="37024"/>
                    <a:pt x="20520" y="36976"/>
                  </a:cubicBezTo>
                  <a:cubicBezTo>
                    <a:pt x="20597" y="36899"/>
                    <a:pt x="20669" y="36851"/>
                    <a:pt x="20746" y="36827"/>
                  </a:cubicBezTo>
                  <a:cubicBezTo>
                    <a:pt x="20920" y="36702"/>
                    <a:pt x="21045" y="36552"/>
                    <a:pt x="21170" y="36355"/>
                  </a:cubicBezTo>
                  <a:cubicBezTo>
                    <a:pt x="21320" y="36105"/>
                    <a:pt x="21469" y="35878"/>
                    <a:pt x="21642" y="35633"/>
                  </a:cubicBezTo>
                  <a:cubicBezTo>
                    <a:pt x="21988" y="35161"/>
                    <a:pt x="22215" y="34636"/>
                    <a:pt x="22340" y="34063"/>
                  </a:cubicBezTo>
                  <a:cubicBezTo>
                    <a:pt x="22436" y="33466"/>
                    <a:pt x="22585" y="32893"/>
                    <a:pt x="22711" y="32296"/>
                  </a:cubicBezTo>
                  <a:cubicBezTo>
                    <a:pt x="22812" y="31800"/>
                    <a:pt x="22908" y="31305"/>
                    <a:pt x="22985" y="30803"/>
                  </a:cubicBezTo>
                  <a:cubicBezTo>
                    <a:pt x="23033" y="30535"/>
                    <a:pt x="23033" y="30284"/>
                    <a:pt x="23087" y="30009"/>
                  </a:cubicBezTo>
                  <a:cubicBezTo>
                    <a:pt x="23158" y="29538"/>
                    <a:pt x="23236" y="29066"/>
                    <a:pt x="23308" y="28618"/>
                  </a:cubicBezTo>
                  <a:cubicBezTo>
                    <a:pt x="23355" y="28344"/>
                    <a:pt x="23409" y="28093"/>
                    <a:pt x="23457" y="27848"/>
                  </a:cubicBezTo>
                  <a:cubicBezTo>
                    <a:pt x="23803" y="26654"/>
                    <a:pt x="24227" y="25508"/>
                    <a:pt x="24752" y="24386"/>
                  </a:cubicBezTo>
                  <a:cubicBezTo>
                    <a:pt x="24901" y="24087"/>
                    <a:pt x="25051" y="23765"/>
                    <a:pt x="25296" y="23544"/>
                  </a:cubicBezTo>
                  <a:cubicBezTo>
                    <a:pt x="25546" y="23317"/>
                    <a:pt x="25719" y="23043"/>
                    <a:pt x="25922" y="22744"/>
                  </a:cubicBezTo>
                  <a:cubicBezTo>
                    <a:pt x="26669" y="21604"/>
                    <a:pt x="27236" y="20386"/>
                    <a:pt x="27833" y="19138"/>
                  </a:cubicBezTo>
                  <a:cubicBezTo>
                    <a:pt x="27958" y="18917"/>
                    <a:pt x="28060" y="18690"/>
                    <a:pt x="28131" y="18446"/>
                  </a:cubicBezTo>
                  <a:cubicBezTo>
                    <a:pt x="28460" y="17670"/>
                    <a:pt x="28633" y="16876"/>
                    <a:pt x="28782" y="16058"/>
                  </a:cubicBezTo>
                  <a:cubicBezTo>
                    <a:pt x="28907" y="15335"/>
                    <a:pt x="29003" y="14637"/>
                    <a:pt x="28979" y="13891"/>
                  </a:cubicBezTo>
                  <a:cubicBezTo>
                    <a:pt x="28979" y="13568"/>
                    <a:pt x="28955" y="13222"/>
                    <a:pt x="28955" y="12870"/>
                  </a:cubicBezTo>
                  <a:cubicBezTo>
                    <a:pt x="28931" y="12225"/>
                    <a:pt x="28877" y="11604"/>
                    <a:pt x="28782" y="10953"/>
                  </a:cubicBezTo>
                  <a:cubicBezTo>
                    <a:pt x="28609" y="10058"/>
                    <a:pt x="28382" y="9192"/>
                    <a:pt x="27934" y="8392"/>
                  </a:cubicBezTo>
                  <a:cubicBezTo>
                    <a:pt x="27683" y="7969"/>
                    <a:pt x="27463" y="7521"/>
                    <a:pt x="27212" y="7103"/>
                  </a:cubicBezTo>
                  <a:cubicBezTo>
                    <a:pt x="26669" y="6154"/>
                    <a:pt x="26018" y="5258"/>
                    <a:pt x="25200" y="4536"/>
                  </a:cubicBezTo>
                  <a:cubicBezTo>
                    <a:pt x="24627" y="4040"/>
                    <a:pt x="24078" y="3521"/>
                    <a:pt x="23534" y="2996"/>
                  </a:cubicBezTo>
                  <a:cubicBezTo>
                    <a:pt x="23236" y="2745"/>
                    <a:pt x="22985" y="2476"/>
                    <a:pt x="22663" y="2249"/>
                  </a:cubicBezTo>
                  <a:cubicBezTo>
                    <a:pt x="21988" y="1730"/>
                    <a:pt x="21242" y="1330"/>
                    <a:pt x="20496" y="930"/>
                  </a:cubicBezTo>
                  <a:cubicBezTo>
                    <a:pt x="20173" y="757"/>
                    <a:pt x="19851" y="631"/>
                    <a:pt x="19529" y="482"/>
                  </a:cubicBezTo>
                  <a:cubicBezTo>
                    <a:pt x="18979" y="237"/>
                    <a:pt x="18406" y="112"/>
                    <a:pt x="17833" y="11"/>
                  </a:cubicBezTo>
                  <a:cubicBezTo>
                    <a:pt x="17817" y="3"/>
                    <a:pt x="17804" y="0"/>
                    <a:pt x="17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8"/>
            <p:cNvSpPr/>
            <p:nvPr/>
          </p:nvSpPr>
          <p:spPr>
            <a:xfrm>
              <a:off x="3905755" y="2708583"/>
              <a:ext cx="1191074" cy="39634"/>
            </a:xfrm>
            <a:custGeom>
              <a:avLst/>
              <a:gdLst/>
              <a:ahLst/>
              <a:cxnLst/>
              <a:rect l="l" t="t" r="r" b="b"/>
              <a:pathLst>
                <a:path w="21517" h="716" extrusionOk="0">
                  <a:moveTo>
                    <a:pt x="15366" y="0"/>
                  </a:moveTo>
                  <a:cubicBezTo>
                    <a:pt x="15319" y="0"/>
                    <a:pt x="15271" y="2"/>
                    <a:pt x="15224" y="5"/>
                  </a:cubicBezTo>
                  <a:cubicBezTo>
                    <a:pt x="14603" y="5"/>
                    <a:pt x="14006" y="29"/>
                    <a:pt x="13409" y="53"/>
                  </a:cubicBezTo>
                  <a:lnTo>
                    <a:pt x="12687" y="53"/>
                  </a:lnTo>
                  <a:cubicBezTo>
                    <a:pt x="11787" y="111"/>
                    <a:pt x="10887" y="139"/>
                    <a:pt x="9987" y="139"/>
                  </a:cubicBezTo>
                  <a:cubicBezTo>
                    <a:pt x="9693" y="139"/>
                    <a:pt x="9399" y="136"/>
                    <a:pt x="9105" y="130"/>
                  </a:cubicBezTo>
                  <a:lnTo>
                    <a:pt x="4753" y="130"/>
                  </a:lnTo>
                  <a:cubicBezTo>
                    <a:pt x="3654" y="101"/>
                    <a:pt x="2562" y="77"/>
                    <a:pt x="1469" y="53"/>
                  </a:cubicBezTo>
                  <a:cubicBezTo>
                    <a:pt x="1117" y="53"/>
                    <a:pt x="747" y="29"/>
                    <a:pt x="395" y="5"/>
                  </a:cubicBezTo>
                  <a:cubicBezTo>
                    <a:pt x="275" y="5"/>
                    <a:pt x="150" y="29"/>
                    <a:pt x="1" y="53"/>
                  </a:cubicBezTo>
                  <a:cubicBezTo>
                    <a:pt x="72" y="226"/>
                    <a:pt x="198" y="226"/>
                    <a:pt x="299" y="250"/>
                  </a:cubicBezTo>
                  <a:cubicBezTo>
                    <a:pt x="472" y="280"/>
                    <a:pt x="646" y="280"/>
                    <a:pt x="819" y="304"/>
                  </a:cubicBezTo>
                  <a:cubicBezTo>
                    <a:pt x="1917" y="429"/>
                    <a:pt x="3010" y="477"/>
                    <a:pt x="4126" y="501"/>
                  </a:cubicBezTo>
                  <a:cubicBezTo>
                    <a:pt x="5768" y="524"/>
                    <a:pt x="7439" y="524"/>
                    <a:pt x="9081" y="548"/>
                  </a:cubicBezTo>
                  <a:cubicBezTo>
                    <a:pt x="9923" y="548"/>
                    <a:pt x="10771" y="548"/>
                    <a:pt x="11588" y="524"/>
                  </a:cubicBezTo>
                  <a:cubicBezTo>
                    <a:pt x="12812" y="501"/>
                    <a:pt x="14030" y="453"/>
                    <a:pt x="15248" y="429"/>
                  </a:cubicBezTo>
                  <a:cubicBezTo>
                    <a:pt x="15672" y="429"/>
                    <a:pt x="16096" y="453"/>
                    <a:pt x="16514" y="477"/>
                  </a:cubicBezTo>
                  <a:lnTo>
                    <a:pt x="17039" y="477"/>
                  </a:lnTo>
                  <a:cubicBezTo>
                    <a:pt x="17314" y="501"/>
                    <a:pt x="17612" y="524"/>
                    <a:pt x="17911" y="548"/>
                  </a:cubicBezTo>
                  <a:cubicBezTo>
                    <a:pt x="18406" y="578"/>
                    <a:pt x="18931" y="602"/>
                    <a:pt x="19427" y="626"/>
                  </a:cubicBezTo>
                  <a:cubicBezTo>
                    <a:pt x="19844" y="662"/>
                    <a:pt x="20258" y="716"/>
                    <a:pt x="20685" y="716"/>
                  </a:cubicBezTo>
                  <a:cubicBezTo>
                    <a:pt x="20819" y="716"/>
                    <a:pt x="20955" y="710"/>
                    <a:pt x="21093" y="698"/>
                  </a:cubicBezTo>
                  <a:cubicBezTo>
                    <a:pt x="21194" y="698"/>
                    <a:pt x="21290" y="674"/>
                    <a:pt x="21367" y="626"/>
                  </a:cubicBezTo>
                  <a:cubicBezTo>
                    <a:pt x="21516" y="524"/>
                    <a:pt x="21492" y="351"/>
                    <a:pt x="21319" y="280"/>
                  </a:cubicBezTo>
                  <a:cubicBezTo>
                    <a:pt x="21266" y="280"/>
                    <a:pt x="21218" y="250"/>
                    <a:pt x="21140" y="250"/>
                  </a:cubicBezTo>
                  <a:lnTo>
                    <a:pt x="20794" y="250"/>
                  </a:lnTo>
                  <a:cubicBezTo>
                    <a:pt x="20627" y="250"/>
                    <a:pt x="20462" y="263"/>
                    <a:pt x="20304" y="263"/>
                  </a:cubicBezTo>
                  <a:cubicBezTo>
                    <a:pt x="20225" y="263"/>
                    <a:pt x="20147" y="260"/>
                    <a:pt x="20072" y="250"/>
                  </a:cubicBezTo>
                  <a:cubicBezTo>
                    <a:pt x="19499" y="178"/>
                    <a:pt x="18955" y="130"/>
                    <a:pt x="18382" y="130"/>
                  </a:cubicBezTo>
                  <a:cubicBezTo>
                    <a:pt x="18233" y="130"/>
                    <a:pt x="18060" y="101"/>
                    <a:pt x="17911" y="101"/>
                  </a:cubicBezTo>
                  <a:cubicBezTo>
                    <a:pt x="17417" y="80"/>
                    <a:pt x="16924" y="24"/>
                    <a:pt x="16431" y="24"/>
                  </a:cubicBezTo>
                  <a:cubicBezTo>
                    <a:pt x="16351" y="24"/>
                    <a:pt x="16271" y="26"/>
                    <a:pt x="16191" y="29"/>
                  </a:cubicBezTo>
                  <a:cubicBezTo>
                    <a:pt x="16144" y="32"/>
                    <a:pt x="16097" y="34"/>
                    <a:pt x="16050" y="34"/>
                  </a:cubicBezTo>
                  <a:cubicBezTo>
                    <a:pt x="15822" y="34"/>
                    <a:pt x="15594" y="0"/>
                    <a:pt x="15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8"/>
            <p:cNvSpPr/>
            <p:nvPr/>
          </p:nvSpPr>
          <p:spPr>
            <a:xfrm>
              <a:off x="3844976" y="2233256"/>
              <a:ext cx="1373136" cy="29504"/>
            </a:xfrm>
            <a:custGeom>
              <a:avLst/>
              <a:gdLst/>
              <a:ahLst/>
              <a:cxnLst/>
              <a:rect l="l" t="t" r="r" b="b"/>
              <a:pathLst>
                <a:path w="24806" h="533" extrusionOk="0">
                  <a:moveTo>
                    <a:pt x="11469" y="1"/>
                  </a:moveTo>
                  <a:cubicBezTo>
                    <a:pt x="11319" y="1"/>
                    <a:pt x="11170" y="3"/>
                    <a:pt x="11021" y="7"/>
                  </a:cubicBezTo>
                  <a:cubicBezTo>
                    <a:pt x="10179" y="31"/>
                    <a:pt x="9331" y="61"/>
                    <a:pt x="8484" y="109"/>
                  </a:cubicBezTo>
                  <a:cubicBezTo>
                    <a:pt x="7516" y="157"/>
                    <a:pt x="6543" y="157"/>
                    <a:pt x="5600" y="180"/>
                  </a:cubicBezTo>
                  <a:cubicBezTo>
                    <a:pt x="4878" y="210"/>
                    <a:pt x="4132" y="210"/>
                    <a:pt x="3409" y="210"/>
                  </a:cubicBezTo>
                  <a:cubicBezTo>
                    <a:pt x="2890" y="234"/>
                    <a:pt x="2364" y="234"/>
                    <a:pt x="1821" y="234"/>
                  </a:cubicBezTo>
                  <a:cubicBezTo>
                    <a:pt x="1320" y="234"/>
                    <a:pt x="824" y="210"/>
                    <a:pt x="329" y="210"/>
                  </a:cubicBezTo>
                  <a:cubicBezTo>
                    <a:pt x="227" y="210"/>
                    <a:pt x="126" y="234"/>
                    <a:pt x="0" y="234"/>
                  </a:cubicBezTo>
                  <a:cubicBezTo>
                    <a:pt x="78" y="383"/>
                    <a:pt x="150" y="407"/>
                    <a:pt x="251" y="407"/>
                  </a:cubicBezTo>
                  <a:cubicBezTo>
                    <a:pt x="400" y="407"/>
                    <a:pt x="573" y="407"/>
                    <a:pt x="723" y="431"/>
                  </a:cubicBezTo>
                  <a:cubicBezTo>
                    <a:pt x="1417" y="500"/>
                    <a:pt x="2122" y="511"/>
                    <a:pt x="2823" y="511"/>
                  </a:cubicBezTo>
                  <a:cubicBezTo>
                    <a:pt x="3153" y="511"/>
                    <a:pt x="3482" y="509"/>
                    <a:pt x="3809" y="509"/>
                  </a:cubicBezTo>
                  <a:cubicBezTo>
                    <a:pt x="4062" y="513"/>
                    <a:pt x="4315" y="515"/>
                    <a:pt x="4567" y="515"/>
                  </a:cubicBezTo>
                  <a:cubicBezTo>
                    <a:pt x="5758" y="515"/>
                    <a:pt x="6946" y="475"/>
                    <a:pt x="8137" y="455"/>
                  </a:cubicBezTo>
                  <a:cubicBezTo>
                    <a:pt x="8687" y="431"/>
                    <a:pt x="9206" y="383"/>
                    <a:pt x="9731" y="360"/>
                  </a:cubicBezTo>
                  <a:cubicBezTo>
                    <a:pt x="10124" y="351"/>
                    <a:pt x="10516" y="347"/>
                    <a:pt x="10907" y="347"/>
                  </a:cubicBezTo>
                  <a:cubicBezTo>
                    <a:pt x="11822" y="347"/>
                    <a:pt x="12735" y="367"/>
                    <a:pt x="13660" y="383"/>
                  </a:cubicBezTo>
                  <a:cubicBezTo>
                    <a:pt x="14886" y="403"/>
                    <a:pt x="16129" y="438"/>
                    <a:pt x="17365" y="438"/>
                  </a:cubicBezTo>
                  <a:cubicBezTo>
                    <a:pt x="17656" y="438"/>
                    <a:pt x="17948" y="436"/>
                    <a:pt x="18238" y="431"/>
                  </a:cubicBezTo>
                  <a:cubicBezTo>
                    <a:pt x="18846" y="416"/>
                    <a:pt x="19453" y="408"/>
                    <a:pt x="20060" y="408"/>
                  </a:cubicBezTo>
                  <a:cubicBezTo>
                    <a:pt x="21393" y="408"/>
                    <a:pt x="22726" y="447"/>
                    <a:pt x="24059" y="533"/>
                  </a:cubicBezTo>
                  <a:lnTo>
                    <a:pt x="24626" y="533"/>
                  </a:lnTo>
                  <a:cubicBezTo>
                    <a:pt x="24704" y="533"/>
                    <a:pt x="24775" y="533"/>
                    <a:pt x="24805" y="407"/>
                  </a:cubicBezTo>
                  <a:cubicBezTo>
                    <a:pt x="24578" y="157"/>
                    <a:pt x="24578" y="157"/>
                    <a:pt x="24280" y="157"/>
                  </a:cubicBezTo>
                  <a:cubicBezTo>
                    <a:pt x="23981" y="157"/>
                    <a:pt x="23683" y="133"/>
                    <a:pt x="23361" y="109"/>
                  </a:cubicBezTo>
                  <a:cubicBezTo>
                    <a:pt x="22316" y="85"/>
                    <a:pt x="21247" y="61"/>
                    <a:pt x="20203" y="31"/>
                  </a:cubicBezTo>
                  <a:cubicBezTo>
                    <a:pt x="19509" y="31"/>
                    <a:pt x="18835" y="67"/>
                    <a:pt x="18162" y="67"/>
                  </a:cubicBezTo>
                  <a:cubicBezTo>
                    <a:pt x="18012" y="67"/>
                    <a:pt x="17863" y="65"/>
                    <a:pt x="17713" y="61"/>
                  </a:cubicBezTo>
                  <a:cubicBezTo>
                    <a:pt x="16221" y="61"/>
                    <a:pt x="14728" y="31"/>
                    <a:pt x="13260" y="31"/>
                  </a:cubicBezTo>
                  <a:cubicBezTo>
                    <a:pt x="12663" y="31"/>
                    <a:pt x="12066" y="1"/>
                    <a:pt x="1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8"/>
            <p:cNvSpPr/>
            <p:nvPr/>
          </p:nvSpPr>
          <p:spPr>
            <a:xfrm>
              <a:off x="4090196" y="3113666"/>
              <a:ext cx="817925" cy="47384"/>
            </a:xfrm>
            <a:custGeom>
              <a:avLst/>
              <a:gdLst/>
              <a:ahLst/>
              <a:cxnLst/>
              <a:rect l="l" t="t" r="r" b="b"/>
              <a:pathLst>
                <a:path w="14776" h="856" extrusionOk="0">
                  <a:moveTo>
                    <a:pt x="14477" y="0"/>
                  </a:moveTo>
                  <a:cubicBezTo>
                    <a:pt x="13856" y="24"/>
                    <a:pt x="13211" y="48"/>
                    <a:pt x="12585" y="48"/>
                  </a:cubicBezTo>
                  <a:cubicBezTo>
                    <a:pt x="11170" y="48"/>
                    <a:pt x="9749" y="72"/>
                    <a:pt x="8334" y="126"/>
                  </a:cubicBezTo>
                  <a:cubicBezTo>
                    <a:pt x="7486" y="173"/>
                    <a:pt x="6645" y="173"/>
                    <a:pt x="5773" y="197"/>
                  </a:cubicBezTo>
                  <a:cubicBezTo>
                    <a:pt x="5098" y="221"/>
                    <a:pt x="4430" y="221"/>
                    <a:pt x="3755" y="245"/>
                  </a:cubicBezTo>
                  <a:cubicBezTo>
                    <a:pt x="3336" y="245"/>
                    <a:pt x="2924" y="273"/>
                    <a:pt x="2516" y="273"/>
                  </a:cubicBezTo>
                  <a:cubicBezTo>
                    <a:pt x="2249" y="273"/>
                    <a:pt x="1984" y="261"/>
                    <a:pt x="1719" y="221"/>
                  </a:cubicBezTo>
                  <a:cubicBezTo>
                    <a:pt x="1669" y="216"/>
                    <a:pt x="1619" y="214"/>
                    <a:pt x="1569" y="214"/>
                  </a:cubicBezTo>
                  <a:cubicBezTo>
                    <a:pt x="1369" y="214"/>
                    <a:pt x="1169" y="245"/>
                    <a:pt x="973" y="245"/>
                  </a:cubicBezTo>
                  <a:lnTo>
                    <a:pt x="597" y="245"/>
                  </a:lnTo>
                  <a:cubicBezTo>
                    <a:pt x="472" y="245"/>
                    <a:pt x="322" y="221"/>
                    <a:pt x="173" y="221"/>
                  </a:cubicBezTo>
                  <a:cubicBezTo>
                    <a:pt x="78" y="221"/>
                    <a:pt x="48" y="275"/>
                    <a:pt x="24" y="370"/>
                  </a:cubicBezTo>
                  <a:cubicBezTo>
                    <a:pt x="0" y="520"/>
                    <a:pt x="78" y="621"/>
                    <a:pt x="251" y="645"/>
                  </a:cubicBezTo>
                  <a:cubicBezTo>
                    <a:pt x="400" y="669"/>
                    <a:pt x="549" y="669"/>
                    <a:pt x="675" y="669"/>
                  </a:cubicBezTo>
                  <a:cubicBezTo>
                    <a:pt x="1021" y="693"/>
                    <a:pt x="1391" y="723"/>
                    <a:pt x="1743" y="746"/>
                  </a:cubicBezTo>
                  <a:cubicBezTo>
                    <a:pt x="2042" y="746"/>
                    <a:pt x="2340" y="770"/>
                    <a:pt x="2639" y="770"/>
                  </a:cubicBezTo>
                  <a:cubicBezTo>
                    <a:pt x="2788" y="794"/>
                    <a:pt x="2937" y="818"/>
                    <a:pt x="3086" y="818"/>
                  </a:cubicBezTo>
                  <a:cubicBezTo>
                    <a:pt x="3480" y="818"/>
                    <a:pt x="3880" y="818"/>
                    <a:pt x="4280" y="842"/>
                  </a:cubicBezTo>
                  <a:cubicBezTo>
                    <a:pt x="4479" y="842"/>
                    <a:pt x="4689" y="855"/>
                    <a:pt x="4902" y="855"/>
                  </a:cubicBezTo>
                  <a:cubicBezTo>
                    <a:pt x="5009" y="855"/>
                    <a:pt x="5116" y="852"/>
                    <a:pt x="5224" y="842"/>
                  </a:cubicBezTo>
                  <a:cubicBezTo>
                    <a:pt x="5821" y="818"/>
                    <a:pt x="6418" y="794"/>
                    <a:pt x="7015" y="770"/>
                  </a:cubicBezTo>
                  <a:cubicBezTo>
                    <a:pt x="7612" y="746"/>
                    <a:pt x="8209" y="746"/>
                    <a:pt x="8806" y="693"/>
                  </a:cubicBezTo>
                  <a:cubicBezTo>
                    <a:pt x="9600" y="645"/>
                    <a:pt x="10376" y="543"/>
                    <a:pt x="11194" y="543"/>
                  </a:cubicBezTo>
                  <a:cubicBezTo>
                    <a:pt x="11269" y="550"/>
                    <a:pt x="11346" y="552"/>
                    <a:pt x="11423" y="552"/>
                  </a:cubicBezTo>
                  <a:cubicBezTo>
                    <a:pt x="11703" y="552"/>
                    <a:pt x="11996" y="520"/>
                    <a:pt x="12286" y="520"/>
                  </a:cubicBezTo>
                  <a:cubicBezTo>
                    <a:pt x="12638" y="496"/>
                    <a:pt x="12985" y="472"/>
                    <a:pt x="13307" y="448"/>
                  </a:cubicBezTo>
                  <a:lnTo>
                    <a:pt x="13307" y="472"/>
                  </a:lnTo>
                  <a:cubicBezTo>
                    <a:pt x="13490" y="472"/>
                    <a:pt x="13662" y="482"/>
                    <a:pt x="13830" y="482"/>
                  </a:cubicBezTo>
                  <a:cubicBezTo>
                    <a:pt x="13913" y="482"/>
                    <a:pt x="13995" y="480"/>
                    <a:pt x="14077" y="472"/>
                  </a:cubicBezTo>
                  <a:cubicBezTo>
                    <a:pt x="14280" y="448"/>
                    <a:pt x="14477" y="424"/>
                    <a:pt x="14650" y="370"/>
                  </a:cubicBezTo>
                  <a:cubicBezTo>
                    <a:pt x="14728" y="370"/>
                    <a:pt x="14776" y="299"/>
                    <a:pt x="14776" y="221"/>
                  </a:cubicBezTo>
                  <a:cubicBezTo>
                    <a:pt x="14776" y="126"/>
                    <a:pt x="14752" y="72"/>
                    <a:pt x="14650" y="48"/>
                  </a:cubicBezTo>
                  <a:cubicBezTo>
                    <a:pt x="14602" y="24"/>
                    <a:pt x="14555" y="0"/>
                    <a:pt x="14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8"/>
            <p:cNvSpPr/>
            <p:nvPr/>
          </p:nvSpPr>
          <p:spPr>
            <a:xfrm>
              <a:off x="4406767" y="4274059"/>
              <a:ext cx="270022" cy="351670"/>
            </a:xfrm>
            <a:custGeom>
              <a:avLst/>
              <a:gdLst/>
              <a:ahLst/>
              <a:cxnLst/>
              <a:rect l="l" t="t" r="r" b="b"/>
              <a:pathLst>
                <a:path w="4878" h="6353" extrusionOk="0">
                  <a:moveTo>
                    <a:pt x="3482" y="1261"/>
                  </a:moveTo>
                  <a:cubicBezTo>
                    <a:pt x="3701" y="1261"/>
                    <a:pt x="3921" y="1300"/>
                    <a:pt x="4131" y="1347"/>
                  </a:cubicBezTo>
                  <a:cubicBezTo>
                    <a:pt x="4233" y="1371"/>
                    <a:pt x="4358" y="1401"/>
                    <a:pt x="4478" y="1496"/>
                  </a:cubicBezTo>
                  <a:cubicBezTo>
                    <a:pt x="3885" y="1704"/>
                    <a:pt x="3292" y="1768"/>
                    <a:pt x="2693" y="1768"/>
                  </a:cubicBezTo>
                  <a:cubicBezTo>
                    <a:pt x="2363" y="1768"/>
                    <a:pt x="2031" y="1748"/>
                    <a:pt x="1696" y="1723"/>
                  </a:cubicBezTo>
                  <a:lnTo>
                    <a:pt x="1720" y="1699"/>
                  </a:lnTo>
                  <a:cubicBezTo>
                    <a:pt x="2191" y="1550"/>
                    <a:pt x="2663" y="1401"/>
                    <a:pt x="3134" y="1299"/>
                  </a:cubicBezTo>
                  <a:cubicBezTo>
                    <a:pt x="3249" y="1272"/>
                    <a:pt x="3365" y="1261"/>
                    <a:pt x="3482" y="1261"/>
                  </a:cubicBezTo>
                  <a:close/>
                  <a:moveTo>
                    <a:pt x="3393" y="2766"/>
                  </a:moveTo>
                  <a:cubicBezTo>
                    <a:pt x="3662" y="2766"/>
                    <a:pt x="3930" y="2835"/>
                    <a:pt x="4155" y="2965"/>
                  </a:cubicBezTo>
                  <a:cubicBezTo>
                    <a:pt x="4107" y="3042"/>
                    <a:pt x="4006" y="3066"/>
                    <a:pt x="3910" y="3090"/>
                  </a:cubicBezTo>
                  <a:cubicBezTo>
                    <a:pt x="3674" y="3154"/>
                    <a:pt x="3439" y="3166"/>
                    <a:pt x="3204" y="3166"/>
                  </a:cubicBezTo>
                  <a:cubicBezTo>
                    <a:pt x="3066" y="3166"/>
                    <a:pt x="2927" y="3162"/>
                    <a:pt x="2788" y="3162"/>
                  </a:cubicBezTo>
                  <a:cubicBezTo>
                    <a:pt x="2663" y="3162"/>
                    <a:pt x="2537" y="3138"/>
                    <a:pt x="2418" y="3138"/>
                  </a:cubicBezTo>
                  <a:cubicBezTo>
                    <a:pt x="2685" y="2884"/>
                    <a:pt x="3041" y="2766"/>
                    <a:pt x="3393" y="2766"/>
                  </a:cubicBezTo>
                  <a:close/>
                  <a:moveTo>
                    <a:pt x="2936" y="0"/>
                  </a:moveTo>
                  <a:cubicBezTo>
                    <a:pt x="2390" y="0"/>
                    <a:pt x="1842" y="79"/>
                    <a:pt x="1320" y="230"/>
                  </a:cubicBezTo>
                  <a:cubicBezTo>
                    <a:pt x="1021" y="302"/>
                    <a:pt x="723" y="427"/>
                    <a:pt x="448" y="553"/>
                  </a:cubicBezTo>
                  <a:cubicBezTo>
                    <a:pt x="275" y="624"/>
                    <a:pt x="126" y="774"/>
                    <a:pt x="78" y="977"/>
                  </a:cubicBezTo>
                  <a:cubicBezTo>
                    <a:pt x="0" y="1323"/>
                    <a:pt x="179" y="1645"/>
                    <a:pt x="526" y="1795"/>
                  </a:cubicBezTo>
                  <a:cubicBezTo>
                    <a:pt x="597" y="1818"/>
                    <a:pt x="675" y="1872"/>
                    <a:pt x="800" y="1896"/>
                  </a:cubicBezTo>
                  <a:cubicBezTo>
                    <a:pt x="627" y="2021"/>
                    <a:pt x="573" y="2195"/>
                    <a:pt x="549" y="2344"/>
                  </a:cubicBezTo>
                  <a:cubicBezTo>
                    <a:pt x="502" y="2565"/>
                    <a:pt x="526" y="2744"/>
                    <a:pt x="675" y="2893"/>
                  </a:cubicBezTo>
                  <a:cubicBezTo>
                    <a:pt x="896" y="3114"/>
                    <a:pt x="1146" y="3239"/>
                    <a:pt x="1421" y="3341"/>
                  </a:cubicBezTo>
                  <a:cubicBezTo>
                    <a:pt x="1523" y="3365"/>
                    <a:pt x="1618" y="3388"/>
                    <a:pt x="1743" y="3412"/>
                  </a:cubicBezTo>
                  <a:cubicBezTo>
                    <a:pt x="1594" y="3884"/>
                    <a:pt x="1642" y="4385"/>
                    <a:pt x="1672" y="4857"/>
                  </a:cubicBezTo>
                  <a:cubicBezTo>
                    <a:pt x="1672" y="5353"/>
                    <a:pt x="1672" y="5848"/>
                    <a:pt x="1869" y="6326"/>
                  </a:cubicBezTo>
                  <a:cubicBezTo>
                    <a:pt x="1918" y="6343"/>
                    <a:pt x="1960" y="6352"/>
                    <a:pt x="1997" y="6352"/>
                  </a:cubicBezTo>
                  <a:cubicBezTo>
                    <a:pt x="2110" y="6352"/>
                    <a:pt x="2167" y="6270"/>
                    <a:pt x="2167" y="6099"/>
                  </a:cubicBezTo>
                  <a:cubicBezTo>
                    <a:pt x="2167" y="6051"/>
                    <a:pt x="2143" y="5997"/>
                    <a:pt x="2120" y="5950"/>
                  </a:cubicBezTo>
                  <a:cubicBezTo>
                    <a:pt x="2120" y="5848"/>
                    <a:pt x="2066" y="5729"/>
                    <a:pt x="2066" y="5627"/>
                  </a:cubicBezTo>
                  <a:cubicBezTo>
                    <a:pt x="2042" y="5227"/>
                    <a:pt x="2018" y="4833"/>
                    <a:pt x="1994" y="4433"/>
                  </a:cubicBezTo>
                  <a:cubicBezTo>
                    <a:pt x="1970" y="4260"/>
                    <a:pt x="1970" y="4111"/>
                    <a:pt x="1994" y="3938"/>
                  </a:cubicBezTo>
                  <a:cubicBezTo>
                    <a:pt x="2018" y="3788"/>
                    <a:pt x="2042" y="3609"/>
                    <a:pt x="2090" y="3436"/>
                  </a:cubicBezTo>
                  <a:lnTo>
                    <a:pt x="2442" y="3436"/>
                  </a:lnTo>
                  <a:cubicBezTo>
                    <a:pt x="2672" y="3449"/>
                    <a:pt x="2903" y="3462"/>
                    <a:pt x="3130" y="3462"/>
                  </a:cubicBezTo>
                  <a:cubicBezTo>
                    <a:pt x="3344" y="3462"/>
                    <a:pt x="3555" y="3450"/>
                    <a:pt x="3761" y="3412"/>
                  </a:cubicBezTo>
                  <a:cubicBezTo>
                    <a:pt x="3958" y="3388"/>
                    <a:pt x="4155" y="3341"/>
                    <a:pt x="4328" y="3215"/>
                  </a:cubicBezTo>
                  <a:cubicBezTo>
                    <a:pt x="4603" y="3066"/>
                    <a:pt x="4579" y="2792"/>
                    <a:pt x="4305" y="2666"/>
                  </a:cubicBezTo>
                  <a:cubicBezTo>
                    <a:pt x="4012" y="2520"/>
                    <a:pt x="3690" y="2439"/>
                    <a:pt x="3360" y="2439"/>
                  </a:cubicBezTo>
                  <a:cubicBezTo>
                    <a:pt x="3246" y="2439"/>
                    <a:pt x="3130" y="2449"/>
                    <a:pt x="3015" y="2469"/>
                  </a:cubicBezTo>
                  <a:cubicBezTo>
                    <a:pt x="2615" y="2541"/>
                    <a:pt x="2293" y="2768"/>
                    <a:pt x="1970" y="3012"/>
                  </a:cubicBezTo>
                  <a:cubicBezTo>
                    <a:pt x="1924" y="3038"/>
                    <a:pt x="1882" y="3095"/>
                    <a:pt x="1841" y="3095"/>
                  </a:cubicBezTo>
                  <a:cubicBezTo>
                    <a:pt x="1834" y="3095"/>
                    <a:pt x="1828" y="3093"/>
                    <a:pt x="1821" y="3090"/>
                  </a:cubicBezTo>
                  <a:cubicBezTo>
                    <a:pt x="1523" y="3066"/>
                    <a:pt x="1248" y="2989"/>
                    <a:pt x="1021" y="2792"/>
                  </a:cubicBezTo>
                  <a:cubicBezTo>
                    <a:pt x="800" y="2642"/>
                    <a:pt x="776" y="2517"/>
                    <a:pt x="872" y="2266"/>
                  </a:cubicBezTo>
                  <a:cubicBezTo>
                    <a:pt x="964" y="2066"/>
                    <a:pt x="1114" y="1964"/>
                    <a:pt x="1310" y="1964"/>
                  </a:cubicBezTo>
                  <a:cubicBezTo>
                    <a:pt x="1330" y="1964"/>
                    <a:pt x="1352" y="1965"/>
                    <a:pt x="1373" y="1968"/>
                  </a:cubicBezTo>
                  <a:cubicBezTo>
                    <a:pt x="1812" y="2019"/>
                    <a:pt x="2252" y="2057"/>
                    <a:pt x="2699" y="2057"/>
                  </a:cubicBezTo>
                  <a:cubicBezTo>
                    <a:pt x="2934" y="2057"/>
                    <a:pt x="3170" y="2046"/>
                    <a:pt x="3409" y="2021"/>
                  </a:cubicBezTo>
                  <a:cubicBezTo>
                    <a:pt x="3761" y="1968"/>
                    <a:pt x="4084" y="1872"/>
                    <a:pt x="4430" y="1795"/>
                  </a:cubicBezTo>
                  <a:cubicBezTo>
                    <a:pt x="4531" y="1771"/>
                    <a:pt x="4627" y="1723"/>
                    <a:pt x="4728" y="1669"/>
                  </a:cubicBezTo>
                  <a:cubicBezTo>
                    <a:pt x="4878" y="1550"/>
                    <a:pt x="4854" y="1401"/>
                    <a:pt x="4728" y="1275"/>
                  </a:cubicBezTo>
                  <a:cubicBezTo>
                    <a:pt x="4681" y="1251"/>
                    <a:pt x="4627" y="1221"/>
                    <a:pt x="4579" y="1198"/>
                  </a:cubicBezTo>
                  <a:cubicBezTo>
                    <a:pt x="4259" y="1055"/>
                    <a:pt x="3927" y="982"/>
                    <a:pt x="3585" y="982"/>
                  </a:cubicBezTo>
                  <a:cubicBezTo>
                    <a:pt x="3398" y="982"/>
                    <a:pt x="3207" y="1004"/>
                    <a:pt x="3015" y="1048"/>
                  </a:cubicBezTo>
                  <a:cubicBezTo>
                    <a:pt x="2490" y="1150"/>
                    <a:pt x="1994" y="1323"/>
                    <a:pt x="1469" y="1448"/>
                  </a:cubicBezTo>
                  <a:cubicBezTo>
                    <a:pt x="1397" y="1472"/>
                    <a:pt x="1296" y="1496"/>
                    <a:pt x="1224" y="1550"/>
                  </a:cubicBezTo>
                  <a:cubicBezTo>
                    <a:pt x="1128" y="1616"/>
                    <a:pt x="1033" y="1642"/>
                    <a:pt x="940" y="1642"/>
                  </a:cubicBezTo>
                  <a:cubicBezTo>
                    <a:pt x="790" y="1642"/>
                    <a:pt x="647" y="1574"/>
                    <a:pt x="526" y="1496"/>
                  </a:cubicBezTo>
                  <a:cubicBezTo>
                    <a:pt x="275" y="1347"/>
                    <a:pt x="275" y="1024"/>
                    <a:pt x="502" y="851"/>
                  </a:cubicBezTo>
                  <a:cubicBezTo>
                    <a:pt x="573" y="774"/>
                    <a:pt x="699" y="702"/>
                    <a:pt x="800" y="678"/>
                  </a:cubicBezTo>
                  <a:cubicBezTo>
                    <a:pt x="1075" y="577"/>
                    <a:pt x="1373" y="475"/>
                    <a:pt x="1642" y="404"/>
                  </a:cubicBezTo>
                  <a:cubicBezTo>
                    <a:pt x="2317" y="254"/>
                    <a:pt x="2985" y="230"/>
                    <a:pt x="3684" y="230"/>
                  </a:cubicBezTo>
                  <a:lnTo>
                    <a:pt x="3910" y="230"/>
                  </a:lnTo>
                  <a:cubicBezTo>
                    <a:pt x="3934" y="207"/>
                    <a:pt x="3934" y="207"/>
                    <a:pt x="3934" y="177"/>
                  </a:cubicBezTo>
                  <a:cubicBezTo>
                    <a:pt x="3881" y="153"/>
                    <a:pt x="3833" y="105"/>
                    <a:pt x="3761" y="81"/>
                  </a:cubicBezTo>
                  <a:cubicBezTo>
                    <a:pt x="3684" y="57"/>
                    <a:pt x="3582" y="27"/>
                    <a:pt x="3487" y="27"/>
                  </a:cubicBezTo>
                  <a:cubicBezTo>
                    <a:pt x="3304" y="9"/>
                    <a:pt x="3120" y="0"/>
                    <a:pt x="2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8"/>
            <p:cNvSpPr/>
            <p:nvPr/>
          </p:nvSpPr>
          <p:spPr>
            <a:xfrm>
              <a:off x="3886271" y="1835811"/>
              <a:ext cx="166951" cy="233986"/>
            </a:xfrm>
            <a:custGeom>
              <a:avLst/>
              <a:gdLst/>
              <a:ahLst/>
              <a:cxnLst/>
              <a:rect l="l" t="t" r="r" b="b"/>
              <a:pathLst>
                <a:path w="3016" h="4227" extrusionOk="0">
                  <a:moveTo>
                    <a:pt x="2858" y="1"/>
                  </a:moveTo>
                  <a:cubicBezTo>
                    <a:pt x="2826" y="1"/>
                    <a:pt x="2792" y="18"/>
                    <a:pt x="2741" y="47"/>
                  </a:cubicBezTo>
                  <a:cubicBezTo>
                    <a:pt x="2687" y="77"/>
                    <a:pt x="2639" y="101"/>
                    <a:pt x="2592" y="149"/>
                  </a:cubicBezTo>
                  <a:cubicBezTo>
                    <a:pt x="2317" y="423"/>
                    <a:pt x="2042" y="698"/>
                    <a:pt x="1792" y="997"/>
                  </a:cubicBezTo>
                  <a:cubicBezTo>
                    <a:pt x="1595" y="1194"/>
                    <a:pt x="1445" y="1444"/>
                    <a:pt x="1272" y="1641"/>
                  </a:cubicBezTo>
                  <a:cubicBezTo>
                    <a:pt x="699" y="2286"/>
                    <a:pt x="329" y="3032"/>
                    <a:pt x="54" y="3856"/>
                  </a:cubicBezTo>
                  <a:cubicBezTo>
                    <a:pt x="30" y="3928"/>
                    <a:pt x="1" y="4029"/>
                    <a:pt x="30" y="4107"/>
                  </a:cubicBezTo>
                  <a:cubicBezTo>
                    <a:pt x="30" y="4155"/>
                    <a:pt x="78" y="4226"/>
                    <a:pt x="102" y="4226"/>
                  </a:cubicBezTo>
                  <a:cubicBezTo>
                    <a:pt x="150" y="4226"/>
                    <a:pt x="227" y="4202"/>
                    <a:pt x="275" y="4155"/>
                  </a:cubicBezTo>
                  <a:cubicBezTo>
                    <a:pt x="299" y="4131"/>
                    <a:pt x="299" y="4077"/>
                    <a:pt x="329" y="4029"/>
                  </a:cubicBezTo>
                  <a:cubicBezTo>
                    <a:pt x="424" y="3808"/>
                    <a:pt x="502" y="3581"/>
                    <a:pt x="627" y="3384"/>
                  </a:cubicBezTo>
                  <a:cubicBezTo>
                    <a:pt x="974" y="2764"/>
                    <a:pt x="1296" y="2137"/>
                    <a:pt x="1720" y="1570"/>
                  </a:cubicBezTo>
                  <a:cubicBezTo>
                    <a:pt x="2066" y="1122"/>
                    <a:pt x="2418" y="674"/>
                    <a:pt x="2866" y="298"/>
                  </a:cubicBezTo>
                  <a:cubicBezTo>
                    <a:pt x="2914" y="250"/>
                    <a:pt x="2962" y="197"/>
                    <a:pt x="3015" y="125"/>
                  </a:cubicBezTo>
                  <a:cubicBezTo>
                    <a:pt x="2941" y="37"/>
                    <a:pt x="2903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8"/>
            <p:cNvSpPr/>
            <p:nvPr/>
          </p:nvSpPr>
          <p:spPr>
            <a:xfrm>
              <a:off x="4309288" y="1506176"/>
              <a:ext cx="348349" cy="40465"/>
            </a:xfrm>
            <a:custGeom>
              <a:avLst/>
              <a:gdLst/>
              <a:ahLst/>
              <a:cxnLst/>
              <a:rect l="l" t="t" r="r" b="b"/>
              <a:pathLst>
                <a:path w="6293" h="731" extrusionOk="0">
                  <a:moveTo>
                    <a:pt x="3759" y="1"/>
                  </a:moveTo>
                  <a:cubicBezTo>
                    <a:pt x="3225" y="1"/>
                    <a:pt x="2689" y="50"/>
                    <a:pt x="2161" y="110"/>
                  </a:cubicBezTo>
                  <a:cubicBezTo>
                    <a:pt x="1588" y="158"/>
                    <a:pt x="991" y="283"/>
                    <a:pt x="418" y="385"/>
                  </a:cubicBezTo>
                  <a:cubicBezTo>
                    <a:pt x="299" y="408"/>
                    <a:pt x="197" y="432"/>
                    <a:pt x="72" y="510"/>
                  </a:cubicBezTo>
                  <a:cubicBezTo>
                    <a:pt x="24" y="534"/>
                    <a:pt x="24" y="605"/>
                    <a:pt x="0" y="659"/>
                  </a:cubicBezTo>
                  <a:cubicBezTo>
                    <a:pt x="48" y="683"/>
                    <a:pt x="96" y="707"/>
                    <a:pt x="149" y="731"/>
                  </a:cubicBezTo>
                  <a:cubicBezTo>
                    <a:pt x="173" y="731"/>
                    <a:pt x="197" y="707"/>
                    <a:pt x="221" y="707"/>
                  </a:cubicBezTo>
                  <a:cubicBezTo>
                    <a:pt x="370" y="683"/>
                    <a:pt x="543" y="659"/>
                    <a:pt x="716" y="629"/>
                  </a:cubicBezTo>
                  <a:cubicBezTo>
                    <a:pt x="1266" y="534"/>
                    <a:pt x="1791" y="432"/>
                    <a:pt x="2334" y="361"/>
                  </a:cubicBezTo>
                  <a:cubicBezTo>
                    <a:pt x="2609" y="307"/>
                    <a:pt x="2884" y="331"/>
                    <a:pt x="3158" y="307"/>
                  </a:cubicBezTo>
                  <a:cubicBezTo>
                    <a:pt x="3402" y="286"/>
                    <a:pt x="3648" y="274"/>
                    <a:pt x="3894" y="274"/>
                  </a:cubicBezTo>
                  <a:cubicBezTo>
                    <a:pt x="4195" y="274"/>
                    <a:pt x="4498" y="291"/>
                    <a:pt x="4800" y="331"/>
                  </a:cubicBezTo>
                  <a:cubicBezTo>
                    <a:pt x="5098" y="361"/>
                    <a:pt x="5421" y="432"/>
                    <a:pt x="5719" y="480"/>
                  </a:cubicBezTo>
                  <a:cubicBezTo>
                    <a:pt x="5845" y="510"/>
                    <a:pt x="5970" y="534"/>
                    <a:pt x="6089" y="558"/>
                  </a:cubicBezTo>
                  <a:cubicBezTo>
                    <a:pt x="6112" y="563"/>
                    <a:pt x="6133" y="566"/>
                    <a:pt x="6153" y="566"/>
                  </a:cubicBezTo>
                  <a:cubicBezTo>
                    <a:pt x="6223" y="566"/>
                    <a:pt x="6274" y="530"/>
                    <a:pt x="6292" y="432"/>
                  </a:cubicBezTo>
                  <a:cubicBezTo>
                    <a:pt x="6239" y="283"/>
                    <a:pt x="6089" y="283"/>
                    <a:pt x="5970" y="259"/>
                  </a:cubicBezTo>
                  <a:cubicBezTo>
                    <a:pt x="5594" y="182"/>
                    <a:pt x="5248" y="134"/>
                    <a:pt x="4872" y="86"/>
                  </a:cubicBezTo>
                  <a:cubicBezTo>
                    <a:pt x="4504" y="25"/>
                    <a:pt x="4132" y="1"/>
                    <a:pt x="3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8"/>
            <p:cNvSpPr/>
            <p:nvPr/>
          </p:nvSpPr>
          <p:spPr>
            <a:xfrm>
              <a:off x="3881012" y="2372748"/>
              <a:ext cx="68751" cy="254356"/>
            </a:xfrm>
            <a:custGeom>
              <a:avLst/>
              <a:gdLst/>
              <a:ahLst/>
              <a:cxnLst/>
              <a:rect l="l" t="t" r="r" b="b"/>
              <a:pathLst>
                <a:path w="1242" h="4595" extrusionOk="0">
                  <a:moveTo>
                    <a:pt x="173" y="1"/>
                  </a:moveTo>
                  <a:cubicBezTo>
                    <a:pt x="72" y="48"/>
                    <a:pt x="24" y="150"/>
                    <a:pt x="24" y="251"/>
                  </a:cubicBezTo>
                  <a:cubicBezTo>
                    <a:pt x="0" y="472"/>
                    <a:pt x="0" y="675"/>
                    <a:pt x="24" y="896"/>
                  </a:cubicBezTo>
                  <a:cubicBezTo>
                    <a:pt x="48" y="1093"/>
                    <a:pt x="96" y="1272"/>
                    <a:pt x="125" y="1469"/>
                  </a:cubicBezTo>
                  <a:cubicBezTo>
                    <a:pt x="197" y="1917"/>
                    <a:pt x="322" y="2389"/>
                    <a:pt x="448" y="2836"/>
                  </a:cubicBezTo>
                  <a:cubicBezTo>
                    <a:pt x="573" y="3260"/>
                    <a:pt x="669" y="3708"/>
                    <a:pt x="794" y="4132"/>
                  </a:cubicBezTo>
                  <a:cubicBezTo>
                    <a:pt x="842" y="4257"/>
                    <a:pt x="896" y="4353"/>
                    <a:pt x="919" y="4478"/>
                  </a:cubicBezTo>
                  <a:cubicBezTo>
                    <a:pt x="957" y="4538"/>
                    <a:pt x="997" y="4595"/>
                    <a:pt x="1058" y="4595"/>
                  </a:cubicBezTo>
                  <a:cubicBezTo>
                    <a:pt x="1076" y="4595"/>
                    <a:pt x="1095" y="4590"/>
                    <a:pt x="1116" y="4580"/>
                  </a:cubicBezTo>
                  <a:cubicBezTo>
                    <a:pt x="1218" y="4556"/>
                    <a:pt x="1242" y="4454"/>
                    <a:pt x="1218" y="4353"/>
                  </a:cubicBezTo>
                  <a:cubicBezTo>
                    <a:pt x="1170" y="4132"/>
                    <a:pt x="1116" y="3905"/>
                    <a:pt x="1045" y="3684"/>
                  </a:cubicBezTo>
                  <a:cubicBezTo>
                    <a:pt x="722" y="2586"/>
                    <a:pt x="519" y="1493"/>
                    <a:pt x="346" y="401"/>
                  </a:cubicBezTo>
                  <a:cubicBezTo>
                    <a:pt x="322" y="251"/>
                    <a:pt x="275" y="126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8"/>
            <p:cNvSpPr/>
            <p:nvPr/>
          </p:nvSpPr>
          <p:spPr>
            <a:xfrm>
              <a:off x="4161880" y="3245852"/>
              <a:ext cx="67478" cy="217102"/>
            </a:xfrm>
            <a:custGeom>
              <a:avLst/>
              <a:gdLst/>
              <a:ahLst/>
              <a:cxnLst/>
              <a:rect l="l" t="t" r="r" b="b"/>
              <a:pathLst>
                <a:path w="1219" h="3922" extrusionOk="0">
                  <a:moveTo>
                    <a:pt x="72" y="0"/>
                  </a:moveTo>
                  <a:cubicBezTo>
                    <a:pt x="24" y="48"/>
                    <a:pt x="0" y="96"/>
                    <a:pt x="0" y="149"/>
                  </a:cubicBezTo>
                  <a:cubicBezTo>
                    <a:pt x="0" y="245"/>
                    <a:pt x="24" y="370"/>
                    <a:pt x="48" y="496"/>
                  </a:cubicBezTo>
                  <a:cubicBezTo>
                    <a:pt x="96" y="746"/>
                    <a:pt x="150" y="991"/>
                    <a:pt x="221" y="1242"/>
                  </a:cubicBezTo>
                  <a:cubicBezTo>
                    <a:pt x="245" y="1343"/>
                    <a:pt x="245" y="1469"/>
                    <a:pt x="275" y="1588"/>
                  </a:cubicBezTo>
                  <a:cubicBezTo>
                    <a:pt x="347" y="1839"/>
                    <a:pt x="424" y="2066"/>
                    <a:pt x="472" y="2311"/>
                  </a:cubicBezTo>
                  <a:cubicBezTo>
                    <a:pt x="597" y="2758"/>
                    <a:pt x="693" y="3230"/>
                    <a:pt x="818" y="3678"/>
                  </a:cubicBezTo>
                  <a:cubicBezTo>
                    <a:pt x="860" y="3853"/>
                    <a:pt x="926" y="3921"/>
                    <a:pt x="1070" y="3921"/>
                  </a:cubicBezTo>
                  <a:cubicBezTo>
                    <a:pt x="1112" y="3921"/>
                    <a:pt x="1161" y="3915"/>
                    <a:pt x="1218" y="3904"/>
                  </a:cubicBezTo>
                  <a:cubicBezTo>
                    <a:pt x="1218" y="3827"/>
                    <a:pt x="1194" y="3755"/>
                    <a:pt x="1171" y="3678"/>
                  </a:cubicBezTo>
                  <a:cubicBezTo>
                    <a:pt x="1117" y="3457"/>
                    <a:pt x="1045" y="3230"/>
                    <a:pt x="991" y="3009"/>
                  </a:cubicBezTo>
                  <a:cubicBezTo>
                    <a:pt x="872" y="2561"/>
                    <a:pt x="747" y="2114"/>
                    <a:pt x="621" y="1690"/>
                  </a:cubicBezTo>
                  <a:cubicBezTo>
                    <a:pt x="597" y="1588"/>
                    <a:pt x="544" y="1493"/>
                    <a:pt x="520" y="1391"/>
                  </a:cubicBezTo>
                  <a:cubicBezTo>
                    <a:pt x="395" y="967"/>
                    <a:pt x="275" y="573"/>
                    <a:pt x="150" y="173"/>
                  </a:cubicBezTo>
                  <a:cubicBezTo>
                    <a:pt x="126" y="96"/>
                    <a:pt x="96" y="48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8"/>
            <p:cNvSpPr/>
            <p:nvPr/>
          </p:nvSpPr>
          <p:spPr>
            <a:xfrm>
              <a:off x="4007552" y="2825824"/>
              <a:ext cx="66149" cy="138166"/>
            </a:xfrm>
            <a:custGeom>
              <a:avLst/>
              <a:gdLst/>
              <a:ahLst/>
              <a:cxnLst/>
              <a:rect l="l" t="t" r="r" b="b"/>
              <a:pathLst>
                <a:path w="1195" h="2496" extrusionOk="0">
                  <a:moveTo>
                    <a:pt x="198" y="0"/>
                  </a:moveTo>
                  <a:cubicBezTo>
                    <a:pt x="102" y="24"/>
                    <a:pt x="1" y="102"/>
                    <a:pt x="1" y="174"/>
                  </a:cubicBezTo>
                  <a:cubicBezTo>
                    <a:pt x="1" y="251"/>
                    <a:pt x="24" y="299"/>
                    <a:pt x="48" y="371"/>
                  </a:cubicBezTo>
                  <a:cubicBezTo>
                    <a:pt x="126" y="520"/>
                    <a:pt x="198" y="645"/>
                    <a:pt x="275" y="794"/>
                  </a:cubicBezTo>
                  <a:cubicBezTo>
                    <a:pt x="448" y="1266"/>
                    <a:pt x="645" y="1744"/>
                    <a:pt x="848" y="2215"/>
                  </a:cubicBezTo>
                  <a:cubicBezTo>
                    <a:pt x="872" y="2287"/>
                    <a:pt x="896" y="2364"/>
                    <a:pt x="944" y="2412"/>
                  </a:cubicBezTo>
                  <a:cubicBezTo>
                    <a:pt x="969" y="2452"/>
                    <a:pt x="1039" y="2496"/>
                    <a:pt x="1075" y="2496"/>
                  </a:cubicBezTo>
                  <a:cubicBezTo>
                    <a:pt x="1083" y="2496"/>
                    <a:pt x="1089" y="2494"/>
                    <a:pt x="1093" y="2490"/>
                  </a:cubicBezTo>
                  <a:cubicBezTo>
                    <a:pt x="1147" y="2460"/>
                    <a:pt x="1171" y="2388"/>
                    <a:pt x="1195" y="2364"/>
                  </a:cubicBezTo>
                  <a:cubicBezTo>
                    <a:pt x="1171" y="2263"/>
                    <a:pt x="1171" y="2215"/>
                    <a:pt x="1147" y="2162"/>
                  </a:cubicBezTo>
                  <a:cubicBezTo>
                    <a:pt x="920" y="1469"/>
                    <a:pt x="645" y="771"/>
                    <a:pt x="347" y="126"/>
                  </a:cubicBezTo>
                  <a:cubicBezTo>
                    <a:pt x="323" y="48"/>
                    <a:pt x="275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8"/>
            <p:cNvSpPr/>
            <p:nvPr/>
          </p:nvSpPr>
          <p:spPr>
            <a:xfrm>
              <a:off x="3947105" y="2638449"/>
              <a:ext cx="21865" cy="23581"/>
            </a:xfrm>
            <a:custGeom>
              <a:avLst/>
              <a:gdLst/>
              <a:ahLst/>
              <a:cxnLst/>
              <a:rect l="l" t="t" r="r" b="b"/>
              <a:pathLst>
                <a:path w="395" h="426" extrusionOk="0">
                  <a:moveTo>
                    <a:pt x="173" y="0"/>
                  </a:moveTo>
                  <a:cubicBezTo>
                    <a:pt x="72" y="24"/>
                    <a:pt x="0" y="102"/>
                    <a:pt x="0" y="203"/>
                  </a:cubicBezTo>
                  <a:cubicBezTo>
                    <a:pt x="0" y="299"/>
                    <a:pt x="72" y="353"/>
                    <a:pt x="149" y="400"/>
                  </a:cubicBezTo>
                  <a:cubicBezTo>
                    <a:pt x="175" y="417"/>
                    <a:pt x="198" y="425"/>
                    <a:pt x="219" y="425"/>
                  </a:cubicBezTo>
                  <a:cubicBezTo>
                    <a:pt x="258" y="425"/>
                    <a:pt x="292" y="399"/>
                    <a:pt x="322" y="353"/>
                  </a:cubicBezTo>
                  <a:cubicBezTo>
                    <a:pt x="394" y="203"/>
                    <a:pt x="370" y="126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8"/>
            <p:cNvSpPr/>
            <p:nvPr/>
          </p:nvSpPr>
          <p:spPr>
            <a:xfrm>
              <a:off x="4083221" y="2994765"/>
              <a:ext cx="16607" cy="21367"/>
            </a:xfrm>
            <a:custGeom>
              <a:avLst/>
              <a:gdLst/>
              <a:ahLst/>
              <a:cxnLst/>
              <a:rect l="l" t="t" r="r" b="b"/>
              <a:pathLst>
                <a:path w="300" h="386" extrusionOk="0">
                  <a:moveTo>
                    <a:pt x="177" y="1"/>
                  </a:moveTo>
                  <a:cubicBezTo>
                    <a:pt x="168" y="1"/>
                    <a:pt x="159" y="2"/>
                    <a:pt x="150" y="5"/>
                  </a:cubicBezTo>
                  <a:cubicBezTo>
                    <a:pt x="78" y="5"/>
                    <a:pt x="1" y="106"/>
                    <a:pt x="1" y="208"/>
                  </a:cubicBezTo>
                  <a:cubicBezTo>
                    <a:pt x="1" y="317"/>
                    <a:pt x="41" y="386"/>
                    <a:pt x="99" y="386"/>
                  </a:cubicBezTo>
                  <a:cubicBezTo>
                    <a:pt x="108" y="386"/>
                    <a:pt x="117" y="384"/>
                    <a:pt x="126" y="381"/>
                  </a:cubicBezTo>
                  <a:cubicBezTo>
                    <a:pt x="228" y="381"/>
                    <a:pt x="299" y="304"/>
                    <a:pt x="299" y="184"/>
                  </a:cubicBezTo>
                  <a:cubicBezTo>
                    <a:pt x="278" y="74"/>
                    <a:pt x="239" y="1"/>
                    <a:pt x="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8"/>
            <p:cNvSpPr/>
            <p:nvPr/>
          </p:nvSpPr>
          <p:spPr>
            <a:xfrm>
              <a:off x="4230630" y="3486754"/>
              <a:ext cx="20869" cy="17880"/>
            </a:xfrm>
            <a:custGeom>
              <a:avLst/>
              <a:gdLst/>
              <a:ahLst/>
              <a:cxnLst/>
              <a:rect l="l" t="t" r="r" b="b"/>
              <a:pathLst>
                <a:path w="377" h="323" extrusionOk="0">
                  <a:moveTo>
                    <a:pt x="149" y="0"/>
                  </a:moveTo>
                  <a:cubicBezTo>
                    <a:pt x="126" y="0"/>
                    <a:pt x="126" y="0"/>
                    <a:pt x="102" y="24"/>
                  </a:cubicBezTo>
                  <a:cubicBezTo>
                    <a:pt x="78" y="72"/>
                    <a:pt x="0" y="126"/>
                    <a:pt x="0" y="149"/>
                  </a:cubicBezTo>
                  <a:cubicBezTo>
                    <a:pt x="24" y="221"/>
                    <a:pt x="102" y="251"/>
                    <a:pt x="149" y="323"/>
                  </a:cubicBezTo>
                  <a:cubicBezTo>
                    <a:pt x="251" y="275"/>
                    <a:pt x="323" y="221"/>
                    <a:pt x="346" y="173"/>
                  </a:cubicBezTo>
                  <a:cubicBezTo>
                    <a:pt x="376" y="149"/>
                    <a:pt x="376" y="24"/>
                    <a:pt x="346" y="24"/>
                  </a:cubicBezTo>
                  <a:cubicBezTo>
                    <a:pt x="275" y="0"/>
                    <a:pt x="197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8"/>
            <p:cNvSpPr/>
            <p:nvPr/>
          </p:nvSpPr>
          <p:spPr>
            <a:xfrm>
              <a:off x="4486699" y="3840690"/>
              <a:ext cx="183170" cy="30113"/>
            </a:xfrm>
            <a:custGeom>
              <a:avLst/>
              <a:gdLst/>
              <a:ahLst/>
              <a:cxnLst/>
              <a:rect l="l" t="t" r="r" b="b"/>
              <a:pathLst>
                <a:path w="3309" h="544" extrusionOk="0">
                  <a:moveTo>
                    <a:pt x="150" y="0"/>
                  </a:moveTo>
                  <a:cubicBezTo>
                    <a:pt x="102" y="0"/>
                    <a:pt x="49" y="0"/>
                    <a:pt x="25" y="24"/>
                  </a:cubicBezTo>
                  <a:cubicBezTo>
                    <a:pt x="25" y="24"/>
                    <a:pt x="1" y="48"/>
                    <a:pt x="1" y="72"/>
                  </a:cubicBezTo>
                  <a:cubicBezTo>
                    <a:pt x="79" y="96"/>
                    <a:pt x="150" y="173"/>
                    <a:pt x="252" y="173"/>
                  </a:cubicBezTo>
                  <a:cubicBezTo>
                    <a:pt x="449" y="245"/>
                    <a:pt x="676" y="275"/>
                    <a:pt x="873" y="322"/>
                  </a:cubicBezTo>
                  <a:cubicBezTo>
                    <a:pt x="1493" y="394"/>
                    <a:pt x="2090" y="448"/>
                    <a:pt x="2711" y="519"/>
                  </a:cubicBezTo>
                  <a:cubicBezTo>
                    <a:pt x="2837" y="543"/>
                    <a:pt x="2962" y="543"/>
                    <a:pt x="3111" y="543"/>
                  </a:cubicBezTo>
                  <a:cubicBezTo>
                    <a:pt x="3237" y="519"/>
                    <a:pt x="3308" y="472"/>
                    <a:pt x="3308" y="299"/>
                  </a:cubicBezTo>
                  <a:cubicBezTo>
                    <a:pt x="3237" y="275"/>
                    <a:pt x="3159" y="245"/>
                    <a:pt x="3087" y="221"/>
                  </a:cubicBezTo>
                  <a:cubicBezTo>
                    <a:pt x="2914" y="197"/>
                    <a:pt x="2735" y="197"/>
                    <a:pt x="2562" y="197"/>
                  </a:cubicBezTo>
                  <a:cubicBezTo>
                    <a:pt x="1768" y="125"/>
                    <a:pt x="944" y="48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8"/>
            <p:cNvSpPr/>
            <p:nvPr/>
          </p:nvSpPr>
          <p:spPr>
            <a:xfrm>
              <a:off x="4681048" y="3854196"/>
              <a:ext cx="21865" cy="15444"/>
            </a:xfrm>
            <a:custGeom>
              <a:avLst/>
              <a:gdLst/>
              <a:ahLst/>
              <a:cxnLst/>
              <a:rect l="l" t="t" r="r" b="b"/>
              <a:pathLst>
                <a:path w="395" h="279" extrusionOk="0">
                  <a:moveTo>
                    <a:pt x="173" y="1"/>
                  </a:moveTo>
                  <a:cubicBezTo>
                    <a:pt x="72" y="1"/>
                    <a:pt x="0" y="55"/>
                    <a:pt x="0" y="126"/>
                  </a:cubicBezTo>
                  <a:cubicBezTo>
                    <a:pt x="24" y="228"/>
                    <a:pt x="96" y="275"/>
                    <a:pt x="197" y="275"/>
                  </a:cubicBezTo>
                  <a:cubicBezTo>
                    <a:pt x="221" y="275"/>
                    <a:pt x="246" y="278"/>
                    <a:pt x="269" y="278"/>
                  </a:cubicBezTo>
                  <a:cubicBezTo>
                    <a:pt x="315" y="278"/>
                    <a:pt x="354" y="267"/>
                    <a:pt x="370" y="204"/>
                  </a:cubicBezTo>
                  <a:cubicBezTo>
                    <a:pt x="394" y="102"/>
                    <a:pt x="269" y="3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8"/>
            <p:cNvSpPr/>
            <p:nvPr/>
          </p:nvSpPr>
          <p:spPr>
            <a:xfrm>
              <a:off x="4402782" y="3642411"/>
              <a:ext cx="209242" cy="26128"/>
            </a:xfrm>
            <a:custGeom>
              <a:avLst/>
              <a:gdLst/>
              <a:ahLst/>
              <a:cxnLst/>
              <a:rect l="l" t="t" r="r" b="b"/>
              <a:pathLst>
                <a:path w="3780" h="472" extrusionOk="0">
                  <a:moveTo>
                    <a:pt x="1" y="0"/>
                  </a:moveTo>
                  <a:cubicBezTo>
                    <a:pt x="24" y="72"/>
                    <a:pt x="48" y="125"/>
                    <a:pt x="102" y="149"/>
                  </a:cubicBezTo>
                  <a:cubicBezTo>
                    <a:pt x="174" y="173"/>
                    <a:pt x="275" y="197"/>
                    <a:pt x="371" y="197"/>
                  </a:cubicBezTo>
                  <a:cubicBezTo>
                    <a:pt x="818" y="245"/>
                    <a:pt x="1242" y="299"/>
                    <a:pt x="1690" y="322"/>
                  </a:cubicBezTo>
                  <a:cubicBezTo>
                    <a:pt x="2239" y="370"/>
                    <a:pt x="2812" y="424"/>
                    <a:pt x="3385" y="472"/>
                  </a:cubicBezTo>
                  <a:lnTo>
                    <a:pt x="3583" y="472"/>
                  </a:lnTo>
                  <a:cubicBezTo>
                    <a:pt x="3684" y="472"/>
                    <a:pt x="3756" y="424"/>
                    <a:pt x="3780" y="322"/>
                  </a:cubicBezTo>
                  <a:cubicBezTo>
                    <a:pt x="3708" y="197"/>
                    <a:pt x="3606" y="173"/>
                    <a:pt x="3481" y="149"/>
                  </a:cubicBezTo>
                  <a:cubicBezTo>
                    <a:pt x="2860" y="125"/>
                    <a:pt x="2215" y="72"/>
                    <a:pt x="1595" y="48"/>
                  </a:cubicBezTo>
                  <a:cubicBezTo>
                    <a:pt x="1147" y="24"/>
                    <a:pt x="69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8"/>
            <p:cNvSpPr/>
            <p:nvPr/>
          </p:nvSpPr>
          <p:spPr>
            <a:xfrm>
              <a:off x="4624531" y="3655751"/>
              <a:ext cx="27456" cy="13064"/>
            </a:xfrm>
            <a:custGeom>
              <a:avLst/>
              <a:gdLst/>
              <a:ahLst/>
              <a:cxnLst/>
              <a:rect l="l" t="t" r="r" b="b"/>
              <a:pathLst>
                <a:path w="496" h="236" extrusionOk="0">
                  <a:moveTo>
                    <a:pt x="212" y="1"/>
                  </a:moveTo>
                  <a:cubicBezTo>
                    <a:pt x="173" y="1"/>
                    <a:pt x="134" y="10"/>
                    <a:pt x="96" y="34"/>
                  </a:cubicBezTo>
                  <a:cubicBezTo>
                    <a:pt x="48" y="58"/>
                    <a:pt x="24" y="129"/>
                    <a:pt x="0" y="153"/>
                  </a:cubicBezTo>
                  <a:cubicBezTo>
                    <a:pt x="41" y="179"/>
                    <a:pt x="83" y="235"/>
                    <a:pt x="128" y="235"/>
                  </a:cubicBezTo>
                  <a:cubicBezTo>
                    <a:pt x="135" y="235"/>
                    <a:pt x="142" y="234"/>
                    <a:pt x="150" y="231"/>
                  </a:cubicBezTo>
                  <a:cubicBezTo>
                    <a:pt x="245" y="231"/>
                    <a:pt x="371" y="207"/>
                    <a:pt x="496" y="81"/>
                  </a:cubicBezTo>
                  <a:cubicBezTo>
                    <a:pt x="392" y="48"/>
                    <a:pt x="300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8"/>
            <p:cNvSpPr/>
            <p:nvPr/>
          </p:nvSpPr>
          <p:spPr>
            <a:xfrm>
              <a:off x="4324123" y="3899808"/>
              <a:ext cx="123995" cy="23526"/>
            </a:xfrm>
            <a:custGeom>
              <a:avLst/>
              <a:gdLst/>
              <a:ahLst/>
              <a:cxnLst/>
              <a:rect l="l" t="t" r="r" b="b"/>
              <a:pathLst>
                <a:path w="2240" h="425" extrusionOk="0">
                  <a:moveTo>
                    <a:pt x="299" y="1"/>
                  </a:moveTo>
                  <a:cubicBezTo>
                    <a:pt x="204" y="1"/>
                    <a:pt x="102" y="25"/>
                    <a:pt x="1" y="102"/>
                  </a:cubicBezTo>
                  <a:cubicBezTo>
                    <a:pt x="78" y="251"/>
                    <a:pt x="204" y="251"/>
                    <a:pt x="299" y="251"/>
                  </a:cubicBezTo>
                  <a:cubicBezTo>
                    <a:pt x="848" y="299"/>
                    <a:pt x="1422" y="371"/>
                    <a:pt x="1995" y="424"/>
                  </a:cubicBezTo>
                  <a:cubicBezTo>
                    <a:pt x="2090" y="424"/>
                    <a:pt x="2192" y="424"/>
                    <a:pt x="2239" y="299"/>
                  </a:cubicBezTo>
                  <a:cubicBezTo>
                    <a:pt x="2216" y="102"/>
                    <a:pt x="2066" y="72"/>
                    <a:pt x="1917" y="48"/>
                  </a:cubicBezTo>
                  <a:cubicBezTo>
                    <a:pt x="1374" y="25"/>
                    <a:pt x="848" y="25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8"/>
            <p:cNvSpPr/>
            <p:nvPr/>
          </p:nvSpPr>
          <p:spPr>
            <a:xfrm>
              <a:off x="4459299" y="3911211"/>
              <a:ext cx="27456" cy="16108"/>
            </a:xfrm>
            <a:custGeom>
              <a:avLst/>
              <a:gdLst/>
              <a:ahLst/>
              <a:cxnLst/>
              <a:rect l="l" t="t" r="r" b="b"/>
              <a:pathLst>
                <a:path w="496" h="291" extrusionOk="0">
                  <a:moveTo>
                    <a:pt x="250" y="0"/>
                  </a:moveTo>
                  <a:cubicBezTo>
                    <a:pt x="190" y="0"/>
                    <a:pt x="127" y="23"/>
                    <a:pt x="72" y="69"/>
                  </a:cubicBezTo>
                  <a:cubicBezTo>
                    <a:pt x="0" y="141"/>
                    <a:pt x="24" y="218"/>
                    <a:pt x="126" y="266"/>
                  </a:cubicBezTo>
                  <a:cubicBezTo>
                    <a:pt x="176" y="282"/>
                    <a:pt x="219" y="290"/>
                    <a:pt x="260" y="290"/>
                  </a:cubicBezTo>
                  <a:cubicBezTo>
                    <a:pt x="342" y="290"/>
                    <a:pt x="412" y="258"/>
                    <a:pt x="496" y="195"/>
                  </a:cubicBezTo>
                  <a:cubicBezTo>
                    <a:pt x="451" y="67"/>
                    <a:pt x="353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8"/>
            <p:cNvSpPr/>
            <p:nvPr/>
          </p:nvSpPr>
          <p:spPr>
            <a:xfrm>
              <a:off x="4431511" y="3715423"/>
              <a:ext cx="165290" cy="27456"/>
            </a:xfrm>
            <a:custGeom>
              <a:avLst/>
              <a:gdLst/>
              <a:ahLst/>
              <a:cxnLst/>
              <a:rect l="l" t="t" r="r" b="b"/>
              <a:pathLst>
                <a:path w="2986" h="496" extrusionOk="0">
                  <a:moveTo>
                    <a:pt x="299" y="0"/>
                  </a:moveTo>
                  <a:cubicBezTo>
                    <a:pt x="180" y="0"/>
                    <a:pt x="55" y="24"/>
                    <a:pt x="31" y="96"/>
                  </a:cubicBezTo>
                  <a:cubicBezTo>
                    <a:pt x="1" y="174"/>
                    <a:pt x="102" y="269"/>
                    <a:pt x="252" y="299"/>
                  </a:cubicBezTo>
                  <a:cubicBezTo>
                    <a:pt x="449" y="323"/>
                    <a:pt x="628" y="347"/>
                    <a:pt x="825" y="347"/>
                  </a:cubicBezTo>
                  <a:cubicBezTo>
                    <a:pt x="1422" y="394"/>
                    <a:pt x="2019" y="448"/>
                    <a:pt x="2592" y="496"/>
                  </a:cubicBezTo>
                  <a:cubicBezTo>
                    <a:pt x="2717" y="496"/>
                    <a:pt x="2837" y="472"/>
                    <a:pt x="2962" y="472"/>
                  </a:cubicBezTo>
                  <a:cubicBezTo>
                    <a:pt x="2962" y="448"/>
                    <a:pt x="2986" y="418"/>
                    <a:pt x="2986" y="418"/>
                  </a:cubicBezTo>
                  <a:cubicBezTo>
                    <a:pt x="2890" y="323"/>
                    <a:pt x="2765" y="299"/>
                    <a:pt x="2664" y="299"/>
                  </a:cubicBezTo>
                  <a:cubicBezTo>
                    <a:pt x="2270" y="245"/>
                    <a:pt x="1893" y="197"/>
                    <a:pt x="1523" y="174"/>
                  </a:cubicBezTo>
                  <a:cubicBezTo>
                    <a:pt x="1123" y="120"/>
                    <a:pt x="699" y="72"/>
                    <a:pt x="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8"/>
            <p:cNvSpPr/>
            <p:nvPr/>
          </p:nvSpPr>
          <p:spPr>
            <a:xfrm>
              <a:off x="4616283" y="3733801"/>
              <a:ext cx="20537" cy="15057"/>
            </a:xfrm>
            <a:custGeom>
              <a:avLst/>
              <a:gdLst/>
              <a:ahLst/>
              <a:cxnLst/>
              <a:rect l="l" t="t" r="r" b="b"/>
              <a:pathLst>
                <a:path w="371" h="272" extrusionOk="0">
                  <a:moveTo>
                    <a:pt x="186" y="1"/>
                  </a:moveTo>
                  <a:cubicBezTo>
                    <a:pt x="152" y="1"/>
                    <a:pt x="115" y="14"/>
                    <a:pt x="72" y="39"/>
                  </a:cubicBezTo>
                  <a:cubicBezTo>
                    <a:pt x="24" y="62"/>
                    <a:pt x="0" y="116"/>
                    <a:pt x="0" y="140"/>
                  </a:cubicBezTo>
                  <a:cubicBezTo>
                    <a:pt x="0" y="188"/>
                    <a:pt x="48" y="236"/>
                    <a:pt x="96" y="265"/>
                  </a:cubicBezTo>
                  <a:cubicBezTo>
                    <a:pt x="112" y="269"/>
                    <a:pt x="129" y="271"/>
                    <a:pt x="146" y="271"/>
                  </a:cubicBezTo>
                  <a:cubicBezTo>
                    <a:pt x="230" y="271"/>
                    <a:pt x="310" y="224"/>
                    <a:pt x="370" y="164"/>
                  </a:cubicBezTo>
                  <a:cubicBezTo>
                    <a:pt x="307" y="50"/>
                    <a:pt x="252" y="1"/>
                    <a:pt x="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8"/>
            <p:cNvSpPr/>
            <p:nvPr/>
          </p:nvSpPr>
          <p:spPr>
            <a:xfrm>
              <a:off x="3778883" y="2248644"/>
              <a:ext cx="20869" cy="21644"/>
            </a:xfrm>
            <a:custGeom>
              <a:avLst/>
              <a:gdLst/>
              <a:ahLst/>
              <a:cxnLst/>
              <a:rect l="l" t="t" r="r" b="b"/>
              <a:pathLst>
                <a:path w="377" h="391" extrusionOk="0">
                  <a:moveTo>
                    <a:pt x="157" y="0"/>
                  </a:moveTo>
                  <a:cubicBezTo>
                    <a:pt x="146" y="0"/>
                    <a:pt x="136" y="2"/>
                    <a:pt x="126" y="4"/>
                  </a:cubicBezTo>
                  <a:cubicBezTo>
                    <a:pt x="54" y="4"/>
                    <a:pt x="0" y="105"/>
                    <a:pt x="0" y="201"/>
                  </a:cubicBezTo>
                  <a:cubicBezTo>
                    <a:pt x="30" y="279"/>
                    <a:pt x="54" y="326"/>
                    <a:pt x="54" y="380"/>
                  </a:cubicBezTo>
                  <a:cubicBezTo>
                    <a:pt x="102" y="380"/>
                    <a:pt x="142" y="391"/>
                    <a:pt x="177" y="391"/>
                  </a:cubicBezTo>
                  <a:cubicBezTo>
                    <a:pt x="195" y="391"/>
                    <a:pt x="211" y="388"/>
                    <a:pt x="227" y="380"/>
                  </a:cubicBezTo>
                  <a:cubicBezTo>
                    <a:pt x="329" y="380"/>
                    <a:pt x="376" y="279"/>
                    <a:pt x="353" y="153"/>
                  </a:cubicBezTo>
                  <a:cubicBezTo>
                    <a:pt x="331" y="89"/>
                    <a:pt x="247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8"/>
            <p:cNvSpPr/>
            <p:nvPr/>
          </p:nvSpPr>
          <p:spPr>
            <a:xfrm>
              <a:off x="5435517" y="1897500"/>
              <a:ext cx="813663" cy="460498"/>
            </a:xfrm>
            <a:custGeom>
              <a:avLst/>
              <a:gdLst/>
              <a:ahLst/>
              <a:cxnLst/>
              <a:rect l="l" t="t" r="r" b="b"/>
              <a:pathLst>
                <a:path w="14699" h="8319" extrusionOk="0">
                  <a:moveTo>
                    <a:pt x="12952" y="1"/>
                  </a:moveTo>
                  <a:cubicBezTo>
                    <a:pt x="12863" y="1"/>
                    <a:pt x="12806" y="83"/>
                    <a:pt x="12806" y="235"/>
                  </a:cubicBezTo>
                  <a:cubicBezTo>
                    <a:pt x="12806" y="283"/>
                    <a:pt x="12836" y="361"/>
                    <a:pt x="12884" y="408"/>
                  </a:cubicBezTo>
                  <a:cubicBezTo>
                    <a:pt x="13009" y="558"/>
                    <a:pt x="13135" y="707"/>
                    <a:pt x="13254" y="832"/>
                  </a:cubicBezTo>
                  <a:lnTo>
                    <a:pt x="13702" y="1280"/>
                  </a:lnTo>
                  <a:cubicBezTo>
                    <a:pt x="13678" y="1304"/>
                    <a:pt x="13678" y="1304"/>
                    <a:pt x="13678" y="1328"/>
                  </a:cubicBezTo>
                  <a:lnTo>
                    <a:pt x="13553" y="1328"/>
                  </a:lnTo>
                  <a:cubicBezTo>
                    <a:pt x="13254" y="1304"/>
                    <a:pt x="12956" y="1256"/>
                    <a:pt x="12657" y="1202"/>
                  </a:cubicBezTo>
                  <a:cubicBezTo>
                    <a:pt x="11988" y="1129"/>
                    <a:pt x="11329" y="1065"/>
                    <a:pt x="10662" y="1065"/>
                  </a:cubicBezTo>
                  <a:cubicBezTo>
                    <a:pt x="10466" y="1065"/>
                    <a:pt x="10270" y="1071"/>
                    <a:pt x="10072" y="1083"/>
                  </a:cubicBezTo>
                  <a:cubicBezTo>
                    <a:pt x="9129" y="1155"/>
                    <a:pt x="8210" y="1232"/>
                    <a:pt x="7284" y="1477"/>
                  </a:cubicBezTo>
                  <a:cubicBezTo>
                    <a:pt x="6269" y="1752"/>
                    <a:pt x="5320" y="2128"/>
                    <a:pt x="4448" y="2773"/>
                  </a:cubicBezTo>
                  <a:cubicBezTo>
                    <a:pt x="4377" y="2820"/>
                    <a:pt x="4275" y="2898"/>
                    <a:pt x="4180" y="2946"/>
                  </a:cubicBezTo>
                  <a:cubicBezTo>
                    <a:pt x="2908" y="3817"/>
                    <a:pt x="1792" y="4886"/>
                    <a:pt x="944" y="6181"/>
                  </a:cubicBezTo>
                  <a:cubicBezTo>
                    <a:pt x="568" y="6778"/>
                    <a:pt x="222" y="7399"/>
                    <a:pt x="49" y="8098"/>
                  </a:cubicBezTo>
                  <a:cubicBezTo>
                    <a:pt x="25" y="8169"/>
                    <a:pt x="25" y="8217"/>
                    <a:pt x="1" y="8319"/>
                  </a:cubicBezTo>
                  <a:cubicBezTo>
                    <a:pt x="150" y="8193"/>
                    <a:pt x="198" y="8098"/>
                    <a:pt x="246" y="7972"/>
                  </a:cubicBezTo>
                  <a:cubicBezTo>
                    <a:pt x="795" y="6754"/>
                    <a:pt x="1541" y="5656"/>
                    <a:pt x="2508" y="4737"/>
                  </a:cubicBezTo>
                  <a:cubicBezTo>
                    <a:pt x="2711" y="4540"/>
                    <a:pt x="2908" y="4367"/>
                    <a:pt x="3105" y="4187"/>
                  </a:cubicBezTo>
                  <a:cubicBezTo>
                    <a:pt x="3851" y="3495"/>
                    <a:pt x="4699" y="2970"/>
                    <a:pt x="5595" y="2498"/>
                  </a:cubicBezTo>
                  <a:cubicBezTo>
                    <a:pt x="6419" y="2050"/>
                    <a:pt x="7338" y="1829"/>
                    <a:pt x="8257" y="1650"/>
                  </a:cubicBezTo>
                  <a:cubicBezTo>
                    <a:pt x="8753" y="1579"/>
                    <a:pt x="9278" y="1531"/>
                    <a:pt x="9774" y="1501"/>
                  </a:cubicBezTo>
                  <a:cubicBezTo>
                    <a:pt x="10118" y="1487"/>
                    <a:pt x="10471" y="1473"/>
                    <a:pt x="10822" y="1473"/>
                  </a:cubicBezTo>
                  <a:cubicBezTo>
                    <a:pt x="11080" y="1473"/>
                    <a:pt x="11336" y="1481"/>
                    <a:pt x="11589" y="1501"/>
                  </a:cubicBezTo>
                  <a:cubicBezTo>
                    <a:pt x="12311" y="1555"/>
                    <a:pt x="13033" y="1680"/>
                    <a:pt x="13732" y="1752"/>
                  </a:cubicBezTo>
                  <a:cubicBezTo>
                    <a:pt x="13756" y="1752"/>
                    <a:pt x="13779" y="1776"/>
                    <a:pt x="13803" y="1799"/>
                  </a:cubicBezTo>
                  <a:cubicBezTo>
                    <a:pt x="13756" y="1853"/>
                    <a:pt x="13702" y="1925"/>
                    <a:pt x="13654" y="1979"/>
                  </a:cubicBezTo>
                  <a:cubicBezTo>
                    <a:pt x="13433" y="2176"/>
                    <a:pt x="13206" y="2396"/>
                    <a:pt x="12985" y="2599"/>
                  </a:cubicBezTo>
                  <a:cubicBezTo>
                    <a:pt x="12908" y="2671"/>
                    <a:pt x="12860" y="2725"/>
                    <a:pt x="12806" y="2796"/>
                  </a:cubicBezTo>
                  <a:cubicBezTo>
                    <a:pt x="12759" y="2874"/>
                    <a:pt x="12711" y="2970"/>
                    <a:pt x="12759" y="3047"/>
                  </a:cubicBezTo>
                  <a:cubicBezTo>
                    <a:pt x="12817" y="3119"/>
                    <a:pt x="12899" y="3154"/>
                    <a:pt x="12980" y="3154"/>
                  </a:cubicBezTo>
                  <a:cubicBezTo>
                    <a:pt x="13006" y="3154"/>
                    <a:pt x="13032" y="3150"/>
                    <a:pt x="13057" y="3143"/>
                  </a:cubicBezTo>
                  <a:cubicBezTo>
                    <a:pt x="13105" y="3143"/>
                    <a:pt x="13159" y="3095"/>
                    <a:pt x="13206" y="3047"/>
                  </a:cubicBezTo>
                  <a:cubicBezTo>
                    <a:pt x="13654" y="2647"/>
                    <a:pt x="14126" y="2247"/>
                    <a:pt x="14573" y="1829"/>
                  </a:cubicBezTo>
                  <a:cubicBezTo>
                    <a:pt x="14699" y="1704"/>
                    <a:pt x="14699" y="1579"/>
                    <a:pt x="14573" y="1453"/>
                  </a:cubicBezTo>
                  <a:cubicBezTo>
                    <a:pt x="14478" y="1352"/>
                    <a:pt x="14353" y="1280"/>
                    <a:pt x="14275" y="1179"/>
                  </a:cubicBezTo>
                  <a:cubicBezTo>
                    <a:pt x="13976" y="755"/>
                    <a:pt x="13529" y="486"/>
                    <a:pt x="13182" y="110"/>
                  </a:cubicBezTo>
                  <a:cubicBezTo>
                    <a:pt x="13182" y="86"/>
                    <a:pt x="13135" y="62"/>
                    <a:pt x="13105" y="62"/>
                  </a:cubicBezTo>
                  <a:cubicBezTo>
                    <a:pt x="13048" y="21"/>
                    <a:pt x="12996" y="1"/>
                    <a:pt x="12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8"/>
            <p:cNvSpPr/>
            <p:nvPr/>
          </p:nvSpPr>
          <p:spPr>
            <a:xfrm>
              <a:off x="3439786" y="3024756"/>
              <a:ext cx="387042" cy="659278"/>
            </a:xfrm>
            <a:custGeom>
              <a:avLst/>
              <a:gdLst/>
              <a:ahLst/>
              <a:cxnLst/>
              <a:rect l="l" t="t" r="r" b="b"/>
              <a:pathLst>
                <a:path w="6992" h="11910" extrusionOk="0">
                  <a:moveTo>
                    <a:pt x="6765" y="1"/>
                  </a:moveTo>
                  <a:cubicBezTo>
                    <a:pt x="6707" y="1"/>
                    <a:pt x="6652" y="14"/>
                    <a:pt x="6597" y="38"/>
                  </a:cubicBezTo>
                  <a:cubicBezTo>
                    <a:pt x="6299" y="110"/>
                    <a:pt x="6000" y="188"/>
                    <a:pt x="5726" y="313"/>
                  </a:cubicBezTo>
                  <a:cubicBezTo>
                    <a:pt x="5326" y="432"/>
                    <a:pt x="5027" y="683"/>
                    <a:pt x="4753" y="1006"/>
                  </a:cubicBezTo>
                  <a:cubicBezTo>
                    <a:pt x="4084" y="1806"/>
                    <a:pt x="3708" y="2725"/>
                    <a:pt x="3583" y="3746"/>
                  </a:cubicBezTo>
                  <a:cubicBezTo>
                    <a:pt x="3487" y="4564"/>
                    <a:pt x="3409" y="5358"/>
                    <a:pt x="3386" y="6181"/>
                  </a:cubicBezTo>
                  <a:cubicBezTo>
                    <a:pt x="3362" y="7149"/>
                    <a:pt x="3165" y="8074"/>
                    <a:pt x="2765" y="8969"/>
                  </a:cubicBezTo>
                  <a:cubicBezTo>
                    <a:pt x="2514" y="9566"/>
                    <a:pt x="2144" y="10062"/>
                    <a:pt x="1547" y="10360"/>
                  </a:cubicBezTo>
                  <a:cubicBezTo>
                    <a:pt x="1272" y="10486"/>
                    <a:pt x="974" y="10581"/>
                    <a:pt x="651" y="10683"/>
                  </a:cubicBezTo>
                  <a:cubicBezTo>
                    <a:pt x="699" y="10486"/>
                    <a:pt x="825" y="10337"/>
                    <a:pt x="896" y="10163"/>
                  </a:cubicBezTo>
                  <a:cubicBezTo>
                    <a:pt x="950" y="10062"/>
                    <a:pt x="998" y="9984"/>
                    <a:pt x="1045" y="9889"/>
                  </a:cubicBezTo>
                  <a:cubicBezTo>
                    <a:pt x="1075" y="9811"/>
                    <a:pt x="1045" y="9716"/>
                    <a:pt x="974" y="9686"/>
                  </a:cubicBezTo>
                  <a:cubicBezTo>
                    <a:pt x="926" y="9686"/>
                    <a:pt x="848" y="9686"/>
                    <a:pt x="777" y="9716"/>
                  </a:cubicBezTo>
                  <a:cubicBezTo>
                    <a:pt x="723" y="9740"/>
                    <a:pt x="699" y="9811"/>
                    <a:pt x="675" y="9865"/>
                  </a:cubicBezTo>
                  <a:cubicBezTo>
                    <a:pt x="574" y="10014"/>
                    <a:pt x="502" y="10134"/>
                    <a:pt x="425" y="10259"/>
                  </a:cubicBezTo>
                  <a:cubicBezTo>
                    <a:pt x="299" y="10486"/>
                    <a:pt x="204" y="10707"/>
                    <a:pt x="102" y="10934"/>
                  </a:cubicBezTo>
                  <a:cubicBezTo>
                    <a:pt x="1" y="11178"/>
                    <a:pt x="31" y="11280"/>
                    <a:pt x="251" y="11429"/>
                  </a:cubicBezTo>
                  <a:cubicBezTo>
                    <a:pt x="299" y="11453"/>
                    <a:pt x="329" y="11477"/>
                    <a:pt x="377" y="11507"/>
                  </a:cubicBezTo>
                  <a:cubicBezTo>
                    <a:pt x="651" y="11626"/>
                    <a:pt x="926" y="11728"/>
                    <a:pt x="1171" y="11877"/>
                  </a:cubicBezTo>
                  <a:cubicBezTo>
                    <a:pt x="1201" y="11900"/>
                    <a:pt x="1237" y="11909"/>
                    <a:pt x="1274" y="11909"/>
                  </a:cubicBezTo>
                  <a:cubicBezTo>
                    <a:pt x="1364" y="11909"/>
                    <a:pt x="1459" y="11856"/>
                    <a:pt x="1493" y="11805"/>
                  </a:cubicBezTo>
                  <a:cubicBezTo>
                    <a:pt x="1523" y="11751"/>
                    <a:pt x="1469" y="11602"/>
                    <a:pt x="1398" y="11530"/>
                  </a:cubicBezTo>
                  <a:cubicBezTo>
                    <a:pt x="1320" y="11477"/>
                    <a:pt x="1224" y="11429"/>
                    <a:pt x="1147" y="11405"/>
                  </a:cubicBezTo>
                  <a:cubicBezTo>
                    <a:pt x="1022" y="11304"/>
                    <a:pt x="872" y="11232"/>
                    <a:pt x="747" y="11083"/>
                  </a:cubicBezTo>
                  <a:cubicBezTo>
                    <a:pt x="950" y="11005"/>
                    <a:pt x="1147" y="10934"/>
                    <a:pt x="1320" y="10880"/>
                  </a:cubicBezTo>
                  <a:cubicBezTo>
                    <a:pt x="1941" y="10683"/>
                    <a:pt x="2418" y="10313"/>
                    <a:pt x="2741" y="9787"/>
                  </a:cubicBezTo>
                  <a:cubicBezTo>
                    <a:pt x="3362" y="8844"/>
                    <a:pt x="3636" y="7746"/>
                    <a:pt x="3762" y="6629"/>
                  </a:cubicBezTo>
                  <a:cubicBezTo>
                    <a:pt x="3809" y="6104"/>
                    <a:pt x="3786" y="5561"/>
                    <a:pt x="3833" y="5035"/>
                  </a:cubicBezTo>
                  <a:cubicBezTo>
                    <a:pt x="3881" y="4516"/>
                    <a:pt x="3935" y="3990"/>
                    <a:pt x="4006" y="3471"/>
                  </a:cubicBezTo>
                  <a:cubicBezTo>
                    <a:pt x="4108" y="2797"/>
                    <a:pt x="4383" y="2176"/>
                    <a:pt x="4753" y="1579"/>
                  </a:cubicBezTo>
                  <a:cubicBezTo>
                    <a:pt x="5105" y="1083"/>
                    <a:pt x="5553" y="707"/>
                    <a:pt x="6120" y="486"/>
                  </a:cubicBezTo>
                  <a:cubicBezTo>
                    <a:pt x="6323" y="409"/>
                    <a:pt x="6544" y="313"/>
                    <a:pt x="6747" y="235"/>
                  </a:cubicBezTo>
                  <a:cubicBezTo>
                    <a:pt x="6818" y="188"/>
                    <a:pt x="6944" y="164"/>
                    <a:pt x="6991" y="62"/>
                  </a:cubicBezTo>
                  <a:cubicBezTo>
                    <a:pt x="6910" y="20"/>
                    <a:pt x="6836" y="1"/>
                    <a:pt x="6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8"/>
            <p:cNvSpPr/>
            <p:nvPr/>
          </p:nvSpPr>
          <p:spPr>
            <a:xfrm>
              <a:off x="3042283" y="2013277"/>
              <a:ext cx="632209" cy="198946"/>
            </a:xfrm>
            <a:custGeom>
              <a:avLst/>
              <a:gdLst/>
              <a:ahLst/>
              <a:cxnLst/>
              <a:rect l="l" t="t" r="r" b="b"/>
              <a:pathLst>
                <a:path w="11421" h="3594" extrusionOk="0">
                  <a:moveTo>
                    <a:pt x="6855" y="1"/>
                  </a:moveTo>
                  <a:cubicBezTo>
                    <a:pt x="6094" y="1"/>
                    <a:pt x="5332" y="90"/>
                    <a:pt x="4579" y="274"/>
                  </a:cubicBezTo>
                  <a:cubicBezTo>
                    <a:pt x="3905" y="423"/>
                    <a:pt x="3260" y="650"/>
                    <a:pt x="2663" y="1020"/>
                  </a:cubicBezTo>
                  <a:cubicBezTo>
                    <a:pt x="1917" y="1522"/>
                    <a:pt x="1218" y="2041"/>
                    <a:pt x="621" y="2716"/>
                  </a:cubicBezTo>
                  <a:cubicBezTo>
                    <a:pt x="597" y="2740"/>
                    <a:pt x="550" y="2763"/>
                    <a:pt x="502" y="2787"/>
                  </a:cubicBezTo>
                  <a:cubicBezTo>
                    <a:pt x="502" y="2740"/>
                    <a:pt x="526" y="2692"/>
                    <a:pt x="526" y="2662"/>
                  </a:cubicBezTo>
                  <a:cubicBezTo>
                    <a:pt x="621" y="2214"/>
                    <a:pt x="699" y="1766"/>
                    <a:pt x="699" y="1319"/>
                  </a:cubicBezTo>
                  <a:cubicBezTo>
                    <a:pt x="699" y="1223"/>
                    <a:pt x="675" y="1122"/>
                    <a:pt x="621" y="1020"/>
                  </a:cubicBezTo>
                  <a:cubicBezTo>
                    <a:pt x="607" y="964"/>
                    <a:pt x="569" y="941"/>
                    <a:pt x="524" y="941"/>
                  </a:cubicBezTo>
                  <a:cubicBezTo>
                    <a:pt x="492" y="941"/>
                    <a:pt x="456" y="953"/>
                    <a:pt x="424" y="972"/>
                  </a:cubicBezTo>
                  <a:cubicBezTo>
                    <a:pt x="377" y="1020"/>
                    <a:pt x="323" y="1098"/>
                    <a:pt x="323" y="1169"/>
                  </a:cubicBezTo>
                  <a:cubicBezTo>
                    <a:pt x="299" y="1271"/>
                    <a:pt x="299" y="1372"/>
                    <a:pt x="275" y="1468"/>
                  </a:cubicBezTo>
                  <a:cubicBezTo>
                    <a:pt x="227" y="1993"/>
                    <a:pt x="174" y="2489"/>
                    <a:pt x="24" y="2990"/>
                  </a:cubicBezTo>
                  <a:cubicBezTo>
                    <a:pt x="0" y="3086"/>
                    <a:pt x="24" y="3235"/>
                    <a:pt x="54" y="3384"/>
                  </a:cubicBezTo>
                  <a:cubicBezTo>
                    <a:pt x="54" y="3408"/>
                    <a:pt x="102" y="3486"/>
                    <a:pt x="126" y="3510"/>
                  </a:cubicBezTo>
                  <a:cubicBezTo>
                    <a:pt x="230" y="3549"/>
                    <a:pt x="334" y="3593"/>
                    <a:pt x="438" y="3593"/>
                  </a:cubicBezTo>
                  <a:cubicBezTo>
                    <a:pt x="459" y="3593"/>
                    <a:pt x="481" y="3591"/>
                    <a:pt x="502" y="3587"/>
                  </a:cubicBezTo>
                  <a:cubicBezTo>
                    <a:pt x="1021" y="3510"/>
                    <a:pt x="1547" y="3462"/>
                    <a:pt x="2066" y="3384"/>
                  </a:cubicBezTo>
                  <a:cubicBezTo>
                    <a:pt x="2191" y="3360"/>
                    <a:pt x="2317" y="3337"/>
                    <a:pt x="2412" y="3289"/>
                  </a:cubicBezTo>
                  <a:cubicBezTo>
                    <a:pt x="2514" y="3259"/>
                    <a:pt x="2562" y="3187"/>
                    <a:pt x="2562" y="3086"/>
                  </a:cubicBezTo>
                  <a:cubicBezTo>
                    <a:pt x="2538" y="2990"/>
                    <a:pt x="2442" y="2889"/>
                    <a:pt x="2341" y="2889"/>
                  </a:cubicBezTo>
                  <a:cubicBezTo>
                    <a:pt x="2325" y="2881"/>
                    <a:pt x="2308" y="2878"/>
                    <a:pt x="2291" y="2878"/>
                  </a:cubicBezTo>
                  <a:cubicBezTo>
                    <a:pt x="2258" y="2878"/>
                    <a:pt x="2223" y="2889"/>
                    <a:pt x="2191" y="2889"/>
                  </a:cubicBezTo>
                  <a:cubicBezTo>
                    <a:pt x="1941" y="2913"/>
                    <a:pt x="1720" y="2960"/>
                    <a:pt x="1469" y="2990"/>
                  </a:cubicBezTo>
                  <a:cubicBezTo>
                    <a:pt x="1330" y="3007"/>
                    <a:pt x="1187" y="3024"/>
                    <a:pt x="1038" y="3024"/>
                  </a:cubicBezTo>
                  <a:cubicBezTo>
                    <a:pt x="976" y="3024"/>
                    <a:pt x="913" y="3021"/>
                    <a:pt x="848" y="3014"/>
                  </a:cubicBezTo>
                  <a:cubicBezTo>
                    <a:pt x="950" y="2913"/>
                    <a:pt x="1021" y="2811"/>
                    <a:pt x="1123" y="2740"/>
                  </a:cubicBezTo>
                  <a:cubicBezTo>
                    <a:pt x="1618" y="2190"/>
                    <a:pt x="2215" y="1743"/>
                    <a:pt x="2836" y="1372"/>
                  </a:cubicBezTo>
                  <a:cubicBezTo>
                    <a:pt x="3087" y="1223"/>
                    <a:pt x="3338" y="1098"/>
                    <a:pt x="3582" y="972"/>
                  </a:cubicBezTo>
                  <a:cubicBezTo>
                    <a:pt x="4555" y="572"/>
                    <a:pt x="5546" y="375"/>
                    <a:pt x="6591" y="352"/>
                  </a:cubicBezTo>
                  <a:cubicBezTo>
                    <a:pt x="6796" y="344"/>
                    <a:pt x="7001" y="339"/>
                    <a:pt x="7205" y="339"/>
                  </a:cubicBezTo>
                  <a:cubicBezTo>
                    <a:pt x="7673" y="339"/>
                    <a:pt x="8139" y="366"/>
                    <a:pt x="8609" y="453"/>
                  </a:cubicBezTo>
                  <a:cubicBezTo>
                    <a:pt x="9379" y="602"/>
                    <a:pt x="10102" y="871"/>
                    <a:pt x="10746" y="1295"/>
                  </a:cubicBezTo>
                  <a:cubicBezTo>
                    <a:pt x="10973" y="1420"/>
                    <a:pt x="11170" y="1522"/>
                    <a:pt x="11421" y="1671"/>
                  </a:cubicBezTo>
                  <a:cubicBezTo>
                    <a:pt x="11397" y="1468"/>
                    <a:pt x="11272" y="1372"/>
                    <a:pt x="11146" y="1295"/>
                  </a:cubicBezTo>
                  <a:cubicBezTo>
                    <a:pt x="10299" y="626"/>
                    <a:pt x="9331" y="250"/>
                    <a:pt x="8263" y="101"/>
                  </a:cubicBezTo>
                  <a:cubicBezTo>
                    <a:pt x="7795" y="35"/>
                    <a:pt x="7325" y="1"/>
                    <a:pt x="68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8"/>
            <p:cNvSpPr/>
            <p:nvPr/>
          </p:nvSpPr>
          <p:spPr>
            <a:xfrm>
              <a:off x="5113275" y="3390318"/>
              <a:ext cx="530079" cy="134845"/>
            </a:xfrm>
            <a:custGeom>
              <a:avLst/>
              <a:gdLst/>
              <a:ahLst/>
              <a:cxnLst/>
              <a:rect l="l" t="t" r="r" b="b"/>
              <a:pathLst>
                <a:path w="9576" h="2436" extrusionOk="0">
                  <a:moveTo>
                    <a:pt x="7912" y="0"/>
                  </a:moveTo>
                  <a:cubicBezTo>
                    <a:pt x="7833" y="0"/>
                    <a:pt x="7761" y="32"/>
                    <a:pt x="7713" y="96"/>
                  </a:cubicBezTo>
                  <a:cubicBezTo>
                    <a:pt x="7660" y="197"/>
                    <a:pt x="7689" y="346"/>
                    <a:pt x="7809" y="448"/>
                  </a:cubicBezTo>
                  <a:cubicBezTo>
                    <a:pt x="7934" y="519"/>
                    <a:pt x="8084" y="597"/>
                    <a:pt x="8209" y="693"/>
                  </a:cubicBezTo>
                  <a:cubicBezTo>
                    <a:pt x="8310" y="746"/>
                    <a:pt x="8382" y="794"/>
                    <a:pt x="8507" y="842"/>
                  </a:cubicBezTo>
                  <a:cubicBezTo>
                    <a:pt x="8406" y="872"/>
                    <a:pt x="8382" y="896"/>
                    <a:pt x="8334" y="896"/>
                  </a:cubicBezTo>
                  <a:cubicBezTo>
                    <a:pt x="7813" y="916"/>
                    <a:pt x="7309" y="996"/>
                    <a:pt x="6792" y="996"/>
                  </a:cubicBezTo>
                  <a:cubicBezTo>
                    <a:pt x="6718" y="996"/>
                    <a:pt x="6643" y="995"/>
                    <a:pt x="6567" y="991"/>
                  </a:cubicBezTo>
                  <a:cubicBezTo>
                    <a:pt x="5922" y="991"/>
                    <a:pt x="5272" y="919"/>
                    <a:pt x="4651" y="818"/>
                  </a:cubicBezTo>
                  <a:cubicBezTo>
                    <a:pt x="4078" y="746"/>
                    <a:pt x="3511" y="597"/>
                    <a:pt x="2937" y="472"/>
                  </a:cubicBezTo>
                  <a:cubicBezTo>
                    <a:pt x="2447" y="354"/>
                    <a:pt x="1939" y="251"/>
                    <a:pt x="1429" y="251"/>
                  </a:cubicBezTo>
                  <a:cubicBezTo>
                    <a:pt x="1293" y="251"/>
                    <a:pt x="1157" y="258"/>
                    <a:pt x="1021" y="275"/>
                  </a:cubicBezTo>
                  <a:cubicBezTo>
                    <a:pt x="770" y="299"/>
                    <a:pt x="496" y="346"/>
                    <a:pt x="275" y="448"/>
                  </a:cubicBezTo>
                  <a:cubicBezTo>
                    <a:pt x="149" y="496"/>
                    <a:pt x="48" y="543"/>
                    <a:pt x="0" y="669"/>
                  </a:cubicBezTo>
                  <a:cubicBezTo>
                    <a:pt x="39" y="707"/>
                    <a:pt x="76" y="721"/>
                    <a:pt x="110" y="721"/>
                  </a:cubicBezTo>
                  <a:cubicBezTo>
                    <a:pt x="144" y="721"/>
                    <a:pt x="173" y="707"/>
                    <a:pt x="197" y="693"/>
                  </a:cubicBezTo>
                  <a:cubicBezTo>
                    <a:pt x="347" y="669"/>
                    <a:pt x="472" y="597"/>
                    <a:pt x="621" y="597"/>
                  </a:cubicBezTo>
                  <a:cubicBezTo>
                    <a:pt x="729" y="589"/>
                    <a:pt x="839" y="586"/>
                    <a:pt x="952" y="586"/>
                  </a:cubicBezTo>
                  <a:cubicBezTo>
                    <a:pt x="1178" y="586"/>
                    <a:pt x="1411" y="597"/>
                    <a:pt x="1642" y="597"/>
                  </a:cubicBezTo>
                  <a:cubicBezTo>
                    <a:pt x="1767" y="597"/>
                    <a:pt x="1893" y="597"/>
                    <a:pt x="2042" y="645"/>
                  </a:cubicBezTo>
                  <a:cubicBezTo>
                    <a:pt x="2436" y="722"/>
                    <a:pt x="2860" y="842"/>
                    <a:pt x="3284" y="919"/>
                  </a:cubicBezTo>
                  <a:cubicBezTo>
                    <a:pt x="3630" y="1021"/>
                    <a:pt x="3958" y="1093"/>
                    <a:pt x="4305" y="1140"/>
                  </a:cubicBezTo>
                  <a:cubicBezTo>
                    <a:pt x="4776" y="1218"/>
                    <a:pt x="5248" y="1266"/>
                    <a:pt x="5719" y="1343"/>
                  </a:cubicBezTo>
                  <a:cubicBezTo>
                    <a:pt x="6013" y="1376"/>
                    <a:pt x="6311" y="1388"/>
                    <a:pt x="6608" y="1388"/>
                  </a:cubicBezTo>
                  <a:cubicBezTo>
                    <a:pt x="6970" y="1388"/>
                    <a:pt x="7333" y="1369"/>
                    <a:pt x="7689" y="1343"/>
                  </a:cubicBezTo>
                  <a:cubicBezTo>
                    <a:pt x="8012" y="1319"/>
                    <a:pt x="8310" y="1290"/>
                    <a:pt x="8657" y="1242"/>
                  </a:cubicBezTo>
                  <a:lnTo>
                    <a:pt x="8657" y="1242"/>
                  </a:lnTo>
                  <a:cubicBezTo>
                    <a:pt x="8609" y="1319"/>
                    <a:pt x="8555" y="1367"/>
                    <a:pt x="8507" y="1415"/>
                  </a:cubicBezTo>
                  <a:cubicBezTo>
                    <a:pt x="8358" y="1642"/>
                    <a:pt x="8161" y="1839"/>
                    <a:pt x="8012" y="2089"/>
                  </a:cubicBezTo>
                  <a:cubicBezTo>
                    <a:pt x="7910" y="2263"/>
                    <a:pt x="7988" y="2436"/>
                    <a:pt x="8209" y="2436"/>
                  </a:cubicBezTo>
                  <a:cubicBezTo>
                    <a:pt x="8286" y="2412"/>
                    <a:pt x="8358" y="2388"/>
                    <a:pt x="8406" y="2334"/>
                  </a:cubicBezTo>
                  <a:cubicBezTo>
                    <a:pt x="8704" y="2036"/>
                    <a:pt x="8979" y="1713"/>
                    <a:pt x="9277" y="1415"/>
                  </a:cubicBezTo>
                  <a:cubicBezTo>
                    <a:pt x="9331" y="1367"/>
                    <a:pt x="9331" y="1290"/>
                    <a:pt x="9379" y="1242"/>
                  </a:cubicBezTo>
                  <a:cubicBezTo>
                    <a:pt x="9576" y="1021"/>
                    <a:pt x="9528" y="872"/>
                    <a:pt x="9277" y="746"/>
                  </a:cubicBezTo>
                  <a:cubicBezTo>
                    <a:pt x="9128" y="693"/>
                    <a:pt x="8979" y="621"/>
                    <a:pt x="8854" y="543"/>
                  </a:cubicBezTo>
                  <a:cubicBezTo>
                    <a:pt x="8657" y="424"/>
                    <a:pt x="8483" y="299"/>
                    <a:pt x="8286" y="149"/>
                  </a:cubicBezTo>
                  <a:cubicBezTo>
                    <a:pt x="8209" y="96"/>
                    <a:pt x="8137" y="72"/>
                    <a:pt x="8036" y="24"/>
                  </a:cubicBezTo>
                  <a:cubicBezTo>
                    <a:pt x="7994" y="8"/>
                    <a:pt x="7952" y="0"/>
                    <a:pt x="79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3871;p48">
            <a:extLst>
              <a:ext uri="{FF2B5EF4-FFF2-40B4-BE49-F238E27FC236}">
                <a16:creationId xmlns:a16="http://schemas.microsoft.com/office/drawing/2014/main" id="{978C8638-16F9-4987-AE6D-F5EEE99EEEF7}"/>
              </a:ext>
            </a:extLst>
          </p:cNvPr>
          <p:cNvGrpSpPr/>
          <p:nvPr/>
        </p:nvGrpSpPr>
        <p:grpSpPr>
          <a:xfrm>
            <a:off x="812364" y="3122641"/>
            <a:ext cx="418257" cy="219517"/>
            <a:chOff x="2084325" y="363300"/>
            <a:chExt cx="484150" cy="254100"/>
          </a:xfrm>
          <a:solidFill>
            <a:schemeClr val="accent5"/>
          </a:solidFill>
        </p:grpSpPr>
        <p:sp>
          <p:nvSpPr>
            <p:cNvPr id="84" name="Google Shape;3872;p48">
              <a:extLst>
                <a:ext uri="{FF2B5EF4-FFF2-40B4-BE49-F238E27FC236}">
                  <a16:creationId xmlns:a16="http://schemas.microsoft.com/office/drawing/2014/main" id="{458AE65F-EEB1-493A-BF83-9E286EFB7EE0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3873;p48">
              <a:extLst>
                <a:ext uri="{FF2B5EF4-FFF2-40B4-BE49-F238E27FC236}">
                  <a16:creationId xmlns:a16="http://schemas.microsoft.com/office/drawing/2014/main" id="{E8ED2672-3901-4E61-A1F0-E4617C2E8417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" name="Google Shape;3871;p48">
            <a:extLst>
              <a:ext uri="{FF2B5EF4-FFF2-40B4-BE49-F238E27FC236}">
                <a16:creationId xmlns:a16="http://schemas.microsoft.com/office/drawing/2014/main" id="{0AE41DBE-F8CE-4A23-9E3C-40DBF2C0F1FB}"/>
              </a:ext>
            </a:extLst>
          </p:cNvPr>
          <p:cNvGrpSpPr/>
          <p:nvPr/>
        </p:nvGrpSpPr>
        <p:grpSpPr>
          <a:xfrm>
            <a:off x="7915502" y="1557371"/>
            <a:ext cx="418257" cy="219517"/>
            <a:chOff x="2084325" y="363300"/>
            <a:chExt cx="484150" cy="254100"/>
          </a:xfrm>
        </p:grpSpPr>
        <p:sp>
          <p:nvSpPr>
            <p:cNvPr id="87" name="Google Shape;3872;p48">
              <a:extLst>
                <a:ext uri="{FF2B5EF4-FFF2-40B4-BE49-F238E27FC236}">
                  <a16:creationId xmlns:a16="http://schemas.microsoft.com/office/drawing/2014/main" id="{79FF6AAB-5D5F-4308-8BD0-65E12EACD135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3873;p48">
              <a:extLst>
                <a:ext uri="{FF2B5EF4-FFF2-40B4-BE49-F238E27FC236}">
                  <a16:creationId xmlns:a16="http://schemas.microsoft.com/office/drawing/2014/main" id="{FF76740F-D127-4442-952D-9D63B6F95C22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68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6" name="Google Shape;3576;p42"/>
          <p:cNvGrpSpPr/>
          <p:nvPr/>
        </p:nvGrpSpPr>
        <p:grpSpPr>
          <a:xfrm>
            <a:off x="3645078" y="643511"/>
            <a:ext cx="2097674" cy="2085907"/>
            <a:chOff x="4080729" y="838311"/>
            <a:chExt cx="2097674" cy="2085907"/>
          </a:xfrm>
        </p:grpSpPr>
        <p:sp>
          <p:nvSpPr>
            <p:cNvPr id="3577" name="Google Shape;3577;p42"/>
            <p:cNvSpPr/>
            <p:nvPr/>
          </p:nvSpPr>
          <p:spPr>
            <a:xfrm rot="9330547">
              <a:off x="4359097" y="1101553"/>
              <a:ext cx="1587512" cy="1462845"/>
            </a:xfrm>
            <a:custGeom>
              <a:avLst/>
              <a:gdLst/>
              <a:ahLst/>
              <a:cxnLst/>
              <a:rect l="l" t="t" r="r" b="b"/>
              <a:pathLst>
                <a:path w="11346" h="10455" extrusionOk="0">
                  <a:moveTo>
                    <a:pt x="6236" y="0"/>
                  </a:moveTo>
                  <a:cubicBezTo>
                    <a:pt x="5085" y="0"/>
                    <a:pt x="3963" y="469"/>
                    <a:pt x="3429" y="1465"/>
                  </a:cubicBezTo>
                  <a:cubicBezTo>
                    <a:pt x="2696" y="2822"/>
                    <a:pt x="3149" y="4744"/>
                    <a:pt x="2018" y="5762"/>
                  </a:cubicBezTo>
                  <a:cubicBezTo>
                    <a:pt x="1602" y="6101"/>
                    <a:pt x="1072" y="6287"/>
                    <a:pt x="715" y="6685"/>
                  </a:cubicBezTo>
                  <a:cubicBezTo>
                    <a:pt x="0" y="7477"/>
                    <a:pt x="376" y="8816"/>
                    <a:pt x="1204" y="9476"/>
                  </a:cubicBezTo>
                  <a:cubicBezTo>
                    <a:pt x="2013" y="10136"/>
                    <a:pt x="3067" y="10454"/>
                    <a:pt x="4099" y="10454"/>
                  </a:cubicBezTo>
                  <a:cubicBezTo>
                    <a:pt x="4128" y="10454"/>
                    <a:pt x="4156" y="10454"/>
                    <a:pt x="4185" y="10453"/>
                  </a:cubicBezTo>
                  <a:cubicBezTo>
                    <a:pt x="6447" y="10453"/>
                    <a:pt x="9781" y="8775"/>
                    <a:pt x="10572" y="6477"/>
                  </a:cubicBezTo>
                  <a:cubicBezTo>
                    <a:pt x="11346" y="4179"/>
                    <a:pt x="10161" y="1388"/>
                    <a:pt x="7971" y="370"/>
                  </a:cubicBezTo>
                  <a:cubicBezTo>
                    <a:pt x="7437" y="126"/>
                    <a:pt x="6833" y="0"/>
                    <a:pt x="6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2"/>
            <p:cNvSpPr/>
            <p:nvPr/>
          </p:nvSpPr>
          <p:spPr>
            <a:xfrm rot="9330547">
              <a:off x="4312523" y="1198131"/>
              <a:ext cx="1587512" cy="1462845"/>
            </a:xfrm>
            <a:custGeom>
              <a:avLst/>
              <a:gdLst/>
              <a:ahLst/>
              <a:cxnLst/>
              <a:rect l="l" t="t" r="r" b="b"/>
              <a:pathLst>
                <a:path w="11346" h="10455" extrusionOk="0">
                  <a:moveTo>
                    <a:pt x="6236" y="0"/>
                  </a:moveTo>
                  <a:cubicBezTo>
                    <a:pt x="5085" y="0"/>
                    <a:pt x="3963" y="469"/>
                    <a:pt x="3429" y="1465"/>
                  </a:cubicBezTo>
                  <a:cubicBezTo>
                    <a:pt x="2696" y="2822"/>
                    <a:pt x="3149" y="4744"/>
                    <a:pt x="2018" y="5762"/>
                  </a:cubicBezTo>
                  <a:cubicBezTo>
                    <a:pt x="1602" y="6101"/>
                    <a:pt x="1072" y="6287"/>
                    <a:pt x="715" y="6685"/>
                  </a:cubicBezTo>
                  <a:cubicBezTo>
                    <a:pt x="0" y="7477"/>
                    <a:pt x="376" y="8816"/>
                    <a:pt x="1204" y="9476"/>
                  </a:cubicBezTo>
                  <a:cubicBezTo>
                    <a:pt x="2013" y="10136"/>
                    <a:pt x="3067" y="10454"/>
                    <a:pt x="4099" y="10454"/>
                  </a:cubicBezTo>
                  <a:cubicBezTo>
                    <a:pt x="4128" y="10454"/>
                    <a:pt x="4156" y="10454"/>
                    <a:pt x="4185" y="10453"/>
                  </a:cubicBezTo>
                  <a:cubicBezTo>
                    <a:pt x="6447" y="10453"/>
                    <a:pt x="9781" y="8775"/>
                    <a:pt x="10572" y="6477"/>
                  </a:cubicBezTo>
                  <a:cubicBezTo>
                    <a:pt x="11346" y="4179"/>
                    <a:pt x="10161" y="1388"/>
                    <a:pt x="7971" y="370"/>
                  </a:cubicBezTo>
                  <a:cubicBezTo>
                    <a:pt x="7437" y="126"/>
                    <a:pt x="6833" y="0"/>
                    <a:pt x="623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9" name="Google Shape;3579;p42"/>
          <p:cNvSpPr txBox="1">
            <a:spLocks noGrp="1"/>
          </p:cNvSpPr>
          <p:nvPr>
            <p:ph type="subTitle" idx="1"/>
          </p:nvPr>
        </p:nvSpPr>
        <p:spPr>
          <a:xfrm>
            <a:off x="3499877" y="3569712"/>
            <a:ext cx="23415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k Free" panose="03080402000500000000" pitchFamily="66" charset="0"/>
              </a:rPr>
              <a:t>Assigned to team captain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3580" name="Google Shape;3580;p42"/>
          <p:cNvSpPr txBox="1">
            <a:spLocks noGrp="1"/>
          </p:cNvSpPr>
          <p:nvPr>
            <p:ph type="title"/>
          </p:nvPr>
        </p:nvSpPr>
        <p:spPr>
          <a:xfrm>
            <a:off x="2849120" y="3102262"/>
            <a:ext cx="3643015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Tackle past problems</a:t>
            </a:r>
            <a:r>
              <a:rPr lang="en-US" dirty="0"/>
              <a:t> &amp; doing random stuffs (?)</a:t>
            </a:r>
            <a:endParaRPr lang="vi-VN" dirty="0"/>
          </a:p>
        </p:txBody>
      </p:sp>
      <p:sp>
        <p:nvSpPr>
          <p:cNvPr id="3581" name="Google Shape;3581;p42"/>
          <p:cNvSpPr txBox="1">
            <a:spLocks noGrp="1"/>
          </p:cNvSpPr>
          <p:nvPr>
            <p:ph type="title" idx="2"/>
          </p:nvPr>
        </p:nvSpPr>
        <p:spPr>
          <a:xfrm>
            <a:off x="3401240" y="1533575"/>
            <a:ext cx="23415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79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Past problems</a:t>
            </a:r>
            <a:endParaRPr dirty="0"/>
          </a:p>
        </p:txBody>
      </p:sp>
      <p:sp>
        <p:nvSpPr>
          <p:cNvPr id="3527" name="Google Shape;3527;p3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sz="1800" dirty="0">
                <a:solidFill>
                  <a:schemeClr val="dk2"/>
                </a:solidFill>
                <a:latin typeface="Ink Free" panose="03080402000500000000" pitchFamily="66" charset="0"/>
              </a:rPr>
              <a:t>Problems of last phase:</a:t>
            </a: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sym typeface="Wingdings" panose="05000000000000000000" pitchFamily="2" charset="2"/>
              </a:rPr>
              <a:t>   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</a:rPr>
              <a:t>Not yet having the target of this project (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</a:rPr>
              <a:t>Solved: Our target is now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Ink Free" panose="03080402000500000000" pitchFamily="66" charset="0"/>
              </a:rPr>
              <a:t>the number of Infected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</a:rPr>
              <a:t>)</a:t>
            </a: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dk2"/>
                </a:solidFill>
                <a:latin typeface="Ink Free" panose="03080402000500000000" pitchFamily="66" charset="0"/>
                <a:sym typeface="Wingdings" panose="05000000000000000000" pitchFamily="2" charset="2"/>
              </a:rPr>
              <a:t>    </a:t>
            </a:r>
            <a:r>
              <a:rPr lang="en-US" sz="1800" dirty="0">
                <a:solidFill>
                  <a:schemeClr val="dk2"/>
                </a:solidFill>
                <a:latin typeface="Ink Free" panose="03080402000500000000" pitchFamily="66" charset="0"/>
              </a:rPr>
              <a:t>Not yet having a question set</a:t>
            </a: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dk2"/>
                </a:solidFill>
                <a:latin typeface="Ink Free" panose="03080402000500000000" pitchFamily="66" charset="0"/>
                <a:sym typeface="Wingdings" panose="05000000000000000000" pitchFamily="2" charset="2"/>
              </a:rPr>
              <a:t>    </a:t>
            </a:r>
            <a:r>
              <a:rPr lang="en-US" sz="1800" dirty="0">
                <a:solidFill>
                  <a:schemeClr val="dk2"/>
                </a:solidFill>
                <a:latin typeface="Ink Free" panose="03080402000500000000" pitchFamily="66" charset="0"/>
              </a:rPr>
              <a:t>Not yet calculating other attributes</a:t>
            </a: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sym typeface="Wingdings" panose="05000000000000000000" pitchFamily="2" charset="2"/>
              </a:rPr>
              <a:t>   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</a:rPr>
              <a:t>Not yet understanding Python model syntaxes (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</a:rPr>
              <a:t>Solved: lol I’m sure y’all do now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</a:rPr>
              <a:t>)</a:t>
            </a: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(2 remaining)</a:t>
            </a:r>
          </a:p>
          <a:p>
            <a:pPr marL="152400" indent="0">
              <a:buClr>
                <a:schemeClr val="dk2"/>
              </a:buClr>
              <a:buNone/>
            </a:pPr>
            <a:endParaRPr lang="en-US" sz="1800" dirty="0">
              <a:solidFill>
                <a:schemeClr val="accent3">
                  <a:lumMod val="75000"/>
                </a:schemeClr>
              </a:solidFill>
              <a:latin typeface="Ink Free" panose="03080402000500000000" pitchFamily="66" charset="0"/>
            </a:endParaRPr>
          </a:p>
          <a:p>
            <a:pPr marL="152400" indent="0">
              <a:buClr>
                <a:schemeClr val="dk2"/>
              </a:buClr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Ink Free" panose="03080402000500000000" pitchFamily="66" charset="0"/>
              </a:rPr>
              <a:t>I was not capable to solve all of them while following the model tasks. It could have been done better. (sorry guys :&lt;)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ol Doody Thesis by Slidesgo">
  <a:themeElements>
    <a:clrScheme name="Simple Light">
      <a:dk1>
        <a:srgbClr val="FF7575"/>
      </a:dk1>
      <a:lt1>
        <a:srgbClr val="FFFFFF"/>
      </a:lt1>
      <a:dk2>
        <a:srgbClr val="0E5366"/>
      </a:dk2>
      <a:lt2>
        <a:srgbClr val="FADB73"/>
      </a:lt2>
      <a:accent1>
        <a:srgbClr val="FFD05E"/>
      </a:accent1>
      <a:accent2>
        <a:srgbClr val="FEAC58"/>
      </a:accent2>
      <a:accent3>
        <a:srgbClr val="B0BFC2"/>
      </a:accent3>
      <a:accent4>
        <a:srgbClr val="FFBCB5"/>
      </a:accent4>
      <a:accent5>
        <a:srgbClr val="FE8488"/>
      </a:accent5>
      <a:accent6>
        <a:srgbClr val="FBF2E9"/>
      </a:accent6>
      <a:hlink>
        <a:srgbClr val="0E53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780</Words>
  <Application>Microsoft Office PowerPoint</Application>
  <PresentationFormat>On-screen Show (16:9)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Patrick Hand</vt:lpstr>
      <vt:lpstr>Arial</vt:lpstr>
      <vt:lpstr>Ink Free</vt:lpstr>
      <vt:lpstr>Open Sans</vt:lpstr>
      <vt:lpstr>Roboto Condensed Light</vt:lpstr>
      <vt:lpstr>Livvic</vt:lpstr>
      <vt:lpstr>Cool Doody Thesis by Slidesgo</vt:lpstr>
      <vt:lpstr>Second phase report</vt:lpstr>
      <vt:lpstr>Abstract</vt:lpstr>
      <vt:lpstr>The progress timeline (previous)</vt:lpstr>
      <vt:lpstr>The progress timeline (with updates)</vt:lpstr>
      <vt:lpstr>How much have we done (approximately)?</vt:lpstr>
      <vt:lpstr>(Temporary) Evaluation scores  based on contribution</vt:lpstr>
      <vt:lpstr>What were the tasks in phase 2?</vt:lpstr>
      <vt:lpstr>Tackle past problems &amp; doing random stuffs (?)</vt:lpstr>
      <vt:lpstr>Past problems</vt:lpstr>
      <vt:lpstr>Past problems (cont.)</vt:lpstr>
      <vt:lpstr>Uncategorized works I have done in phase 2(?)</vt:lpstr>
      <vt:lpstr>SIR Model</vt:lpstr>
      <vt:lpstr>ARIMA Model</vt:lpstr>
      <vt:lpstr>Random Forest Model</vt:lpstr>
      <vt:lpstr>BRUH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phase report</dc:title>
  <dc:creator>DELL</dc:creator>
  <cp:lastModifiedBy>hang le</cp:lastModifiedBy>
  <cp:revision>10</cp:revision>
  <dcterms:modified xsi:type="dcterms:W3CDTF">2021-07-12T10:18:08Z</dcterms:modified>
</cp:coreProperties>
</file>