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77" r:id="rId4"/>
    <p:sldId id="278" r:id="rId5"/>
    <p:sldId id="279" r:id="rId6"/>
    <p:sldId id="280" r:id="rId7"/>
    <p:sldId id="288" r:id="rId8"/>
    <p:sldId id="276" r:id="rId9"/>
    <p:sldId id="259" r:id="rId10"/>
    <p:sldId id="261" r:id="rId11"/>
    <p:sldId id="287" r:id="rId12"/>
    <p:sldId id="282" r:id="rId13"/>
    <p:sldId id="271" r:id="rId14"/>
    <p:sldId id="273" r:id="rId15"/>
    <p:sldId id="284" r:id="rId16"/>
    <p:sldId id="286" r:id="rId1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4"/>
    <p:restoredTop sz="94709"/>
  </p:normalViewPr>
  <p:slideViewPr>
    <p:cSldViewPr snapToGrid="0" snapToObjects="1">
      <p:cViewPr varScale="1">
        <p:scale>
          <a:sx n="168" d="100"/>
          <a:sy n="168" d="100"/>
        </p:scale>
        <p:origin x="21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AU" sz="1400" b="0" i="0" u="none" strike="noStrike" kern="1200" cap="none" spc="0" baseline="0">
                <a:solidFill>
                  <a:srgbClr val="595959"/>
                </a:solidFill>
                <a:uFillTx/>
                <a:latin typeface="Calibri"/>
              </a:rPr>
              <a:t>Gobal plastic production (million tonnes)</a:t>
            </a:r>
          </a:p>
        </c:rich>
      </c:tx>
      <c:overlay val="0"/>
      <c:spPr>
        <a:noFill/>
        <a:ln>
          <a:noFill/>
        </a:ln>
      </c:spPr>
    </c:title>
    <c:autoTitleDeleted val="0"/>
    <c:plotArea>
      <c:layout/>
      <c:scatterChart>
        <c:scatterStyle val="lineMarker"/>
        <c:varyColors val="0"/>
        <c:ser>
          <c:idx val="0"/>
          <c:order val="0"/>
          <c:tx>
            <c:v>GPP.tr</c:v>
          </c:tx>
          <c:spPr>
            <a:ln>
              <a:noFill/>
            </a:ln>
          </c:spPr>
          <c:marker>
            <c:symbol val="circle"/>
            <c:size val="5"/>
          </c:marker>
          <c:xVal>
            <c:numLit>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Lit>
          </c:xVal>
          <c:yVal>
            <c:numLit>
              <c:formatCode>General</c:formatCode>
              <c:ptCount val="66"/>
              <c:pt idx="0">
                <c:v>2</c:v>
              </c:pt>
              <c:pt idx="1">
                <c:v>2</c:v>
              </c:pt>
              <c:pt idx="2">
                <c:v>2</c:v>
              </c:pt>
              <c:pt idx="3">
                <c:v>3</c:v>
              </c:pt>
              <c:pt idx="4">
                <c:v>3</c:v>
              </c:pt>
              <c:pt idx="5">
                <c:v>4</c:v>
              </c:pt>
              <c:pt idx="6">
                <c:v>5</c:v>
              </c:pt>
              <c:pt idx="7">
                <c:v>5</c:v>
              </c:pt>
              <c:pt idx="8">
                <c:v>6</c:v>
              </c:pt>
              <c:pt idx="9">
                <c:v>7</c:v>
              </c:pt>
              <c:pt idx="10">
                <c:v>8</c:v>
              </c:pt>
              <c:pt idx="11">
                <c:v>9</c:v>
              </c:pt>
              <c:pt idx="12">
                <c:v>11</c:v>
              </c:pt>
              <c:pt idx="13">
                <c:v>13</c:v>
              </c:pt>
              <c:pt idx="14">
                <c:v>15</c:v>
              </c:pt>
              <c:pt idx="15">
                <c:v>17</c:v>
              </c:pt>
              <c:pt idx="16">
                <c:v>20</c:v>
              </c:pt>
              <c:pt idx="17">
                <c:v>23</c:v>
              </c:pt>
              <c:pt idx="18">
                <c:v>27</c:v>
              </c:pt>
              <c:pt idx="19">
                <c:v>32</c:v>
              </c:pt>
              <c:pt idx="20">
                <c:v>35</c:v>
              </c:pt>
              <c:pt idx="21">
                <c:v>38</c:v>
              </c:pt>
              <c:pt idx="22">
                <c:v>44</c:v>
              </c:pt>
              <c:pt idx="23">
                <c:v>51</c:v>
              </c:pt>
              <c:pt idx="24">
                <c:v>52</c:v>
              </c:pt>
              <c:pt idx="25">
                <c:v>46</c:v>
              </c:pt>
              <c:pt idx="26">
                <c:v>54</c:v>
              </c:pt>
              <c:pt idx="27">
                <c:v>59</c:v>
              </c:pt>
              <c:pt idx="28">
                <c:v>64</c:v>
              </c:pt>
              <c:pt idx="29">
                <c:v>71</c:v>
              </c:pt>
              <c:pt idx="30">
                <c:v>70</c:v>
              </c:pt>
              <c:pt idx="31">
                <c:v>72</c:v>
              </c:pt>
              <c:pt idx="32">
                <c:v>73</c:v>
              </c:pt>
              <c:pt idx="33">
                <c:v>80</c:v>
              </c:pt>
              <c:pt idx="34">
                <c:v>86</c:v>
              </c:pt>
              <c:pt idx="35">
                <c:v>90</c:v>
              </c:pt>
              <c:pt idx="36">
                <c:v>96</c:v>
              </c:pt>
              <c:pt idx="37">
                <c:v>104</c:v>
              </c:pt>
              <c:pt idx="38">
                <c:v>110</c:v>
              </c:pt>
              <c:pt idx="39">
                <c:v>114</c:v>
              </c:pt>
              <c:pt idx="40">
                <c:v>120</c:v>
              </c:pt>
              <c:pt idx="41">
                <c:v>124</c:v>
              </c:pt>
              <c:pt idx="42">
                <c:v>132</c:v>
              </c:pt>
              <c:pt idx="43">
                <c:v>137</c:v>
              </c:pt>
              <c:pt idx="44">
                <c:v>151</c:v>
              </c:pt>
              <c:pt idx="45">
                <c:v>156</c:v>
              </c:pt>
              <c:pt idx="46">
                <c:v>168</c:v>
              </c:pt>
              <c:pt idx="47">
                <c:v>180</c:v>
              </c:pt>
              <c:pt idx="48">
                <c:v>188</c:v>
              </c:pt>
              <c:pt idx="49">
                <c:v>202</c:v>
              </c:pt>
              <c:pt idx="50">
                <c:v>213</c:v>
              </c:pt>
              <c:pt idx="51">
                <c:v>218</c:v>
              </c:pt>
              <c:pt idx="52">
                <c:v>231</c:v>
              </c:pt>
              <c:pt idx="53">
                <c:v>241</c:v>
              </c:pt>
              <c:pt idx="54">
                <c:v>256</c:v>
              </c:pt>
              <c:pt idx="55">
                <c:v>263</c:v>
              </c:pt>
              <c:pt idx="56">
                <c:v>280</c:v>
              </c:pt>
              <c:pt idx="57">
                <c:v>295</c:v>
              </c:pt>
              <c:pt idx="58">
                <c:v>281</c:v>
              </c:pt>
              <c:pt idx="59">
                <c:v>288</c:v>
              </c:pt>
              <c:pt idx="60">
                <c:v>313</c:v>
              </c:pt>
              <c:pt idx="61">
                <c:v>325</c:v>
              </c:pt>
              <c:pt idx="62">
                <c:v>338</c:v>
              </c:pt>
              <c:pt idx="63">
                <c:v>352</c:v>
              </c:pt>
              <c:pt idx="64">
                <c:v>367</c:v>
              </c:pt>
              <c:pt idx="65">
                <c:v>381</c:v>
              </c:pt>
            </c:numLit>
          </c:yVal>
          <c:smooth val="0"/>
          <c:extLst>
            <c:ext xmlns:c16="http://schemas.microsoft.com/office/drawing/2014/chart" uri="{C3380CC4-5D6E-409C-BE32-E72D297353CC}">
              <c16:uniqueId val="{00000000-0A4F-5F40-97F3-B9F3D37C6AB6}"/>
            </c:ext>
          </c:extLst>
        </c:ser>
        <c:dLbls>
          <c:showLegendKey val="0"/>
          <c:showVal val="0"/>
          <c:showCatName val="0"/>
          <c:showSerName val="0"/>
          <c:showPercent val="0"/>
          <c:showBubbleSize val="0"/>
        </c:dLbls>
        <c:axId val="928277647"/>
        <c:axId val="928920527"/>
      </c:scatterChart>
      <c:valAx>
        <c:axId val="928920527"/>
        <c:scaling>
          <c:orientation val="minMax"/>
        </c:scaling>
        <c:delete val="0"/>
        <c:axPos val="l"/>
        <c:majorGridlines>
          <c:spPr>
            <a:ln w="9528" cap="flat">
              <a:solidFill>
                <a:srgbClr val="D9D9D9"/>
              </a:solidFill>
              <a:prstDash val="solid"/>
              <a:round/>
            </a:ln>
          </c:spPr>
        </c:majorGridlines>
        <c:numFmt formatCode="0.000000" sourceLinked="0"/>
        <c:majorTickMark val="none"/>
        <c:minorTickMark val="none"/>
        <c:tickLblPos val="nextTo"/>
        <c:spPr>
          <a:noFill/>
          <a:ln w="9528" cap="flat">
            <a:solidFill>
              <a:srgbClr val="BFBFB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928277647"/>
        <c:crosses val="autoZero"/>
        <c:crossBetween val="midCat"/>
      </c:valAx>
      <c:valAx>
        <c:axId val="928277647"/>
        <c:scaling>
          <c:orientation val="minMax"/>
        </c:scaling>
        <c:delete val="0"/>
        <c:axPos val="b"/>
        <c:majorGridlines>
          <c:spPr>
            <a:ln w="9528" cap="flat">
              <a:solidFill>
                <a:srgbClr val="D9D9D9"/>
              </a:solidFill>
              <a:prstDash val="solid"/>
              <a:round/>
            </a:ln>
          </c:spPr>
        </c:majorGridlines>
        <c:numFmt formatCode="General" sourceLinked="0"/>
        <c:majorTickMark val="none"/>
        <c:minorTickMark val="none"/>
        <c:tickLblPos val="nextTo"/>
        <c:spPr>
          <a:noFill/>
          <a:ln w="9528" cap="flat">
            <a:solidFill>
              <a:srgbClr val="BFBFB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928920527"/>
        <c:crosses val="autoZero"/>
        <c:crossBetween val="midCat"/>
      </c:valAx>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GB" sz="1000" b="0" i="0" u="none" strike="noStrike" kern="1200" baseline="0">
          <a:solidFill>
            <a:srgbClr val="000000"/>
          </a:solidFill>
          <a:latin typeface="Calibri"/>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86A7BD-2F68-704F-88FA-59CA7E5C4618}"/>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pt-BR" sz="14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Date Placeholder 2">
            <a:extLst>
              <a:ext uri="{FF2B5EF4-FFF2-40B4-BE49-F238E27FC236}">
                <a16:creationId xmlns:a16="http://schemas.microsoft.com/office/drawing/2014/main" id="{DCCAECCE-D3DD-EE45-89DA-F6F03EB9C3C2}"/>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pt-BR" sz="14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4" name="Footer Placeholder 3">
            <a:extLst>
              <a:ext uri="{FF2B5EF4-FFF2-40B4-BE49-F238E27FC236}">
                <a16:creationId xmlns:a16="http://schemas.microsoft.com/office/drawing/2014/main" id="{6D0CE2FD-68AE-1B44-B80E-26EE86A8DD53}"/>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pt-BR" sz="14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5" name="Slide Number Placeholder 4">
            <a:extLst>
              <a:ext uri="{FF2B5EF4-FFF2-40B4-BE49-F238E27FC236}">
                <a16:creationId xmlns:a16="http://schemas.microsoft.com/office/drawing/2014/main" id="{A9596D9C-B6D5-A447-BA1A-890016BA02E6}"/>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4B644BF5-567E-FB44-A26C-5D7293F8C52F}" type="slidenum">
              <a:t>‹#›</a:t>
            </a:fld>
            <a:endParaRPr lang="pt-BR" sz="1400" b="0" i="0" u="none" strike="noStrike" kern="1200" cap="none" spc="0" baseline="0">
              <a:solidFill>
                <a:srgbClr val="000000"/>
              </a:solidFill>
              <a:uFillTx/>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676729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4D3F92-2C67-7341-9DE6-E19483F828D1}"/>
              </a:ext>
            </a:extLst>
          </p:cNvPr>
          <p:cNvSpPr>
            <a:spLocks noGrp="1" noRot="1" noChangeAspect="1"/>
          </p:cNvSpPr>
          <p:nvPr>
            <p:ph type="sldImg" idx="2"/>
          </p:nvPr>
        </p:nvSpPr>
        <p:spPr>
          <a:xfrm>
            <a:off x="215999" y="812517"/>
            <a:ext cx="7127281" cy="4008958"/>
          </a:xfrm>
          <a:prstGeom prst="rect">
            <a:avLst/>
          </a:prstGeom>
          <a:noFill/>
          <a:ln>
            <a:noFill/>
            <a:prstDash val="solid"/>
          </a:ln>
        </p:spPr>
      </p:sp>
      <p:sp>
        <p:nvSpPr>
          <p:cNvPr id="3" name="Notes Placeholder 2">
            <a:extLst>
              <a:ext uri="{FF2B5EF4-FFF2-40B4-BE49-F238E27FC236}">
                <a16:creationId xmlns:a16="http://schemas.microsoft.com/office/drawing/2014/main" id="{94A58728-0B7B-0849-9781-4E770CA73964}"/>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pt-BR"/>
          </a:p>
        </p:txBody>
      </p:sp>
      <p:sp>
        <p:nvSpPr>
          <p:cNvPr id="4" name="Header Placeholder 3">
            <a:extLst>
              <a:ext uri="{FF2B5EF4-FFF2-40B4-BE49-F238E27FC236}">
                <a16:creationId xmlns:a16="http://schemas.microsoft.com/office/drawing/2014/main" id="{09A7AC39-EEE0-114B-971B-FAE3964BC7EC}"/>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pt-B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pt-BR"/>
          </a:p>
        </p:txBody>
      </p:sp>
      <p:sp>
        <p:nvSpPr>
          <p:cNvPr id="5" name="Date Placeholder 4">
            <a:extLst>
              <a:ext uri="{FF2B5EF4-FFF2-40B4-BE49-F238E27FC236}">
                <a16:creationId xmlns:a16="http://schemas.microsoft.com/office/drawing/2014/main" id="{B875D68A-C0B0-1647-8D7B-0215CCF2EC71}"/>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pt-B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pt-BR"/>
          </a:p>
        </p:txBody>
      </p:sp>
      <p:sp>
        <p:nvSpPr>
          <p:cNvPr id="6" name="Footer Placeholder 5">
            <a:extLst>
              <a:ext uri="{FF2B5EF4-FFF2-40B4-BE49-F238E27FC236}">
                <a16:creationId xmlns:a16="http://schemas.microsoft.com/office/drawing/2014/main" id="{FA3793A5-2511-7D40-B143-E8D15BFB4982}"/>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pt-B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pt-BR"/>
          </a:p>
        </p:txBody>
      </p:sp>
      <p:sp>
        <p:nvSpPr>
          <p:cNvPr id="7" name="Slide Number Placeholder 6">
            <a:extLst>
              <a:ext uri="{FF2B5EF4-FFF2-40B4-BE49-F238E27FC236}">
                <a16:creationId xmlns:a16="http://schemas.microsoft.com/office/drawing/2014/main" id="{AB2DE39D-F84F-7E47-98EF-1050E459A776}"/>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pt-BR"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71803261-0D71-804B-9296-664945D47F95}" type="slidenum">
              <a:t>‹#›</a:t>
            </a:fld>
            <a:endParaRPr lang="pt-BR"/>
          </a:p>
        </p:txBody>
      </p:sp>
    </p:spTree>
    <p:extLst>
      <p:ext uri="{BB962C8B-B14F-4D97-AF65-F5344CB8AC3E}">
        <p14:creationId xmlns:p14="http://schemas.microsoft.com/office/powerpoint/2010/main" val="628750787"/>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pt-BR" sz="2000" b="0" i="0" u="none" strike="noStrike" kern="1200" cap="none" spc="0" baseline="0">
        <a:solidFill>
          <a:srgbClr val="000000"/>
        </a:solidFill>
        <a:highlight>
          <a:scrgbClr r="0" g="0" b="0">
            <a:alpha val="0"/>
          </a:scrgbClr>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3B89B24-0A44-714D-A97F-E19B222E094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73EE621-0388-1D4F-887C-01C6F4087A30}" type="slidenum">
              <a:t>1</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4B62850B-B5F7-134E-8D06-94B414774DC5}"/>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41C59CA9-78F8-E341-95B7-CEE79194EBF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B24FB35-6E7F-844D-B5DD-32C666D60B5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9881B8D-0DAB-944A-AC5E-F7E6B323F183}" type="slidenum">
              <a:t>12</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FB8B3FDF-3E34-B741-90DB-866EF3B9979C}"/>
              </a:ext>
            </a:extLst>
          </p:cNvPr>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77DE0BDB-899C-EC46-BDDE-D1EC40B9D0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26FCDE7-9E52-DD48-BD87-7E3BBB64C8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8FF2F45-F772-5544-A62E-F4F295C2EFD4}" type="slidenum">
              <a:t>13</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EF7A30FD-704A-EE42-8BF5-48392C86CA0C}"/>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43B705BB-BCCB-B54C-B394-CD5B302DF78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81D6675-7552-3343-9829-4DF5F006FAC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6B9F56B-75AC-5742-9364-2FB4A16BACDC}" type="slidenum">
              <a:t>14</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DF0DC962-2803-B744-B57E-6763181330F6}"/>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37F2AA8-689D-854B-9D74-45A3452D1F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11754C7-71CC-014E-A47B-37EA4C743E0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2359CAF-AD87-AF42-A542-539382D2C9F1}" type="slidenum">
              <a:t>15</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2D986086-3BE3-204A-AA29-DBA17CC271BE}"/>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A6D150FA-0F58-4147-A619-9E211C452F5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0CFA35A-2ED6-C541-88BB-EB9399C51B8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F12FD18-0234-0047-BE54-87087E6DF513}" type="slidenum">
              <a:t>2</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BB82240C-1809-7E4A-8A03-37347B2F7EF7}"/>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15E209AE-14F3-5A4D-9F62-38A94155FD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2FBBD16-2E68-F046-A5E3-3C704059B83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7493B78-9BA3-4042-8F2D-CE79722205ED}" type="slidenum">
              <a:t>3</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4B42FE0-06A2-6747-9B74-2B6A4311EDE2}"/>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868DA881-6EAF-EC45-B0ED-EA0A7FFC1F6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77A33B4-9B0C-1342-8F00-4E34E36ABCB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2B7B56F-88E0-8442-95E0-5C16A6AD4D96}" type="slidenum">
              <a:t>4</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55F60105-1580-484B-97F8-252A561939C6}"/>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DBDFA480-4694-1347-A74E-1F53937601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227B740-5273-DE44-BFD2-E481FFD006E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58E369C-2C2B-784D-9FE4-D908502517A3}" type="slidenum">
              <a:t>5</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82768345-1E4A-B046-B354-D653EC33F94C}"/>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5359F65-5D6F-1548-B885-00DC0224F03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674A987-DB46-104D-AE94-F56C0AE1ED9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3FE1CE0-A849-F54F-A348-E706AE69706D}" type="slidenum">
              <a:t>6</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B47A6610-A7B7-D74F-94DE-8645C5732D4D}"/>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E38D7D48-467D-7449-8D1C-F7CA36F34D1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928405A6-65C6-9747-A915-A70F195BB0B2}"/>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AA7C994-A74E-2543-8E87-A00D73F83623}" type="slidenum">
              <a:t>8</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AD943B76-78A8-A540-9468-74BC40A5FE12}"/>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66CDFE8B-0587-1E44-9F7A-1C2FCB5956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5D7DC70-CAFF-8842-9149-4C402660650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23DCC0B-8F3A-E347-8815-736D131429C6}" type="slidenum">
              <a:t>9</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50DF23ED-3E43-804D-AF36-C2EE43F0919C}"/>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7DB2EBA6-C4E7-3C48-8159-2BD2E477767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E178B78-4932-8643-BEEE-C4921B48CAE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C0FC97C-E300-EB42-8C0E-5BAE3CC922FC}" type="slidenum">
              <a:t>10</a:t>
            </a:fld>
            <a:endParaRPr lang="pt-B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7698DC0F-1638-6543-BAD7-D075CA39B440}"/>
              </a:ext>
            </a:extLst>
          </p:cNvPr>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E83F44B3-11E9-AF42-BD81-DDA8D95F2BCB}"/>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49B8-42E9-1042-AE81-2E4562A5351F}"/>
              </a:ext>
            </a:extLst>
          </p:cNvPr>
          <p:cNvSpPr txBox="1">
            <a:spLocks noGrp="1"/>
          </p:cNvSpPr>
          <p:nvPr>
            <p:ph type="ctrTitle"/>
          </p:nvPr>
        </p:nvSpPr>
        <p:spPr>
          <a:xfrm>
            <a:off x="1260472" y="928692"/>
            <a:ext cx="7559673" cy="1973266"/>
          </a:xfrm>
        </p:spPr>
        <p:txBody>
          <a:bodyPr anchor="b"/>
          <a:lstStyle>
            <a:lvl1pPr>
              <a:defRPr lang="en-GB" sz="6000"/>
            </a:lvl1pPr>
          </a:lstStyle>
          <a:p>
            <a:pPr lvl="0"/>
            <a:r>
              <a:rPr lang="en-GB"/>
              <a:t>Click to edit Master title style</a:t>
            </a:r>
            <a:endParaRPr lang="en-US"/>
          </a:p>
        </p:txBody>
      </p:sp>
      <p:sp>
        <p:nvSpPr>
          <p:cNvPr id="3" name="Subtitle 2">
            <a:extLst>
              <a:ext uri="{FF2B5EF4-FFF2-40B4-BE49-F238E27FC236}">
                <a16:creationId xmlns:a16="http://schemas.microsoft.com/office/drawing/2014/main" id="{154CAA29-FD42-7342-B496-A2F0AA5974F0}"/>
              </a:ext>
            </a:extLst>
          </p:cNvPr>
          <p:cNvSpPr txBox="1">
            <a:spLocks noGrp="1"/>
          </p:cNvSpPr>
          <p:nvPr>
            <p:ph type="subTitle" idx="1"/>
          </p:nvPr>
        </p:nvSpPr>
        <p:spPr>
          <a:xfrm>
            <a:off x="1260472" y="2978145"/>
            <a:ext cx="7559673" cy="1370008"/>
          </a:xfrm>
        </p:spPr>
        <p:txBody>
          <a:bodyPr anchorCtr="1"/>
          <a:lstStyle>
            <a:lvl1pPr algn="ctr">
              <a:defRPr sz="2400"/>
            </a:lvl1pPr>
          </a:lstStyle>
          <a:p>
            <a:pPr lvl="0"/>
            <a:r>
              <a:rPr lang="en-GB"/>
              <a:t>Click to edit Master subtitle style</a:t>
            </a:r>
            <a:endParaRPr lang="en-US"/>
          </a:p>
        </p:txBody>
      </p:sp>
      <p:sp>
        <p:nvSpPr>
          <p:cNvPr id="4" name="Date Placeholder 3">
            <a:extLst>
              <a:ext uri="{FF2B5EF4-FFF2-40B4-BE49-F238E27FC236}">
                <a16:creationId xmlns:a16="http://schemas.microsoft.com/office/drawing/2014/main" id="{1F945B41-1BD2-1A49-AF22-299D7645A0B7}"/>
              </a:ext>
            </a:extLst>
          </p:cNvPr>
          <p:cNvSpPr txBox="1">
            <a:spLocks noGrp="1"/>
          </p:cNvSpPr>
          <p:nvPr>
            <p:ph type="dt" sz="half" idx="7"/>
          </p:nvPr>
        </p:nvSpPr>
        <p:spPr/>
        <p:txBody>
          <a:bodyPr/>
          <a:lstStyle>
            <a:lvl1pPr>
              <a:defRPr/>
            </a:lvl1pPr>
          </a:lstStyle>
          <a:p>
            <a:pPr lvl="0"/>
            <a:endParaRPr lang="pt-BR"/>
          </a:p>
        </p:txBody>
      </p:sp>
      <p:sp>
        <p:nvSpPr>
          <p:cNvPr id="5" name="Footer Placeholder 4">
            <a:extLst>
              <a:ext uri="{FF2B5EF4-FFF2-40B4-BE49-F238E27FC236}">
                <a16:creationId xmlns:a16="http://schemas.microsoft.com/office/drawing/2014/main" id="{17E49F88-8F8B-C74A-A9F4-B8D6C33FCFCA}"/>
              </a:ext>
            </a:extLst>
          </p:cNvPr>
          <p:cNvSpPr txBox="1">
            <a:spLocks noGrp="1"/>
          </p:cNvSpPr>
          <p:nvPr>
            <p:ph type="ftr" sz="quarter" idx="9"/>
          </p:nvPr>
        </p:nvSpPr>
        <p:spPr/>
        <p:txBody>
          <a:bodyPr/>
          <a:lstStyle>
            <a:lvl1pPr>
              <a:defRPr/>
            </a:lvl1pPr>
          </a:lstStyle>
          <a:p>
            <a:pPr lvl="0"/>
            <a:endParaRPr lang="pt-BR"/>
          </a:p>
        </p:txBody>
      </p:sp>
      <p:sp>
        <p:nvSpPr>
          <p:cNvPr id="6" name="Slide Number Placeholder 5">
            <a:extLst>
              <a:ext uri="{FF2B5EF4-FFF2-40B4-BE49-F238E27FC236}">
                <a16:creationId xmlns:a16="http://schemas.microsoft.com/office/drawing/2014/main" id="{70DB29F7-5C67-B14D-B874-6C7B8E0BA330}"/>
              </a:ext>
            </a:extLst>
          </p:cNvPr>
          <p:cNvSpPr txBox="1">
            <a:spLocks noGrp="1"/>
          </p:cNvSpPr>
          <p:nvPr>
            <p:ph type="sldNum" sz="quarter" idx="8"/>
          </p:nvPr>
        </p:nvSpPr>
        <p:spPr/>
        <p:txBody>
          <a:bodyPr/>
          <a:lstStyle>
            <a:lvl1pPr>
              <a:defRPr/>
            </a:lvl1pPr>
          </a:lstStyle>
          <a:p>
            <a:pPr lvl="0"/>
            <a:fld id="{82BAFCBF-CFA5-CB48-8972-80AB88423BC3}" type="slidenum">
              <a:t>‹#›</a:t>
            </a:fld>
            <a:endParaRPr lang="pt-BR"/>
          </a:p>
        </p:txBody>
      </p:sp>
    </p:spTree>
    <p:extLst>
      <p:ext uri="{BB962C8B-B14F-4D97-AF65-F5344CB8AC3E}">
        <p14:creationId xmlns:p14="http://schemas.microsoft.com/office/powerpoint/2010/main" val="384152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91CB-7CC1-B441-8733-B64E92618ACA}"/>
              </a:ext>
            </a:extLst>
          </p:cNvPr>
          <p:cNvSpPr txBox="1">
            <a:spLocks noGrp="1"/>
          </p:cNvSpPr>
          <p:nvPr>
            <p:ph type="title"/>
          </p:nvPr>
        </p:nvSpPr>
        <p:spPr/>
        <p:txBody>
          <a:bodyPr/>
          <a:lstStyle>
            <a:lvl1pPr>
              <a:defRPr lang="en-GB"/>
            </a:lvl1pPr>
          </a:lstStyle>
          <a:p>
            <a:pPr lvl="0"/>
            <a:r>
              <a:rPr lang="en-GB"/>
              <a:t>Click to edit Master title style</a:t>
            </a:r>
            <a:endParaRPr lang="en-US"/>
          </a:p>
        </p:txBody>
      </p:sp>
      <p:sp>
        <p:nvSpPr>
          <p:cNvPr id="3" name="Vertical Text Placeholder 2">
            <a:extLst>
              <a:ext uri="{FF2B5EF4-FFF2-40B4-BE49-F238E27FC236}">
                <a16:creationId xmlns:a16="http://schemas.microsoft.com/office/drawing/2014/main" id="{1529BAED-CDE8-9A4F-BE0D-EF018116B37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C9BFA5-D843-034A-B80B-840D567848FB}"/>
              </a:ext>
            </a:extLst>
          </p:cNvPr>
          <p:cNvSpPr txBox="1">
            <a:spLocks noGrp="1"/>
          </p:cNvSpPr>
          <p:nvPr>
            <p:ph type="dt" sz="half" idx="7"/>
          </p:nvPr>
        </p:nvSpPr>
        <p:spPr/>
        <p:txBody>
          <a:bodyPr/>
          <a:lstStyle>
            <a:lvl1pPr>
              <a:defRPr/>
            </a:lvl1pPr>
          </a:lstStyle>
          <a:p>
            <a:pPr lvl="0"/>
            <a:endParaRPr lang="pt-BR"/>
          </a:p>
        </p:txBody>
      </p:sp>
      <p:sp>
        <p:nvSpPr>
          <p:cNvPr id="5" name="Footer Placeholder 4">
            <a:extLst>
              <a:ext uri="{FF2B5EF4-FFF2-40B4-BE49-F238E27FC236}">
                <a16:creationId xmlns:a16="http://schemas.microsoft.com/office/drawing/2014/main" id="{DF6DEC09-973B-E541-87BE-981B215B2D30}"/>
              </a:ext>
            </a:extLst>
          </p:cNvPr>
          <p:cNvSpPr txBox="1">
            <a:spLocks noGrp="1"/>
          </p:cNvSpPr>
          <p:nvPr>
            <p:ph type="ftr" sz="quarter" idx="9"/>
          </p:nvPr>
        </p:nvSpPr>
        <p:spPr/>
        <p:txBody>
          <a:bodyPr/>
          <a:lstStyle>
            <a:lvl1pPr>
              <a:defRPr/>
            </a:lvl1pPr>
          </a:lstStyle>
          <a:p>
            <a:pPr lvl="0"/>
            <a:endParaRPr lang="pt-BR"/>
          </a:p>
        </p:txBody>
      </p:sp>
      <p:sp>
        <p:nvSpPr>
          <p:cNvPr id="6" name="Slide Number Placeholder 5">
            <a:extLst>
              <a:ext uri="{FF2B5EF4-FFF2-40B4-BE49-F238E27FC236}">
                <a16:creationId xmlns:a16="http://schemas.microsoft.com/office/drawing/2014/main" id="{E431D9A5-E81D-F04D-9C3F-73F54290705F}"/>
              </a:ext>
            </a:extLst>
          </p:cNvPr>
          <p:cNvSpPr txBox="1">
            <a:spLocks noGrp="1"/>
          </p:cNvSpPr>
          <p:nvPr>
            <p:ph type="sldNum" sz="quarter" idx="8"/>
          </p:nvPr>
        </p:nvSpPr>
        <p:spPr/>
        <p:txBody>
          <a:bodyPr/>
          <a:lstStyle>
            <a:lvl1pPr>
              <a:defRPr/>
            </a:lvl1pPr>
          </a:lstStyle>
          <a:p>
            <a:pPr lvl="0"/>
            <a:fld id="{483628AB-39CC-2C43-9B6A-6F941C55545F}" type="slidenum">
              <a:t>‹#›</a:t>
            </a:fld>
            <a:endParaRPr lang="pt-BR"/>
          </a:p>
        </p:txBody>
      </p:sp>
    </p:spTree>
    <p:extLst>
      <p:ext uri="{BB962C8B-B14F-4D97-AF65-F5344CB8AC3E}">
        <p14:creationId xmlns:p14="http://schemas.microsoft.com/office/powerpoint/2010/main" val="130851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14A6-62B1-B14E-B6D9-FAFCEC6F7452}"/>
              </a:ext>
            </a:extLst>
          </p:cNvPr>
          <p:cNvSpPr txBox="1">
            <a:spLocks noGrp="1"/>
          </p:cNvSpPr>
          <p:nvPr>
            <p:ph type="title" orient="vert"/>
          </p:nvPr>
        </p:nvSpPr>
        <p:spPr>
          <a:xfrm>
            <a:off x="7308854" y="225427"/>
            <a:ext cx="2266953" cy="4389440"/>
          </a:xfrm>
        </p:spPr>
        <p:txBody>
          <a:bodyPr vert="eaVert"/>
          <a:lstStyle>
            <a:lvl1pPr>
              <a:defRPr lang="en-GB"/>
            </a:lvl1pPr>
          </a:lstStyle>
          <a:p>
            <a:pPr lvl="0"/>
            <a:r>
              <a:rPr lang="en-GB"/>
              <a:t>Click to edit Master title style</a:t>
            </a:r>
            <a:endParaRPr lang="en-US"/>
          </a:p>
        </p:txBody>
      </p:sp>
      <p:sp>
        <p:nvSpPr>
          <p:cNvPr id="3" name="Vertical Text Placeholder 2">
            <a:extLst>
              <a:ext uri="{FF2B5EF4-FFF2-40B4-BE49-F238E27FC236}">
                <a16:creationId xmlns:a16="http://schemas.microsoft.com/office/drawing/2014/main" id="{F58039D8-35D8-F44D-9521-B63405230CEE}"/>
              </a:ext>
            </a:extLst>
          </p:cNvPr>
          <p:cNvSpPr txBox="1">
            <a:spLocks noGrp="1"/>
          </p:cNvSpPr>
          <p:nvPr>
            <p:ph type="body" orient="vert" idx="1"/>
          </p:nvPr>
        </p:nvSpPr>
        <p:spPr>
          <a:xfrm>
            <a:off x="503240" y="225427"/>
            <a:ext cx="6653210" cy="4389440"/>
          </a:xfrm>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D39437-80BF-8843-838C-24052653B36A}"/>
              </a:ext>
            </a:extLst>
          </p:cNvPr>
          <p:cNvSpPr txBox="1">
            <a:spLocks noGrp="1"/>
          </p:cNvSpPr>
          <p:nvPr>
            <p:ph type="dt" sz="half" idx="7"/>
          </p:nvPr>
        </p:nvSpPr>
        <p:spPr/>
        <p:txBody>
          <a:bodyPr/>
          <a:lstStyle>
            <a:lvl1pPr>
              <a:defRPr/>
            </a:lvl1pPr>
          </a:lstStyle>
          <a:p>
            <a:pPr lvl="0"/>
            <a:endParaRPr lang="pt-BR"/>
          </a:p>
        </p:txBody>
      </p:sp>
      <p:sp>
        <p:nvSpPr>
          <p:cNvPr id="5" name="Footer Placeholder 4">
            <a:extLst>
              <a:ext uri="{FF2B5EF4-FFF2-40B4-BE49-F238E27FC236}">
                <a16:creationId xmlns:a16="http://schemas.microsoft.com/office/drawing/2014/main" id="{FFB6284C-359C-FD45-91E9-178A8EB0DC23}"/>
              </a:ext>
            </a:extLst>
          </p:cNvPr>
          <p:cNvSpPr txBox="1">
            <a:spLocks noGrp="1"/>
          </p:cNvSpPr>
          <p:nvPr>
            <p:ph type="ftr" sz="quarter" idx="9"/>
          </p:nvPr>
        </p:nvSpPr>
        <p:spPr/>
        <p:txBody>
          <a:bodyPr/>
          <a:lstStyle>
            <a:lvl1pPr>
              <a:defRPr/>
            </a:lvl1pPr>
          </a:lstStyle>
          <a:p>
            <a:pPr lvl="0"/>
            <a:endParaRPr lang="pt-BR"/>
          </a:p>
        </p:txBody>
      </p:sp>
      <p:sp>
        <p:nvSpPr>
          <p:cNvPr id="6" name="Slide Number Placeholder 5">
            <a:extLst>
              <a:ext uri="{FF2B5EF4-FFF2-40B4-BE49-F238E27FC236}">
                <a16:creationId xmlns:a16="http://schemas.microsoft.com/office/drawing/2014/main" id="{9E880312-FCE0-7443-8F7C-404670F264C5}"/>
              </a:ext>
            </a:extLst>
          </p:cNvPr>
          <p:cNvSpPr txBox="1">
            <a:spLocks noGrp="1"/>
          </p:cNvSpPr>
          <p:nvPr>
            <p:ph type="sldNum" sz="quarter" idx="8"/>
          </p:nvPr>
        </p:nvSpPr>
        <p:spPr/>
        <p:txBody>
          <a:bodyPr/>
          <a:lstStyle>
            <a:lvl1pPr>
              <a:defRPr/>
            </a:lvl1pPr>
          </a:lstStyle>
          <a:p>
            <a:pPr lvl="0"/>
            <a:fld id="{31067F13-A0C8-C447-A65F-4C13C9CF329C}" type="slidenum">
              <a:t>‹#›</a:t>
            </a:fld>
            <a:endParaRPr lang="pt-BR"/>
          </a:p>
        </p:txBody>
      </p:sp>
    </p:spTree>
    <p:extLst>
      <p:ext uri="{BB962C8B-B14F-4D97-AF65-F5344CB8AC3E}">
        <p14:creationId xmlns:p14="http://schemas.microsoft.com/office/powerpoint/2010/main" val="93233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2550-7ED6-F84F-AD6F-CEE05BD07BC4}"/>
              </a:ext>
            </a:extLst>
          </p:cNvPr>
          <p:cNvSpPr txBox="1">
            <a:spLocks noGrp="1"/>
          </p:cNvSpPr>
          <p:nvPr>
            <p:ph type="title"/>
          </p:nvPr>
        </p:nvSpPr>
        <p:spPr/>
        <p:txBody>
          <a:bodyPr/>
          <a:lstStyle>
            <a:lvl1pPr>
              <a:defRPr lang="en-GB"/>
            </a:lvl1pPr>
          </a:lstStyle>
          <a:p>
            <a:pPr lvl="0"/>
            <a:r>
              <a:rPr lang="en-GB"/>
              <a:t>Click to edit Master title style</a:t>
            </a:r>
            <a:endParaRPr lang="en-US"/>
          </a:p>
        </p:txBody>
      </p:sp>
      <p:sp>
        <p:nvSpPr>
          <p:cNvPr id="3" name="Content Placeholder 2">
            <a:extLst>
              <a:ext uri="{FF2B5EF4-FFF2-40B4-BE49-F238E27FC236}">
                <a16:creationId xmlns:a16="http://schemas.microsoft.com/office/drawing/2014/main" id="{9A00DD26-8082-DF4D-A555-55D6947764E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1AED8E-8AD0-0140-93DC-E4A16F77003B}"/>
              </a:ext>
            </a:extLst>
          </p:cNvPr>
          <p:cNvSpPr txBox="1">
            <a:spLocks noGrp="1"/>
          </p:cNvSpPr>
          <p:nvPr>
            <p:ph type="dt" sz="half" idx="7"/>
          </p:nvPr>
        </p:nvSpPr>
        <p:spPr/>
        <p:txBody>
          <a:bodyPr/>
          <a:lstStyle>
            <a:lvl1pPr>
              <a:defRPr/>
            </a:lvl1pPr>
          </a:lstStyle>
          <a:p>
            <a:pPr lvl="0"/>
            <a:endParaRPr lang="pt-BR"/>
          </a:p>
        </p:txBody>
      </p:sp>
      <p:sp>
        <p:nvSpPr>
          <p:cNvPr id="5" name="Footer Placeholder 4">
            <a:extLst>
              <a:ext uri="{FF2B5EF4-FFF2-40B4-BE49-F238E27FC236}">
                <a16:creationId xmlns:a16="http://schemas.microsoft.com/office/drawing/2014/main" id="{E84EE152-7B79-9243-AF24-FA39446F7E62}"/>
              </a:ext>
            </a:extLst>
          </p:cNvPr>
          <p:cNvSpPr txBox="1">
            <a:spLocks noGrp="1"/>
          </p:cNvSpPr>
          <p:nvPr>
            <p:ph type="ftr" sz="quarter" idx="9"/>
          </p:nvPr>
        </p:nvSpPr>
        <p:spPr/>
        <p:txBody>
          <a:bodyPr/>
          <a:lstStyle>
            <a:lvl1pPr>
              <a:defRPr/>
            </a:lvl1pPr>
          </a:lstStyle>
          <a:p>
            <a:pPr lvl="0"/>
            <a:endParaRPr lang="pt-BR"/>
          </a:p>
        </p:txBody>
      </p:sp>
      <p:sp>
        <p:nvSpPr>
          <p:cNvPr id="6" name="Slide Number Placeholder 5">
            <a:extLst>
              <a:ext uri="{FF2B5EF4-FFF2-40B4-BE49-F238E27FC236}">
                <a16:creationId xmlns:a16="http://schemas.microsoft.com/office/drawing/2014/main" id="{7259A4DA-64C7-3D41-BB72-F3511658087E}"/>
              </a:ext>
            </a:extLst>
          </p:cNvPr>
          <p:cNvSpPr txBox="1">
            <a:spLocks noGrp="1"/>
          </p:cNvSpPr>
          <p:nvPr>
            <p:ph type="sldNum" sz="quarter" idx="8"/>
          </p:nvPr>
        </p:nvSpPr>
        <p:spPr/>
        <p:txBody>
          <a:bodyPr/>
          <a:lstStyle>
            <a:lvl1pPr>
              <a:defRPr/>
            </a:lvl1pPr>
          </a:lstStyle>
          <a:p>
            <a:pPr lvl="0"/>
            <a:fld id="{95B62DF5-1F5C-0448-A329-FD44719D9635}" type="slidenum">
              <a:t>‹#›</a:t>
            </a:fld>
            <a:endParaRPr lang="pt-BR"/>
          </a:p>
        </p:txBody>
      </p:sp>
    </p:spTree>
    <p:extLst>
      <p:ext uri="{BB962C8B-B14F-4D97-AF65-F5344CB8AC3E}">
        <p14:creationId xmlns:p14="http://schemas.microsoft.com/office/powerpoint/2010/main" val="323160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B1BA-9CC9-7C41-8B7A-549C434B357B}"/>
              </a:ext>
            </a:extLst>
          </p:cNvPr>
          <p:cNvSpPr txBox="1">
            <a:spLocks noGrp="1"/>
          </p:cNvSpPr>
          <p:nvPr>
            <p:ph type="title"/>
          </p:nvPr>
        </p:nvSpPr>
        <p:spPr>
          <a:xfrm>
            <a:off x="687391" y="1414467"/>
            <a:ext cx="8694736" cy="2357432"/>
          </a:xfrm>
        </p:spPr>
        <p:txBody>
          <a:bodyPr anchor="b"/>
          <a:lstStyle>
            <a:lvl1pPr>
              <a:defRPr lang="en-GB" sz="6000"/>
            </a:lvl1p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F13F4FFF-C899-7C40-BD10-ECAD8C718922}"/>
              </a:ext>
            </a:extLst>
          </p:cNvPr>
          <p:cNvSpPr txBox="1">
            <a:spLocks noGrp="1"/>
          </p:cNvSpPr>
          <p:nvPr>
            <p:ph type="body" idx="1"/>
          </p:nvPr>
        </p:nvSpPr>
        <p:spPr>
          <a:xfrm>
            <a:off x="687391" y="3794129"/>
            <a:ext cx="8694736" cy="1241426"/>
          </a:xfrm>
        </p:spPr>
        <p:txBody>
          <a:bodyPr/>
          <a:lstStyle>
            <a:lvl1pPr>
              <a:defRPr sz="2400">
                <a:solidFill>
                  <a:srgbClr val="898989"/>
                </a:solidFill>
              </a:defRPr>
            </a:lvl1pPr>
          </a:lstStyle>
          <a:p>
            <a:pPr lvl="0"/>
            <a:r>
              <a:rPr lang="en-GB"/>
              <a:t>Click to edit Master text styles</a:t>
            </a:r>
          </a:p>
        </p:txBody>
      </p:sp>
      <p:sp>
        <p:nvSpPr>
          <p:cNvPr id="4" name="Date Placeholder 3">
            <a:extLst>
              <a:ext uri="{FF2B5EF4-FFF2-40B4-BE49-F238E27FC236}">
                <a16:creationId xmlns:a16="http://schemas.microsoft.com/office/drawing/2014/main" id="{686508BC-57F8-6B42-B30E-53C5883F9A55}"/>
              </a:ext>
            </a:extLst>
          </p:cNvPr>
          <p:cNvSpPr txBox="1">
            <a:spLocks noGrp="1"/>
          </p:cNvSpPr>
          <p:nvPr>
            <p:ph type="dt" sz="half" idx="7"/>
          </p:nvPr>
        </p:nvSpPr>
        <p:spPr/>
        <p:txBody>
          <a:bodyPr/>
          <a:lstStyle>
            <a:lvl1pPr>
              <a:defRPr/>
            </a:lvl1pPr>
          </a:lstStyle>
          <a:p>
            <a:pPr lvl="0"/>
            <a:endParaRPr lang="pt-BR"/>
          </a:p>
        </p:txBody>
      </p:sp>
      <p:sp>
        <p:nvSpPr>
          <p:cNvPr id="5" name="Footer Placeholder 4">
            <a:extLst>
              <a:ext uri="{FF2B5EF4-FFF2-40B4-BE49-F238E27FC236}">
                <a16:creationId xmlns:a16="http://schemas.microsoft.com/office/drawing/2014/main" id="{06B79D83-E65E-0F4C-B19F-19AE274C9C80}"/>
              </a:ext>
            </a:extLst>
          </p:cNvPr>
          <p:cNvSpPr txBox="1">
            <a:spLocks noGrp="1"/>
          </p:cNvSpPr>
          <p:nvPr>
            <p:ph type="ftr" sz="quarter" idx="9"/>
          </p:nvPr>
        </p:nvSpPr>
        <p:spPr/>
        <p:txBody>
          <a:bodyPr/>
          <a:lstStyle>
            <a:lvl1pPr>
              <a:defRPr/>
            </a:lvl1pPr>
          </a:lstStyle>
          <a:p>
            <a:pPr lvl="0"/>
            <a:endParaRPr lang="pt-BR"/>
          </a:p>
        </p:txBody>
      </p:sp>
      <p:sp>
        <p:nvSpPr>
          <p:cNvPr id="6" name="Slide Number Placeholder 5">
            <a:extLst>
              <a:ext uri="{FF2B5EF4-FFF2-40B4-BE49-F238E27FC236}">
                <a16:creationId xmlns:a16="http://schemas.microsoft.com/office/drawing/2014/main" id="{5FF588A7-4E47-F644-A547-3F46663619D2}"/>
              </a:ext>
            </a:extLst>
          </p:cNvPr>
          <p:cNvSpPr txBox="1">
            <a:spLocks noGrp="1"/>
          </p:cNvSpPr>
          <p:nvPr>
            <p:ph type="sldNum" sz="quarter" idx="8"/>
          </p:nvPr>
        </p:nvSpPr>
        <p:spPr/>
        <p:txBody>
          <a:bodyPr/>
          <a:lstStyle>
            <a:lvl1pPr>
              <a:defRPr/>
            </a:lvl1pPr>
          </a:lstStyle>
          <a:p>
            <a:pPr lvl="0"/>
            <a:fld id="{4F53EBF9-0DA5-9140-843B-7CBE835D7793}" type="slidenum">
              <a:t>‹#›</a:t>
            </a:fld>
            <a:endParaRPr lang="pt-BR"/>
          </a:p>
        </p:txBody>
      </p:sp>
    </p:spTree>
    <p:extLst>
      <p:ext uri="{BB962C8B-B14F-4D97-AF65-F5344CB8AC3E}">
        <p14:creationId xmlns:p14="http://schemas.microsoft.com/office/powerpoint/2010/main" val="367151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7DAC-4AF4-E945-B638-BADBA1B133A4}"/>
              </a:ext>
            </a:extLst>
          </p:cNvPr>
          <p:cNvSpPr txBox="1">
            <a:spLocks noGrp="1"/>
          </p:cNvSpPr>
          <p:nvPr>
            <p:ph type="title"/>
          </p:nvPr>
        </p:nvSpPr>
        <p:spPr/>
        <p:txBody>
          <a:bodyPr/>
          <a:lstStyle>
            <a:lvl1pPr>
              <a:defRPr lang="en-GB"/>
            </a:lvl1pPr>
          </a:lstStyle>
          <a:p>
            <a:pPr lvl="0"/>
            <a:r>
              <a:rPr lang="en-GB"/>
              <a:t>Click to edit Master title style</a:t>
            </a:r>
            <a:endParaRPr lang="en-US"/>
          </a:p>
        </p:txBody>
      </p:sp>
      <p:sp>
        <p:nvSpPr>
          <p:cNvPr id="3" name="Content Placeholder 2">
            <a:extLst>
              <a:ext uri="{FF2B5EF4-FFF2-40B4-BE49-F238E27FC236}">
                <a16:creationId xmlns:a16="http://schemas.microsoft.com/office/drawing/2014/main" id="{DE2D2A1F-52C8-944C-B69C-D2EC7EDD7977}"/>
              </a:ext>
            </a:extLst>
          </p:cNvPr>
          <p:cNvSpPr txBox="1">
            <a:spLocks noGrp="1"/>
          </p:cNvSpPr>
          <p:nvPr>
            <p:ph idx="1"/>
          </p:nvPr>
        </p:nvSpPr>
        <p:spPr>
          <a:xfrm>
            <a:off x="503240" y="1327151"/>
            <a:ext cx="4459291" cy="328771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585BC73-AC77-E546-9285-87F5FADDE553}"/>
              </a:ext>
            </a:extLst>
          </p:cNvPr>
          <p:cNvSpPr txBox="1">
            <a:spLocks noGrp="1"/>
          </p:cNvSpPr>
          <p:nvPr>
            <p:ph idx="2"/>
          </p:nvPr>
        </p:nvSpPr>
        <p:spPr>
          <a:xfrm>
            <a:off x="5114925" y="1327151"/>
            <a:ext cx="4460872" cy="328771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08AADE-6E72-4349-A7BE-DF633A216218}"/>
              </a:ext>
            </a:extLst>
          </p:cNvPr>
          <p:cNvSpPr txBox="1">
            <a:spLocks noGrp="1"/>
          </p:cNvSpPr>
          <p:nvPr>
            <p:ph type="dt" sz="half" idx="7"/>
          </p:nvPr>
        </p:nvSpPr>
        <p:spPr/>
        <p:txBody>
          <a:bodyPr/>
          <a:lstStyle>
            <a:lvl1pPr>
              <a:defRPr/>
            </a:lvl1pPr>
          </a:lstStyle>
          <a:p>
            <a:pPr lvl="0"/>
            <a:endParaRPr lang="pt-BR"/>
          </a:p>
        </p:txBody>
      </p:sp>
      <p:sp>
        <p:nvSpPr>
          <p:cNvPr id="6" name="Footer Placeholder 5">
            <a:extLst>
              <a:ext uri="{FF2B5EF4-FFF2-40B4-BE49-F238E27FC236}">
                <a16:creationId xmlns:a16="http://schemas.microsoft.com/office/drawing/2014/main" id="{137D3D6A-B4D8-1540-992A-E4DE24B4DAEA}"/>
              </a:ext>
            </a:extLst>
          </p:cNvPr>
          <p:cNvSpPr txBox="1">
            <a:spLocks noGrp="1"/>
          </p:cNvSpPr>
          <p:nvPr>
            <p:ph type="ftr" sz="quarter" idx="9"/>
          </p:nvPr>
        </p:nvSpPr>
        <p:spPr/>
        <p:txBody>
          <a:bodyPr/>
          <a:lstStyle>
            <a:lvl1pPr>
              <a:defRPr/>
            </a:lvl1pPr>
          </a:lstStyle>
          <a:p>
            <a:pPr lvl="0"/>
            <a:endParaRPr lang="pt-BR"/>
          </a:p>
        </p:txBody>
      </p:sp>
      <p:sp>
        <p:nvSpPr>
          <p:cNvPr id="7" name="Slide Number Placeholder 6">
            <a:extLst>
              <a:ext uri="{FF2B5EF4-FFF2-40B4-BE49-F238E27FC236}">
                <a16:creationId xmlns:a16="http://schemas.microsoft.com/office/drawing/2014/main" id="{106AA1E1-FE0C-A842-9676-F68243F528F1}"/>
              </a:ext>
            </a:extLst>
          </p:cNvPr>
          <p:cNvSpPr txBox="1">
            <a:spLocks noGrp="1"/>
          </p:cNvSpPr>
          <p:nvPr>
            <p:ph type="sldNum" sz="quarter" idx="8"/>
          </p:nvPr>
        </p:nvSpPr>
        <p:spPr/>
        <p:txBody>
          <a:bodyPr/>
          <a:lstStyle>
            <a:lvl1pPr>
              <a:defRPr/>
            </a:lvl1pPr>
          </a:lstStyle>
          <a:p>
            <a:pPr lvl="0"/>
            <a:fld id="{5FA125B3-DDCD-454D-B1DD-8ADA97EF2CE2}" type="slidenum">
              <a:t>‹#›</a:t>
            </a:fld>
            <a:endParaRPr lang="pt-BR"/>
          </a:p>
        </p:txBody>
      </p:sp>
    </p:spTree>
    <p:extLst>
      <p:ext uri="{BB962C8B-B14F-4D97-AF65-F5344CB8AC3E}">
        <p14:creationId xmlns:p14="http://schemas.microsoft.com/office/powerpoint/2010/main" val="33997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36E-A8C7-8642-A405-882214C9AFDE}"/>
              </a:ext>
            </a:extLst>
          </p:cNvPr>
          <p:cNvSpPr txBox="1">
            <a:spLocks noGrp="1"/>
          </p:cNvSpPr>
          <p:nvPr>
            <p:ph type="title"/>
          </p:nvPr>
        </p:nvSpPr>
        <p:spPr>
          <a:xfrm>
            <a:off x="693736" y="301623"/>
            <a:ext cx="8694736" cy="1096959"/>
          </a:xfrm>
        </p:spPr>
        <p:txBody>
          <a:bodyPr/>
          <a:lstStyle>
            <a:lvl1pPr>
              <a:defRPr lang="en-GB"/>
            </a:lvl1p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D122C5C4-CE85-D342-AB8A-0B8179669738}"/>
              </a:ext>
            </a:extLst>
          </p:cNvPr>
          <p:cNvSpPr txBox="1">
            <a:spLocks noGrp="1"/>
          </p:cNvSpPr>
          <p:nvPr>
            <p:ph type="body" idx="1"/>
          </p:nvPr>
        </p:nvSpPr>
        <p:spPr>
          <a:xfrm>
            <a:off x="693736" y="1390646"/>
            <a:ext cx="4265611" cy="681035"/>
          </a:xfrm>
        </p:spPr>
        <p:txBody>
          <a:bodyPr anchor="b"/>
          <a:lstStyle>
            <a:lvl1pPr>
              <a:defRPr sz="2400" b="1"/>
            </a:lvl1pPr>
          </a:lstStyle>
          <a:p>
            <a:pPr lvl="0"/>
            <a:r>
              <a:rPr lang="en-GB"/>
              <a:t>Click to edit Master text styles</a:t>
            </a:r>
          </a:p>
        </p:txBody>
      </p:sp>
      <p:sp>
        <p:nvSpPr>
          <p:cNvPr id="4" name="Content Placeholder 3">
            <a:extLst>
              <a:ext uri="{FF2B5EF4-FFF2-40B4-BE49-F238E27FC236}">
                <a16:creationId xmlns:a16="http://schemas.microsoft.com/office/drawing/2014/main" id="{66FD2D03-78A4-5345-AB5A-DBFCC9AB09BE}"/>
              </a:ext>
            </a:extLst>
          </p:cNvPr>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B7200B-7520-594C-B607-F9934EFD3937}"/>
              </a:ext>
            </a:extLst>
          </p:cNvPr>
          <p:cNvSpPr txBox="1">
            <a:spLocks noGrp="1"/>
          </p:cNvSpPr>
          <p:nvPr>
            <p:ph type="body" idx="3"/>
          </p:nvPr>
        </p:nvSpPr>
        <p:spPr>
          <a:xfrm>
            <a:off x="5103815" y="1390646"/>
            <a:ext cx="4284658" cy="681035"/>
          </a:xfrm>
        </p:spPr>
        <p:txBody>
          <a:bodyPr anchor="b"/>
          <a:lstStyle>
            <a:lvl1pPr>
              <a:defRPr sz="2400" b="1"/>
            </a:lvl1pPr>
          </a:lstStyle>
          <a:p>
            <a:pPr lvl="0"/>
            <a:r>
              <a:rPr lang="en-GB"/>
              <a:t>Click to edit Master text styles</a:t>
            </a:r>
          </a:p>
        </p:txBody>
      </p:sp>
      <p:sp>
        <p:nvSpPr>
          <p:cNvPr id="6" name="Content Placeholder 5">
            <a:extLst>
              <a:ext uri="{FF2B5EF4-FFF2-40B4-BE49-F238E27FC236}">
                <a16:creationId xmlns:a16="http://schemas.microsoft.com/office/drawing/2014/main" id="{51A67AA0-6861-0643-859F-0D056FD9EA8F}"/>
              </a:ext>
            </a:extLst>
          </p:cNvPr>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15831E-62D6-C643-80B5-90A5C9EEAAD3}"/>
              </a:ext>
            </a:extLst>
          </p:cNvPr>
          <p:cNvSpPr txBox="1">
            <a:spLocks noGrp="1"/>
          </p:cNvSpPr>
          <p:nvPr>
            <p:ph type="dt" sz="half" idx="7"/>
          </p:nvPr>
        </p:nvSpPr>
        <p:spPr/>
        <p:txBody>
          <a:bodyPr/>
          <a:lstStyle>
            <a:lvl1pPr>
              <a:defRPr/>
            </a:lvl1pPr>
          </a:lstStyle>
          <a:p>
            <a:pPr lvl="0"/>
            <a:endParaRPr lang="pt-BR"/>
          </a:p>
        </p:txBody>
      </p:sp>
      <p:sp>
        <p:nvSpPr>
          <p:cNvPr id="8" name="Footer Placeholder 7">
            <a:extLst>
              <a:ext uri="{FF2B5EF4-FFF2-40B4-BE49-F238E27FC236}">
                <a16:creationId xmlns:a16="http://schemas.microsoft.com/office/drawing/2014/main" id="{2C403922-1CC6-6F4E-9B9E-897084113777}"/>
              </a:ext>
            </a:extLst>
          </p:cNvPr>
          <p:cNvSpPr txBox="1">
            <a:spLocks noGrp="1"/>
          </p:cNvSpPr>
          <p:nvPr>
            <p:ph type="ftr" sz="quarter" idx="9"/>
          </p:nvPr>
        </p:nvSpPr>
        <p:spPr/>
        <p:txBody>
          <a:bodyPr/>
          <a:lstStyle>
            <a:lvl1pPr>
              <a:defRPr/>
            </a:lvl1pPr>
          </a:lstStyle>
          <a:p>
            <a:pPr lvl="0"/>
            <a:endParaRPr lang="pt-BR"/>
          </a:p>
        </p:txBody>
      </p:sp>
      <p:sp>
        <p:nvSpPr>
          <p:cNvPr id="9" name="Slide Number Placeholder 8">
            <a:extLst>
              <a:ext uri="{FF2B5EF4-FFF2-40B4-BE49-F238E27FC236}">
                <a16:creationId xmlns:a16="http://schemas.microsoft.com/office/drawing/2014/main" id="{F4BF4A8B-D17C-9C47-8F1F-B13C5CD11B54}"/>
              </a:ext>
            </a:extLst>
          </p:cNvPr>
          <p:cNvSpPr txBox="1">
            <a:spLocks noGrp="1"/>
          </p:cNvSpPr>
          <p:nvPr>
            <p:ph type="sldNum" sz="quarter" idx="8"/>
          </p:nvPr>
        </p:nvSpPr>
        <p:spPr/>
        <p:txBody>
          <a:bodyPr/>
          <a:lstStyle>
            <a:lvl1pPr>
              <a:defRPr/>
            </a:lvl1pPr>
          </a:lstStyle>
          <a:p>
            <a:pPr lvl="0"/>
            <a:fld id="{4D70DF95-D58C-0E4C-AF88-FF493460A804}" type="slidenum">
              <a:t>‹#›</a:t>
            </a:fld>
            <a:endParaRPr lang="pt-BR"/>
          </a:p>
        </p:txBody>
      </p:sp>
    </p:spTree>
    <p:extLst>
      <p:ext uri="{BB962C8B-B14F-4D97-AF65-F5344CB8AC3E}">
        <p14:creationId xmlns:p14="http://schemas.microsoft.com/office/powerpoint/2010/main" val="203556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E777-8406-DB43-832F-B67556916A9C}"/>
              </a:ext>
            </a:extLst>
          </p:cNvPr>
          <p:cNvSpPr txBox="1">
            <a:spLocks noGrp="1"/>
          </p:cNvSpPr>
          <p:nvPr>
            <p:ph type="title"/>
          </p:nvPr>
        </p:nvSpPr>
        <p:spPr/>
        <p:txBody>
          <a:bodyPr/>
          <a:lstStyle>
            <a:lvl1pPr>
              <a:defRPr lang="en-GB"/>
            </a:lvl1pPr>
          </a:lstStyle>
          <a:p>
            <a:pPr lvl="0"/>
            <a:r>
              <a:rPr lang="en-GB"/>
              <a:t>Click to edit Master title style</a:t>
            </a:r>
            <a:endParaRPr lang="en-US"/>
          </a:p>
        </p:txBody>
      </p:sp>
      <p:sp>
        <p:nvSpPr>
          <p:cNvPr id="3" name="Date Placeholder 2">
            <a:extLst>
              <a:ext uri="{FF2B5EF4-FFF2-40B4-BE49-F238E27FC236}">
                <a16:creationId xmlns:a16="http://schemas.microsoft.com/office/drawing/2014/main" id="{92BFF950-78B9-1047-8854-B5C7530A5E31}"/>
              </a:ext>
            </a:extLst>
          </p:cNvPr>
          <p:cNvSpPr txBox="1">
            <a:spLocks noGrp="1"/>
          </p:cNvSpPr>
          <p:nvPr>
            <p:ph type="dt" sz="half" idx="7"/>
          </p:nvPr>
        </p:nvSpPr>
        <p:spPr/>
        <p:txBody>
          <a:bodyPr/>
          <a:lstStyle>
            <a:lvl1pPr>
              <a:defRPr/>
            </a:lvl1pPr>
          </a:lstStyle>
          <a:p>
            <a:pPr lvl="0"/>
            <a:endParaRPr lang="pt-BR"/>
          </a:p>
        </p:txBody>
      </p:sp>
      <p:sp>
        <p:nvSpPr>
          <p:cNvPr id="4" name="Footer Placeholder 3">
            <a:extLst>
              <a:ext uri="{FF2B5EF4-FFF2-40B4-BE49-F238E27FC236}">
                <a16:creationId xmlns:a16="http://schemas.microsoft.com/office/drawing/2014/main" id="{9A528383-DB97-FB48-9D6C-ACCD15910D6B}"/>
              </a:ext>
            </a:extLst>
          </p:cNvPr>
          <p:cNvSpPr txBox="1">
            <a:spLocks noGrp="1"/>
          </p:cNvSpPr>
          <p:nvPr>
            <p:ph type="ftr" sz="quarter" idx="9"/>
          </p:nvPr>
        </p:nvSpPr>
        <p:spPr/>
        <p:txBody>
          <a:bodyPr/>
          <a:lstStyle>
            <a:lvl1pPr>
              <a:defRPr/>
            </a:lvl1pPr>
          </a:lstStyle>
          <a:p>
            <a:pPr lvl="0"/>
            <a:endParaRPr lang="pt-BR"/>
          </a:p>
        </p:txBody>
      </p:sp>
      <p:sp>
        <p:nvSpPr>
          <p:cNvPr id="5" name="Slide Number Placeholder 4">
            <a:extLst>
              <a:ext uri="{FF2B5EF4-FFF2-40B4-BE49-F238E27FC236}">
                <a16:creationId xmlns:a16="http://schemas.microsoft.com/office/drawing/2014/main" id="{D41F5C25-A90F-3B41-8A7D-B427D0342850}"/>
              </a:ext>
            </a:extLst>
          </p:cNvPr>
          <p:cNvSpPr txBox="1">
            <a:spLocks noGrp="1"/>
          </p:cNvSpPr>
          <p:nvPr>
            <p:ph type="sldNum" sz="quarter" idx="8"/>
          </p:nvPr>
        </p:nvSpPr>
        <p:spPr/>
        <p:txBody>
          <a:bodyPr/>
          <a:lstStyle>
            <a:lvl1pPr>
              <a:defRPr/>
            </a:lvl1pPr>
          </a:lstStyle>
          <a:p>
            <a:pPr lvl="0"/>
            <a:fld id="{3AFF448F-F3AA-4842-BDF1-570D8AF59467}" type="slidenum">
              <a:t>‹#›</a:t>
            </a:fld>
            <a:endParaRPr lang="pt-BR"/>
          </a:p>
        </p:txBody>
      </p:sp>
    </p:spTree>
    <p:extLst>
      <p:ext uri="{BB962C8B-B14F-4D97-AF65-F5344CB8AC3E}">
        <p14:creationId xmlns:p14="http://schemas.microsoft.com/office/powerpoint/2010/main" val="229869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0A08B-F25A-724D-B78D-84E1BCB53E2B}"/>
              </a:ext>
            </a:extLst>
          </p:cNvPr>
          <p:cNvSpPr txBox="1">
            <a:spLocks noGrp="1"/>
          </p:cNvSpPr>
          <p:nvPr>
            <p:ph type="dt" sz="half" idx="7"/>
          </p:nvPr>
        </p:nvSpPr>
        <p:spPr/>
        <p:txBody>
          <a:bodyPr/>
          <a:lstStyle>
            <a:lvl1pPr>
              <a:defRPr/>
            </a:lvl1pPr>
          </a:lstStyle>
          <a:p>
            <a:pPr lvl="0"/>
            <a:endParaRPr lang="pt-BR"/>
          </a:p>
        </p:txBody>
      </p:sp>
      <p:sp>
        <p:nvSpPr>
          <p:cNvPr id="3" name="Footer Placeholder 2">
            <a:extLst>
              <a:ext uri="{FF2B5EF4-FFF2-40B4-BE49-F238E27FC236}">
                <a16:creationId xmlns:a16="http://schemas.microsoft.com/office/drawing/2014/main" id="{D56447CF-F0DF-0449-A073-D9CCF06811F0}"/>
              </a:ext>
            </a:extLst>
          </p:cNvPr>
          <p:cNvSpPr txBox="1">
            <a:spLocks noGrp="1"/>
          </p:cNvSpPr>
          <p:nvPr>
            <p:ph type="ftr" sz="quarter" idx="9"/>
          </p:nvPr>
        </p:nvSpPr>
        <p:spPr/>
        <p:txBody>
          <a:bodyPr/>
          <a:lstStyle>
            <a:lvl1pPr>
              <a:defRPr/>
            </a:lvl1pPr>
          </a:lstStyle>
          <a:p>
            <a:pPr lvl="0"/>
            <a:endParaRPr lang="pt-BR"/>
          </a:p>
        </p:txBody>
      </p:sp>
      <p:sp>
        <p:nvSpPr>
          <p:cNvPr id="4" name="Slide Number Placeholder 3">
            <a:extLst>
              <a:ext uri="{FF2B5EF4-FFF2-40B4-BE49-F238E27FC236}">
                <a16:creationId xmlns:a16="http://schemas.microsoft.com/office/drawing/2014/main" id="{820CEFFF-44D0-904A-B26A-82AB0F568080}"/>
              </a:ext>
            </a:extLst>
          </p:cNvPr>
          <p:cNvSpPr txBox="1">
            <a:spLocks noGrp="1"/>
          </p:cNvSpPr>
          <p:nvPr>
            <p:ph type="sldNum" sz="quarter" idx="8"/>
          </p:nvPr>
        </p:nvSpPr>
        <p:spPr/>
        <p:txBody>
          <a:bodyPr/>
          <a:lstStyle>
            <a:lvl1pPr>
              <a:defRPr/>
            </a:lvl1pPr>
          </a:lstStyle>
          <a:p>
            <a:pPr lvl="0"/>
            <a:fld id="{36398598-EAE3-F643-8FBF-BA44290B23EE}" type="slidenum">
              <a:t>‹#›</a:t>
            </a:fld>
            <a:endParaRPr lang="pt-BR"/>
          </a:p>
        </p:txBody>
      </p:sp>
    </p:spTree>
    <p:extLst>
      <p:ext uri="{BB962C8B-B14F-4D97-AF65-F5344CB8AC3E}">
        <p14:creationId xmlns:p14="http://schemas.microsoft.com/office/powerpoint/2010/main" val="16665566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227-D21B-734F-937C-3F8B88140D75}"/>
              </a:ext>
            </a:extLst>
          </p:cNvPr>
          <p:cNvSpPr txBox="1">
            <a:spLocks noGrp="1"/>
          </p:cNvSpPr>
          <p:nvPr>
            <p:ph type="title"/>
          </p:nvPr>
        </p:nvSpPr>
        <p:spPr>
          <a:xfrm>
            <a:off x="693736" y="377820"/>
            <a:ext cx="3251204" cy="1323978"/>
          </a:xfrm>
        </p:spPr>
        <p:txBody>
          <a:bodyPr anchor="b"/>
          <a:lstStyle>
            <a:lvl1pPr>
              <a:defRPr lang="en-GB" sz="3200"/>
            </a:lvl1pPr>
          </a:lstStyle>
          <a:p>
            <a:pPr lvl="0"/>
            <a:r>
              <a:rPr lang="en-GB"/>
              <a:t>Click to edit Master title style</a:t>
            </a:r>
            <a:endParaRPr lang="en-US"/>
          </a:p>
        </p:txBody>
      </p:sp>
      <p:sp>
        <p:nvSpPr>
          <p:cNvPr id="3" name="Content Placeholder 2">
            <a:extLst>
              <a:ext uri="{FF2B5EF4-FFF2-40B4-BE49-F238E27FC236}">
                <a16:creationId xmlns:a16="http://schemas.microsoft.com/office/drawing/2014/main" id="{B1E7D80F-D5F4-9B48-939D-2F800207C757}"/>
              </a:ext>
            </a:extLst>
          </p:cNvPr>
          <p:cNvSpPr txBox="1">
            <a:spLocks noGrp="1"/>
          </p:cNvSpPr>
          <p:nvPr>
            <p:ph idx="1"/>
          </p:nvPr>
        </p:nvSpPr>
        <p:spPr>
          <a:xfrm>
            <a:off x="4286249" y="815973"/>
            <a:ext cx="5102223" cy="4030666"/>
          </a:xfrm>
        </p:spPr>
        <p:txBody>
          <a:bodyPr/>
          <a:lstStyle>
            <a:lvl1pPr>
              <a:defRPr/>
            </a:lvl1pPr>
            <a:lvl2pPr>
              <a:defRPr sz="2800"/>
            </a:lvl2pPr>
            <a:lvl3pPr>
              <a:defRPr sz="24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64B0D7-0F05-9D4B-939B-E82AE9B2FDB5}"/>
              </a:ext>
            </a:extLst>
          </p:cNvPr>
          <p:cNvSpPr txBox="1">
            <a:spLocks noGrp="1"/>
          </p:cNvSpPr>
          <p:nvPr>
            <p:ph type="body" idx="2"/>
          </p:nvPr>
        </p:nvSpPr>
        <p:spPr>
          <a:xfrm>
            <a:off x="693736" y="1701798"/>
            <a:ext cx="3251204" cy="3151186"/>
          </a:xfrm>
        </p:spPr>
        <p:txBody>
          <a:bodyPr/>
          <a:lstStyle>
            <a:lvl1pPr>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670464EF-7E52-4349-A083-3959CF469717}"/>
              </a:ext>
            </a:extLst>
          </p:cNvPr>
          <p:cNvSpPr txBox="1">
            <a:spLocks noGrp="1"/>
          </p:cNvSpPr>
          <p:nvPr>
            <p:ph type="dt" sz="half" idx="7"/>
          </p:nvPr>
        </p:nvSpPr>
        <p:spPr/>
        <p:txBody>
          <a:bodyPr/>
          <a:lstStyle>
            <a:lvl1pPr>
              <a:defRPr/>
            </a:lvl1pPr>
          </a:lstStyle>
          <a:p>
            <a:pPr lvl="0"/>
            <a:endParaRPr lang="pt-BR"/>
          </a:p>
        </p:txBody>
      </p:sp>
      <p:sp>
        <p:nvSpPr>
          <p:cNvPr id="6" name="Footer Placeholder 5">
            <a:extLst>
              <a:ext uri="{FF2B5EF4-FFF2-40B4-BE49-F238E27FC236}">
                <a16:creationId xmlns:a16="http://schemas.microsoft.com/office/drawing/2014/main" id="{8793685C-A282-BD43-8ABE-4D2D309A388C}"/>
              </a:ext>
            </a:extLst>
          </p:cNvPr>
          <p:cNvSpPr txBox="1">
            <a:spLocks noGrp="1"/>
          </p:cNvSpPr>
          <p:nvPr>
            <p:ph type="ftr" sz="quarter" idx="9"/>
          </p:nvPr>
        </p:nvSpPr>
        <p:spPr/>
        <p:txBody>
          <a:bodyPr/>
          <a:lstStyle>
            <a:lvl1pPr>
              <a:defRPr/>
            </a:lvl1pPr>
          </a:lstStyle>
          <a:p>
            <a:pPr lvl="0"/>
            <a:endParaRPr lang="pt-BR"/>
          </a:p>
        </p:txBody>
      </p:sp>
      <p:sp>
        <p:nvSpPr>
          <p:cNvPr id="7" name="Slide Number Placeholder 6">
            <a:extLst>
              <a:ext uri="{FF2B5EF4-FFF2-40B4-BE49-F238E27FC236}">
                <a16:creationId xmlns:a16="http://schemas.microsoft.com/office/drawing/2014/main" id="{8F9A114C-6446-984D-949B-8FBA3D121DBB}"/>
              </a:ext>
            </a:extLst>
          </p:cNvPr>
          <p:cNvSpPr txBox="1">
            <a:spLocks noGrp="1"/>
          </p:cNvSpPr>
          <p:nvPr>
            <p:ph type="sldNum" sz="quarter" idx="8"/>
          </p:nvPr>
        </p:nvSpPr>
        <p:spPr/>
        <p:txBody>
          <a:bodyPr/>
          <a:lstStyle>
            <a:lvl1pPr>
              <a:defRPr/>
            </a:lvl1pPr>
          </a:lstStyle>
          <a:p>
            <a:pPr lvl="0"/>
            <a:fld id="{A9797C2F-C570-C345-A077-95686AE8E075}" type="slidenum">
              <a:t>‹#›</a:t>
            </a:fld>
            <a:endParaRPr lang="pt-BR"/>
          </a:p>
        </p:txBody>
      </p:sp>
    </p:spTree>
    <p:extLst>
      <p:ext uri="{BB962C8B-B14F-4D97-AF65-F5344CB8AC3E}">
        <p14:creationId xmlns:p14="http://schemas.microsoft.com/office/powerpoint/2010/main" val="127936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5285-ACBF-2E4D-86EB-783955EF8223}"/>
              </a:ext>
            </a:extLst>
          </p:cNvPr>
          <p:cNvSpPr txBox="1">
            <a:spLocks noGrp="1"/>
          </p:cNvSpPr>
          <p:nvPr>
            <p:ph type="title"/>
          </p:nvPr>
        </p:nvSpPr>
        <p:spPr>
          <a:xfrm>
            <a:off x="693736" y="377820"/>
            <a:ext cx="3251204" cy="1323978"/>
          </a:xfrm>
        </p:spPr>
        <p:txBody>
          <a:bodyPr anchor="b"/>
          <a:lstStyle>
            <a:lvl1pPr>
              <a:defRPr lang="en-GB" sz="3200"/>
            </a:lvl1pPr>
          </a:lstStyle>
          <a:p>
            <a:pPr lvl="0"/>
            <a:r>
              <a:rPr lang="en-GB"/>
              <a:t>Click to edit Master title style</a:t>
            </a:r>
            <a:endParaRPr lang="en-US"/>
          </a:p>
        </p:txBody>
      </p:sp>
      <p:sp>
        <p:nvSpPr>
          <p:cNvPr id="3" name="Picture Placeholder 2">
            <a:extLst>
              <a:ext uri="{FF2B5EF4-FFF2-40B4-BE49-F238E27FC236}">
                <a16:creationId xmlns:a16="http://schemas.microsoft.com/office/drawing/2014/main" id="{F59C2ED4-B9FF-C84D-9605-2A1781AA1069}"/>
              </a:ext>
            </a:extLst>
          </p:cNvPr>
          <p:cNvSpPr txBox="1">
            <a:spLocks noGrp="1"/>
          </p:cNvSpPr>
          <p:nvPr>
            <p:ph type="pic" idx="1"/>
          </p:nvPr>
        </p:nvSpPr>
        <p:spPr>
          <a:xfrm>
            <a:off x="4286249" y="815973"/>
            <a:ext cx="5102223" cy="4030666"/>
          </a:xfrm>
        </p:spPr>
        <p:txBody>
          <a:bodyPr/>
          <a:lstStyle>
            <a:lvl1pPr>
              <a:defRPr lang="en-US"/>
            </a:lvl1pPr>
          </a:lstStyle>
          <a:p>
            <a:pPr lvl="0"/>
            <a:endParaRPr lang="en-US"/>
          </a:p>
        </p:txBody>
      </p:sp>
      <p:sp>
        <p:nvSpPr>
          <p:cNvPr id="4" name="Text Placeholder 3">
            <a:extLst>
              <a:ext uri="{FF2B5EF4-FFF2-40B4-BE49-F238E27FC236}">
                <a16:creationId xmlns:a16="http://schemas.microsoft.com/office/drawing/2014/main" id="{AB1EC8FD-CF30-1648-B7D4-F041DDDEA832}"/>
              </a:ext>
            </a:extLst>
          </p:cNvPr>
          <p:cNvSpPr txBox="1">
            <a:spLocks noGrp="1"/>
          </p:cNvSpPr>
          <p:nvPr>
            <p:ph type="body" idx="2"/>
          </p:nvPr>
        </p:nvSpPr>
        <p:spPr>
          <a:xfrm>
            <a:off x="693736" y="1701798"/>
            <a:ext cx="3251204" cy="3151186"/>
          </a:xfrm>
        </p:spPr>
        <p:txBody>
          <a:bodyPr/>
          <a:lstStyle>
            <a:lvl1pPr>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C394CECE-D9C7-3641-ADAB-B896DA1FC4AA}"/>
              </a:ext>
            </a:extLst>
          </p:cNvPr>
          <p:cNvSpPr txBox="1">
            <a:spLocks noGrp="1"/>
          </p:cNvSpPr>
          <p:nvPr>
            <p:ph type="dt" sz="half" idx="7"/>
          </p:nvPr>
        </p:nvSpPr>
        <p:spPr/>
        <p:txBody>
          <a:bodyPr/>
          <a:lstStyle>
            <a:lvl1pPr>
              <a:defRPr/>
            </a:lvl1pPr>
          </a:lstStyle>
          <a:p>
            <a:pPr lvl="0"/>
            <a:endParaRPr lang="pt-BR"/>
          </a:p>
        </p:txBody>
      </p:sp>
      <p:sp>
        <p:nvSpPr>
          <p:cNvPr id="6" name="Footer Placeholder 5">
            <a:extLst>
              <a:ext uri="{FF2B5EF4-FFF2-40B4-BE49-F238E27FC236}">
                <a16:creationId xmlns:a16="http://schemas.microsoft.com/office/drawing/2014/main" id="{D8EDD91F-A52E-FC4F-8506-6D6722BF375B}"/>
              </a:ext>
            </a:extLst>
          </p:cNvPr>
          <p:cNvSpPr txBox="1">
            <a:spLocks noGrp="1"/>
          </p:cNvSpPr>
          <p:nvPr>
            <p:ph type="ftr" sz="quarter" idx="9"/>
          </p:nvPr>
        </p:nvSpPr>
        <p:spPr/>
        <p:txBody>
          <a:bodyPr/>
          <a:lstStyle>
            <a:lvl1pPr>
              <a:defRPr/>
            </a:lvl1pPr>
          </a:lstStyle>
          <a:p>
            <a:pPr lvl="0"/>
            <a:endParaRPr lang="pt-BR"/>
          </a:p>
        </p:txBody>
      </p:sp>
      <p:sp>
        <p:nvSpPr>
          <p:cNvPr id="7" name="Slide Number Placeholder 6">
            <a:extLst>
              <a:ext uri="{FF2B5EF4-FFF2-40B4-BE49-F238E27FC236}">
                <a16:creationId xmlns:a16="http://schemas.microsoft.com/office/drawing/2014/main" id="{0D4B7CE8-C004-234C-B010-B09703674634}"/>
              </a:ext>
            </a:extLst>
          </p:cNvPr>
          <p:cNvSpPr txBox="1">
            <a:spLocks noGrp="1"/>
          </p:cNvSpPr>
          <p:nvPr>
            <p:ph type="sldNum" sz="quarter" idx="8"/>
          </p:nvPr>
        </p:nvSpPr>
        <p:spPr/>
        <p:txBody>
          <a:bodyPr/>
          <a:lstStyle>
            <a:lvl1pPr>
              <a:defRPr/>
            </a:lvl1pPr>
          </a:lstStyle>
          <a:p>
            <a:pPr lvl="0"/>
            <a:fld id="{7DA2CDEA-77E0-6E4B-AF51-FB2061E561DC}" type="slidenum">
              <a:t>‹#›</a:t>
            </a:fld>
            <a:endParaRPr lang="pt-BR"/>
          </a:p>
        </p:txBody>
      </p:sp>
    </p:spTree>
    <p:extLst>
      <p:ext uri="{BB962C8B-B14F-4D97-AF65-F5344CB8AC3E}">
        <p14:creationId xmlns:p14="http://schemas.microsoft.com/office/powerpoint/2010/main" val="79461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67A2A-151D-3141-A4CF-2DEEB3B0E4A4}"/>
              </a:ext>
            </a:extLst>
          </p:cNvPr>
          <p:cNvSpPr txBox="1">
            <a:spLocks noGrp="1"/>
          </p:cNvSpPr>
          <p:nvPr>
            <p:ph type="title"/>
          </p:nvPr>
        </p:nvSpPr>
        <p:spPr>
          <a:xfrm>
            <a:off x="503998" y="226076"/>
            <a:ext cx="9071643" cy="946440"/>
          </a:xfrm>
          <a:prstGeom prst="rect">
            <a:avLst/>
          </a:prstGeom>
          <a:noFill/>
          <a:ln>
            <a:noFill/>
          </a:ln>
        </p:spPr>
        <p:txBody>
          <a:bodyPr vert="horz" wrap="square" lIns="0" tIns="0" rIns="0" bIns="0" anchor="ctr" anchorCtr="1" compatLnSpc="1">
            <a:noAutofit/>
          </a:bodyPr>
          <a:lstStyle/>
          <a:p>
            <a:pPr lvl="0"/>
            <a:endParaRPr lang="pt-BR"/>
          </a:p>
        </p:txBody>
      </p:sp>
      <p:sp>
        <p:nvSpPr>
          <p:cNvPr id="3" name="Text Placeholder 2">
            <a:extLst>
              <a:ext uri="{FF2B5EF4-FFF2-40B4-BE49-F238E27FC236}">
                <a16:creationId xmlns:a16="http://schemas.microsoft.com/office/drawing/2014/main" id="{D8E791F6-0C04-8041-A345-4F8ED5A94657}"/>
              </a:ext>
            </a:extLst>
          </p:cNvPr>
          <p:cNvSpPr txBox="1">
            <a:spLocks noGrp="1"/>
          </p:cNvSpPr>
          <p:nvPr>
            <p:ph type="body" idx="1"/>
          </p:nvPr>
        </p:nvSpPr>
        <p:spPr>
          <a:xfrm>
            <a:off x="503998" y="1326602"/>
            <a:ext cx="9071643" cy="3288237"/>
          </a:xfrm>
          <a:prstGeom prst="rect">
            <a:avLst/>
          </a:prstGeom>
          <a:noFill/>
          <a:ln>
            <a:noFill/>
          </a:ln>
        </p:spPr>
        <p:txBody>
          <a:bodyPr vert="horz" wrap="square" lIns="0" tIns="0" rIns="0" bIns="0" anchor="t" anchorCtr="0" compatLnSpc="1">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035F9FCB-A595-F446-B678-50D2A441F997}"/>
              </a:ext>
            </a:extLst>
          </p:cNvPr>
          <p:cNvSpPr txBox="1">
            <a:spLocks noGrp="1"/>
          </p:cNvSpPr>
          <p:nvPr>
            <p:ph type="dt" sz="half" idx="2"/>
          </p:nvPr>
        </p:nvSpPr>
        <p:spPr>
          <a:xfrm>
            <a:off x="503998" y="5165281"/>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pt-B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pt-BR"/>
          </a:p>
        </p:txBody>
      </p:sp>
      <p:sp>
        <p:nvSpPr>
          <p:cNvPr id="5" name="Footer Placeholder 4">
            <a:extLst>
              <a:ext uri="{FF2B5EF4-FFF2-40B4-BE49-F238E27FC236}">
                <a16:creationId xmlns:a16="http://schemas.microsoft.com/office/drawing/2014/main" id="{FFA76115-8BF7-FF46-837A-C39D765D3EB0}"/>
              </a:ext>
            </a:extLst>
          </p:cNvPr>
          <p:cNvSpPr txBox="1">
            <a:spLocks noGrp="1"/>
          </p:cNvSpPr>
          <p:nvPr>
            <p:ph type="ftr" sz="quarter" idx="3"/>
          </p:nvPr>
        </p:nvSpPr>
        <p:spPr>
          <a:xfrm>
            <a:off x="3447361" y="5165281"/>
            <a:ext cx="3194995" cy="390604"/>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pt-B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pt-BR"/>
          </a:p>
        </p:txBody>
      </p:sp>
      <p:sp>
        <p:nvSpPr>
          <p:cNvPr id="6" name="Slide Number Placeholder 5">
            <a:extLst>
              <a:ext uri="{FF2B5EF4-FFF2-40B4-BE49-F238E27FC236}">
                <a16:creationId xmlns:a16="http://schemas.microsoft.com/office/drawing/2014/main" id="{64F09AB3-047B-A046-B5C0-0ED57A1355A6}"/>
              </a:ext>
            </a:extLst>
          </p:cNvPr>
          <p:cNvSpPr txBox="1">
            <a:spLocks noGrp="1"/>
          </p:cNvSpPr>
          <p:nvPr>
            <p:ph type="sldNum" sz="quarter" idx="4"/>
          </p:nvPr>
        </p:nvSpPr>
        <p:spPr>
          <a:xfrm>
            <a:off x="7227362" y="5165281"/>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pt-BR"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F4D8AFAB-D077-E14E-A4A8-68C1223DF126}" type="slidenum">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pt-BR" sz="4400" b="0" i="0" u="none" strike="noStrike" kern="1200" cap="none" spc="0" baseline="0">
          <a:solidFill>
            <a:srgbClr val="000000"/>
          </a:solidFill>
          <a:highlight>
            <a:scrgbClr r="0" g="0" b="0">
              <a:alpha val="0"/>
            </a:scrgbClr>
          </a:highlight>
          <a:uFillTx/>
          <a:latin typeface="Liberation Sans" pitchFamily="18"/>
        </a:defRPr>
      </a:lvl1pPr>
    </p:titleStyle>
    <p:bodyStyle>
      <a:lvl1pPr marL="0" marR="0" lvl="0" indent="0" defTabSz="914400" rtl="0" fontAlgn="auto" hangingPunct="0">
        <a:lnSpc>
          <a:spcPct val="100000"/>
        </a:lnSpc>
        <a:spcBef>
          <a:spcPts val="1415"/>
        </a:spcBef>
        <a:spcAft>
          <a:spcPts val="0"/>
        </a:spcAft>
        <a:buNone/>
        <a:tabLst/>
        <a:defRPr lang="en-GB" sz="3200" b="0" i="0" u="none" strike="noStrike" kern="1200" cap="none" spc="0" baseline="0">
          <a:solidFill>
            <a:srgbClr val="000000"/>
          </a:solidFill>
          <a:highlight>
            <a:scrgbClr r="0" g="0" b="0">
              <a:alpha val="0"/>
            </a:scrgbClr>
          </a:highlight>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GB"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GB"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CE4D-E39A-CD4F-B031-59C817334EA0}"/>
              </a:ext>
            </a:extLst>
          </p:cNvPr>
          <p:cNvSpPr txBox="1">
            <a:spLocks noGrp="1"/>
          </p:cNvSpPr>
          <p:nvPr>
            <p:ph type="title" idx="4294967295"/>
          </p:nvPr>
        </p:nvSpPr>
        <p:spPr>
          <a:xfrm>
            <a:off x="431999" y="720720"/>
            <a:ext cx="9071643" cy="1248841"/>
          </a:xfrm>
        </p:spPr>
        <p:txBody>
          <a:bodyPr/>
          <a:lstStyle/>
          <a:p>
            <a:pPr lvl="0"/>
            <a:r>
              <a:rPr lang="en-US" sz="6000"/>
              <a:t>SCIE1500</a:t>
            </a:r>
            <a:br>
              <a:rPr lang="en-US" sz="6000"/>
            </a:br>
            <a:r>
              <a:rPr lang="en-US" sz="2800">
                <a:solidFill>
                  <a:srgbClr val="999999"/>
                </a:solidFill>
              </a:rPr>
              <a:t>Week 1   Laboratory</a:t>
            </a:r>
          </a:p>
        </p:txBody>
      </p:sp>
      <p:sp>
        <p:nvSpPr>
          <p:cNvPr id="3" name="TextBox 2">
            <a:extLst>
              <a:ext uri="{FF2B5EF4-FFF2-40B4-BE49-F238E27FC236}">
                <a16:creationId xmlns:a16="http://schemas.microsoft.com/office/drawing/2014/main" id="{D1ADF01F-AE99-EB48-8D37-AF85D39325BE}"/>
              </a:ext>
            </a:extLst>
          </p:cNvPr>
          <p:cNvSpPr txBox="1"/>
          <p:nvPr/>
        </p:nvSpPr>
        <p:spPr>
          <a:xfrm>
            <a:off x="504355" y="3024003"/>
            <a:ext cx="9162150" cy="1540315"/>
          </a:xfrm>
          <a:prstGeom prst="rect">
            <a:avLst/>
          </a:prstGeom>
          <a:no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Analysis of Global Plastics Production Data</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&amp; </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Software set 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C251C19E-F639-3548-8F24-2836657DCE29}"/>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4C9134D8-8A39-BE4F-BA42-258D75836433}"/>
              </a:ext>
            </a:extLst>
          </p:cNvPr>
          <p:cNvSpPr txBox="1"/>
          <p:nvPr/>
        </p:nvSpPr>
        <p:spPr>
          <a:xfrm>
            <a:off x="0" y="13679"/>
            <a:ext cx="9366903"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uFillTx/>
                <a:latin typeface="Liberation Sans" pitchFamily="18"/>
                <a:ea typeface="Noto Sans CJK SC" pitchFamily="2"/>
                <a:cs typeface="Lohit Devanagari" pitchFamily="2"/>
              </a:rPr>
              <a:t>Explore data: What do you observe about the data?</a:t>
            </a:r>
          </a:p>
        </p:txBody>
      </p:sp>
      <p:pic>
        <p:nvPicPr>
          <p:cNvPr id="4" name="">
            <a:extLst>
              <a:ext uri="{FF2B5EF4-FFF2-40B4-BE49-F238E27FC236}">
                <a16:creationId xmlns:a16="http://schemas.microsoft.com/office/drawing/2014/main" id="{3D4DBFB0-8569-D746-87E9-43F43FED7494}"/>
              </a:ext>
            </a:extLst>
          </p:cNvPr>
          <p:cNvPicPr>
            <a:picLocks noChangeAspect="1"/>
          </p:cNvPicPr>
          <p:nvPr/>
        </p:nvPicPr>
        <p:blipFill>
          <a:blip r:embed="rId3">
            <a:lum/>
            <a:alphaModFix/>
          </a:blip>
          <a:srcRect/>
          <a:stretch>
            <a:fillRect/>
          </a:stretch>
        </p:blipFill>
        <p:spPr>
          <a:xfrm>
            <a:off x="71999" y="691917"/>
            <a:ext cx="6157075" cy="1765075"/>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7C254D-41D5-774A-A0D8-1DFDEAC5943F}"/>
              </a:ext>
            </a:extLst>
          </p:cNvPr>
          <p:cNvSpPr txBox="1"/>
          <p:nvPr/>
        </p:nvSpPr>
        <p:spPr>
          <a:xfrm>
            <a:off x="860614" y="499463"/>
            <a:ext cx="7222991" cy="480131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The next step is a good place to discuss what functional form would be suitable: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342900" marR="0" lvl="0" indent="-342900" algn="l" defTabSz="914400" rtl="0" fontAlgn="auto" hangingPunct="1">
              <a:lnSpc>
                <a:spcPct val="100000"/>
              </a:lnSpc>
              <a:spcBef>
                <a:spcPts val="0"/>
              </a:spcBef>
              <a:spcAft>
                <a:spcPts val="0"/>
              </a:spcAft>
              <a:buSzPct val="100000"/>
              <a:buAutoNum type="arabicParen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Linear too simple – assumes plastic production goes up by same amount every year,</a:t>
            </a:r>
          </a:p>
          <a:p>
            <a:pPr marL="342900" marR="0" lvl="0" indent="-342900" algn="l" defTabSz="914400" rtl="0" fontAlgn="auto" hangingPunct="1">
              <a:lnSpc>
                <a:spcPct val="100000"/>
              </a:lnSpc>
              <a:spcBef>
                <a:spcPts val="0"/>
              </a:spcBef>
              <a:spcAft>
                <a:spcPts val="0"/>
              </a:spcAft>
              <a:buSzPct val="100000"/>
              <a:buAutoNum type="arabicParen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342900" marR="0" lvl="0" indent="-342900" algn="l" defTabSz="914400" rtl="0" fontAlgn="auto" hangingPunct="1">
              <a:lnSpc>
                <a:spcPct val="100000"/>
              </a:lnSpc>
              <a:spcBef>
                <a:spcPts val="0"/>
              </a:spcBef>
              <a:spcAft>
                <a:spcPts val="0"/>
              </a:spcAft>
              <a:buSzPct val="100000"/>
              <a:buAutoNum type="arabicParen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Exponential – would capture the fact that the annual increase accelerated over time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GPP</a:t>
            </a:r>
            <a:r>
              <a:rPr lang="en-US" sz="1800" b="0" i="0" u="none" strike="noStrike" kern="1200" cap="none" spc="0" baseline="-25000">
                <a:solidFill>
                  <a:srgbClr val="000000"/>
                </a:solidFill>
                <a:uFillTx/>
                <a:latin typeface="Calibri"/>
              </a:rPr>
              <a:t>t</a:t>
            </a:r>
            <a:r>
              <a:rPr lang="en-US" sz="1800" b="0" i="0" u="none" strike="noStrike" kern="1200" cap="none" spc="0" baseline="0">
                <a:solidFill>
                  <a:srgbClr val="000000"/>
                </a:solidFill>
                <a:uFillTx/>
                <a:latin typeface="Calibri"/>
              </a:rPr>
              <a:t>= A</a:t>
            </a:r>
            <a:r>
              <a:rPr lang="en-US" sz="1800" b="0" i="0" u="none" strike="noStrike" kern="1200" cap="none" spc="0" baseline="-25000">
                <a:solidFill>
                  <a:srgbClr val="000000"/>
                </a:solidFill>
                <a:uFillTx/>
                <a:latin typeface="Calibri"/>
              </a:rPr>
              <a:t>0</a:t>
            </a:r>
            <a:r>
              <a:rPr lang="en-US" sz="1800" b="0" i="0" u="none" strike="noStrike" kern="1200" cap="none" spc="0" baseline="0">
                <a:solidFill>
                  <a:srgbClr val="000000"/>
                </a:solidFill>
                <a:uFillTx/>
                <a:latin typeface="Calibri"/>
              </a:rPr>
              <a:t>*exp(rt) could be better (constant growth rate better fit than constant slope)</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Note: we may or may not insist that A</a:t>
            </a:r>
            <a:r>
              <a:rPr lang="en-US" sz="1800" b="0" i="0" u="none" strike="noStrike" kern="1200" cap="none" spc="0" baseline="-25000">
                <a:solidFill>
                  <a:srgbClr val="000000"/>
                </a:solidFill>
                <a:uFillTx/>
                <a:latin typeface="Calibri"/>
              </a:rPr>
              <a:t>0</a:t>
            </a:r>
            <a:r>
              <a:rPr lang="en-US" sz="1800" b="0" i="0" u="none" strike="noStrike" kern="1200" cap="none" spc="0" baseline="0">
                <a:solidFill>
                  <a:srgbClr val="000000"/>
                </a:solidFill>
                <a:uFillTx/>
                <a:latin typeface="Calibri"/>
              </a:rPr>
              <a:t>= GPP</a:t>
            </a:r>
            <a:r>
              <a:rPr lang="en-US" sz="1800" b="0" i="0" u="none" strike="noStrike" kern="1200" cap="none" spc="0" baseline="-25000">
                <a:solidFill>
                  <a:srgbClr val="000000"/>
                </a:solidFill>
                <a:uFillTx/>
                <a:latin typeface="Calibri"/>
              </a:rPr>
              <a:t>o</a:t>
            </a:r>
            <a:r>
              <a:rPr lang="en-US" sz="1800" b="0" i="0" u="none" strike="noStrike" kern="1200" cap="none" spc="0" baseline="0">
                <a:solidFill>
                  <a:srgbClr val="000000"/>
                </a:solidFill>
                <a:uFillTx/>
                <a:latin typeface="Calibri"/>
              </a:rPr>
              <a:t>?</a:t>
            </a:r>
          </a:p>
          <a:p>
            <a:pPr marL="342900" marR="0" lvl="0" indent="-342900" algn="l" defTabSz="914400" rtl="0" fontAlgn="auto" hangingPunct="1">
              <a:lnSpc>
                <a:spcPct val="100000"/>
              </a:lnSpc>
              <a:spcBef>
                <a:spcPts val="0"/>
              </a:spcBef>
              <a:spcAft>
                <a:spcPts val="0"/>
              </a:spcAft>
              <a:buSzPct val="100000"/>
              <a:buAutoNum type="arabicParen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But exponential is not necessarily the best fit. How about quadratic? We could explore that as well if we wished.</a:t>
            </a:r>
          </a:p>
          <a:p>
            <a:pPr marL="342900" marR="0" lvl="0" indent="-342900" algn="l" defTabSz="914400" rtl="0" fontAlgn="auto" hangingPunct="1">
              <a:lnSpc>
                <a:spcPct val="100000"/>
              </a:lnSpc>
              <a:spcBef>
                <a:spcPts val="0"/>
              </a:spcBef>
              <a:spcAft>
                <a:spcPts val="0"/>
              </a:spcAft>
              <a:buSzPct val="100000"/>
              <a:buAutoNum type="arabicParen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	 GPP</a:t>
            </a:r>
            <a:r>
              <a:rPr lang="en-US" sz="1800" b="0" i="0" u="none" strike="noStrike" kern="1200" cap="none" spc="0" baseline="-25000">
                <a:solidFill>
                  <a:srgbClr val="000000"/>
                </a:solidFill>
                <a:uFillTx/>
                <a:latin typeface="Calibri"/>
              </a:rPr>
              <a:t>t</a:t>
            </a:r>
            <a:r>
              <a:rPr lang="en-US" sz="1800" b="0" i="0" u="none" strike="noStrike" kern="1200" cap="none" spc="0" baseline="0">
                <a:solidFill>
                  <a:srgbClr val="000000"/>
                </a:solidFill>
                <a:uFillTx/>
                <a:latin typeface="Calibri"/>
              </a:rPr>
              <a:t>= at</a:t>
            </a:r>
            <a:r>
              <a:rPr lang="en-US" sz="1800" b="0" i="0" u="none" strike="noStrike" kern="1200" cap="none" spc="0" baseline="30000">
                <a:solidFill>
                  <a:srgbClr val="000000"/>
                </a:solidFill>
                <a:uFillTx/>
                <a:latin typeface="Calibri"/>
              </a:rPr>
              <a:t>2</a:t>
            </a:r>
            <a:r>
              <a:rPr lang="en-US" sz="1800" b="0" i="0" u="none" strike="noStrike" kern="1200" cap="none" spc="0" baseline="0">
                <a:solidFill>
                  <a:srgbClr val="000000"/>
                </a:solidFill>
                <a:uFillTx/>
                <a:latin typeface="Calibri"/>
              </a:rPr>
              <a:t> + bt + c</a:t>
            </a:r>
          </a:p>
          <a:p>
            <a:pPr marL="342900" marR="0" lvl="0" indent="-342900" algn="l" defTabSz="914400" rtl="0" fontAlgn="auto" hangingPunct="1">
              <a:lnSpc>
                <a:spcPct val="100000"/>
              </a:lnSpc>
              <a:spcBef>
                <a:spcPts val="0"/>
              </a:spcBef>
              <a:spcAft>
                <a:spcPts val="0"/>
              </a:spcAft>
              <a:buSzPct val="100000"/>
              <a:buAutoNum type="arabicParen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342900" marR="0" lvl="0" indent="-342900" algn="l" defTabSz="914400" rtl="0" fontAlgn="auto" hangingPunct="1">
              <a:lnSpc>
                <a:spcPct val="100000"/>
              </a:lnSpc>
              <a:spcBef>
                <a:spcPts val="0"/>
              </a:spcBef>
              <a:spcAft>
                <a:spcPts val="0"/>
              </a:spcAft>
              <a:buSzPct val="100000"/>
              <a:buAutoNum type="arabicParen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Let’s do things in steps. First, by exploring the growth rates.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6D699F33-C1E3-E048-85BA-91FFA32B4222}"/>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398B7D72-5672-1F4D-8A5C-4AD381E6AB72}"/>
              </a:ext>
            </a:extLst>
          </p:cNvPr>
          <p:cNvSpPr txBox="1"/>
          <p:nvPr/>
        </p:nvSpPr>
        <p:spPr>
          <a:xfrm>
            <a:off x="0" y="13679"/>
            <a:ext cx="9531367"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uFillTx/>
                <a:latin typeface="Liberation Sans" pitchFamily="18"/>
                <a:ea typeface="Noto Sans CJK SC" pitchFamily="2"/>
                <a:cs typeface="Lohit Devanagari" pitchFamily="2"/>
              </a:rPr>
              <a:t>Visualise data: What form of function would fit data?</a:t>
            </a:r>
          </a:p>
        </p:txBody>
      </p:sp>
      <p:pic>
        <p:nvPicPr>
          <p:cNvPr id="4" name="Picture 5">
            <a:extLst>
              <a:ext uri="{FF2B5EF4-FFF2-40B4-BE49-F238E27FC236}">
                <a16:creationId xmlns:a16="http://schemas.microsoft.com/office/drawing/2014/main" id="{6984C158-5244-984C-84CF-66EAEA1B3093}"/>
              </a:ext>
            </a:extLst>
          </p:cNvPr>
          <p:cNvPicPr>
            <a:picLocks noChangeAspect="1"/>
          </p:cNvPicPr>
          <p:nvPr/>
        </p:nvPicPr>
        <p:blipFill>
          <a:blip r:embed="rId3">
            <a:lum/>
            <a:alphaModFix/>
          </a:blip>
          <a:srcRect/>
          <a:stretch>
            <a:fillRect/>
          </a:stretch>
        </p:blipFill>
        <p:spPr>
          <a:xfrm>
            <a:off x="223762" y="1154036"/>
            <a:ext cx="5060518" cy="770034"/>
          </a:xfrm>
          <a:prstGeom prst="rect">
            <a:avLst/>
          </a:prstGeom>
          <a:noFill/>
          <a:ln cap="flat">
            <a:noFill/>
          </a:ln>
        </p:spPr>
      </p:pic>
      <p:graphicFrame>
        <p:nvGraphicFramePr>
          <p:cNvPr id="5" name="Chart 6">
            <a:extLst>
              <a:ext uri="{FF2B5EF4-FFF2-40B4-BE49-F238E27FC236}">
                <a16:creationId xmlns:a16="http://schemas.microsoft.com/office/drawing/2014/main" id="{C27A0E88-4AF7-D24A-9F1A-320BA1A9A596}"/>
              </a:ext>
            </a:extLst>
          </p:cNvPr>
          <p:cNvGraphicFramePr/>
          <p:nvPr/>
        </p:nvGraphicFramePr>
        <p:xfrm>
          <a:off x="3317406" y="2190710"/>
          <a:ext cx="5500079" cy="301771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3D77A4D-3888-B748-8FD5-C7ACF479A2D4}"/>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F0EA0C78-7AC8-F749-8A2F-74675DCA92FB}"/>
              </a:ext>
            </a:extLst>
          </p:cNvPr>
          <p:cNvSpPr txBox="1"/>
          <p:nvPr/>
        </p:nvSpPr>
        <p:spPr>
          <a:xfrm>
            <a:off x="0" y="13679"/>
            <a:ext cx="6083823"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uFillTx/>
                <a:latin typeface="Liberation Sans" pitchFamily="18"/>
                <a:ea typeface="Noto Sans CJK SC" pitchFamily="2"/>
                <a:cs typeface="Lohit Devanagari" pitchFamily="2"/>
              </a:rPr>
              <a:t>Calculate growth rate figures</a:t>
            </a:r>
          </a:p>
        </p:txBody>
      </p:sp>
      <p:sp>
        <p:nvSpPr>
          <p:cNvPr id="4" name="TextBox 3">
            <a:extLst>
              <a:ext uri="{FF2B5EF4-FFF2-40B4-BE49-F238E27FC236}">
                <a16:creationId xmlns:a16="http://schemas.microsoft.com/office/drawing/2014/main" id="{A62E6535-D5AD-C147-8516-AC75625065B9}"/>
              </a:ext>
            </a:extLst>
          </p:cNvPr>
          <p:cNvSpPr txBox="1"/>
          <p:nvPr/>
        </p:nvSpPr>
        <p:spPr>
          <a:xfrm>
            <a:off x="112315" y="1021677"/>
            <a:ext cx="8390223" cy="168362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pt-BR" sz="1800" b="1" i="0" u="none" strike="noStrike" kern="1200" cap="none" spc="0" baseline="0">
                <a:solidFill>
                  <a:srgbClr val="000000"/>
                </a:solidFill>
                <a:uFillTx/>
                <a:latin typeface="Liberation Sans" pitchFamily="18"/>
                <a:ea typeface="Noto Sans CJK SC" pitchFamily="2"/>
                <a:cs typeface="Lohit Devanagari" pitchFamily="2"/>
              </a:rPr>
              <a:t>Growth rate can be calculated in diferente ways.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pt-BR" sz="1800" b="1" i="0" u="none" strike="noStrike" kern="1200" cap="none" spc="0" baseline="0">
                <a:solidFill>
                  <a:srgbClr val="000000"/>
                </a:solidFill>
                <a:uFillTx/>
                <a:latin typeface="Liberation Sans" pitchFamily="18"/>
                <a:ea typeface="Noto Sans CJK SC" pitchFamily="2"/>
                <a:cs typeface="Lohit Devanagari" pitchFamily="2"/>
              </a:rPr>
              <a:t>Usual way: GrowthRate 1 = (New value – Old value)/Old value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pt-BR" sz="1800" b="1" i="0" u="none" strike="noStrike" kern="1200" cap="none" spc="0" baseline="0">
                <a:solidFill>
                  <a:srgbClr val="000000"/>
                </a:solidFill>
                <a:uFillTx/>
                <a:latin typeface="Liberation Sans" pitchFamily="18"/>
                <a:ea typeface="Noto Sans CJK SC" pitchFamily="2"/>
                <a:cs typeface="Lohit Devanagari" pitchFamily="2"/>
              </a:rPr>
              <a:t>Using log: GrowthRate 2 = log(New value/Old value)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pt-BR" sz="1800" b="1" i="0" u="none" strike="noStrike" kern="1200" cap="none" spc="0" baseline="0">
                <a:solidFill>
                  <a:srgbClr val="000000"/>
                </a:solidFill>
                <a:uFillTx/>
                <a:latin typeface="Liberation Sans" pitchFamily="18"/>
                <a:ea typeface="Noto Sans CJK SC" pitchFamily="2"/>
                <a:cs typeface="Lohit Devanagari" pitchFamily="2"/>
              </a:rPr>
              <a:t>Create columns in Excel to do both. How similar are they?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1" i="0" u="none" strike="noStrike" kern="1200" cap="none" spc="0" baseline="0">
              <a:solidFill>
                <a:srgbClr val="000000"/>
              </a:solidFill>
              <a:uFillTx/>
              <a:latin typeface="Liberation Sans" pitchFamily="18"/>
              <a:ea typeface="Noto Sans CJK SC" pitchFamily="2"/>
              <a:cs typeface="Lohit Devanagar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pt-BR" sz="1800" b="1" i="0" u="none" strike="noStrike" kern="1200" cap="none" spc="0" baseline="0">
                <a:solidFill>
                  <a:srgbClr val="FF0000"/>
                </a:solidFill>
                <a:uFillTx/>
                <a:latin typeface="Liberation Sans" pitchFamily="18"/>
                <a:ea typeface="Noto Sans CJK SC" pitchFamily="2"/>
                <a:cs typeface="Lohit Devanagari" pitchFamily="2"/>
              </a:rPr>
              <a:t>Leo, the growth rate below is diferente from what is in Excel (GR1 and GR2)</a:t>
            </a:r>
          </a:p>
        </p:txBody>
      </p:sp>
      <p:pic>
        <p:nvPicPr>
          <p:cNvPr id="5" name="">
            <a:extLst>
              <a:ext uri="{FF2B5EF4-FFF2-40B4-BE49-F238E27FC236}">
                <a16:creationId xmlns:a16="http://schemas.microsoft.com/office/drawing/2014/main" id="{A1E1441C-9840-154A-9BEC-CB387A96D234}"/>
              </a:ext>
            </a:extLst>
          </p:cNvPr>
          <p:cNvPicPr>
            <a:picLocks noChangeAspect="1"/>
          </p:cNvPicPr>
          <p:nvPr/>
        </p:nvPicPr>
        <p:blipFill>
          <a:blip r:embed="rId3">
            <a:lum/>
            <a:alphaModFix/>
          </a:blip>
          <a:srcRect/>
          <a:stretch>
            <a:fillRect/>
          </a:stretch>
        </p:blipFill>
        <p:spPr>
          <a:xfrm>
            <a:off x="369371" y="2835270"/>
            <a:ext cx="3590638" cy="2647434"/>
          </a:xfrm>
          <a:prstGeom prst="rect">
            <a:avLst/>
          </a:prstGeom>
          <a:noFill/>
          <a:ln cap="flat">
            <a:noFill/>
          </a:ln>
        </p:spPr>
      </p:pic>
      <p:pic>
        <p:nvPicPr>
          <p:cNvPr id="6" name="">
            <a:extLst>
              <a:ext uri="{FF2B5EF4-FFF2-40B4-BE49-F238E27FC236}">
                <a16:creationId xmlns:a16="http://schemas.microsoft.com/office/drawing/2014/main" id="{59A03805-AF0A-B243-ABF9-CA80505CDF67}"/>
              </a:ext>
            </a:extLst>
          </p:cNvPr>
          <p:cNvPicPr>
            <a:picLocks noChangeAspect="1"/>
          </p:cNvPicPr>
          <p:nvPr/>
        </p:nvPicPr>
        <p:blipFill>
          <a:blip r:embed="rId4">
            <a:lum/>
            <a:alphaModFix/>
          </a:blip>
          <a:srcRect/>
          <a:stretch>
            <a:fillRect/>
          </a:stretch>
        </p:blipFill>
        <p:spPr>
          <a:xfrm>
            <a:off x="4041318" y="3982330"/>
            <a:ext cx="4409639" cy="1333076"/>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C6960170-5E68-8D4D-84C2-D51945EB5981}"/>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DC4F5C97-4348-0E48-AE04-17524063F0A5}"/>
              </a:ext>
            </a:extLst>
          </p:cNvPr>
          <p:cNvSpPr txBox="1"/>
          <p:nvPr/>
        </p:nvSpPr>
        <p:spPr>
          <a:xfrm>
            <a:off x="0" y="13679"/>
            <a:ext cx="9573109"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uFillTx/>
                <a:latin typeface="Liberation Sans" pitchFamily="18"/>
                <a:ea typeface="Noto Sans CJK SC" pitchFamily="2"/>
                <a:cs typeface="Lohit Devanagari" pitchFamily="2"/>
              </a:rPr>
              <a:t>Fit a better exponential and a quadratic curve to data</a:t>
            </a:r>
          </a:p>
        </p:txBody>
      </p:sp>
      <p:pic>
        <p:nvPicPr>
          <p:cNvPr id="4" name="">
            <a:extLst>
              <a:ext uri="{FF2B5EF4-FFF2-40B4-BE49-F238E27FC236}">
                <a16:creationId xmlns:a16="http://schemas.microsoft.com/office/drawing/2014/main" id="{2025AE79-580D-504B-A54B-3982AC98C145}"/>
              </a:ext>
            </a:extLst>
          </p:cNvPr>
          <p:cNvPicPr>
            <a:picLocks noChangeAspect="1"/>
          </p:cNvPicPr>
          <p:nvPr/>
        </p:nvPicPr>
        <p:blipFill>
          <a:blip r:embed="rId3">
            <a:lum/>
            <a:alphaModFix/>
          </a:blip>
          <a:srcRect/>
          <a:stretch>
            <a:fillRect/>
          </a:stretch>
        </p:blipFill>
        <p:spPr>
          <a:xfrm>
            <a:off x="305638" y="1667518"/>
            <a:ext cx="4374361" cy="3182395"/>
          </a:xfrm>
          <a:prstGeom prst="rect">
            <a:avLst/>
          </a:prstGeom>
          <a:noFill/>
          <a:ln cap="flat">
            <a:noFill/>
          </a:ln>
        </p:spPr>
      </p:pic>
      <p:pic>
        <p:nvPicPr>
          <p:cNvPr id="5" name="">
            <a:extLst>
              <a:ext uri="{FF2B5EF4-FFF2-40B4-BE49-F238E27FC236}">
                <a16:creationId xmlns:a16="http://schemas.microsoft.com/office/drawing/2014/main" id="{F151F64B-6ACF-214B-8142-EA2C2339D1E8}"/>
              </a:ext>
            </a:extLst>
          </p:cNvPr>
          <p:cNvPicPr>
            <a:picLocks noChangeAspect="1"/>
          </p:cNvPicPr>
          <p:nvPr/>
        </p:nvPicPr>
        <p:blipFill>
          <a:blip r:embed="rId4">
            <a:lum/>
            <a:alphaModFix/>
          </a:blip>
          <a:srcRect/>
          <a:stretch>
            <a:fillRect/>
          </a:stretch>
        </p:blipFill>
        <p:spPr>
          <a:xfrm>
            <a:off x="143999" y="4849922"/>
            <a:ext cx="3600001" cy="807479"/>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527C194F-B472-9543-9486-47409BE70471}"/>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4567A0B0-C64F-7246-911D-13E6F713E4C1}"/>
              </a:ext>
            </a:extLst>
          </p:cNvPr>
          <p:cNvSpPr txBox="1"/>
          <p:nvPr/>
        </p:nvSpPr>
        <p:spPr>
          <a:xfrm>
            <a:off x="0" y="13679"/>
            <a:ext cx="6157944"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uFillTx/>
                <a:latin typeface="Liberation Sans" pitchFamily="18"/>
                <a:ea typeface="Noto Sans CJK SC" pitchFamily="2"/>
                <a:cs typeface="Lohit Devanagari" pitchFamily="2"/>
              </a:rPr>
              <a:t>Add a quadratic curve to data</a:t>
            </a:r>
          </a:p>
        </p:txBody>
      </p:sp>
      <p:pic>
        <p:nvPicPr>
          <p:cNvPr id="4" name="Picture 6">
            <a:extLst>
              <a:ext uri="{FF2B5EF4-FFF2-40B4-BE49-F238E27FC236}">
                <a16:creationId xmlns:a16="http://schemas.microsoft.com/office/drawing/2014/main" id="{3ECE1F68-549D-154E-8E3D-E9EC7B548354}"/>
              </a:ext>
            </a:extLst>
          </p:cNvPr>
          <p:cNvPicPr>
            <a:picLocks noChangeAspect="1"/>
          </p:cNvPicPr>
          <p:nvPr/>
        </p:nvPicPr>
        <p:blipFill>
          <a:blip r:embed="rId3">
            <a:lum/>
            <a:alphaModFix/>
          </a:blip>
          <a:srcRect/>
          <a:stretch>
            <a:fillRect/>
          </a:stretch>
        </p:blipFill>
        <p:spPr>
          <a:xfrm>
            <a:off x="6047997" y="4895999"/>
            <a:ext cx="3949558" cy="719998"/>
          </a:xfrm>
          <a:prstGeom prst="rect">
            <a:avLst/>
          </a:prstGeom>
          <a:noFill/>
          <a:ln cap="flat">
            <a:noFill/>
          </a:ln>
        </p:spPr>
      </p:pic>
      <p:pic>
        <p:nvPicPr>
          <p:cNvPr id="5" name="Picture 7">
            <a:extLst>
              <a:ext uri="{FF2B5EF4-FFF2-40B4-BE49-F238E27FC236}">
                <a16:creationId xmlns:a16="http://schemas.microsoft.com/office/drawing/2014/main" id="{1A6B4D64-8BA2-3546-93ED-ABC8113BE29A}"/>
              </a:ext>
            </a:extLst>
          </p:cNvPr>
          <p:cNvPicPr>
            <a:picLocks noChangeAspect="1"/>
          </p:cNvPicPr>
          <p:nvPr/>
        </p:nvPicPr>
        <p:blipFill>
          <a:blip r:embed="rId4">
            <a:lum/>
            <a:alphaModFix/>
          </a:blip>
          <a:srcRect/>
          <a:stretch>
            <a:fillRect/>
          </a:stretch>
        </p:blipFill>
        <p:spPr>
          <a:xfrm>
            <a:off x="5183998" y="1576443"/>
            <a:ext cx="4464000" cy="3247555"/>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31B79B-DE6C-6040-B95E-7892F56FF4B5}"/>
              </a:ext>
            </a:extLst>
          </p:cNvPr>
          <p:cNvSpPr txBox="1"/>
          <p:nvPr/>
        </p:nvSpPr>
        <p:spPr>
          <a:xfrm>
            <a:off x="1021979" y="2465944"/>
            <a:ext cx="4768102" cy="923333"/>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Use a plot title that includes your name and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Upload your fitted quadratic curve as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evidence of your activity for the week in the LMS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91C4C48-C95F-7849-8045-5269B4D57593}"/>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8DBCDD11-FD15-9F4E-BE48-983D1DE1D4CF}"/>
              </a:ext>
            </a:extLst>
          </p:cNvPr>
          <p:cNvSpPr txBox="1"/>
          <p:nvPr/>
        </p:nvSpPr>
        <p:spPr>
          <a:xfrm>
            <a:off x="0" y="13679"/>
            <a:ext cx="6318055"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highlight>
                  <a:scrgbClr r="0" g="0" b="0">
                    <a:alpha val="0"/>
                  </a:scrgbClr>
                </a:highlight>
                <a:uFillTx/>
                <a:latin typeface="Liberation Sans" pitchFamily="18"/>
                <a:ea typeface="Noto Sans CJK SC" pitchFamily="2"/>
                <a:cs typeface="Lohit Devanagari" pitchFamily="2"/>
              </a:rPr>
              <a:t>Objectives for the lab (Week 1)</a:t>
            </a:r>
          </a:p>
        </p:txBody>
      </p:sp>
      <p:sp>
        <p:nvSpPr>
          <p:cNvPr id="4" name="TextBox 3">
            <a:extLst>
              <a:ext uri="{FF2B5EF4-FFF2-40B4-BE49-F238E27FC236}">
                <a16:creationId xmlns:a16="http://schemas.microsoft.com/office/drawing/2014/main" id="{13A62F8D-E11D-4940-B008-F7D7115C04C6}"/>
              </a:ext>
            </a:extLst>
          </p:cNvPr>
          <p:cNvSpPr txBox="1"/>
          <p:nvPr/>
        </p:nvSpPr>
        <p:spPr>
          <a:xfrm>
            <a:off x="291053" y="968020"/>
            <a:ext cx="5013719" cy="4692527"/>
          </a:xfrm>
          <a:prstGeom prst="rect">
            <a:avLst/>
          </a:prstGeom>
          <a:noFill/>
          <a:ln cap="flat">
            <a:noFill/>
          </a:ln>
        </p:spPr>
        <p:txBody>
          <a:bodyPr vert="horz" wrap="square" lIns="90004" tIns="44997" rIns="90004" bIns="44997" anchor="t" anchorCtr="0" compatLnSpc="0">
            <a:spAutoFit/>
          </a:bodyPr>
          <a:lstStyle/>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Discuss any issues about the topic for the week: </a:t>
            </a:r>
            <a:r>
              <a:rPr lang="en-US" sz="1800" b="1" i="0" u="none" strike="noStrike" kern="1200" cap="none" spc="0" baseline="0">
                <a:solidFill>
                  <a:srgbClr val="000000"/>
                </a:solidFill>
                <a:highlight>
                  <a:srgbClr val="FFFF00"/>
                </a:highlight>
                <a:uFillTx/>
                <a:latin typeface="Liberation Serif" pitchFamily="18"/>
                <a:ea typeface="Noto Sans CJK SC" pitchFamily="2"/>
                <a:cs typeface="Lohit Devanagari" pitchFamily="2"/>
              </a:rPr>
              <a:t>Ocean pollution and plastic pollution</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Student questions?</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Comments?</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Discuss </a:t>
            </a:r>
            <a:r>
              <a:rPr lang="en-US" sz="1800" b="1" i="0" u="none" strike="noStrike" kern="1200" cap="none" spc="0" baseline="0">
                <a:solidFill>
                  <a:srgbClr val="000000"/>
                </a:solidFill>
                <a:highlight>
                  <a:srgbClr val="FFFF00"/>
                </a:highlight>
                <a:uFillTx/>
                <a:latin typeface="Liberation Serif" pitchFamily="18"/>
                <a:ea typeface="Noto Sans CJK SC" pitchFamily="2"/>
                <a:cs typeface="Lohit Devanagari" pitchFamily="2"/>
              </a:rPr>
              <a:t>resources</a:t>
            </a:r>
            <a:r>
              <a:rPr lang="en-US" sz="1800" b="1" i="0" u="none" strike="noStrike" kern="1200" cap="none" spc="0" baseline="0">
                <a:solidFill>
                  <a:srgbClr val="000000"/>
                </a:solidFill>
                <a:uFillTx/>
                <a:latin typeface="Liberation Serif" pitchFamily="18"/>
                <a:ea typeface="Noto Sans CJK SC" pitchFamily="2"/>
                <a:cs typeface="Lohit Devanagari" pitchFamily="2"/>
              </a:rPr>
              <a:t> available to support teaching in the unit</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Discuss </a:t>
            </a:r>
            <a:r>
              <a:rPr lang="en-US" sz="1800" b="1" i="0" u="none" strike="noStrike" kern="1200" cap="none" spc="0" baseline="0">
                <a:solidFill>
                  <a:srgbClr val="000000"/>
                </a:solidFill>
                <a:highlight>
                  <a:srgbClr val="FFFF00"/>
                </a:highlight>
                <a:uFillTx/>
                <a:latin typeface="Liberation Serif" pitchFamily="18"/>
                <a:ea typeface="Noto Sans CJK SC" pitchFamily="2"/>
                <a:cs typeface="Lohit Devanagari" pitchFamily="2"/>
              </a:rPr>
              <a:t>software</a:t>
            </a:r>
            <a:r>
              <a:rPr lang="en-US" sz="1800" b="1" i="0" u="none" strike="noStrike" kern="1200" cap="none" spc="0" baseline="0">
                <a:solidFill>
                  <a:srgbClr val="000000"/>
                </a:solidFill>
                <a:uFillTx/>
                <a:latin typeface="Liberation Serif" pitchFamily="18"/>
                <a:ea typeface="Noto Sans CJK SC" pitchFamily="2"/>
                <a:cs typeface="Lohit Devanagari" pitchFamily="2"/>
              </a:rPr>
              <a:t> needs for the unit and set up instr</a:t>
            </a:r>
            <a:r>
              <a:rPr lang="en-US" sz="1800" b="0" i="0" u="none" strike="noStrike" kern="1200" cap="none" spc="0" baseline="0">
                <a:solidFill>
                  <a:srgbClr val="000000"/>
                </a:solidFill>
                <a:uFillTx/>
                <a:latin typeface="Liberation Serif" pitchFamily="18"/>
                <a:ea typeface="Noto Sans CJK SC" pitchFamily="2"/>
                <a:cs typeface="Lohit Devanagari" pitchFamily="2"/>
              </a:rPr>
              <a:t>uc</a:t>
            </a:r>
            <a:r>
              <a:rPr lang="en-US" sz="1800" b="1" i="0" u="none" strike="noStrike" kern="1200" cap="none" spc="0" baseline="0">
                <a:solidFill>
                  <a:srgbClr val="000000"/>
                </a:solidFill>
                <a:uFillTx/>
                <a:latin typeface="Liberation Serif" pitchFamily="18"/>
                <a:ea typeface="Noto Sans CJK SC" pitchFamily="2"/>
                <a:cs typeface="Lohit Devanagari" pitchFamily="2"/>
              </a:rPr>
              <a:t>tions for Jupyter notebooks (Python)</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highlight>
                  <a:srgbClr val="FFFF00"/>
                </a:highlight>
                <a:uFillTx/>
                <a:latin typeface="Liberation Serif" pitchFamily="18"/>
                <a:ea typeface="Noto Sans CJK SC" pitchFamily="2"/>
                <a:cs typeface="Lohit Devanagari" pitchFamily="2"/>
              </a:rPr>
              <a:t>Guided exercises </a:t>
            </a:r>
            <a:r>
              <a:rPr lang="en-US" sz="1800" b="1" i="0" u="none" strike="noStrike" kern="1200" cap="none" spc="0" baseline="0">
                <a:solidFill>
                  <a:srgbClr val="000000"/>
                </a:solidFill>
                <a:uFillTx/>
                <a:latin typeface="Liberation Serif" pitchFamily="18"/>
                <a:ea typeface="Noto Sans CJK SC" pitchFamily="2"/>
                <a:cs typeface="Lohit Devanagari" pitchFamily="2"/>
              </a:rPr>
              <a:t>using global plastics production using Excel</a:t>
            </a:r>
          </a:p>
          <a:p>
            <a:pPr marL="457200" marR="0" lvl="1"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 And may be take a small step in Jupter notebooks (do one simple exercise) if time allows</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erif" pitchFamily="18"/>
                <a:ea typeface="Noto Sans CJK SC" pitchFamily="2"/>
                <a:cs typeface="Lohit Devanagari" pitchFamily="2"/>
              </a:rPr>
              <a:t> </a:t>
            </a: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p:txBody>
      </p:sp>
      <p:pic>
        <p:nvPicPr>
          <p:cNvPr id="5" name="">
            <a:extLst>
              <a:ext uri="{FF2B5EF4-FFF2-40B4-BE49-F238E27FC236}">
                <a16:creationId xmlns:a16="http://schemas.microsoft.com/office/drawing/2014/main" id="{67F54D97-64A3-9046-8A98-88A91077516C}"/>
              </a:ext>
            </a:extLst>
          </p:cNvPr>
          <p:cNvPicPr>
            <a:picLocks noChangeAspect="1"/>
          </p:cNvPicPr>
          <p:nvPr/>
        </p:nvPicPr>
        <p:blipFill>
          <a:blip r:embed="rId3">
            <a:lum/>
            <a:alphaModFix/>
          </a:blip>
          <a:srcRect/>
          <a:stretch>
            <a:fillRect/>
          </a:stretch>
        </p:blipFill>
        <p:spPr>
          <a:xfrm>
            <a:off x="8480118" y="4088117"/>
            <a:ext cx="1563880" cy="156388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E549BA14-6F51-9944-859C-C14A81A1DD98}"/>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66033F05-1FBF-B441-A893-7BB4F2F3DF99}"/>
              </a:ext>
            </a:extLst>
          </p:cNvPr>
          <p:cNvSpPr txBox="1"/>
          <p:nvPr/>
        </p:nvSpPr>
        <p:spPr>
          <a:xfrm>
            <a:off x="0" y="13679"/>
            <a:ext cx="6528303"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highlight>
                  <a:scrgbClr r="0" g="0" b="0">
                    <a:alpha val="0"/>
                  </a:scrgbClr>
                </a:highlight>
                <a:uFillTx/>
                <a:latin typeface="Liberation Sans" pitchFamily="18"/>
                <a:ea typeface="Noto Sans CJK SC" pitchFamily="2"/>
                <a:cs typeface="Lohit Devanagari" pitchFamily="2"/>
              </a:rPr>
              <a:t>Ocean pollution: topics covered</a:t>
            </a:r>
          </a:p>
        </p:txBody>
      </p:sp>
      <p:sp>
        <p:nvSpPr>
          <p:cNvPr id="4" name="TextBox 3">
            <a:extLst>
              <a:ext uri="{FF2B5EF4-FFF2-40B4-BE49-F238E27FC236}">
                <a16:creationId xmlns:a16="http://schemas.microsoft.com/office/drawing/2014/main" id="{98469E0A-426A-BB49-8EEB-2315A25898B9}"/>
              </a:ext>
            </a:extLst>
          </p:cNvPr>
          <p:cNvSpPr txBox="1"/>
          <p:nvPr/>
        </p:nvSpPr>
        <p:spPr>
          <a:xfrm>
            <a:off x="430261" y="885084"/>
            <a:ext cx="5013719" cy="4692527"/>
          </a:xfrm>
          <a:prstGeom prst="rect">
            <a:avLst/>
          </a:prstGeom>
          <a:noFill/>
          <a:ln cap="flat">
            <a:noFill/>
          </a:ln>
        </p:spPr>
        <p:txBody>
          <a:bodyPr vert="horz" wrap="square" lIns="90004" tIns="44997" rIns="90004" bIns="44997" anchor="t" anchorCtr="0" compatLnSpc="0">
            <a:spAutoFit/>
          </a:bodyPr>
          <a:lstStyle/>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Ocean resources and their benefits</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Ocean pollution: types, including plastic pollution</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How serious is plastic pollution, where does it come from, why does it happen?</a:t>
            </a:r>
          </a:p>
          <a:p>
            <a:pPr marL="457200" marR="0" lvl="1"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And how do scientists estimate the amount of plastic pollution?</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What damages does it cause?</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How difficult is it to deal with (reduce plastic waste and use)?</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What policies can be used? And what is happening around the world?</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p:txBody>
      </p:sp>
      <p:pic>
        <p:nvPicPr>
          <p:cNvPr id="5" name="Picture 4">
            <a:extLst>
              <a:ext uri="{FF2B5EF4-FFF2-40B4-BE49-F238E27FC236}">
                <a16:creationId xmlns:a16="http://schemas.microsoft.com/office/drawing/2014/main" id="{498AE769-7140-B441-8C4E-B5F7618EF378}"/>
              </a:ext>
            </a:extLst>
          </p:cNvPr>
          <p:cNvPicPr>
            <a:picLocks noChangeAspect="1"/>
          </p:cNvPicPr>
          <p:nvPr/>
        </p:nvPicPr>
        <p:blipFill>
          <a:blip r:embed="rId3">
            <a:lum/>
            <a:alphaModFix/>
          </a:blip>
          <a:srcRect/>
          <a:stretch>
            <a:fillRect/>
          </a:stretch>
        </p:blipFill>
        <p:spPr>
          <a:xfrm>
            <a:off x="8480118" y="4088117"/>
            <a:ext cx="1563880" cy="1563880"/>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536AAB29-E8C2-3B43-8AAD-7935A09A498D}"/>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83824FBC-5E27-C341-82C5-3A73EF1DC705}"/>
              </a:ext>
            </a:extLst>
          </p:cNvPr>
          <p:cNvSpPr txBox="1"/>
          <p:nvPr/>
        </p:nvSpPr>
        <p:spPr>
          <a:xfrm>
            <a:off x="0" y="13679"/>
            <a:ext cx="4990319"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highlight>
                  <a:scrgbClr r="0" g="0" b="0">
                    <a:alpha val="0"/>
                  </a:scrgbClr>
                </a:highlight>
                <a:uFillTx/>
                <a:latin typeface="Liberation Sans" pitchFamily="18"/>
                <a:ea typeface="Noto Sans CJK SC" pitchFamily="2"/>
                <a:cs typeface="Lohit Devanagari" pitchFamily="2"/>
              </a:rPr>
              <a:t>Resources available</a:t>
            </a:r>
          </a:p>
        </p:txBody>
      </p:sp>
      <p:sp>
        <p:nvSpPr>
          <p:cNvPr id="4" name="TextBox 3">
            <a:extLst>
              <a:ext uri="{FF2B5EF4-FFF2-40B4-BE49-F238E27FC236}">
                <a16:creationId xmlns:a16="http://schemas.microsoft.com/office/drawing/2014/main" id="{32B5D772-8532-7848-9B46-4AC9D3E14381}"/>
              </a:ext>
            </a:extLst>
          </p:cNvPr>
          <p:cNvSpPr txBox="1"/>
          <p:nvPr/>
        </p:nvSpPr>
        <p:spPr>
          <a:xfrm>
            <a:off x="291053" y="968020"/>
            <a:ext cx="5013719" cy="3669935"/>
          </a:xfrm>
          <a:prstGeom prst="rect">
            <a:avLst/>
          </a:prstGeom>
          <a:noFill/>
          <a:ln cap="flat">
            <a:noFill/>
          </a:ln>
        </p:spPr>
        <p:txBody>
          <a:bodyPr vert="horz" wrap="square" lIns="90004" tIns="44997" rIns="90004" bIns="44997" anchor="t" anchorCtr="0" compatLnSpc="0">
            <a:spAutoFit/>
          </a:bodyPr>
          <a:lstStyle/>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Recorded lectures </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Articles and other reading materials</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Online resources </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Online dictionaries and math resources</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Tutorials on python and notebooks</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It will be assumed that you are familiar with Excel or have basic skills. If there are details that you never used but need for an exercise, then that will be explained in the lab</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p:txBody>
      </p:sp>
      <p:pic>
        <p:nvPicPr>
          <p:cNvPr id="5" name="Picture 4">
            <a:extLst>
              <a:ext uri="{FF2B5EF4-FFF2-40B4-BE49-F238E27FC236}">
                <a16:creationId xmlns:a16="http://schemas.microsoft.com/office/drawing/2014/main" id="{EA5B1507-3D7A-284D-ACAD-A7611A8348C1}"/>
              </a:ext>
            </a:extLst>
          </p:cNvPr>
          <p:cNvPicPr>
            <a:picLocks noChangeAspect="1"/>
          </p:cNvPicPr>
          <p:nvPr/>
        </p:nvPicPr>
        <p:blipFill>
          <a:blip r:embed="rId3">
            <a:lum/>
            <a:alphaModFix/>
          </a:blip>
          <a:srcRect/>
          <a:stretch>
            <a:fillRect/>
          </a:stretch>
        </p:blipFill>
        <p:spPr>
          <a:xfrm>
            <a:off x="8480118" y="4088117"/>
            <a:ext cx="1563880" cy="1563880"/>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849E50E-6F4E-F84D-90FF-A608CD169078}"/>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2DB82DB0-37DE-8345-A7F7-8F959B741AB0}"/>
              </a:ext>
            </a:extLst>
          </p:cNvPr>
          <p:cNvSpPr txBox="1"/>
          <p:nvPr/>
        </p:nvSpPr>
        <p:spPr>
          <a:xfrm>
            <a:off x="0" y="13679"/>
            <a:ext cx="4202664"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highlight>
                  <a:scrgbClr r="0" g="0" b="0">
                    <a:alpha val="0"/>
                  </a:scrgbClr>
                </a:highlight>
                <a:uFillTx/>
                <a:latin typeface="Liberation Sans" pitchFamily="18"/>
                <a:ea typeface="Noto Sans CJK SC" pitchFamily="2"/>
                <a:cs typeface="Lohit Devanagari" pitchFamily="2"/>
              </a:rPr>
              <a:t>Software choice</a:t>
            </a:r>
          </a:p>
        </p:txBody>
      </p:sp>
      <p:sp>
        <p:nvSpPr>
          <p:cNvPr id="4" name="TextBox 3">
            <a:extLst>
              <a:ext uri="{FF2B5EF4-FFF2-40B4-BE49-F238E27FC236}">
                <a16:creationId xmlns:a16="http://schemas.microsoft.com/office/drawing/2014/main" id="{7CDAB6EA-BAFB-5143-8F7F-B97774E50BB6}"/>
              </a:ext>
            </a:extLst>
          </p:cNvPr>
          <p:cNvSpPr txBox="1"/>
          <p:nvPr/>
        </p:nvSpPr>
        <p:spPr>
          <a:xfrm>
            <a:off x="222162" y="696562"/>
            <a:ext cx="8019964" cy="5970757"/>
          </a:xfrm>
          <a:prstGeom prst="rect">
            <a:avLst/>
          </a:prstGeom>
          <a:noFill/>
          <a:ln cap="flat">
            <a:noFill/>
          </a:ln>
        </p:spPr>
        <p:txBody>
          <a:bodyPr vert="horz" wrap="square" lIns="90004" tIns="44997" rIns="90004" bIns="44997" anchor="t" anchorCtr="0" compatLnSpc="0">
            <a:spAutoFit/>
          </a:bodyPr>
          <a:lstStyle/>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We will use programming software in our study of analytical methods</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But we will start simple and gradually switch to software that requires some programming</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Start with Excel exercises</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Then Excel plus Jupyter Notebooks</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Then mostly Jupyter Notebooks (after week 3)</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Why? </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Doing things in Excel is tedious – you have to work hard every time you change data, the details of a plot or tweak some other aspect of what you are doing</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Benefit from a lot more tools that are not available in Excel or similar software</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Invest in skills that will help you learn other languages/software easily, e.g. R which is used a lot in teaching and research</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Invest in skills that we can use outside in industry or government or other area of employment. Python is one of the open-source software that you can use anywhere. </a:t>
            </a:r>
          </a:p>
          <a:p>
            <a:pPr marL="800100" marR="0" lvl="1"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p:txBody>
      </p:sp>
      <p:pic>
        <p:nvPicPr>
          <p:cNvPr id="5" name="Picture 4">
            <a:extLst>
              <a:ext uri="{FF2B5EF4-FFF2-40B4-BE49-F238E27FC236}">
                <a16:creationId xmlns:a16="http://schemas.microsoft.com/office/drawing/2014/main" id="{3718FCF6-4B5E-BF4E-8A2D-EF6FBCED7685}"/>
              </a:ext>
            </a:extLst>
          </p:cNvPr>
          <p:cNvPicPr>
            <a:picLocks noChangeAspect="1"/>
          </p:cNvPicPr>
          <p:nvPr/>
        </p:nvPicPr>
        <p:blipFill>
          <a:blip r:embed="rId3">
            <a:lum/>
            <a:alphaModFix/>
          </a:blip>
          <a:srcRect/>
          <a:stretch>
            <a:fillRect/>
          </a:stretch>
        </p:blipFill>
        <p:spPr>
          <a:xfrm>
            <a:off x="8480118" y="4088117"/>
            <a:ext cx="1563880" cy="1563880"/>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77AB44C4-3FF2-2149-8927-A01639EFFD42}"/>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C4316F2D-CE7E-9040-A8EA-935F280C4F82}"/>
              </a:ext>
            </a:extLst>
          </p:cNvPr>
          <p:cNvSpPr txBox="1"/>
          <p:nvPr/>
        </p:nvSpPr>
        <p:spPr>
          <a:xfrm>
            <a:off x="0" y="13679"/>
            <a:ext cx="6066385"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highlight>
                  <a:scrgbClr r="0" g="0" b="0">
                    <a:alpha val="0"/>
                  </a:scrgbClr>
                </a:highlight>
                <a:uFillTx/>
                <a:latin typeface="Liberation Sans" pitchFamily="18"/>
                <a:ea typeface="Noto Sans CJK SC" pitchFamily="2"/>
                <a:cs typeface="Lohit Devanagari" pitchFamily="2"/>
              </a:rPr>
              <a:t>Installing Jupyter Notebooks</a:t>
            </a:r>
          </a:p>
        </p:txBody>
      </p:sp>
      <p:sp>
        <p:nvSpPr>
          <p:cNvPr id="4" name="TextBox 3">
            <a:extLst>
              <a:ext uri="{FF2B5EF4-FFF2-40B4-BE49-F238E27FC236}">
                <a16:creationId xmlns:a16="http://schemas.microsoft.com/office/drawing/2014/main" id="{A91E3BFA-1AC4-664F-92CD-CCAC0272125A}"/>
              </a:ext>
            </a:extLst>
          </p:cNvPr>
          <p:cNvSpPr txBox="1"/>
          <p:nvPr/>
        </p:nvSpPr>
        <p:spPr>
          <a:xfrm>
            <a:off x="222162" y="811813"/>
            <a:ext cx="8019964" cy="1369112"/>
          </a:xfrm>
          <a:prstGeom prst="rect">
            <a:avLst/>
          </a:prstGeom>
          <a:noFill/>
          <a:ln cap="flat">
            <a:noFill/>
          </a:ln>
        </p:spPr>
        <p:txBody>
          <a:bodyPr vert="horz" wrap="square" lIns="90004" tIns="44997" rIns="90004" bIns="44997" anchor="t" anchorCtr="0" compatLnSpc="0">
            <a:spAutoFit/>
          </a:bodyPr>
          <a:lstStyle/>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These instructions have been posted in LMS</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Has anyone tried to install the software?</a:t>
            </a:r>
          </a:p>
          <a:p>
            <a:pPr marL="342900" marR="0" lvl="0" indent="-342900" algn="l" defTabSz="914400" rtl="0" fontAlgn="auto" hangingPunct="0">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Any issues?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p:txBody>
      </p:sp>
      <p:pic>
        <p:nvPicPr>
          <p:cNvPr id="5" name="Picture 4">
            <a:extLst>
              <a:ext uri="{FF2B5EF4-FFF2-40B4-BE49-F238E27FC236}">
                <a16:creationId xmlns:a16="http://schemas.microsoft.com/office/drawing/2014/main" id="{10E1D316-A32D-074D-B43A-D8CE3D94C176}"/>
              </a:ext>
            </a:extLst>
          </p:cNvPr>
          <p:cNvPicPr>
            <a:picLocks noChangeAspect="1"/>
          </p:cNvPicPr>
          <p:nvPr/>
        </p:nvPicPr>
        <p:blipFill>
          <a:blip r:embed="rId3">
            <a:lum/>
            <a:alphaModFix/>
          </a:blip>
          <a:srcRect/>
          <a:stretch>
            <a:fillRect/>
          </a:stretch>
        </p:blipFill>
        <p:spPr>
          <a:xfrm>
            <a:off x="8480118" y="4088117"/>
            <a:ext cx="1563880" cy="156388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AC623-F271-0E42-B06E-0F932ED2184D}"/>
              </a:ext>
            </a:extLst>
          </p:cNvPr>
          <p:cNvSpPr txBox="1"/>
          <p:nvPr/>
        </p:nvSpPr>
        <p:spPr>
          <a:xfrm>
            <a:off x="3634547" y="2228374"/>
            <a:ext cx="1670782"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Guided Exercise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CAF62F4-16CB-6144-B0EC-02698C8F8D61}"/>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B450DF09-54D0-9846-8304-247FF9291E4B}"/>
              </a:ext>
            </a:extLst>
          </p:cNvPr>
          <p:cNvSpPr txBox="1"/>
          <p:nvPr/>
        </p:nvSpPr>
        <p:spPr>
          <a:xfrm>
            <a:off x="0" y="13679"/>
            <a:ext cx="4391561" cy="444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highlight>
                  <a:scrgbClr r="0" g="0" b="0">
                    <a:alpha val="0"/>
                  </a:scrgbClr>
                </a:highlight>
                <a:uFillTx/>
                <a:latin typeface="Liberation Sans" pitchFamily="18"/>
                <a:ea typeface="Noto Sans CJK SC" pitchFamily="2"/>
                <a:cs typeface="Lohit Devanagari" pitchFamily="2"/>
              </a:rPr>
              <a:t>Guided exercises</a:t>
            </a:r>
          </a:p>
        </p:txBody>
      </p:sp>
      <p:sp>
        <p:nvSpPr>
          <p:cNvPr id="4" name="TextBox 3">
            <a:extLst>
              <a:ext uri="{FF2B5EF4-FFF2-40B4-BE49-F238E27FC236}">
                <a16:creationId xmlns:a16="http://schemas.microsoft.com/office/drawing/2014/main" id="{86D60EA2-7641-B845-96AB-5F98C1311919}"/>
              </a:ext>
            </a:extLst>
          </p:cNvPr>
          <p:cNvSpPr txBox="1"/>
          <p:nvPr/>
        </p:nvSpPr>
        <p:spPr>
          <a:xfrm>
            <a:off x="46798" y="874084"/>
            <a:ext cx="7255873" cy="2902991"/>
          </a:xfrm>
          <a:prstGeom prst="rect">
            <a:avLst/>
          </a:prstGeom>
          <a:noFill/>
          <a:ln cap="flat">
            <a:noFill/>
          </a:ln>
        </p:spPr>
        <p:txBody>
          <a:bodyPr vert="horz" wrap="square" lIns="90004" tIns="44997" rIns="90004" bIns="44997" anchor="t" anchorCtr="0" compatLnSpc="0">
            <a:spAutoFit/>
          </a:bodyPr>
          <a:lstStyle/>
          <a:p>
            <a:pPr marL="342900" marR="0" lvl="0"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Objective of this exercise:</a:t>
            </a:r>
          </a:p>
          <a:p>
            <a:pPr marL="800100" marR="0" lvl="1"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Work with actual world data on plastic production (1950-2015) </a:t>
            </a:r>
          </a:p>
          <a:p>
            <a:pPr marL="800100" marR="0" lvl="1"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Explore and plot the data</a:t>
            </a:r>
          </a:p>
          <a:p>
            <a:pPr marL="800100" marR="0" lvl="1"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Calculate growth rates (2 ways)</a:t>
            </a:r>
          </a:p>
          <a:p>
            <a:pPr marL="800100" marR="0" lvl="1"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Develop a mathematical model to describe plastic production</a:t>
            </a:r>
          </a:p>
          <a:p>
            <a:pPr marL="1257300" marR="0" lvl="2"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Discuss what alternative forms could be relevant</a:t>
            </a:r>
          </a:p>
          <a:p>
            <a:pPr marL="1257300" marR="0" lvl="2"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Fit the curves/models and plot them</a:t>
            </a:r>
          </a:p>
          <a:p>
            <a:pPr marL="1257300" marR="0" lvl="2"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Evaluate how good the models are for predicting future plastic production</a:t>
            </a:r>
          </a:p>
          <a:p>
            <a:pPr marL="800100" marR="0" lvl="1" indent="-342900" algn="l" defTabSz="914400" rtl="0" fontAlgn="auto" hangingPunct="0">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Liberation Serif" pitchFamily="18"/>
                <a:ea typeface="Noto Sans CJK SC" pitchFamily="2"/>
                <a:cs typeface="Lohit Devanagari" pitchFamily="2"/>
              </a:rPr>
              <a:t>If time allows, do some of these exercises in Notebooks as a trial</a:t>
            </a:r>
          </a:p>
          <a:p>
            <a:pPr marL="457200" marR="0" lvl="1"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Liberation Serif" pitchFamily="18"/>
              <a:ea typeface="Noto Sans CJK SC" pitchFamily="2"/>
              <a:cs typeface="Lohit Devanagari" pitchFamily="2"/>
            </a:endParaRPr>
          </a:p>
        </p:txBody>
      </p:sp>
      <p:pic>
        <p:nvPicPr>
          <p:cNvPr id="5" name="Picture 4">
            <a:extLst>
              <a:ext uri="{FF2B5EF4-FFF2-40B4-BE49-F238E27FC236}">
                <a16:creationId xmlns:a16="http://schemas.microsoft.com/office/drawing/2014/main" id="{41B7107D-5FA4-2849-B68C-DBDBCDBB66C4}"/>
              </a:ext>
            </a:extLst>
          </p:cNvPr>
          <p:cNvPicPr>
            <a:picLocks noChangeAspect="1"/>
          </p:cNvPicPr>
          <p:nvPr/>
        </p:nvPicPr>
        <p:blipFill>
          <a:blip r:embed="rId3">
            <a:lum/>
            <a:alphaModFix/>
          </a:blip>
          <a:srcRect/>
          <a:stretch>
            <a:fillRect/>
          </a:stretch>
        </p:blipFill>
        <p:spPr>
          <a:xfrm>
            <a:off x="8480118" y="4088117"/>
            <a:ext cx="1563880" cy="156388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33CB376B-D9DA-1B49-BAF2-20018CA19E7B}"/>
              </a:ext>
            </a:extLst>
          </p:cNvPr>
          <p:cNvSpPr/>
          <p:nvPr/>
        </p:nvSpPr>
        <p:spPr>
          <a:xfrm>
            <a:off x="-71999" y="-71999"/>
            <a:ext cx="10223997" cy="575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DDDDDD"/>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4DF87DCE-0344-534C-BC6E-4B24B833847E}"/>
              </a:ext>
            </a:extLst>
          </p:cNvPr>
          <p:cNvSpPr txBox="1"/>
          <p:nvPr/>
        </p:nvSpPr>
        <p:spPr>
          <a:xfrm>
            <a:off x="0" y="13679"/>
            <a:ext cx="9863998" cy="490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highlight>
                  <a:scrgbClr r="0" g="0" b="0">
                    <a:alpha val="0"/>
                  </a:scrgbClr>
                </a:highlight>
                <a:uFillTx/>
                <a:latin typeface="Liberation Sans" pitchFamily="18"/>
                <a:ea typeface="Noto Sans CJK SC" pitchFamily="2"/>
                <a:cs typeface="Lohit Devanagari" pitchFamily="2"/>
              </a:rPr>
              <a:t>SCIE1500 | </a:t>
            </a:r>
            <a:r>
              <a:rPr lang="en-US" sz="2400" b="1" i="0" u="none" strike="noStrike" kern="1200" cap="none" spc="0" baseline="0">
                <a:solidFill>
                  <a:srgbClr val="FF8000"/>
                </a:solidFill>
                <a:uFillTx/>
                <a:latin typeface="Liberation Sans" pitchFamily="18"/>
                <a:ea typeface="Noto Sans CJK SC" pitchFamily="2"/>
                <a:cs typeface="Lohit Devanagari" pitchFamily="2"/>
              </a:rPr>
              <a:t>Get the data</a:t>
            </a:r>
          </a:p>
        </p:txBody>
      </p:sp>
      <p:pic>
        <p:nvPicPr>
          <p:cNvPr id="4" name="">
            <a:extLst>
              <a:ext uri="{FF2B5EF4-FFF2-40B4-BE49-F238E27FC236}">
                <a16:creationId xmlns:a16="http://schemas.microsoft.com/office/drawing/2014/main" id="{8AB0F1C5-7BB8-0E40-A23D-8D688CA6E888}"/>
              </a:ext>
            </a:extLst>
          </p:cNvPr>
          <p:cNvPicPr>
            <a:picLocks noChangeAspect="1"/>
          </p:cNvPicPr>
          <p:nvPr/>
        </p:nvPicPr>
        <p:blipFill>
          <a:blip r:embed="rId3">
            <a:lum/>
            <a:alphaModFix/>
          </a:blip>
          <a:srcRect/>
          <a:stretch>
            <a:fillRect/>
          </a:stretch>
        </p:blipFill>
        <p:spPr>
          <a:xfrm>
            <a:off x="35999" y="2051995"/>
            <a:ext cx="3600001" cy="3600001"/>
          </a:xfrm>
          <a:prstGeom prst="rect">
            <a:avLst/>
          </a:prstGeom>
          <a:noFill/>
          <a:ln cap="flat">
            <a:noFill/>
          </a:ln>
        </p:spPr>
      </p:pic>
      <p:pic>
        <p:nvPicPr>
          <p:cNvPr id="5" name="">
            <a:extLst>
              <a:ext uri="{FF2B5EF4-FFF2-40B4-BE49-F238E27FC236}">
                <a16:creationId xmlns:a16="http://schemas.microsoft.com/office/drawing/2014/main" id="{A109A17E-17BB-E641-9DB8-7B5D7D48A8B4}"/>
              </a:ext>
            </a:extLst>
          </p:cNvPr>
          <p:cNvPicPr>
            <a:picLocks noChangeAspect="1"/>
          </p:cNvPicPr>
          <p:nvPr/>
        </p:nvPicPr>
        <p:blipFill>
          <a:blip r:embed="rId4">
            <a:lum/>
            <a:alphaModFix/>
          </a:blip>
          <a:srcRect/>
          <a:stretch>
            <a:fillRect/>
          </a:stretch>
        </p:blipFill>
        <p:spPr>
          <a:xfrm>
            <a:off x="3924001" y="2123995"/>
            <a:ext cx="5930999" cy="3033723"/>
          </a:xfrm>
          <a:prstGeom prst="rect">
            <a:avLst/>
          </a:prstGeom>
          <a:noFill/>
          <a:ln cap="flat">
            <a:noFill/>
          </a:ln>
        </p:spPr>
      </p:pic>
      <p:sp>
        <p:nvSpPr>
          <p:cNvPr id="6" name="TextBox 5">
            <a:extLst>
              <a:ext uri="{FF2B5EF4-FFF2-40B4-BE49-F238E27FC236}">
                <a16:creationId xmlns:a16="http://schemas.microsoft.com/office/drawing/2014/main" id="{ACF18186-DD6A-4E41-83B3-B7047BB80A94}"/>
              </a:ext>
            </a:extLst>
          </p:cNvPr>
          <p:cNvSpPr txBox="1"/>
          <p:nvPr/>
        </p:nvSpPr>
        <p:spPr>
          <a:xfrm>
            <a:off x="359999" y="935998"/>
            <a:ext cx="6511323" cy="85823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Noto Sans CJK SC" pitchFamily="2"/>
                <a:cs typeface="Lohit Devanagari" pitchFamily="2"/>
              </a:rPr>
              <a:t>1. Go to (QR code)  </a:t>
            </a:r>
            <a:r>
              <a:rPr lang="en-US" sz="1800" b="0" i="1" u="none" strike="noStrike" kern="1200" cap="none" spc="0" baseline="0">
                <a:solidFill>
                  <a:srgbClr val="000000"/>
                </a:solidFill>
                <a:uFillTx/>
                <a:latin typeface="Liberation Sans" pitchFamily="18"/>
                <a:ea typeface="Noto Sans CJK SC" pitchFamily="2"/>
                <a:cs typeface="Lohit Devanagari" pitchFamily="2"/>
              </a:rPr>
              <a:t>https://ourworldindata.org/plastic-pollution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Noto Sans CJK SC" pitchFamily="2"/>
                <a:cs typeface="Lohit Devanagari" pitchFamily="2"/>
              </a:rPr>
              <a:t>2. Scroll down to “How much plastic does the world produce?”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Noto Sans CJK SC" pitchFamily="2"/>
                <a:cs typeface="Lohit Devanagari" pitchFamily="2"/>
              </a:rPr>
              <a:t>3. Select the tab “DOWNLOAD” on the right chart.</a:t>
            </a:r>
          </a:p>
        </p:txBody>
      </p:sp>
      <p:sp>
        <p:nvSpPr>
          <p:cNvPr id="7" name="Freeform 6">
            <a:extLst>
              <a:ext uri="{FF2B5EF4-FFF2-40B4-BE49-F238E27FC236}">
                <a16:creationId xmlns:a16="http://schemas.microsoft.com/office/drawing/2014/main" id="{17155720-27E7-2D49-8307-8B98659EC242}"/>
              </a:ext>
            </a:extLst>
          </p:cNvPr>
          <p:cNvSpPr/>
          <p:nvPr/>
        </p:nvSpPr>
        <p:spPr>
          <a:xfrm rot="2707810">
            <a:off x="8985114" y="5277671"/>
            <a:ext cx="359999" cy="503998"/>
          </a:xfrm>
          <a:custGeom>
            <a:avLst>
              <a:gd name="f0" fmla="val 5400"/>
              <a:gd name="f1" fmla="val 5400"/>
            </a:avLst>
            <a:gdLst>
              <a:gd name="f2" fmla="val w"/>
              <a:gd name="f3" fmla="val h"/>
              <a:gd name="f4" fmla="val 0"/>
              <a:gd name="f5" fmla="val 21600"/>
              <a:gd name="f6" fmla="val 10800"/>
              <a:gd name="f7" fmla="*/ f2 1 21600"/>
              <a:gd name="f8" fmla="*/ f3 1 21600"/>
              <a:gd name="f9" fmla="val f4"/>
              <a:gd name="f10" fmla="val f5"/>
              <a:gd name="f11" fmla="pin 0 f1 10800"/>
              <a:gd name="f12" fmla="pin 0 f0 21600"/>
              <a:gd name="f13" fmla="+- f10 0 f9"/>
              <a:gd name="f14" fmla="val f11"/>
              <a:gd name="f15" fmla="val f12"/>
              <a:gd name="f16" fmla="*/ f11 f7 1"/>
              <a:gd name="f17" fmla="*/ f12 f8 1"/>
              <a:gd name="f18" fmla="*/ f13 1 21600"/>
              <a:gd name="f19" fmla="+- 21600 0 f14"/>
              <a:gd name="f20" fmla="*/ f15 f14 1"/>
              <a:gd name="f21" fmla="*/ f14 f7 1"/>
              <a:gd name="f22" fmla="*/ 21600 f18 1"/>
              <a:gd name="f23" fmla="*/ f20 1 10800"/>
              <a:gd name="f24" fmla="*/ f19 f7 1"/>
              <a:gd name="f25" fmla="+- f15 0 f23"/>
              <a:gd name="f26" fmla="*/ f22 1 f18"/>
              <a:gd name="f27" fmla="*/ f26 f8 1"/>
              <a:gd name="f28" fmla="*/ f25 f8 1"/>
            </a:gdLst>
            <a:ahLst>
              <a:ahXY gdRefX="f1" minX="f4" maxX="f6" gdRefY="f0" minY="f4" maxY="f5">
                <a:pos x="f16" y="f17"/>
              </a:ahXY>
            </a:ahLst>
            <a:cxnLst>
              <a:cxn ang="3cd4">
                <a:pos x="hc" y="t"/>
              </a:cxn>
              <a:cxn ang="0">
                <a:pos x="r" y="vc"/>
              </a:cxn>
              <a:cxn ang="cd4">
                <a:pos x="hc" y="b"/>
              </a:cxn>
              <a:cxn ang="cd2">
                <a:pos x="l" y="vc"/>
              </a:cxn>
            </a:cxnLst>
            <a:rect l="f21" t="f28" r="f24" b="f27"/>
            <a:pathLst>
              <a:path w="21600" h="21600">
                <a:moveTo>
                  <a:pt x="f14" y="f5"/>
                </a:moveTo>
                <a:lnTo>
                  <a:pt x="f14" y="f15"/>
                </a:lnTo>
                <a:lnTo>
                  <a:pt x="f4" y="f15"/>
                </a:lnTo>
                <a:lnTo>
                  <a:pt x="f6" y="f4"/>
                </a:lnTo>
                <a:lnTo>
                  <a:pt x="f5" y="f15"/>
                </a:lnTo>
                <a:lnTo>
                  <a:pt x="f19" y="f15"/>
                </a:lnTo>
                <a:lnTo>
                  <a:pt x="f19" y="f5"/>
                </a:lnTo>
                <a:close/>
              </a:path>
            </a:pathLst>
          </a:custGeom>
          <a:solidFill>
            <a:srgbClr val="FF8000"/>
          </a:solidFill>
          <a:ln w="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pt-BR" sz="1800" b="0" i="0" u="none" strike="noStrike" kern="1200" cap="none" spc="0" baseline="0">
              <a:solidFill>
                <a:srgbClr val="000000"/>
              </a:solidFill>
              <a:uFillTx/>
              <a:latin typeface="Liberation Sans" pitchFamily="18"/>
              <a:ea typeface="Noto Sans CJK SC" pitchFamily="2"/>
              <a:cs typeface="Lohit Devanagari"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839</Words>
  <Application>Microsoft Macintosh PowerPoint</Application>
  <PresentationFormat>Widescreen</PresentationFormat>
  <Paragraphs>114</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Liberation Sans</vt:lpstr>
      <vt:lpstr>Liberation Serif</vt:lpstr>
      <vt:lpstr>Default</vt:lpstr>
      <vt:lpstr>SCIE1500 Week 1   Laboratory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SCIE1500 Week 1   Laboratory</dc:title>
  <cp:lastModifiedBy>LEONARDO SANTOS</cp:lastModifiedBy>
  <cp:revision>61</cp:revision>
  <dcterms:created xsi:type="dcterms:W3CDTF">2022-02-26T16:32:33Z</dcterms:created>
  <dcterms:modified xsi:type="dcterms:W3CDTF">2022-02-27T11:00:13Z</dcterms:modified>
</cp:coreProperties>
</file>