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6319-15B7-224A-9A2D-D9864AA5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8BE6-6559-BC4E-8F79-FE237EB5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F8CA-CD9B-A943-99C0-0BC2C1A3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23C0-F2B3-5242-BC96-F2F65DDA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57CAF-5D48-CC47-9259-62D55398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A2CE-B1F8-324E-A152-3A41C7EC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A0296-943C-D44D-BF21-C3110FA71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6EB1-4D96-2141-9C68-ABDC0997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7B93-B37F-E942-A022-7AC89E8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9301-B76E-E546-82FD-E55AA1D2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8F0C6-0FB3-DD43-9114-98140589F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2A8E5-CB2B-6D4F-8369-1C6CCEEE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FE5E-6154-3549-8186-3BB4F9E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0788-D4F2-0B41-B01D-328EF03B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CD52-8811-494A-A4F7-43E351B8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7F13-186C-D24A-8347-461E1239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A994-6856-6F47-8112-1A5FAA2F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1D68-D56B-494B-9097-F3FD05EB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4842-20AE-B24F-BD96-7D4767BD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66C5-0676-8C49-AE78-56569896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BEAE-2F6A-9042-AE2F-8AD51BFE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4D83-2CFB-284E-8455-4EDE97B2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14D2-DD56-A84B-AA70-59E06CDC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7D71-2AB0-604A-9426-7ADDB898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8C45-8F4C-644D-B2EE-72E6D841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B7F-9ADB-9B4C-B4D7-4DE3BFB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F5AE-13D0-9745-A2F2-96AA6A08A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BD76A-2C53-6D46-9FF7-F539B5D9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25218-D9BD-7740-9773-2E2364BB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D1364-7B8E-D64B-BF80-0DE78291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5791-B6B7-1147-98B2-31DEAC10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DA7E-455E-C44C-ACDC-C43FFD31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EB310-AE92-2349-A652-468E828E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B40FB-E486-5E4F-A304-D7BC904C1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8FC0C-3CB8-7240-849C-E907DF5BC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1426E-A70A-A247-9F6D-11C260871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15F76-32FB-924B-9A15-1F7FAF6E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6A32E-4237-C14F-BF73-6052B483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57A23-F910-524D-A63E-4F6E07A0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1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BFBE-D29E-1C40-94E8-290AFB6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F8189-14CE-974C-A07C-92ADF77C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76E7-EE03-644B-A376-F2B8C820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AE5D6-FE84-1848-9564-DEEA305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406E8-24FF-1241-8F91-EF940DE6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72F04-E074-0747-A554-C842CD7D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06CC-77AB-DE4B-A30E-A9D34C83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1889-41CD-AA44-AAB3-D71CA932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3BAD-A89F-E946-B1D9-05BF8793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A842F-5119-DB47-B1BA-11266693C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AD6D7-8C04-C54E-BCB8-7A77B62D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859D8-5993-EC41-AB8A-7FED6CD5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24FBD-EEA9-8141-8F8B-FC37CCB5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CCC-A79D-1143-80F5-6483C701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44C5F-1FFB-2F4F-9307-FD3050528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2B4A1-ECBF-1246-8B34-4050B307B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F38BC-345F-3F4B-B41C-2B8370E2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E3A45-459C-A443-A984-1C006B8C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900D-A212-1440-BB1A-5CCC89D6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020F2-EFC4-704A-9BE2-049C2B4E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5C0B-EFE9-BA47-846A-89D56277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8834-8BC6-334F-9C60-C85A92666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9488-3B95-A140-8910-39828DFE4AE1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63E0-D5AF-514F-970A-44546E1C6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9122-DE38-5846-AEDA-5D7B22938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9A78-07C2-EC45-9E3E-D1851403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B131-0581-3E45-AA8A-C15F93BB6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Joint characterization of phase synchronization in networks with multivariate singular spectrum analysis and  vector field phase</a:t>
            </a:r>
            <a:br>
              <a:rPr lang="en-AU" sz="4400" dirty="0"/>
            </a:b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6ACA48-4C9E-884B-9A97-31F69C9A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4" y="4421845"/>
            <a:ext cx="3468413" cy="1655762"/>
          </a:xfrm>
        </p:spPr>
        <p:txBody>
          <a:bodyPr>
            <a:normAutofit/>
          </a:bodyPr>
          <a:lstStyle/>
          <a:p>
            <a:r>
              <a:rPr lang="en-US" sz="2000" dirty="0"/>
              <a:t>Leonardo </a:t>
            </a:r>
            <a:r>
              <a:rPr lang="en-US" sz="2000" dirty="0" err="1"/>
              <a:t>Portes</a:t>
            </a:r>
            <a:endParaRPr lang="en-US" sz="2000" dirty="0"/>
          </a:p>
          <a:p>
            <a:r>
              <a:rPr lang="en-US" sz="1400" dirty="0"/>
              <a:t>Complex Systems Group</a:t>
            </a:r>
          </a:p>
          <a:p>
            <a:r>
              <a:rPr lang="en-US" sz="1400" dirty="0"/>
              <a:t>Dep </a:t>
            </a:r>
            <a:r>
              <a:rPr lang="en-US" sz="1400" dirty="0" err="1"/>
              <a:t>Maths</a:t>
            </a:r>
            <a:r>
              <a:rPr lang="en-US" sz="1400" dirty="0"/>
              <a:t> &amp; Stats</a:t>
            </a:r>
          </a:p>
          <a:p>
            <a:r>
              <a:rPr lang="en-US" sz="1400" dirty="0"/>
              <a:t>University of Western Australia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0678CE0D-3DBE-A045-A05E-03C07A5C155F}"/>
              </a:ext>
            </a:extLst>
          </p:cNvPr>
          <p:cNvSpPr txBox="1">
            <a:spLocks/>
          </p:cNvSpPr>
          <p:nvPr/>
        </p:nvSpPr>
        <p:spPr>
          <a:xfrm>
            <a:off x="4162097" y="4421845"/>
            <a:ext cx="346841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Leandro Freitas</a:t>
            </a:r>
          </a:p>
          <a:p>
            <a:r>
              <a:rPr lang="en-US" sz="1400" dirty="0"/>
              <a:t>Complex Systems Group</a:t>
            </a:r>
          </a:p>
          <a:p>
            <a:r>
              <a:rPr lang="en-US" sz="1400" dirty="0"/>
              <a:t>Dep </a:t>
            </a:r>
            <a:r>
              <a:rPr lang="en-US" sz="1400" dirty="0" err="1"/>
              <a:t>Maths</a:t>
            </a:r>
            <a:r>
              <a:rPr lang="en-US" sz="1400" dirty="0"/>
              <a:t> &amp; Stats</a:t>
            </a:r>
          </a:p>
          <a:p>
            <a:r>
              <a:rPr lang="en-US" sz="1400" dirty="0"/>
              <a:t>﻿Instituto Federal de </a:t>
            </a:r>
            <a:r>
              <a:rPr lang="en-US" sz="1400" dirty="0" err="1"/>
              <a:t>Educação</a:t>
            </a:r>
            <a:r>
              <a:rPr lang="en-US" sz="1400" dirty="0"/>
              <a:t>, </a:t>
            </a:r>
            <a:r>
              <a:rPr lang="en-US" sz="1400" dirty="0" err="1"/>
              <a:t>Ciência</a:t>
            </a:r>
            <a:r>
              <a:rPr lang="en-US" sz="1400" dirty="0"/>
              <a:t> e </a:t>
            </a:r>
            <a:r>
              <a:rPr lang="en-US" sz="1400" dirty="0" err="1"/>
              <a:t>Tecnologia</a:t>
            </a:r>
            <a:r>
              <a:rPr lang="en-US" sz="1400" dirty="0"/>
              <a:t> de Minas Gerais (Brazil)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C73D784-7392-2744-A010-8C7F8CE5F64F}"/>
              </a:ext>
            </a:extLst>
          </p:cNvPr>
          <p:cNvSpPr txBox="1">
            <a:spLocks/>
          </p:cNvSpPr>
          <p:nvPr/>
        </p:nvSpPr>
        <p:spPr>
          <a:xfrm>
            <a:off x="8029904" y="4421845"/>
            <a:ext cx="346841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Luis Aguirre</a:t>
            </a:r>
          </a:p>
          <a:p>
            <a:r>
              <a:rPr lang="en-US" sz="1400" dirty="0"/>
              <a:t>Complex Systems Group</a:t>
            </a:r>
          </a:p>
          <a:p>
            <a:r>
              <a:rPr lang="en-US" sz="1400" dirty="0"/>
              <a:t>﻿</a:t>
            </a:r>
            <a:r>
              <a:rPr lang="en-US" sz="1400" dirty="0" err="1"/>
              <a:t>Departamento</a:t>
            </a:r>
            <a:r>
              <a:rPr lang="en-US" sz="1400" dirty="0"/>
              <a:t> de </a:t>
            </a:r>
            <a:r>
              <a:rPr lang="en-US" sz="1400" dirty="0" err="1"/>
              <a:t>Engenharia</a:t>
            </a:r>
            <a:r>
              <a:rPr lang="en-US" sz="1400" dirty="0"/>
              <a:t> </a:t>
            </a:r>
            <a:r>
              <a:rPr lang="en-US" sz="1400" dirty="0" err="1"/>
              <a:t>Eletronica</a:t>
            </a:r>
            <a:endParaRPr lang="en-US" sz="1400" dirty="0"/>
          </a:p>
          <a:p>
            <a:r>
              <a:rPr lang="en-US" sz="1400" dirty="0" err="1"/>
              <a:t>Universidade</a:t>
            </a:r>
            <a:r>
              <a:rPr lang="en-US" sz="1400" dirty="0"/>
              <a:t> Federal de Minas Gerais (Brazil)</a:t>
            </a:r>
          </a:p>
        </p:txBody>
      </p:sp>
    </p:spTree>
    <p:extLst>
      <p:ext uri="{BB962C8B-B14F-4D97-AF65-F5344CB8AC3E}">
        <p14:creationId xmlns:p14="http://schemas.microsoft.com/office/powerpoint/2010/main" val="137855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63FE-BF6B-EC47-B9A4-3F86A8B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562C-0573-AD4C-B0E2-357F46A64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ECDF-2E4A-3F4B-9A86-F3227909DC33}"/>
              </a:ext>
            </a:extLst>
          </p:cNvPr>
          <p:cNvSpPr txBox="1"/>
          <p:nvPr/>
        </p:nvSpPr>
        <p:spPr>
          <a:xfrm>
            <a:off x="10514" y="1145627"/>
            <a:ext cx="121814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effectLst/>
              </a:rPr>
              <a:t>Freitas, L., Torres, L. A. B., &amp; Aguirre, L. A. (2018). Phase definition to assess synchronization quality of nonlinear oscillators. </a:t>
            </a:r>
            <a:r>
              <a:rPr lang="en-AU" sz="1400" i="1" dirty="0">
                <a:effectLst/>
              </a:rPr>
              <a:t>Physical Review E</a:t>
            </a:r>
            <a:r>
              <a:rPr lang="en-AU" sz="1400" dirty="0">
                <a:effectLst/>
              </a:rPr>
              <a:t>, </a:t>
            </a:r>
            <a:r>
              <a:rPr lang="en-AU" sz="1400" i="1" dirty="0">
                <a:effectLst/>
              </a:rPr>
              <a:t>97</a:t>
            </a:r>
            <a:r>
              <a:rPr lang="en-AU" sz="1400" dirty="0">
                <a:effectLst/>
              </a:rPr>
              <a:t>(5), 052202. https://</a:t>
            </a:r>
            <a:r>
              <a:rPr lang="en-AU" sz="1400" dirty="0" err="1">
                <a:effectLst/>
              </a:rPr>
              <a:t>doi.org</a:t>
            </a:r>
            <a:r>
              <a:rPr lang="en-AU" sz="1400" dirty="0">
                <a:effectLst/>
              </a:rPr>
              <a:t>/10.1103/PhysRevE.97.052202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FB1CD-1B36-8241-A632-E6D766200A20}"/>
              </a:ext>
            </a:extLst>
          </p:cNvPr>
          <p:cNvSpPr txBox="1"/>
          <p:nvPr/>
        </p:nvSpPr>
        <p:spPr>
          <a:xfrm>
            <a:off x="493986" y="462455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8646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Joint characterization of phase synchronization in networks with multivariate singular spectrum analysis and  vector field phase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SANTOS</dc:creator>
  <cp:lastModifiedBy>LEONARDO SANTOS</cp:lastModifiedBy>
  <cp:revision>3</cp:revision>
  <dcterms:created xsi:type="dcterms:W3CDTF">2019-08-03T00:56:44Z</dcterms:created>
  <dcterms:modified xsi:type="dcterms:W3CDTF">2019-08-03T01:05:06Z</dcterms:modified>
</cp:coreProperties>
</file>