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47DE2C4-8ED1-4D54-9382-D4FB9F51EC60}">
  <a:tblStyle styleId="{547DE2C4-8ED1-4D54-9382-D4FB9F51EC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4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5ee5a9f9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5ee5a9f9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5ee5a9f9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5ee5a9f9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804db6c3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804db6c3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5ee5a9f93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5ee5a9f93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5ee5a9f9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5ee5a9f9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04db6c3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04db6c3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ee5a9f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ee5a9f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ee5a9f9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ee5a9f9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ee5a9f9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ee5a9f9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5ee5a9f9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5ee5a9f9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drgilermo/nba-players-stats" TargetMode="External"/><Relationship Id="rId4" Type="http://schemas.openxmlformats.org/officeDocument/2006/relationships/hyperlink" Target="https://www.basketball-reference.com/leagues/NBA_2018.html#all_team-stats-per_game" TargetMode="External"/><Relationship Id="rId5" Type="http://schemas.openxmlformats.org/officeDocument/2006/relationships/hyperlink" Target="http://www.2kratings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61395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Player Rating &amp; MVP Prediction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Yuchen He, Lei 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in Scala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.scala: Load the dataset and p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repare the data for training and testing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Players.scala: Create player class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PipelineConstruction.scala: Create the pipeline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BuildAndSaveModel.scala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Libraries: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E84B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spark.ml.</a:t>
            </a:r>
            <a:r>
              <a:rPr b="1" lang="en" sz="1100">
                <a:solidFill>
                  <a:srgbClr val="0E84B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regression</a:t>
            </a:r>
            <a:r>
              <a:rPr b="1" lang="en" sz="1100">
                <a:solidFill>
                  <a:srgbClr val="0E84B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100"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b="1" lang="en" sz="1100">
                <a:solidFill>
                  <a:srgbClr val="0E84B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RandomForestClassificationModel</a:t>
            </a:r>
            <a:r>
              <a:rPr lang="en" sz="1100"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100">
                <a:solidFill>
                  <a:srgbClr val="0E84B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RandomForestClassifier</a:t>
            </a:r>
            <a:r>
              <a:rPr lang="en" sz="1100"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100"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88900" rtl="0" algn="l">
              <a:lnSpc>
                <a:spcPct val="16666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E84B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spark.ml.regression.LinearRegression</a:t>
            </a:r>
            <a:endParaRPr b="1" sz="1100">
              <a:solidFill>
                <a:srgbClr val="0E84B5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</a:t>
            </a:r>
            <a:r>
              <a:rPr lang="en"/>
              <a:t>Criteria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80% accuracy in Top 10 MVP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candidates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MSE of final MVP prediction is lower than 0.05.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difference between the predicted score and the actual score is less than 2.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and Facts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Goals of the project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sources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Milestones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in Scala code repository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Facts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National Basketball Association Most Valuable Player Award (MVP) is an annual National Basketball Association (NBA) award given to the best performing player of the regular season.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have been 61 MVPs in the NBA with the first being Bob Pettit in the 1956-57 season.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1980, the selection of the MVP has been determined by sportswriters and broadcasters.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3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the project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Scoring NBA Players according to the performance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Predicting the winner of the Most Valuable Player (MVP) for 2018-19 regular season. Using both NBA players individual statistics and MVP voting history from 2000-01 to 2017-18 season.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inputs stats of one player and get his rating.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inputs stats of all players in new season and get predicted top 10 MVP runners and the final winner.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988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and clean the data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 data for training and evaluation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the model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Fit training data to the model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the model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the prediction and get players’ ratings.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a pipeline and the model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Kaggle: </a:t>
            </a:r>
            <a:r>
              <a:rPr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https://www.kaggle.com/drgilermo/nba-players-stats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(NBA Players’ stats since 1950)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Basketball Reference: </a:t>
            </a:r>
            <a:r>
              <a:rPr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https://www.basketball-reference.com/leagues/NBA_2018.html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(NBA Players’ stats in new season)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2k Ratings: </a:t>
            </a:r>
            <a:r>
              <a:rPr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www.2kratings.com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(Players’ ratings)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training and testing dataset contains 10885 minutes of data ranging from 2000 to 2018 NBA seasons and predicting dataset contains 433 minutes of data of 2018-2019 NBA season.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8100"/>
            <a:ext cx="6405748" cy="27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graphicFrame>
        <p:nvGraphicFramePr>
          <p:cNvPr id="106" name="Google Shape;106;p21"/>
          <p:cNvGraphicFramePr/>
          <p:nvPr/>
        </p:nvGraphicFramePr>
        <p:xfrm>
          <a:off x="493025" y="147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{547DE2C4-8ED1-4D54-9382-D4FB9F51EC60}</a:tableStyleId>
              </a:tblPr>
              <a:tblGrid>
                <a:gridCol w="2505650"/>
                <a:gridCol w="2505650"/>
                <a:gridCol w="2505650"/>
              </a:tblGrid>
              <a:tr h="13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By November 23th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By </a:t>
                      </a:r>
                      <a:r>
                        <a:rPr lang="en" sz="1800">
                          <a:solidFill>
                            <a:srgbClr val="666666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November 30th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By December</a:t>
                      </a:r>
                      <a:r>
                        <a:rPr lang="en" sz="1800">
                          <a:solidFill>
                            <a:srgbClr val="666666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 7th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1368025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Call the spark and prepare pipelines for the model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Prepare dataset.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predicting and rating model and fit training data to the model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Evaluate and o</a:t>
                      </a:r>
                      <a:r>
                        <a:rPr lang="en"/>
                        <a:t>ptimize the model and make the final prediction and ratings.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