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E714-2ACD-4650-8481-D15F89327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4B922-85D3-4135-B571-24D00F9B4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551FD-E8B6-4650-B26D-6974BCB7E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26912-0D21-4634-956C-001810A3EFD7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54ADB0-0AE7-49AB-8209-55BDD012A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BA352-0A51-4E45-AB7C-FF4D79384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CC2B-D700-4B30-B671-500123039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1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63CB8-9B53-4003-B9CF-6124467B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F20372-65A7-45EE-A44F-A1FB95185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D847F-6BDD-462B-92C7-59AC780A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26912-0D21-4634-956C-001810A3EFD7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FA0A9-FF0B-43EB-B67F-5A34E6224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CD802-BC12-4146-8A7C-3C7A12423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CC2B-D700-4B30-B671-500123039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3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EB6040-3BB7-4B08-8352-EFA6E849D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7CA037-92BE-4ABC-A840-5D604D239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514D8-FFA8-433E-927E-B702CC4DD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26912-0D21-4634-956C-001810A3EFD7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A1C8C-943D-4A33-BDA9-0E98FAE9F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1AD09-7D8C-4F69-BC97-AAC449196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CC2B-D700-4B30-B671-500123039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80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46DA-56E6-4DDF-A52F-490BDDF6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CDA42-F7F7-4969-A16C-FEB8BECB2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D6C78-CBAF-4EDF-8738-9318C675B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26912-0D21-4634-956C-001810A3EFD7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A83AF-D70D-4A95-8D80-1B3495CC4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5AA5C-F5C5-49FD-8774-8B78E6CDC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CC2B-D700-4B30-B671-500123039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2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A7E5B-8350-4A91-9489-779C41EFE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363EA-C952-4376-A96E-B5EDCCC56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D0731-5677-4257-B54D-09B1757B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26912-0D21-4634-956C-001810A3EFD7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DF463-2F93-429D-B262-79554BA6D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B5630-92DC-4373-8FEF-8981E176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CC2B-D700-4B30-B671-500123039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7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41E0A-3390-499E-8A7C-04C105C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D6B24-EAA3-4963-B786-543C37140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5D85FB-D651-40F3-A55B-FE517A678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46027-E5B7-44A8-A5DC-07E2BBAB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26912-0D21-4634-956C-001810A3EFD7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B2827-0D8D-4475-9429-1A771EEAD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2C03D-783E-4138-AD2C-BE6DAAA8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CC2B-D700-4B30-B671-500123039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17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C409-D957-4E8F-85E9-CA60E3A5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F50DE-BFB9-471D-BA5C-A77CC8B56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63966-604F-4B07-BE7F-62A228DAE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07119E-57CD-4E26-A804-801F97CD9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FFDE60-4AEA-4EAF-8021-6E2095AAE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5270BF-458C-46B5-AC64-70D761570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26912-0D21-4634-956C-001810A3EFD7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27FB2-2520-4AEF-839E-425BFA40A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285236-799D-4B00-A59A-172B472A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CC2B-D700-4B30-B671-500123039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49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404BC-C873-4123-B3E9-EB38A5058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D0752C-CE54-401D-BF7A-133C6EE6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26912-0D21-4634-956C-001810A3EFD7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66F99-4ABE-4B3E-A14E-466A43E93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631C68-BE6F-49A4-82AD-34A32F85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CC2B-D700-4B30-B671-500123039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6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1AC5AA-E1A4-41BC-B7A4-63CB0A0FE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26912-0D21-4634-956C-001810A3EFD7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2F41B-174F-44F2-8DF8-73AAB0D0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B189B-88B8-4EB1-A1C2-CEFFA8FE4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CC2B-D700-4B30-B671-500123039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42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516B8-0971-4E74-8002-E8364622B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8D9C3-8FC9-4AFD-933C-864C33CAA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4417A-64EC-45B3-A9A2-887C1D521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7253E-E4A1-4C97-8D0C-3ED927673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26912-0D21-4634-956C-001810A3EFD7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E6446A-C771-4E39-B865-EC61749E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66475-3F26-4AF8-9EC5-67773A06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CC2B-D700-4B30-B671-500123039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9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795D2-25FB-49BD-B18D-6F4164D68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8A9551-00D5-4B75-8267-0E55668282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A0504-FD0B-4610-AFCC-97F5951BB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FF8BC-7442-442B-BA1A-315454F6C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26912-0D21-4634-956C-001810A3EFD7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8D7E0-F0E8-46B1-B0DA-4B704B7F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0936B-2250-443D-BA95-15BEF4E16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2CC2B-D700-4B30-B671-500123039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5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0DAD2-4C8A-42E2-A1A0-AC2875C66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31770-D51C-4C46-A2BD-EE43CE371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BB218-F4D0-44C4-B11E-204235745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26912-0D21-4634-956C-001810A3EFD7}" type="datetimeFigureOut">
              <a:rPr lang="en-US" smtClean="0"/>
              <a:t>6/26/2023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43CFB-00DD-48BA-9C94-81A50D676C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A1923-3634-4728-AA72-01BFDB532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2CC2B-D700-4B30-B671-500123039A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5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9E46-2CDC-412A-8731-97653BD26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Microtransit</a:t>
            </a:r>
            <a:r>
              <a:rPr lang="en-US" dirty="0"/>
              <a:t>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74565-3B25-423B-BA56-93AA7EA557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Ritun</a:t>
            </a:r>
            <a:r>
              <a:rPr lang="en-US" dirty="0"/>
              <a:t> and </a:t>
            </a:r>
            <a:r>
              <a:rPr lang="en-US" dirty="0" err="1"/>
              <a:t>Siwei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93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4FEA43-42F1-49A7-BD87-15B3D06FB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" y="145647"/>
            <a:ext cx="12192000" cy="625809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F958EA-FF94-4C49-A30F-DB8A2637E633}"/>
              </a:ext>
            </a:extLst>
          </p:cNvPr>
          <p:cNvCxnSpPr/>
          <p:nvPr/>
        </p:nvCxnSpPr>
        <p:spPr>
          <a:xfrm>
            <a:off x="400050" y="497205"/>
            <a:ext cx="754380" cy="2017395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384202-8F8F-4AD5-990D-814B1BC092FE}"/>
              </a:ext>
            </a:extLst>
          </p:cNvPr>
          <p:cNvCxnSpPr>
            <a:cxnSpLocks/>
          </p:cNvCxnSpPr>
          <p:nvPr/>
        </p:nvCxnSpPr>
        <p:spPr>
          <a:xfrm>
            <a:off x="1154430" y="2514600"/>
            <a:ext cx="0" cy="1491615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4F1FA7-D0BA-4BAD-9F5D-E9B3E45C97FF}"/>
              </a:ext>
            </a:extLst>
          </p:cNvPr>
          <p:cNvCxnSpPr>
            <a:cxnSpLocks/>
          </p:cNvCxnSpPr>
          <p:nvPr/>
        </p:nvCxnSpPr>
        <p:spPr>
          <a:xfrm>
            <a:off x="1154430" y="4006215"/>
            <a:ext cx="2726055" cy="1685925"/>
          </a:xfrm>
          <a:prstGeom prst="line">
            <a:avLst/>
          </a:prstGeom>
          <a:ln w="571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854BB631-CB7E-459B-AC2F-7327C0357132}"/>
              </a:ext>
            </a:extLst>
          </p:cNvPr>
          <p:cNvSpPr/>
          <p:nvPr/>
        </p:nvSpPr>
        <p:spPr>
          <a:xfrm>
            <a:off x="1034415" y="2428875"/>
            <a:ext cx="211454" cy="148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234785-CD31-4346-B7CA-419E3B6ADBC8}"/>
              </a:ext>
            </a:extLst>
          </p:cNvPr>
          <p:cNvSpPr/>
          <p:nvPr/>
        </p:nvSpPr>
        <p:spPr>
          <a:xfrm>
            <a:off x="1081087" y="3208972"/>
            <a:ext cx="211454" cy="148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0291C63-0B74-4060-AE6F-35C677A6B908}"/>
              </a:ext>
            </a:extLst>
          </p:cNvPr>
          <p:cNvSpPr/>
          <p:nvPr/>
        </p:nvSpPr>
        <p:spPr>
          <a:xfrm>
            <a:off x="1048702" y="3951965"/>
            <a:ext cx="211454" cy="148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DB5C02D-5603-4E5C-B0B9-5BDDDC294F3D}"/>
              </a:ext>
            </a:extLst>
          </p:cNvPr>
          <p:cNvSpPr/>
          <p:nvPr/>
        </p:nvSpPr>
        <p:spPr>
          <a:xfrm>
            <a:off x="2818447" y="4978760"/>
            <a:ext cx="211454" cy="14859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E343B98-3B88-44BB-AB83-33EEE04282A0}"/>
              </a:ext>
            </a:extLst>
          </p:cNvPr>
          <p:cNvSpPr txBox="1"/>
          <p:nvPr/>
        </p:nvSpPr>
        <p:spPr>
          <a:xfrm>
            <a:off x="5703570" y="2723197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4BBAA9-CC7C-4F9A-AE44-37B9EA2CF965}"/>
              </a:ext>
            </a:extLst>
          </p:cNvPr>
          <p:cNvSpPr txBox="1"/>
          <p:nvPr/>
        </p:nvSpPr>
        <p:spPr>
          <a:xfrm>
            <a:off x="1292541" y="2428875"/>
            <a:ext cx="251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96162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6857C2-7647-4D4A-9C94-59FE63BCE79C}"/>
              </a:ext>
            </a:extLst>
          </p:cNvPr>
          <p:cNvSpPr txBox="1"/>
          <p:nvPr/>
        </p:nvSpPr>
        <p:spPr>
          <a:xfrm>
            <a:off x="1292540" y="3075741"/>
            <a:ext cx="251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10234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FC7D4AD-4C50-448B-924E-8985514D563A}"/>
              </a:ext>
            </a:extLst>
          </p:cNvPr>
          <p:cNvSpPr txBox="1"/>
          <p:nvPr/>
        </p:nvSpPr>
        <p:spPr>
          <a:xfrm>
            <a:off x="1302541" y="3820758"/>
            <a:ext cx="251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10234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88DB948-48B2-4D5B-8D64-3DD812A8C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815" y="1897380"/>
            <a:ext cx="6520945" cy="4414837"/>
          </a:xfrm>
          <a:prstGeom prst="rect">
            <a:avLst/>
          </a:prstGeom>
        </p:spPr>
      </p:pic>
      <p:sp>
        <p:nvSpPr>
          <p:cNvPr id="24" name="Oval 23">
            <a:extLst>
              <a:ext uri="{FF2B5EF4-FFF2-40B4-BE49-F238E27FC236}">
                <a16:creationId xmlns:a16="http://schemas.microsoft.com/office/drawing/2014/main" id="{D746CB01-294B-4478-996B-DA213FBFE11C}"/>
              </a:ext>
            </a:extLst>
          </p:cNvPr>
          <p:cNvSpPr/>
          <p:nvPr/>
        </p:nvSpPr>
        <p:spPr>
          <a:xfrm>
            <a:off x="3854289" y="1588770"/>
            <a:ext cx="351951" cy="308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1FAAAED-E894-4975-AF0B-A0FBF9915828}"/>
              </a:ext>
            </a:extLst>
          </p:cNvPr>
          <p:cNvSpPr/>
          <p:nvPr/>
        </p:nvSpPr>
        <p:spPr>
          <a:xfrm>
            <a:off x="10506549" y="2331635"/>
            <a:ext cx="351951" cy="3086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9BABFD4-40A7-406F-B401-9CB72442E429}"/>
              </a:ext>
            </a:extLst>
          </p:cNvPr>
          <p:cNvSpPr/>
          <p:nvPr/>
        </p:nvSpPr>
        <p:spPr>
          <a:xfrm>
            <a:off x="7380449" y="2577465"/>
            <a:ext cx="3509010" cy="3089042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0047E27-BF63-4C1E-B91A-6814A0232BD8}"/>
              </a:ext>
            </a:extLst>
          </p:cNvPr>
          <p:cNvSpPr/>
          <p:nvPr/>
        </p:nvSpPr>
        <p:spPr>
          <a:xfrm>
            <a:off x="8205794" y="3543300"/>
            <a:ext cx="2652706" cy="2457450"/>
          </a:xfrm>
          <a:custGeom>
            <a:avLst/>
            <a:gdLst>
              <a:gd name="connsiteX0" fmla="*/ 6661 w 2652706"/>
              <a:gd name="connsiteY0" fmla="*/ 0 h 2457450"/>
              <a:gd name="connsiteX1" fmla="*/ 18091 w 2652706"/>
              <a:gd name="connsiteY1" fmla="*/ 354330 h 2457450"/>
              <a:gd name="connsiteX2" fmla="*/ 160966 w 2652706"/>
              <a:gd name="connsiteY2" fmla="*/ 977265 h 2457450"/>
              <a:gd name="connsiteX3" fmla="*/ 898201 w 2652706"/>
              <a:gd name="connsiteY3" fmla="*/ 1503045 h 2457450"/>
              <a:gd name="connsiteX4" fmla="*/ 1721161 w 2652706"/>
              <a:gd name="connsiteY4" fmla="*/ 2091690 h 2457450"/>
              <a:gd name="connsiteX5" fmla="*/ 2652706 w 2652706"/>
              <a:gd name="connsiteY5" fmla="*/ 2457450 h 245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52706" h="2457450">
                <a:moveTo>
                  <a:pt x="6661" y="0"/>
                </a:moveTo>
                <a:cubicBezTo>
                  <a:pt x="-483" y="95726"/>
                  <a:pt x="-7627" y="191453"/>
                  <a:pt x="18091" y="354330"/>
                </a:cubicBezTo>
                <a:cubicBezTo>
                  <a:pt x="43809" y="517208"/>
                  <a:pt x="14281" y="785813"/>
                  <a:pt x="160966" y="977265"/>
                </a:cubicBezTo>
                <a:cubicBezTo>
                  <a:pt x="307651" y="1168717"/>
                  <a:pt x="898201" y="1503045"/>
                  <a:pt x="898201" y="1503045"/>
                </a:cubicBezTo>
                <a:cubicBezTo>
                  <a:pt x="1158233" y="1688782"/>
                  <a:pt x="1428744" y="1932623"/>
                  <a:pt x="1721161" y="2091690"/>
                </a:cubicBezTo>
                <a:cubicBezTo>
                  <a:pt x="2013578" y="2250757"/>
                  <a:pt x="2461253" y="2417445"/>
                  <a:pt x="2652706" y="24574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40B4DFB0-2CEE-4BB0-8F70-56D3596418FD}"/>
              </a:ext>
            </a:extLst>
          </p:cNvPr>
          <p:cNvSpPr/>
          <p:nvPr/>
        </p:nvSpPr>
        <p:spPr>
          <a:xfrm>
            <a:off x="7973227" y="3543301"/>
            <a:ext cx="4218774" cy="1960192"/>
          </a:xfrm>
          <a:custGeom>
            <a:avLst/>
            <a:gdLst>
              <a:gd name="connsiteX0" fmla="*/ 0 w 4662372"/>
              <a:gd name="connsiteY0" fmla="*/ 0 h 2354580"/>
              <a:gd name="connsiteX1" fmla="*/ 617220 w 4662372"/>
              <a:gd name="connsiteY1" fmla="*/ 34290 h 2354580"/>
              <a:gd name="connsiteX2" fmla="*/ 1280160 w 4662372"/>
              <a:gd name="connsiteY2" fmla="*/ 80010 h 2354580"/>
              <a:gd name="connsiteX3" fmla="*/ 2074545 w 4662372"/>
              <a:gd name="connsiteY3" fmla="*/ 251460 h 2354580"/>
              <a:gd name="connsiteX4" fmla="*/ 2280285 w 4662372"/>
              <a:gd name="connsiteY4" fmla="*/ 1131570 h 2354580"/>
              <a:gd name="connsiteX5" fmla="*/ 2446020 w 4662372"/>
              <a:gd name="connsiteY5" fmla="*/ 2045970 h 2354580"/>
              <a:gd name="connsiteX6" fmla="*/ 2754630 w 4662372"/>
              <a:gd name="connsiteY6" fmla="*/ 2211705 h 2354580"/>
              <a:gd name="connsiteX7" fmla="*/ 3371850 w 4662372"/>
              <a:gd name="connsiteY7" fmla="*/ 2257425 h 2354580"/>
              <a:gd name="connsiteX8" fmla="*/ 4531995 w 4662372"/>
              <a:gd name="connsiteY8" fmla="*/ 2354580 h 2354580"/>
              <a:gd name="connsiteX9" fmla="*/ 4657725 w 4662372"/>
              <a:gd name="connsiteY9" fmla="*/ 2257425 h 235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62372" h="2354580">
                <a:moveTo>
                  <a:pt x="0" y="0"/>
                </a:moveTo>
                <a:lnTo>
                  <a:pt x="617220" y="34290"/>
                </a:lnTo>
                <a:cubicBezTo>
                  <a:pt x="830580" y="47625"/>
                  <a:pt x="1037273" y="43815"/>
                  <a:pt x="1280160" y="80010"/>
                </a:cubicBezTo>
                <a:cubicBezTo>
                  <a:pt x="1523047" y="116205"/>
                  <a:pt x="1907858" y="76200"/>
                  <a:pt x="2074545" y="251460"/>
                </a:cubicBezTo>
                <a:cubicBezTo>
                  <a:pt x="2241233" y="426720"/>
                  <a:pt x="2218373" y="832485"/>
                  <a:pt x="2280285" y="1131570"/>
                </a:cubicBezTo>
                <a:cubicBezTo>
                  <a:pt x="2342198" y="1430655"/>
                  <a:pt x="2366963" y="1865948"/>
                  <a:pt x="2446020" y="2045970"/>
                </a:cubicBezTo>
                <a:cubicBezTo>
                  <a:pt x="2525077" y="2225992"/>
                  <a:pt x="2600325" y="2176463"/>
                  <a:pt x="2754630" y="2211705"/>
                </a:cubicBezTo>
                <a:cubicBezTo>
                  <a:pt x="2908935" y="2246948"/>
                  <a:pt x="3371850" y="2257425"/>
                  <a:pt x="3371850" y="2257425"/>
                </a:cubicBezTo>
                <a:cubicBezTo>
                  <a:pt x="3668078" y="2281238"/>
                  <a:pt x="4317683" y="2354580"/>
                  <a:pt x="4531995" y="2354580"/>
                </a:cubicBezTo>
                <a:cubicBezTo>
                  <a:pt x="4746307" y="2354580"/>
                  <a:pt x="4623435" y="2264092"/>
                  <a:pt x="4657725" y="2257425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032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C7A5-10C8-46FE-B8AD-1725DCB7F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90BB2-6BCE-4F68-A86A-160B6474F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2119C4-938E-446E-B1C5-CEBE575A5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187" y="0"/>
            <a:ext cx="101296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40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16182</TotalTime>
  <Words>8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Microtransit Discussion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Behdad</dc:creator>
  <cp:lastModifiedBy>Behdad</cp:lastModifiedBy>
  <cp:revision>3</cp:revision>
  <dcterms:created xsi:type="dcterms:W3CDTF">2023-06-26T17:12:38Z</dcterms:created>
  <dcterms:modified xsi:type="dcterms:W3CDTF">2023-07-07T22:55:17Z</dcterms:modified>
</cp:coreProperties>
</file>