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3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2-01T21:20:52.8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10866 10037 0,'17'0'16,"-17"17"-1,35 18 1,-35 18 15,106 71-15,-88-89 15,35 18-31,-18-18 31,0-17-15,18 17 0,-17-17-1,-19-18 1,19 0 15,87 53 0,-52-36-31,17 19 32,35-36-1,142 35-15,-230-35 15,18 0-16,-35-18 1,35-35 0,-18 1 15,35-37-15,19 36-1,-19 0 1,1 1-1,-1-37 17,-70 54-17,0 0 1,-17-18 0,-1 0 30,0 18-46,-35-18 0,1 18 0,-37-1 32,-34 1-17,17 17 17,-123 18-17,141-17 1,17 17-1,-17 0 17,-18 0-17,53 0 1,-18 0 0,-34 35-1,16 0 16,-16 53-15,69-52 0,19-1-1,-1 18 17,18 17-17,-18-34 1,18-1 31,0-17-16,18-18 0,-18 17-15</inkml:trace>
  <inkml:trace contextRef="#ctx0" brushRef="#br0" timeOffset="15496.2006">8749 14429 0,'-18'0'46,"-17"70"-30,0-17 0,-18 18-1,35-1 17,-52 54-17,52-54 1,-17 1-1,-36 70 17,-17 106 46</inkml:trace>
  <inkml:trace contextRef="#ctx0" brushRef="#br0" timeOffset="16414.2605">8978 14146 0,'0'0'15,"18"0"1,176 0 0,-71 0 15,18 0-31,-52 0 16,-72 0 15,-17 18 16,18 0-16,35 88-15,0-71-1,-36 0 1,-17-17 15,0-1-15,0 19-1,-17-1 1,-107 124 31,-176 246-32,177-211-15,-18 18 16,53-88 0,-1 34-1,37-34 1,34-89 0,0 0-1</inkml:trace>
  <inkml:trace contextRef="#ctx0" brushRef="#br0" timeOffset="16975.5497">10425 14693 0,'-18'0'16,"-17"35"-1,-36 89 1,18-1 0,-17 19 15,17-37-16,53-16-15,0-37 16,-18 19 15,18-18-15</inkml:trace>
  <inkml:trace contextRef="#ctx0" brushRef="#br0" timeOffset="17498.2052">10513 14534 0,'53'0'16,"-106"0"-16,194 18 15,-18 35 1,-105-18 0,-18-17 15,0 0-31,-53 17 16,-35 18-1,-18 17 16,-88 71-15,88-88 0,71-35 62</inkml:trace>
  <inkml:trace contextRef="#ctx0" brushRef="#br0" timeOffset="17851.1458">10918 14640 0,'18'36'16,"70"105"-1,71 106 1,0-18-1,-18-88 17,53 18-17,-176-177 1,-18-17 0,-18-53-16</inkml:trace>
  <inkml:trace contextRef="#ctx0" brushRef="#br0" timeOffset="18190.5924">11536 14728 0,'-35'0'16,"17"0"0</inkml:trace>
  <inkml:trace contextRef="#ctx0" brushRef="#br0" timeOffset="18242.768">11483 14728 0,'-18'0'15</inkml:trace>
  <inkml:trace contextRef="#ctx0" brushRef="#br0" timeOffset="18748.7817">11165 14711 0,'0'17'32,"-17"1"-17,-36 53 1,-35 17 0,17-18-1,1 1 16,34 17-15,1-35 0,17-35-1,18-1 17,0 1-32</inkml:trace>
  <inkml:trace contextRef="#ctx0" brushRef="#br0" timeOffset="19627.2927">12718 14482 0,'-18'17'16,"-105"89"15,-89 123-31,-70 1 47,-318 334-31,582-511 15,18-35 16</inkml:trace>
  <inkml:trace contextRef="#ctx0" brushRef="#br0" timeOffset="20277.525">12453 14781 0,'0'36'0,"0"17"0,18 17 15,-1 54 1,1-19-1,35 19 17,53-1-17,-106-158 48,53-35-48,35-89 17,0 0-32,-35 124 15,-53 17 1</inkml:trace>
  <inkml:trace contextRef="#ctx0" brushRef="#br0" timeOffset="20572.3122">13018 15028 0,'17'18'0,"-34"-36"0,87 54 15,1-1 1,34 0 0,89-35 15,-141-17-16,53-89 1,-53-18 0,-53 107-16</inkml:trace>
  <inkml:trace contextRef="#ctx0" brushRef="#br0" timeOffset="20917.064">13635 14746 0,'0'0'15,"-88"106"-15,-1 17 16,1 19 15,71 34 0,17-158-15,17 17 15,71 0-15,18-35 0,-88 0-1,70 0 32,-53 0-31</inkml:trace>
  <inkml:trace contextRef="#ctx0" brushRef="#br0" timeOffset="21759.8181">14482 14393 0,'0'0'0,"-18"36"16,-35 69 31,-141 178-47,123-160 15,18 1 1,36-54-1,17-52 1,0-1 47,0 19-48,0-1 1,0-53 31,0-17-32,0-18 1,123-53 0,36 53 15,123-17-16,-105 70 17,-89 18-32,-70 17 47,-18 88-32,0-70-15,-18-18 16,0 1-1,18-19 17,0 19-1,18-36 0</inkml:trace>
  <inkml:trace contextRef="#ctx0" brushRef="#br0" timeOffset="22234.1975">15981 14340 0,'-18'18'16,"-17"17"-1,-53 89 1,-71 105 0,-70 36-1,-1-18 1,36-18 0,36-70-1,69-36 16,89-52-15,0-54 15,0 1 1,18-18-17</inkml:trace>
  <inkml:trace contextRef="#ctx0" brushRef="#br0" timeOffset="23213.1183">16510 14693 0,'0'35'31,"-53"89"-16,-106 123 17,-17-35-32,88-124 15,35-18 17,35-17-17,18-35 48,71-36-32,52-52-15,107-89-1,-1 71 1,-123 70-1,-53 18 17,-18 0-32,0 18 15,0-1 1,-35 1 15,0 0-31,0 17 16,18 35-1,0-34 17,-18 17-17,35 70 17,-17-88-32,-1-35 46,1 0-30,52-17 0,36-18-1,35 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2-01T21:26:16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6033 11536 0,'17'0'47,"71"70"-47,1 19 15,-19-19 17,71 1-32,-17 17 47,52 18-32,-70-18-15,-18-35 16,124 123 15,-106-105 0,-18-36-15,71 71-16,-159-88 62,35-18-30,-35 35-1,53 35-31,0-17 16,0-17-1,-36-1 16,-17-18-15,0 1 62</inkml:trace>
  <inkml:trace contextRef="#ctx0" brushRef="#br0" timeOffset="834.1376">7726 12771 0,'0'52'31,"0"143"-16,0-90-15,17-52 16,72 18 0,-19-18 15,177 0-15,-159-53-1,-70-36 32,-53-158-47,-106 53 16,88 106-1,-18-18 17,36 35-17,17 18-15,18-17 16,0 34 46,18 19-46</inkml:trace>
  <inkml:trace contextRef="#ctx0" brushRef="#br0" timeOffset="1332.2878">8502 13317 0,'0'0'15,"141"0"1,0 36-1,-35-19-15,106-17 32,140 0-32,107 0 47,511 0-32,-511 18-15,-212-18 31,-230 0 32</inkml:trace>
  <inkml:trace contextRef="#ctx0" brushRef="#br0" timeOffset="1859.4219">11871 13353 0,'-18'53'0,"1"35"32,105 0-1,0-53 31,335-211-46,-387 123-16,-36 18 16,-18-1 15,0 36 0,1-17-31,-1 17 16,1 0-1,-36 0-15,17 0 32</inkml:trace>
  <inkml:trace contextRef="#ctx0" brushRef="#br0" timeOffset="2375.3046">12894 13670 0,'88'0'0,"230"88"16,-1-35 15,212 35 0,18-70-31,18-18 0,-19-53 32,-105-17-32,-35-1 62,-18 18-46,300-17-1,-688 52 17</inkml:trace>
  <inkml:trace contextRef="#ctx0" brushRef="#br0" timeOffset="2899.3058">18168 13317 0,'-18'53'31,"18"-17"-31,0 16 16,0-34 15,71 70 16,176-17-31,-229-89-16,-18-35 46,-18-70-46,0 70 16,1 35 0,-19 18-1,-34 0 17</inkml:trace>
  <inkml:trace contextRef="#ctx0" brushRef="#br0" timeOffset="3426.1476">19050 13600 0,'123'0'0,"36"17"0,-18-17 15,71 0 1,-18 0 31,1147-106-32,-583 53-15,-52 1 16,70 52 0,-141 0 15,-335 0 0,-247 0 32</inkml:trace>
  <inkml:trace contextRef="#ctx0" brushRef="#br0" timeOffset="3936.4518">24624 13176 0,'0'36'15,"0"69"-15,0-52 32,264 247-1,-87-229-31,123-18 47,158-336-47,-458 160 31,-53 52-31,36 36 63,-1 35-48,1 0-15,-1 0 63</inkml:trace>
  <inkml:trace contextRef="#ctx0" brushRef="#br0" timeOffset="5223.1522">12418 13229 0,'0'-17'47,"211"-142"-31,36-18-16,-70 36 15,87-35 32,266-230-47,-372 247 16,-122 142 15,87-142-15,-105 141 109</inkml:trace>
  <inkml:trace contextRef="#ctx0" brushRef="#br0" timeOffset="5843.0886">14340 11077 0,'0'53'16,"-35"53"-1,0 17 17,17 1-1,36-106-15,0-18-16,52 0 46,18-36-46,-35-52 0,-53 35 32,0 0-17,0 0 17,-17 18-17,-1 35 1,-17 0-1,17 0 32,-53 35-31,19 1-16</inkml:trace>
  <inkml:trace contextRef="#ctx0" brushRef="#br0" timeOffset="7234.6579">5891 11271 0,'-35'0'15,"35"36"16,0 52-31,18-18 16,-18-17 0,0 0 15,17 0-31,1-18 16,35 1-1,-18-36 16,89 0-15,-54-36 0,1-17 31,-36-17-32,-35 17-15,18-53 0,-18 18 31,-18 17-31,0 1 47,-34 35-47,-1 35 16,0 0 31,-18 0-32,54 35-15,-19-18 16,-17 19 0,36-19 15</inkml:trace>
  <inkml:trace contextRef="#ctx0" brushRef="#br0" timeOffset="8204.314">5468 10125 0,'-53'35'47,"-35"88"-47,17-34 16,54-19-1,17-52 17,0 35-17,53 0-15,-18-36 16,36 1-1,17 0 17,18-18-32,-36 0 31,1 0-15,-54-18-1,71-53 16,1-52-31,-54-36 16,-35-17 31,-88-124-47,52 229 16,-34 36-1,17 17 16,-53 18-15,-35 18-16,-18 17 16,-52 36 15,-54 17 0,212-53-31,18 1 47,35-19-31,18 19-16,70-1 15</inkml:trace>
  <inkml:trace contextRef="#ctx0" brushRef="#br0" timeOffset="8972.4318">14111 9666 0,'0'0'0,"0"71"47,0-18-31,0 229 31,0-265-32,-18 19 17,1-19-32,17 19 15</inkml:trace>
  <inkml:trace contextRef="#ctx0" brushRef="#br0" timeOffset="9579.2254">14005 9454 0,'36'0'0,"87"0"31,177 106-15,-124-35-1,-88-1 1,71 54 15,-106-106-15,-53 34 15,0-16-15,0 193-1,-17-176 1,-54-18 0,-123 71-1,-35-35 17,35-18-17,88-36-15,70 1 47,36 17-16</inkml:trace>
  <inkml:trace contextRef="#ctx0" brushRef="#br0" timeOffset="11639.4308">6403 11377 0,'0'0'0,"0"-18"32,106-34-32,-89 34 31,19 18-31,-1-18 31,36 1-15,228-54-1,-52 53 1,0-17 0,-35 0 15,476-18 0,-441 18-31,-53 35 16,-35 0 15,-1 0-31,1 0 16,17 0-1,142 0 32,246 0-47,-228 0 16,16 0-1,107 0 1,-36 0 31,-88 0-47,53 0 0,-88 0 16,-88 0-1,-71 17 16,-35 1-15,-88-18 31,123 53-31,-71-35-1,-52-1 48,17 1-48,0-1 1,-17-17 31,0 18-47,-1-18 15,36 18 17,-17-1-32,-19 1 47,89 35-32,-53-35-15,-18-1 31</inkml:trace>
  <inkml:trace contextRef="#ctx0" brushRef="#br0" timeOffset="12595.3233">13882 11113 0,'0'0'0,"17"0"78,1 0-78,-18 17 16,18-17 0,-1 18-1,1-18 1,0 35 15,87 124-31,-87-142 31,0 19-31,-36-36 172,-17 0-172,0 0 16,-1 0 15,1 0-31,-18 0 47,-70 0-31,52 0-1,1-18 1,17 0 15,35 18 63</inkml:trace>
  <inkml:trace contextRef="#ctx0" brushRef="#br0" timeOffset="17168.1956">5821 12047 0,'17'0'47,"54"106"-31,-18-71-16,-18 36 15,18-36 1,-18 36 15,107 105-15,-54-52 0,18-1 30,-18-17-46,-53-18 0,-17-52 16,35 69 47,105 125-48,-140-177-15,17-18 16,-17 53-1,17-17 17,36 34-17,-36-105 17,-17 0 14,176 71-46,-53-53 16,18 17 0,-36-17 31,-17-18-32,-89 0 157</inkml:trace>
  <inkml:trace contextRef="#ctx0" brushRef="#br0" timeOffset="18222.4906">7902 13847 0,'18'0'94,"0"17"-47,17 18-31</inkml:trace>
  <inkml:trace contextRef="#ctx0" brushRef="#br0" timeOffset="18826.358">6544 12400 0,'18'53'0,"35"35"0,35 53 47,-53-70-31,124 88 15,-124-124-16,-17-17 1,-18 17 15,35 0-31,-17 0 47</inkml:trace>
  <inkml:trace contextRef="#ctx0" brushRef="#br0" timeOffset="20097.7448">8625 13917 0,'18'0'31,"17"0"32,248 88-63,-125-35 15,36-53 17,-70 18-32,105 17 31,18-17-31,-35-18 15,-54 35 1,1-17 31,71 35-47,-195-36 31,0-17 94,53 0-125,0-17 16,-52-1-1,34 0 32,-52 18-31,17 0-16,36-17 16,17-1 15,-17 18 63,-54 0-63,1 0 16</inkml:trace>
  <inkml:trace contextRef="#ctx0" brushRef="#br0" timeOffset="20591.1345">11307 13970 0,'52'0'0,"19"18"16,70 52 15,0 18-15,-17-17-1,-142-71 16,0 0 1,-123 35-1,88-17-15,18 17-1,-18-17 1,53-1-16,0 1 47,18-18-47</inkml:trace>
  <inkml:trace contextRef="#ctx0" brushRef="#br0" timeOffset="21445.4729">13053 13335 0,'17'-18'31,"54"-35"-31,52-105 16,89-1 15,17 18-15,-52 35-16,17 18 31,-35-18-15,88-35-1,-53-36 1,-177 142 0,18 35 124</inkml:trace>
  <inkml:trace contextRef="#ctx0" brushRef="#br0" timeOffset="21908.5789">14517 11959 0,'0'0'0,"17"0"0,72 0 15,16 0 17,-34 0-1,-18 18 31,-18 88-30,36 88-17,-36-53-15,-35-124 16,-159 54 0,-246 0 30,-160 34-46</inkml:trace>
  <inkml:trace contextRef="#ctx0" brushRef="#br0" timeOffset="24532.5107">7726 12224 0,'0'-18'0,"0"53"47,0 318-47,0-53 47,-124 547-47,124-530 31,0-87-31,53-107 16,-35-52-1,0 34 32,52 36-31,-35-88-16,-17-53 31,17 0-31,54-141 31</inkml:trace>
  <inkml:trace contextRef="#ctx0" brushRef="#br0" timeOffset="26961.2851">7761 12294 0,'35'0'16,"36"0"-16,17 0 16,18 0 15,864-17-15,-370 17 15,123 106-31,0-1 47,177-87-47,-248 35 0,477 17 31,-529-70-31,547 0 16,-389 0 15,1218 0-16,-1183 0 1,-52 0 0,18 0 31,740 0-47,-864 0 15,-229 0 1,17 0-1,-229 0 17,-106 0-1,-35-17-31,18 17 47,229-35-32,-89 17-15,36 0 16,35 18 0,142-17 15,334-36 0,-652 53-31,-71 17 141,71 72-126,-35-1-15,-18-18 32,-36-17-1,19 18-31,16 70 16,19 212-1,-18-89 32,0 583-31,-53-688 15,0 70-15,-35 0-16,17-17 15,0-89 16,1-70 32,-1-53-63,0 0 31,-264 0-15,-282 0-1,-248-53 1,-175 18 15,-89-18-31,176-35 16,318 53 15,-141 17-15,-724 0-1,759 18 1,18 0 0,70 0 31,-864 0-32,565 0-15,-142 0 16,265 0 15,-106 0-15,35 0-16,107 0 31,-54 0 0,-706 53-31,1007-53 16,-37 0-1,54 0 1,106 0 15,123 0-15,70 0-16,54 36 31,-1-36-31,142 0 125,17 0-94,-17 0-31,35 0 47,88 0-31,35-53-16,142-18 16,-71 1-1,106 17 16,-142 0-31,-140 53 79,-18-18-79,0 1 0,35-1 15,-35 0 1,-36 18 46</inkml:trace>
  <inkml:trace contextRef="#ctx0" brushRef="#br0" timeOffset="34530.3899">7091 10936 0,'0'18'46,"53"141"-14,-36-124-32,19 18 15,-1-36 32,0-17-47,18 0 16,35 0-1,89 0 17,34-17-32,-69-19 31,-107 19-15</inkml:trace>
  <inkml:trace contextRef="#ctx0" brushRef="#br0" timeOffset="35277.6866">6950 12241 0,'17'71'0,"-34"-142"0,52 177 0,0-35 32,-17-18-32,17-18 47,18 0-32,71-52 1,-1-54-1,-17 18-15,35 0 47,-123 53 31</inkml:trace>
  <inkml:trace contextRef="#ctx0" brushRef="#br0" timeOffset="41161.7413">11889 15981 0,'35'0'0,"18"0"31,106 17-31,35-17 31,35-35-31,88 18 16,-87-36-1,-54 53 32,-52 0 47</inkml:trace>
  <inkml:trace contextRef="#ctx0" brushRef="#br0" timeOffset="41597.7834">12876 16104 0,'-35'89'0,"70"-178"0,-70 283 16,35-123-1,0 35 1,0-18 15,0 0-31,0 18 32,0-53-32,0 35 46,0 0-46,0-52 63</inkml:trace>
  <inkml:trace contextRef="#ctx0" brushRef="#br0" timeOffset="42546.7089">13212 16510 0,'17'53'31,"-17"0"-31,18 17 16,-18 89-1,0-35 17,0-36-32,0-53 31,0-17 0,0-54 63,-18-16-78,18-1-1,0-53-15,0 53 47,18 0 0,-1 53-16,266-124 0,-125 72-31,-16-1 32,-90 17-17,-52 54 79</inkml:trace>
  <inkml:trace contextRef="#ctx0" brushRef="#br0" timeOffset="43584.3017">14340 16563 0,'0'0'0,"0"-18"32,-17 18-17,-1 0 16,-70 0 1,35 18-32,35 0 0,1 17 47,-19 106-47,36-88 15,0 0 16,-17 17-31,17-17 32,17 18-1,19-71-31,-19 0 31,1 0 0,0-35-15,35-36-16,-36 53 16,1-52 15,52-18-31,-52 52 16,0 1 15,17 17 0,-35 54 47,-18 122-62,1-34-1,17-18 1,17-89 156,19-17-172</inkml:trace>
  <inkml:trace contextRef="#ctx0" brushRef="#br0" timeOffset="44406.5903">14852 16422 0,'0'35'47,"18"0"-32,-18 36-15,0-1 16,0 36 15,0 88-15,0-141 15,0-35 0,0-53 48,0-195-64,0 195 48,53 35-48,-36 0 1,1 0-16,35 35 47,35 124-32,-70-106 1,-1-53 0,1 0 31,17 0-1</inkml:trace>
  <inkml:trace contextRef="#ctx0" brushRef="#br0" timeOffset="45154.6341">15734 16686 0,'0'-17'47,"-18"17"-31,-17 0 15,0 35 16,-18 71-32,53-71 17,0 0-17,53 18 1,0-17 0,0-1-1,17-35-15,-52 18 47,-1-18 31,-70 0-62,1 0-1,-1 0 1,17 0 15,-17 17-15,53 1 15</inkml:trace>
  <inkml:trace contextRef="#ctx0" brushRef="#br0" timeOffset="45632.7086">16140 16916 0,'17'0'32,"1"35"-1,-18 36 0,0 34-31,0-87 31,0 35-15,0-35 15</inkml:trace>
  <inkml:trace contextRef="#ctx0" brushRef="#br0" timeOffset="45986.3033">16210 16298 0,'18'-35'31,"-1"35"0,1 0-15,-18 18 31,18-1-32</inkml:trace>
  <inkml:trace contextRef="#ctx0" brushRef="#br0" timeOffset="46503.2083">17110 15804 0,'0'0'0,"0"53"0,-53 88 16,18 18-1,-1 0 32,19 229-31,17-317-16,0 105 31,0-105-31,35 52 31,53 106 0,-35-158-31,-18-18 32,18 0-1,-35-36-31,-53-34 31,-18-124-31,53 105 16</inkml:trace>
  <inkml:trace contextRef="#ctx0" brushRef="#br0" timeOffset="47015.4746">16598 16581 0,'18'0'31,"-1"0"-16,19 0 1,17 0 0,-18 0-16,18 0 31,35 35-15,-35-35-16,0 17 15,-18-17 16,0 0 1,1 0-17,-19 0 1,1 0 31</inkml:trace>
  <inkml:trace contextRef="#ctx0" brushRef="#br0" timeOffset="53653.5193">19826 16193 0,'71'-53'16,"-142"106"-16,177-142 93,-212 89-93,-70 0 32,-177 36-1,-335 87-31,600-70 16,70 18-1,53 34 1,89 107 15,17-53-31,18-18 16,-18-71-1,-18-17 17,19-53-17,-107 18 63,-176 123-62,17-53 0,-70 1-1,53-54 32,18-18-31,140-17 62,1 36-63,88-36-15</inkml:trace>
  <inkml:trace contextRef="#ctx0" brushRef="#br0" timeOffset="54202.374">19667 17039 0,'0'0'0,"18"0"15,0 53-15,17 53 32,0-71-17,36 36 1,-36-18 15,-17-53-15,-1 0 15,-17-18-31,0-53 31</inkml:trace>
  <inkml:trace contextRef="#ctx0" brushRef="#br0" timeOffset="54606.5697">19985 17127 0,'0'18'31,"-18"105"16,-176 160-47,88-125 15,18 1 17,-18-18-32,53 0 31,53-52-31,0-19 15,0-35 1,18-35 31,53-52-47,17-37 16</inkml:trace>
  <inkml:trace contextRef="#ctx0" brushRef="#br0" timeOffset="55398.7867">21149 16951 0,'0'-18'15,"-18"18"17,-87 0-17,-54 53-15,18-35 16,0 35 15,105-36-31,36 1 63,36 17-48,-1 1 1,-17-1 15,52 53-15,-17-53 15,-35 1 0,-142 34-15,1-17-1,-142 18 17,89-54-32,176-34 93</inkml:trace>
  <inkml:trace contextRef="#ctx0" brushRef="#br0" timeOffset="55956.6238">21361 16175 0,'0'18'16,"0"52"-16,0 89 16,0-71-1,-36 106 16,-34 194 1,70-282-32,0 70 15,18-35 32,-1-52-47,1-125 94</inkml:trace>
  <inkml:trace contextRef="#ctx0" brushRef="#br0" timeOffset="56345.4953">21026 16563 0,'0'0'16,"70"70"-16,-35-52 47,71 35-47,-53-53 15,88 18 1,-17-18 31,158 0-32,-53 0 17,-193 0-1</inkml:trace>
  <inkml:trace contextRef="#ctx0" brushRef="#br0" timeOffset="57204.623">21731 17357 0,'0'0'0,"18"0"47,17 0-32,124-71 16,35-70-31,-88 18 32,-36 34 46,-158 89-63,0 0 1,35 0 0,-35 0 31,35 18-16,53 141-31,0-106 15,0 17 17,0-17-1,0-18-31,17-17 16,1-18-16,0 18 46,-1-18-30,19 0-16,-19-18 47,160 18-47,-89 0 16,-18 0-1</inkml:trace>
  <inkml:trace contextRef="#ctx0" brushRef="#br0" timeOffset="58602.6514">22543 17039 0,'0'18'31,"0"-1"-31,0 19 16,0-1 15,0 53-15,0-53-1,0 1 32,0-54 31,0-88-62,35 0 0,-18 36-1,19 17 17,-19 18-17,-17 88 141,36 70-140,-36-17 0,0 70 15,0-52 78,0-142-109,53-105 32,17-1-32,18 1 15,0 70 16,-52 18 1,17-18-32,-18 35 31,-35-17-15,18 35 15,17 0 47,-17 17-78,17 19 31,0 52-31,-35-18 47,18 19-31,-1-37-1,1-16 32,-18 17-31,18-36-1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3-02-01T21:33:16.3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22331 7902 0,'0'18'109,"0"0"-109,0 34 16,0-16 15,0 17-31,17-18 16,1 0 15,0-35-15,17 18-1,0-18 1,1 0 15,34-35 0,-35-1-31,1 1 32,-1-53-17,-35-18 1,0 71 15,0-18-31,0 17 47,-18 36-47,-17 0 31,17 0-31,-17 0 32,-53 36-17,17 17 1,71-18-1</inkml:trace>
  <inkml:trace contextRef="#ctx0" brushRef="#br0" timeOffset="1418.0414">18239 13264 0,'17'0'32,"213"-123"-17,34-71 1,107-106 0,17-53 15,211-405-16,-352 405 1,-53 18 0,-70 123 15,123-176-15,-124 212-1,-35 35 1,1 17-1,-1 1 17,0-36-32,0 36 15,-17-1 1,-18 18 0,-53 53 15,17 36-16,-17-19 1,36-34 15,158-230-15,-159 229 0,0 1-1,-17 52 32,-1 18 16,1 0-48,0 0 16</inkml:trace>
  <inkml:trace contextRef="#ctx0" brushRef="#br0" timeOffset="2127.2865">21643 8378 0,'18'0'31,"123"0"-15,70 0 15,-140 0-15,-53 18 46,-1 0-46,-17 35-1,0 35 32,0 212-31,-53-194-1,36-36 1,-1-35 15,0 1-15,18-1 15,0-17 0</inkml:trace>
  <inkml:trace contextRef="#ctx0" brushRef="#br0" timeOffset="3958.0089">21749 10301 0,'0'18'93,"35"88"-77,-35 35 15,0-18-31,18-52 16,-18-89 140,0-229-140,53 71 15,35-1-31,-18 54 16,1 17 15,-53 71-16,-1 52 64,18 36-64,1 71 1,34 17 15,-17 176-15,-53-211 15,0 0 0,0-229 47,0-18-62,53-1 0,-35 89-1,70-158 16,0 70-15,-70 105 0,-18 54 46,35 53-62,18 87 16,0 1-1,-18-35 32,-35-19-31,18-105 15,-1 36 0,1-19-15,35 1 0,-35-18 15,17-106-15</inkml:trace>
  <inkml:trace contextRef="#ctx0" brushRef="#br0" timeOffset="4254.0421">23213 9825 0,'0'0'0,"0"18"110,0-1-95,0 18-15</inkml:trace>
  <inkml:trace contextRef="#ctx0" brushRef="#br0" timeOffset="4676.2294">23195 10231 0,'0'0'15,"0"52"16,0 143-31,0-143 16,18 19 0,17-18 15,36 53-15,-18-71-1,-1-17 1,-16-1 15,34-87-15,36-54-1</inkml:trace>
  <inkml:trace contextRef="#ctx0" brushRef="#br0" timeOffset="5217.0525">24148 10142 0,'0'0'0,"-36"18"62,-52 105-62,53-52 16,0-18-1,35 0 1,0 0 0,0-36 31,17 19-47,54-1 15,35-17 16,-53-1-31,17-17 79,18-88-64</inkml:trace>
  <inkml:trace contextRef="#ctx0" brushRef="#br0" timeOffset="5985.0182">24659 10178 0,'0'0'0,"0"17"62,0 36-46,-35 18-16,0-1 15,17 1 1,18 17 0,0-53-1,35 18 1,-17-35-1,17-18 17,-17 0-17,35 0 1,-36 0 15,19 0 0</inkml:trace>
  <inkml:trace contextRef="#ctx0" brushRef="#br0" timeOffset="7419.3055">24553 10160 0,'18'0'0,"0"0"0,-1 0 15,19 0 1,-19 0 15,18 0-15,1 0-16,-36 35 141,0 53-126,0-52-15,0 17 16,0-18 15,0 88-15,-18-17-1,0-18 1,1-35 15,17 0-31,0-17 31,-18-72 48,1 1-79,17-36 15,-18 19 16,18-37 1,18 54-32,17-35 15,18-1 1,-18 36 31,-17 35-32,-1-18 17,54 0-32,-36 1 15,18 17 32,18 0-31</inkml:trace>
  <inkml:trace contextRef="#ctx0" brushRef="#br0" timeOffset="8117.8683">25100 10319 0,'0'0'0,"0"35"16,0 18-1,0 53 17,0-53-17,0 17 1,18-17 0,-1-53-1,1 18 1,0-18-1,-1 0-15,36-35 16,18-54 0,-1 36 15,19 18-31,-19-35 16,-52 52-1,-18 0 16,0-17-15,0 17 15,-36 18 1,-34-17-17,35 17 16,17 0-31</inkml:trace>
  <inkml:trace contextRef="#ctx0" brushRef="#br0" timeOffset="8708.8985">26035 9860 0,'0'53'46,"0"0"-30,0 141 0,0 18-1,0-71 17,0 141-17,0-229 1,0-35 31,18-54 0,-1 36-32</inkml:trace>
  <inkml:trace contextRef="#ctx0" brushRef="#br0" timeOffset="9019.2139">25806 10213 0,'0'0'15,"17"0"32,318 0-47,-88 0 16,-35 0 0,-106 0 30</inkml:trace>
  <inkml:trace contextRef="#ctx0" brushRef="#br0" timeOffset="9904.8757">26688 10266 0,'-18'17'31,"18"1"-31,-18 17 32,18 18 77,0-35-93,0 105-16,0 1 15,0 17 17,0-106-17,0-52 63,0-72-62,0-69 0,18 34-1,17 36 1,1 35-1,-19-17 17,36 52-17,-53 36 95,35 87-110</inkml:trace>
  <inkml:trace contextRef="#ctx0" brushRef="#br0" timeOffset="10851.8952">27340 10319 0,'-17'0'62,"-19"17"-46,19-17 0,-36 71 15,0 35-31,18-18 16,-1-17-1,36-54 16,0 18-31,18-35 47,0 0-31,17 0 15,18 0-31,-36 0 16,19 0-1,-19-17 1,19-18 15,17-1-31,-1 1 16,-52 53 62,0 70-62,0 53-1,0-18 17,18-70 30,0-53-46,52-35-1,1-53 1,35 17 15,-36 18-15</inkml:trace>
  <inkml:trace contextRef="#ctx0" brushRef="#br0" timeOffset="11462.3804">28099 10548 0,'0'18'62,"0"17"-62,0 18 16,-18 17-1,18 1 1,0 0 15,0-71 47,88-194-62,-70 194 47,0 17-48,-1 1 16,19 35-15,16 17 15,-34-70-15,141 0 15</inkml:trace>
  <inkml:trace contextRef="#ctx0" brushRef="#br0" timeOffset="12082.383">29245 10601 0,'0'0'0,"-35"0"16,-36 0-16,-34 0 15,16 0 1,72 71 15,34 87-15,36-34-1,0 52 1,-35-105 15,-36-71 63,1 0-94,-36 0 16,-35-36 15,52 19-31,19-1 15,-1-17 1,18 17 0,0 1 31</inkml:trace>
  <inkml:trace contextRef="#ctx0" brushRef="#br0" timeOffset="12313.4531">29616 9948 0,'0'0'15,"0"18"17</inkml:trace>
  <inkml:trace contextRef="#ctx0" brushRef="#br0" timeOffset="12642.888">29492 11024 0,'0'0'15,"0"18"-15,0 0 32,0 87-32,36-34 31,-1 17-31,0-35 16,0-53-1,-35 35 16</inkml:trace>
  <inkml:trace contextRef="#ctx0" brushRef="#br0" timeOffset="13130.0976">30462 10178 0,'-17'17'31,"-71"283"1,70 0-17,18-194 1,35-36-1,18 19 1,0-1 0,0-53 31,-35-17-1,-36-18-46</inkml:trace>
  <inkml:trace contextRef="#ctx0" brushRef="#br0" timeOffset="13403.8875">30198 10954 0,'17'0'47,"19"-18"-31,52-17-1,0 0 1,-53 35 15,18-18-31,-17 0 16</inkml:trace>
  <inkml:trace contextRef="#ctx0" brushRef="#br0" timeOffset="14328.3856">30974 10460 0,'0'0'16,"0"-18"-1,35 1 1,-35-1-16,18 18 16,17 0-1,71 0 32,53 18-47,88 52 16,-212-70-1,-35 18 17,0 17-17,-88 177 1,17-18 15,1-18-15,70-158 46,0-1-30,0 1-32,0 17 0,0 1 15,17-1 16,1 35 1,0-34-32,-18-19 15,0 36 1,0-17 15,0-1 0,0-18 1,0 19-1,0-19-15</inkml:trace>
  <inkml:trace contextRef="#ctx0" brushRef="#br0" timeOffset="15167.0317">31097 11889 0,'0'0'0,"18"0"31,0 0 0,-1 0-15,-34 17 78,-19-17-79,54-17 48,17-19-32,1 36-31,34 0 47,-35 18 0,-35 17 15,-17-17-46</inkml:trace>
  <inkml:trace contextRef="#ctx0" brushRef="#br0" timeOffset="17255.5434">22190 11359 0,'17'0'94,"389"0"-94,-212 0 15,212-17 1,-53-18 15,-336 35 0,1 0 16,52 52-31,36-16-1,35-1 1,53-35 0,89 18 15,-89-18-31,17 0 31,1 0-15,158 0-1,-281 0 1,34 0 0,36 0 15,105 0-15,-193 0-1,-1 0 1,19 0-1,34 0 1,36 0 0,-36 17 15,-17-17-31,0 0 31,88 18-31,0-18 16,53 0-1,-106 0 1,-70 0 15,140 0-15,-158 18 0,53 17 15,-35-35-16,-1 17-15,160 19 32,-1-19-32,0 1 31,-105-18-15,-1 18-16,-52-1 15,-36-17 48,53 0-63,212 0 15,-71 0 1,18 0 0,-211 18 155</inkml:trace>
  <inkml:trace contextRef="#ctx0" brushRef="#br0" timeOffset="23264.6048">12841 17621 0,'18'0'0,"-1"0"15,19 0 17,281 0-17,-193 0 1,52 18 0,0-18-1,71 35 1,-17-17-1,52-1 1,124-17 0,35 0 15,123 0-31,0 0 16,19 53-1,-37-35 1,-52-18 15,265 0-15,-354 18-1,54-1 1,70 1 15,530-18 0,-601 0-31,-176 0 16,36 0 15,211 0-15,-317 0 15,-36 35-31,36 0 31,299 1 1,-334-19-32,-36-17 15,-71 18 32,19-18-47,-19 0 16,-52 0 15</inkml:trace>
  <inkml:trace contextRef="#ctx0" brushRef="#br0" timeOffset="26355.9835">18944 9172 0,'0'0'0,"0"18"78,-17 105-63,-72 54 17,19-1-32,35 1 31,35 122 0,0-228-31,17 35 16,36-53-1,0-18 17,0 0-32,17-35 62</inkml:trace>
  <inkml:trace contextRef="#ctx0" brushRef="#br0" timeOffset="27399.2826">19032 10107 0,'18'0'47,"0"0"-31,17 0-16,-17 0 31,70-35 0,-71-18 16,-17-35-31,0 70-16,-17-17 16,-1 35 30,0 0 33,-34 106-64,-1-18 16,17-35-31,1 17 32,35-17-32,0-35 140,35 17-124,1-35-16,-1 18 31,0-18-31,18 0 16,-18 0-1,-17 0 17,17 0-32,1 0 31,-19 0 0,1 0-31,17 0 63</inkml:trace>
  <inkml:trace contextRef="#ctx0" brushRef="#br0" timeOffset="28802.1296">19632 9895 0,'-18'0'125,"-87"53"-94,87-17-15,18-19-16,0 1 15,0 17 17,-18 18-32,18-35 15,0 17 1,18-35 46,0 0-62,17 0 16,-17 0 0,-1 0 15,18-18 0,18-35 0,53-70-15,-71 88 0,-35 17-1,18 18 17,-18 18 46,0 105-78,0-17 15,0 0 1,0 0 31,-18 105-47,-34-52 15,16-18 1,1-17 15,-36-1-15,54-105 15,-18-18-15,-54 0-1,1-53 17,0-35-32,-18-71 15,88 124 63,36 17-62,0 18 15</inkml:trace>
  <inkml:trace contextRef="#ctx0" brushRef="#br0" timeOffset="30650.6218">19932 10478 0,'18'0'62,"-1"0"-31,71 0-15,-35 0-16,0 0 16,0 0-1,0 0 32,18 0-31,-54 0-16</inkml:trace>
  <inkml:trace contextRef="#ctx0" brushRef="#br0" timeOffset="31032.8749">20708 10478 0,'0'0'0,"18"0"15,-1 0-15,19 0 32,-1 0-17,18 0 1,0 0 15,35 0-15,-53 0-1,-17 17 17</inkml:trace>
  <inkml:trace contextRef="#ctx0" brushRef="#br0" timeOffset="32096.7218">21519 10336 0,'18'0'46,"0"0"-46,17 0 32,-17 0-17,-1 18 32,1 0 47,-18-1-94,0 19 31,-18-36 0,18 35-31,0 0 16,0-17 0,-17 17 46,-54-35-62,18 18 16,18-18-1,-18 0 17,-88 17-1,70-17-15,18 18-1,18-18 1,17 18 15</inkml:trace>
  <inkml:trace contextRef="#ctx0" brushRef="#br0" timeOffset="33336.4727">21202 10195 0,'35'0'16,"-17"0"15,35 0 0,-36 0-31,1 0 47,88 71-31,-36-18-16,-52 0 31,0-53-31,-1 0 31,1 17-31,0 19 16,-1-1 0,1 0 15,17 18-15,0-18-1,-52-35 95,-1 0-95,-17 0 1,-36 0-1,54 0 17,-19 0-32,19 0 31,-18 0 16,-54 18-32,54 0 1,0-18 15,-71 70-15,71-52 15,17-18 32,0 0-48,1 0 17</inkml:trace>
  <inkml:trace contextRef="#ctx0" brushRef="#br0" timeOffset="34119.36">20955 10495 0,'0'0'0,"18"0"31,35 18-31,-36-18 16,1 0-1,17 0 1,0 17 15,1-17-31,-19 0 16,1 0-1,17 18 1,-17-18 31,52 0-32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796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36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8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0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3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8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9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3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8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0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02151F-6D48-4BEA-967B-C7F2A62274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652BF-B7CF-4B72-8B44-9B84729FE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3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Updates </a:t>
            </a:r>
            <a:r>
              <a:rPr lang="en-US" dirty="0" smtClean="0"/>
              <a:t>on </a:t>
            </a:r>
            <a:r>
              <a:rPr lang="en-US" dirty="0" err="1" smtClean="0"/>
              <a:t>FleetPy</a:t>
            </a:r>
            <a:r>
              <a:rPr lang="en-US" dirty="0" smtClean="0"/>
              <a:t> Running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02/01/2023</a:t>
            </a:r>
            <a:endParaRPr lang="en-US" dirty="0" smtClean="0"/>
          </a:p>
          <a:p>
            <a:r>
              <a:rPr lang="en-US" dirty="0" err="1" smtClean="0"/>
              <a:t>Siwei</a:t>
            </a:r>
            <a:r>
              <a:rPr lang="en-US" dirty="0" smtClean="0"/>
              <a:t> Hu &amp; </a:t>
            </a:r>
            <a:r>
              <a:rPr lang="en-US" dirty="0" err="1" smtClean="0"/>
              <a:t>Dingtong</a:t>
            </a:r>
            <a:r>
              <a:rPr lang="en-US" dirty="0" smtClean="0"/>
              <a:t>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 on running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We test different request vs different vehicles:</a:t>
            </a:r>
          </a:p>
          <a:p>
            <a:pPr lvl="1"/>
            <a:r>
              <a:rPr lang="en-US" dirty="0" smtClean="0"/>
              <a:t>1,000 request &amp; 5 vehicle</a:t>
            </a:r>
          </a:p>
          <a:p>
            <a:pPr lvl="1"/>
            <a:r>
              <a:rPr lang="en-US" dirty="0" smtClean="0"/>
              <a:t>1,000 request &amp; 10 vehicle</a:t>
            </a:r>
          </a:p>
          <a:p>
            <a:pPr lvl="1"/>
            <a:r>
              <a:rPr lang="en-US" dirty="0" smtClean="0"/>
              <a:t>1,000 request &amp; 20 vehicle</a:t>
            </a:r>
          </a:p>
          <a:p>
            <a:pPr lvl="1"/>
            <a:r>
              <a:rPr lang="en-US" dirty="0" smtClean="0"/>
              <a:t>1,000 request &amp; 30 vehicle</a:t>
            </a:r>
            <a:endParaRPr lang="en-US" dirty="0" smtClean="0"/>
          </a:p>
          <a:p>
            <a:pPr lvl="1"/>
            <a:r>
              <a:rPr lang="en-US" dirty="0" smtClean="0"/>
              <a:t>1,000 request &amp; 40 vehicle</a:t>
            </a:r>
            <a:endParaRPr lang="en-US" dirty="0" smtClean="0"/>
          </a:p>
          <a:p>
            <a:pPr lvl="1"/>
            <a:r>
              <a:rPr lang="en-US" dirty="0" smtClean="0"/>
              <a:t>1,000 request &amp; 100 vehicle</a:t>
            </a:r>
          </a:p>
          <a:p>
            <a:r>
              <a:rPr lang="en-US" dirty="0" smtClean="0"/>
              <a:t>Note: all the scenarios we ran are door-to-door, without virtual stops.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552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Requests vs vehicles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54849"/>
              </p:ext>
            </p:extLst>
          </p:nvPr>
        </p:nvGraphicFramePr>
        <p:xfrm>
          <a:off x="2150534" y="2091266"/>
          <a:ext cx="6282266" cy="2481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5710"/>
                <a:gridCol w="819426"/>
                <a:gridCol w="819426"/>
                <a:gridCol w="819426"/>
                <a:gridCol w="819426"/>
                <a:gridCol w="819426"/>
                <a:gridCol w="819426"/>
              </a:tblGrid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vehicles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1000 request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simulation time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53s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1min35s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2min53s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3min40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3min34s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3min33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number users    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travel time 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214.165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205.806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199.646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199.408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197.524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195.111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  <a:tr h="41358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Avg waiting time                                                 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248.079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244.974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236.015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202.025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178.004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150.692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2990880" y="3505320"/>
              <a:ext cx="3245040" cy="222264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1520" y="3495960"/>
                <a:ext cx="3263760" cy="224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343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questions to 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Maximum vehicle occupancy 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3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How to handle the walking trips/walking distance?</a:t>
            </a:r>
          </a:p>
          <a:p>
            <a:pPr lvl="1"/>
            <a:r>
              <a:rPr lang="en-US" dirty="0" smtClean="0"/>
              <a:t>We could incorporate walking distance/time in the request table.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76130"/>
              </p:ext>
            </p:extLst>
          </p:nvPr>
        </p:nvGraphicFramePr>
        <p:xfrm>
          <a:off x="1295398" y="3090332"/>
          <a:ext cx="2523068" cy="1388537"/>
        </p:xfrm>
        <a:graphic>
          <a:graphicData uri="http://schemas.openxmlformats.org/drawingml/2006/table">
            <a:tbl>
              <a:tblPr/>
              <a:tblGrid>
                <a:gridCol w="630767"/>
                <a:gridCol w="630767"/>
                <a:gridCol w="630767"/>
                <a:gridCol w="630767"/>
              </a:tblGrid>
              <a:tr h="36905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389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566076"/>
              </p:ext>
            </p:extLst>
          </p:nvPr>
        </p:nvGraphicFramePr>
        <p:xfrm>
          <a:off x="5410199" y="3090332"/>
          <a:ext cx="6112934" cy="1143000"/>
        </p:xfrm>
        <a:graphic>
          <a:graphicData uri="http://schemas.openxmlformats.org/drawingml/2006/table">
            <a:tbl>
              <a:tblPr/>
              <a:tblGrid>
                <a:gridCol w="672213"/>
                <a:gridCol w="672213"/>
                <a:gridCol w="672213"/>
                <a:gridCol w="701162"/>
                <a:gridCol w="1010879"/>
                <a:gridCol w="1039828"/>
                <a:gridCol w="611226"/>
                <a:gridCol w="733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rq_time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request_id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Virstop_O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Walk_Dis_O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Virstop_D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Walk_Dis_O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20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questions moving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dirty="0" smtClean="0"/>
              <a:t>. How to handle the fixed route transit?</a:t>
            </a:r>
          </a:p>
          <a:p>
            <a:pPr lvl="1"/>
            <a:r>
              <a:rPr lang="en-US" dirty="0" smtClean="0"/>
              <a:t>We could build a separate transit system, and focus on the mode split modeling.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708200" y="3403440"/>
              <a:ext cx="7931520" cy="32007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98840" y="3394080"/>
                <a:ext cx="7950240" cy="321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/>
              <p14:cNvContentPartPr/>
              <p14:nvPr/>
            </p14:nvContentPartPr>
            <p14:xfrm>
              <a:off x="4622760" y="2787480"/>
              <a:ext cx="6756840" cy="36835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13400" y="2778120"/>
                <a:ext cx="6775560" cy="370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649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Comments from Mike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Don’t need to simulate transit system;</a:t>
            </a:r>
          </a:p>
          <a:p>
            <a:pPr lvl="1"/>
            <a:r>
              <a:rPr lang="en-US" dirty="0" smtClean="0"/>
              <a:t>GTFS transit network file – maps transit network to our own network;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1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80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21483</TotalTime>
  <Words>256</Words>
  <Application>Microsoft Office PowerPoint</Application>
  <PresentationFormat>Widescreen</PresentationFormat>
  <Paragraphs>133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Updates on FleetPy Running</vt:lpstr>
      <vt:lpstr>Updates on running </vt:lpstr>
      <vt:lpstr>Different Requests vs vehicles</vt:lpstr>
      <vt:lpstr>Interesting questions to note</vt:lpstr>
      <vt:lpstr>Research questions moving forward</vt:lpstr>
      <vt:lpstr>Research questions moving forward</vt:lpstr>
      <vt:lpstr>Comments from Mike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FleetPy Running</dc:title>
  <dc:creator>Autonomicity</dc:creator>
  <cp:lastModifiedBy>Autonomicity</cp:lastModifiedBy>
  <cp:revision>4</cp:revision>
  <dcterms:created xsi:type="dcterms:W3CDTF">2023-02-01T20:49:35Z</dcterms:created>
  <dcterms:modified xsi:type="dcterms:W3CDTF">2023-02-16T18:53:06Z</dcterms:modified>
</cp:coreProperties>
</file>