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56" d="100"/>
          <a:sy n="56" d="100"/>
        </p:scale>
        <p:origin x="5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76F2-CA45-43DF-AA76-48722B0D5080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DCE9-FAE1-4364-8BC0-E9233B2A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5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76F2-CA45-43DF-AA76-48722B0D5080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DCE9-FAE1-4364-8BC0-E9233B2A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8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76F2-CA45-43DF-AA76-48722B0D5080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DCE9-FAE1-4364-8BC0-E9233B2A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3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76F2-CA45-43DF-AA76-48722B0D5080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DCE9-FAE1-4364-8BC0-E9233B2A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1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76F2-CA45-43DF-AA76-48722B0D5080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DCE9-FAE1-4364-8BC0-E9233B2A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5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76F2-CA45-43DF-AA76-48722B0D5080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DCE9-FAE1-4364-8BC0-E9233B2A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8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76F2-CA45-43DF-AA76-48722B0D5080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DCE9-FAE1-4364-8BC0-E9233B2A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1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76F2-CA45-43DF-AA76-48722B0D5080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DCE9-FAE1-4364-8BC0-E9233B2A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7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76F2-CA45-43DF-AA76-48722B0D5080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DCE9-FAE1-4364-8BC0-E9233B2A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9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76F2-CA45-43DF-AA76-48722B0D5080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DCE9-FAE1-4364-8BC0-E9233B2A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5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76F2-CA45-43DF-AA76-48722B0D5080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DCE9-FAE1-4364-8BC0-E9233B2A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B76F2-CA45-43DF-AA76-48722B0D5080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CDCE9-FAE1-4364-8BC0-E9233B2AB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73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CFE30-DF4C-455D-8491-A90894E5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-12246"/>
            <a:ext cx="10687049" cy="687024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A20709-9135-406F-8E80-0A914294FEDA}"/>
              </a:ext>
            </a:extLst>
          </p:cNvPr>
          <p:cNvSpPr/>
          <p:nvPr/>
        </p:nvSpPr>
        <p:spPr>
          <a:xfrm>
            <a:off x="0" y="2388461"/>
            <a:ext cx="12192000" cy="2068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Aparajita" panose="020B0502040204020203" pitchFamily="18" charset="0"/>
                <a:cs typeface="Aparajita" panose="020B0502040204020203" pitchFamily="18" charset="0"/>
              </a:rPr>
              <a:t>Credit Card Default Prediction</a:t>
            </a:r>
          </a:p>
          <a:p>
            <a:pPr algn="ctr"/>
            <a:r>
              <a:rPr lang="en-US" sz="2800" dirty="0">
                <a:latin typeface="Aparajita" panose="020B0502040204020203" pitchFamily="18" charset="0"/>
                <a:cs typeface="Aparajita" panose="020B0502040204020203" pitchFamily="18" charset="0"/>
              </a:rPr>
              <a:t>Team 18</a:t>
            </a:r>
          </a:p>
        </p:txBody>
      </p:sp>
    </p:spTree>
    <p:extLst>
      <p:ext uri="{BB962C8B-B14F-4D97-AF65-F5344CB8AC3E}">
        <p14:creationId xmlns:p14="http://schemas.microsoft.com/office/powerpoint/2010/main" val="309444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0D3B0-861A-443E-A70B-0254D961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2192001" cy="1325563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Business Understanding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AA7CC3-E927-4713-92B2-02DC24576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013" y="0"/>
            <a:ext cx="2061987" cy="1343818"/>
          </a:xfrm>
          <a:prstGeom prst="rect">
            <a:avLst/>
          </a:prstGeom>
          <a:ln>
            <a:noFill/>
          </a:ln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0225E804-ED3A-4B7A-845A-22BE05367B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66"/>
          <a:stretch/>
        </p:blipFill>
        <p:spPr bwMode="auto">
          <a:xfrm>
            <a:off x="797386" y="2027237"/>
            <a:ext cx="3995594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6C0EBE-C423-4433-AAF3-3F798E4D1004}"/>
              </a:ext>
            </a:extLst>
          </p:cNvPr>
          <p:cNvSpPr txBox="1"/>
          <p:nvPr/>
        </p:nvSpPr>
        <p:spPr>
          <a:xfrm>
            <a:off x="5275580" y="2027238"/>
            <a:ext cx="6108700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 2006, in Taiwan, there was a credit card crisis where loans worth </a:t>
            </a:r>
            <a:r>
              <a:rPr lang="en-US" sz="3200" b="1" dirty="0">
                <a:solidFill>
                  <a:srgbClr val="C00000"/>
                </a:solidFill>
              </a:rPr>
              <a:t>$4.93 Billion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were written off as </a:t>
            </a:r>
            <a:r>
              <a:rPr lang="en-US" sz="3200" dirty="0">
                <a:solidFill>
                  <a:srgbClr val="C00000"/>
                </a:solidFill>
              </a:rPr>
              <a:t>bad debt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Would it have been possible to use data mining techniques to predict which customers were defaulters?</a:t>
            </a:r>
          </a:p>
        </p:txBody>
      </p:sp>
    </p:spTree>
    <p:extLst>
      <p:ext uri="{BB962C8B-B14F-4D97-AF65-F5344CB8AC3E}">
        <p14:creationId xmlns:p14="http://schemas.microsoft.com/office/powerpoint/2010/main" val="206455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0D3B0-861A-443E-A70B-0254D961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2192001" cy="1325563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Business Understanding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AA7CC3-E927-4713-92B2-02DC24576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013" y="0"/>
            <a:ext cx="2061987" cy="1343818"/>
          </a:xfrm>
          <a:prstGeom prst="rect">
            <a:avLst/>
          </a:prstGeom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0695B6-7FE6-4DE4-A0A2-C170692B7EA7}"/>
              </a:ext>
            </a:extLst>
          </p:cNvPr>
          <p:cNvSpPr/>
          <p:nvPr/>
        </p:nvSpPr>
        <p:spPr>
          <a:xfrm>
            <a:off x="485774" y="2248406"/>
            <a:ext cx="112204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Potential Questions to Answer: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1. How does the probability of default payment vary by different demographics?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2. Which variables are the strongest predictors of default payment? Which customers are likely to default?</a:t>
            </a:r>
          </a:p>
        </p:txBody>
      </p:sp>
    </p:spTree>
    <p:extLst>
      <p:ext uri="{BB962C8B-B14F-4D97-AF65-F5344CB8AC3E}">
        <p14:creationId xmlns:p14="http://schemas.microsoft.com/office/powerpoint/2010/main" val="248639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0D3B0-861A-443E-A70B-0254D961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2192001" cy="1325563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AA7CC3-E927-4713-92B2-02DC24576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013" y="0"/>
            <a:ext cx="2061987" cy="13438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641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0D3B0-861A-443E-A70B-0254D961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2192001" cy="1325563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Model Selection and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AA7CC3-E927-4713-92B2-02DC24576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013" y="0"/>
            <a:ext cx="2061987" cy="13438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302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0D3B0-861A-443E-A70B-0254D961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2192001" cy="1325563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AA7CC3-E927-4713-92B2-02DC24576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013" y="0"/>
            <a:ext cx="2061987" cy="1343818"/>
          </a:xfrm>
          <a:prstGeom prst="rect">
            <a:avLst/>
          </a:prstGeom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5B92EB-1D00-4F98-A19E-DB9EA88CC9C0}"/>
              </a:ext>
            </a:extLst>
          </p:cNvPr>
          <p:cNvSpPr/>
          <p:nvPr/>
        </p:nvSpPr>
        <p:spPr>
          <a:xfrm>
            <a:off x="870585" y="1879442"/>
            <a:ext cx="10450830" cy="773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How to move forward with the model?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A63011-D2FE-4677-8564-E5D67B7A7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85" y="3291840"/>
            <a:ext cx="2855677" cy="2855677"/>
          </a:xfrm>
          <a:prstGeom prst="roundRect">
            <a:avLst/>
          </a:prstGeom>
          <a:ln>
            <a:solidFill>
              <a:schemeClr val="bg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AD0983-ED86-4127-91EB-CD0D9DB9A935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3726262" y="3703817"/>
            <a:ext cx="2880278" cy="10158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F26186-E2C8-4427-812B-A4EE464186FB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3726262" y="4719679"/>
            <a:ext cx="2884088" cy="6747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52AEC31-8208-4756-9015-83D3B9E3180B}"/>
              </a:ext>
            </a:extLst>
          </p:cNvPr>
          <p:cNvSpPr/>
          <p:nvPr/>
        </p:nvSpPr>
        <p:spPr>
          <a:xfrm>
            <a:off x="6606540" y="3074670"/>
            <a:ext cx="4606290" cy="1258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Early identification of risky customers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56F76-B87B-417F-B6C6-27C3C8387A2E}"/>
              </a:ext>
            </a:extLst>
          </p:cNvPr>
          <p:cNvSpPr/>
          <p:nvPr/>
        </p:nvSpPr>
        <p:spPr>
          <a:xfrm>
            <a:off x="6610350" y="4765316"/>
            <a:ext cx="4606290" cy="1258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Screening of customers based on causal model</a:t>
            </a:r>
          </a:p>
        </p:txBody>
      </p:sp>
    </p:spTree>
    <p:extLst>
      <p:ext uri="{BB962C8B-B14F-4D97-AF65-F5344CB8AC3E}">
        <p14:creationId xmlns:p14="http://schemas.microsoft.com/office/powerpoint/2010/main" val="28463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60CA73-C739-49D8-BFF4-01160715C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680" y="19845"/>
            <a:ext cx="6819900" cy="6819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90D3B0-861A-443E-A70B-0254D961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2192001" cy="1325563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AA7CC3-E927-4713-92B2-02DC24576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013" y="0"/>
            <a:ext cx="2061987" cy="1343818"/>
          </a:xfrm>
          <a:prstGeom prst="rect">
            <a:avLst/>
          </a:prstGeom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4449C6E-A0BE-424F-9D47-F2D523EEEFBD}"/>
              </a:ext>
            </a:extLst>
          </p:cNvPr>
          <p:cNvSpPr/>
          <p:nvPr/>
        </p:nvSpPr>
        <p:spPr>
          <a:xfrm>
            <a:off x="712470" y="2449830"/>
            <a:ext cx="4777740" cy="333756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Target customers with a probability of default of between </a:t>
            </a:r>
            <a:r>
              <a:rPr lang="en-US" sz="3600" b="1" dirty="0"/>
              <a:t>60%</a:t>
            </a:r>
            <a:r>
              <a:rPr lang="en-US" sz="3600" dirty="0"/>
              <a:t> and </a:t>
            </a:r>
            <a:r>
              <a:rPr lang="en-US" sz="3600" b="1" dirty="0"/>
              <a:t>80%</a:t>
            </a:r>
            <a:r>
              <a:rPr lang="en-US" sz="3600" dirty="0"/>
              <a:t> with phone calls on status updates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5B92EB-1D00-4F98-A19E-DB9EA88CC9C0}"/>
              </a:ext>
            </a:extLst>
          </p:cNvPr>
          <p:cNvSpPr/>
          <p:nvPr/>
        </p:nvSpPr>
        <p:spPr>
          <a:xfrm>
            <a:off x="6701790" y="2449830"/>
            <a:ext cx="4777740" cy="3337560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Target customers with a probability of default of </a:t>
            </a:r>
            <a:r>
              <a:rPr lang="en-US" sz="3600" b="1" dirty="0"/>
              <a:t>greater than 80% </a:t>
            </a:r>
            <a:r>
              <a:rPr lang="en-US" sz="3600" dirty="0"/>
              <a:t>with cancellation of credit service and a renegotiation of terms</a:t>
            </a:r>
          </a:p>
        </p:txBody>
      </p:sp>
    </p:spTree>
    <p:extLst>
      <p:ext uri="{BB962C8B-B14F-4D97-AF65-F5344CB8AC3E}">
        <p14:creationId xmlns:p14="http://schemas.microsoft.com/office/powerpoint/2010/main" val="138102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</TotalTime>
  <Words>161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Aparajita</vt:lpstr>
      <vt:lpstr>Arial</vt:lpstr>
      <vt:lpstr>Calibri</vt:lpstr>
      <vt:lpstr>Calibri Light</vt:lpstr>
      <vt:lpstr>Microsoft Sans Serif</vt:lpstr>
      <vt:lpstr>Office Theme</vt:lpstr>
      <vt:lpstr>PowerPoint Presentation</vt:lpstr>
      <vt:lpstr>Business Understanding</vt:lpstr>
      <vt:lpstr>Business Understanding</vt:lpstr>
      <vt:lpstr>Exploratory Data Analysis</vt:lpstr>
      <vt:lpstr>Model Selection and Evaluation</vt:lpstr>
      <vt:lpstr>Deployment</vt:lpstr>
      <vt:lpstr>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raghvendra bishnoi</dc:creator>
  <cp:lastModifiedBy>raghvendra bishnoi</cp:lastModifiedBy>
  <cp:revision>8</cp:revision>
  <dcterms:created xsi:type="dcterms:W3CDTF">2018-10-15T16:42:34Z</dcterms:created>
  <dcterms:modified xsi:type="dcterms:W3CDTF">2018-10-16T01:28:44Z</dcterms:modified>
</cp:coreProperties>
</file>