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88E7A-53B9-48A9-A7F8-BC4D19274DCC}" v="15" dt="2025-09-01T13:20:00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5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508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3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50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52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1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4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4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2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3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8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91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9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7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768752" cy="10081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924944"/>
            <a:ext cx="5760640" cy="273630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STUDENT NAME: </a:t>
            </a:r>
            <a:r>
              <a:rPr lang="en-US" sz="2000" b="1" dirty="0">
                <a:latin typeface="Britannic Bold" pitchFamily="34" charset="0"/>
                <a:cs typeface="Aharoni" pitchFamily="2" charset="-79"/>
              </a:rPr>
              <a:t>LATHA N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REGISTER NO AND NMID:</a:t>
            </a:r>
            <a:r>
              <a:rPr lang="en-US" sz="2000" b="1" dirty="0">
                <a:latin typeface="Britannic Bold" pitchFamily="34" charset="0"/>
                <a:cs typeface="Aharoni" pitchFamily="2" charset="-79"/>
              </a:rPr>
              <a:t>24131130500122011</a:t>
            </a:r>
          </a:p>
          <a:p>
            <a:pPr algn="l"/>
            <a:r>
              <a:rPr lang="en-US" sz="2000" b="1" dirty="0">
                <a:latin typeface="Britannic Bold" pitchFamily="34" charset="0"/>
                <a:cs typeface="Aharoni" pitchFamily="2" charset="-79"/>
              </a:rPr>
              <a:t>/asanm11324131130500122011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DEPARTMANT: </a:t>
            </a:r>
            <a:r>
              <a:rPr lang="en-US" sz="2000" b="1" dirty="0">
                <a:latin typeface="Britannic Bold" pitchFamily="34" charset="0"/>
                <a:cs typeface="Aharoni" pitchFamily="2" charset="-79"/>
              </a:rPr>
              <a:t>BCA – II year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COLLEGE NAME AND  UNIVERSITY: </a:t>
            </a:r>
            <a:r>
              <a:rPr lang="en-US" sz="2000" b="1" dirty="0">
                <a:latin typeface="Britannic Bold" pitchFamily="34" charset="0"/>
                <a:cs typeface="Aharoni" pitchFamily="2" charset="-79"/>
              </a:rPr>
              <a:t>113-VALLALAR ARTS AND SCIENCE COLLEGE,ANNAMALAI UNIVERSITY</a:t>
            </a:r>
            <a:endParaRPr lang="en-IN" sz="2000" b="1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173C30-88FD-FE7D-DAAC-B4B83185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47458"/>
            <a:ext cx="5936332" cy="1849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724D86-88D1-215B-C324-AFBBF844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55668"/>
            <a:ext cx="4752528" cy="3191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8453D-A7AD-5483-5036-017AACF45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06" y="3073032"/>
            <a:ext cx="4158394" cy="31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CONCLUSION: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486600" cy="381642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This portfolio demonstrates how customer service expertise can be presented in a modern and engaging way.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It highlights key skills, metrics, and achievements with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2304256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dirty="0">
              <a:latin typeface="Berlin Sans FB Demi" pitchFamily="34" charset="0"/>
            </a:endParaRPr>
          </a:p>
          <a:p>
            <a:r>
              <a:rPr lang="en-IN" sz="5400" b="1" dirty="0">
                <a:effectLst/>
              </a:rPr>
              <a:t>Interactive Quiz App</a:t>
            </a:r>
            <a:endParaRPr lang="en-US" sz="13800" dirty="0">
              <a:latin typeface="Britannic Bold" pitchFamily="34" charset="0"/>
              <a:cs typeface="Aharoni" pitchFamily="2" charset="-79"/>
            </a:endParaRP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PORTFOLIO</a:t>
            </a:r>
            <a:endParaRPr lang="en-IN" sz="5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346" y="260648"/>
            <a:ext cx="77724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2400" cy="4968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					</a:t>
            </a:r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1.Problem Statement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2.Project Overview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3.End Users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4.Tools and Technologies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5.Portfolio design and Layout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6.Features and Functionality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7.Results and Screenshots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8.Conclusion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9.Github Link</a:t>
            </a:r>
            <a:endParaRPr lang="en-IN" b="1" dirty="0">
              <a:latin typeface="Arial Rounded MT Bold" panose="020F070403050403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843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 STATEMENT: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12776"/>
            <a:ext cx="7340352" cy="25202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itchFamily="34" charset="0"/>
                <a:cs typeface="Aharoni" pitchFamily="2" charset="-79"/>
              </a:rPr>
              <a:t>Customer service skills and achievements are often hard to showcase through a traditional resume. Professionals need an interactive portfolio to highlight communication abilities, support metrics, and tools used. This project solves that by creating a digital portfolio using HTML, CSS, and JavaScript.</a:t>
            </a:r>
            <a:endParaRPr lang="en-IN" sz="2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81230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OVERVIEW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772400" cy="496855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Designed a professional portfolio website for a Customer Service Representative.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Showcases key skills, achievements, and customer support metrics.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 for interactive design.</a:t>
            </a: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END USERS: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268760"/>
            <a:ext cx="7484368" cy="504056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Hiring managers looking to evaluate customer service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searching for candidates with proven support experience.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548680"/>
            <a:ext cx="8064896" cy="7200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 </a:t>
            </a:r>
            <a:r>
              <a:rPr lang="en-US" u="sng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TECHNIQUES:</a:t>
            </a:r>
            <a:endParaRPr lang="en-IN" u="sng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72400" cy="324036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HTML5 – for structuring portfolio content.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CSS3 – for styling and responsive design.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JavaScript – for interactivity and form validation.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2400" cy="417646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Modern and professional UI with dark theme and brand colors.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Responsive grid layout for About, Skills, Projects, and Contact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with portrait and key highlights in cards.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2400" cy="424847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Interactive navigation with smooth scrolling across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showcasing key metrics like CSAT, FCR, and response time.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Skills and projects displayed with filtering and highlights.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194</TotalTime>
  <Words>376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Arial Rounded MT Bold</vt:lpstr>
      <vt:lpstr>Berlin Sans FB Demi</vt:lpstr>
      <vt:lpstr>Britannic Bold</vt:lpstr>
      <vt:lpstr>Calibri</vt:lpstr>
      <vt:lpstr>Calisto MT</vt:lpstr>
      <vt:lpstr>Wingdings</vt:lpstr>
      <vt:lpstr>Wingdings 2</vt:lpstr>
      <vt:lpstr>Slate</vt:lpstr>
      <vt:lpstr>DIGITAL PORTFOLIO</vt:lpstr>
      <vt:lpstr>PROJECT TITLE:</vt:lpstr>
      <vt:lpstr>AGENDA:</vt:lpstr>
      <vt:lpstr>PROBLEM STATEMENT:</vt:lpstr>
      <vt:lpstr>PROJECT OVERVIEW: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kamalam raja</cp:lastModifiedBy>
  <cp:revision>20</cp:revision>
  <dcterms:created xsi:type="dcterms:W3CDTF">2025-08-31T08:33:40Z</dcterms:created>
  <dcterms:modified xsi:type="dcterms:W3CDTF">2025-09-01T13:20:33Z</dcterms:modified>
</cp:coreProperties>
</file>