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BE39A-0045-4917-83F5-B6F93E67C5E3}" v="2" dt="2021-11-10T16:46:27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ndy.ebertz@yahoo.de" userId="9f77682e1d76ca11" providerId="LiveId" clId="{470BE39A-0045-4917-83F5-B6F93E67C5E3}"/>
    <pc:docChg chg="custSel addSld delSld modSld sldOrd">
      <pc:chgData name="cindy.ebertz@yahoo.de" userId="9f77682e1d76ca11" providerId="LiveId" clId="{470BE39A-0045-4917-83F5-B6F93E67C5E3}" dt="2021-11-11T10:13:54.052" v="3683" actId="27636"/>
      <pc:docMkLst>
        <pc:docMk/>
      </pc:docMkLst>
      <pc:sldChg chg="modSp mod">
        <pc:chgData name="cindy.ebertz@yahoo.de" userId="9f77682e1d76ca11" providerId="LiveId" clId="{470BE39A-0045-4917-83F5-B6F93E67C5E3}" dt="2021-11-10T11:22:15.372" v="148" actId="20577"/>
        <pc:sldMkLst>
          <pc:docMk/>
          <pc:sldMk cId="908721641" sldId="257"/>
        </pc:sldMkLst>
        <pc:spChg chg="mod">
          <ac:chgData name="cindy.ebertz@yahoo.de" userId="9f77682e1d76ca11" providerId="LiveId" clId="{470BE39A-0045-4917-83F5-B6F93E67C5E3}" dt="2021-11-10T11:22:15.372" v="148" actId="20577"/>
          <ac:spMkLst>
            <pc:docMk/>
            <pc:sldMk cId="908721641" sldId="257"/>
            <ac:spMk id="3" creationId="{E4DA2A63-BEB7-4442-9797-11C164F97024}"/>
          </ac:spMkLst>
        </pc:spChg>
      </pc:sldChg>
      <pc:sldChg chg="modSp mod">
        <pc:chgData name="cindy.ebertz@yahoo.de" userId="9f77682e1d76ca11" providerId="LiveId" clId="{470BE39A-0045-4917-83F5-B6F93E67C5E3}" dt="2021-11-10T11:19:08.490" v="146" actId="27636"/>
        <pc:sldMkLst>
          <pc:docMk/>
          <pc:sldMk cId="3743975771" sldId="258"/>
        </pc:sldMkLst>
        <pc:spChg chg="mod">
          <ac:chgData name="cindy.ebertz@yahoo.de" userId="9f77682e1d76ca11" providerId="LiveId" clId="{470BE39A-0045-4917-83F5-B6F93E67C5E3}" dt="2021-11-10T11:19:08.490" v="146" actId="27636"/>
          <ac:spMkLst>
            <pc:docMk/>
            <pc:sldMk cId="3743975771" sldId="258"/>
            <ac:spMk id="3" creationId="{97C867E7-0344-4B40-A2D8-49E68FEC1EB5}"/>
          </ac:spMkLst>
        </pc:spChg>
      </pc:sldChg>
      <pc:sldChg chg="modSp mod ord">
        <pc:chgData name="cindy.ebertz@yahoo.de" userId="9f77682e1d76ca11" providerId="LiveId" clId="{470BE39A-0045-4917-83F5-B6F93E67C5E3}" dt="2021-11-10T15:41:01.812" v="1612" actId="20577"/>
        <pc:sldMkLst>
          <pc:docMk/>
          <pc:sldMk cId="4146385080" sldId="259"/>
        </pc:sldMkLst>
        <pc:spChg chg="mod">
          <ac:chgData name="cindy.ebertz@yahoo.de" userId="9f77682e1d76ca11" providerId="LiveId" clId="{470BE39A-0045-4917-83F5-B6F93E67C5E3}" dt="2021-11-10T15:41:01.812" v="1612" actId="20577"/>
          <ac:spMkLst>
            <pc:docMk/>
            <pc:sldMk cId="4146385080" sldId="259"/>
            <ac:spMk id="3" creationId="{97C867E7-0344-4B40-A2D8-49E68FEC1EB5}"/>
          </ac:spMkLst>
        </pc:spChg>
      </pc:sldChg>
      <pc:sldChg chg="modSp add mod">
        <pc:chgData name="cindy.ebertz@yahoo.de" userId="9f77682e1d76ca11" providerId="LiveId" clId="{470BE39A-0045-4917-83F5-B6F93E67C5E3}" dt="2021-11-10T12:25:10.810" v="956" actId="20577"/>
        <pc:sldMkLst>
          <pc:docMk/>
          <pc:sldMk cId="1374929356" sldId="262"/>
        </pc:sldMkLst>
        <pc:spChg chg="mod">
          <ac:chgData name="cindy.ebertz@yahoo.de" userId="9f77682e1d76ca11" providerId="LiveId" clId="{470BE39A-0045-4917-83F5-B6F93E67C5E3}" dt="2021-11-10T12:25:10.810" v="956" actId="20577"/>
          <ac:spMkLst>
            <pc:docMk/>
            <pc:sldMk cId="1374929356" sldId="262"/>
            <ac:spMk id="3" creationId="{97C867E7-0344-4B40-A2D8-49E68FEC1EB5}"/>
          </ac:spMkLst>
        </pc:spChg>
      </pc:sldChg>
      <pc:sldChg chg="modSp add mod">
        <pc:chgData name="cindy.ebertz@yahoo.de" userId="9f77682e1d76ca11" providerId="LiveId" clId="{470BE39A-0045-4917-83F5-B6F93E67C5E3}" dt="2021-11-10T15:44:21.717" v="1727" actId="20577"/>
        <pc:sldMkLst>
          <pc:docMk/>
          <pc:sldMk cId="1053016691" sldId="263"/>
        </pc:sldMkLst>
        <pc:spChg chg="mod">
          <ac:chgData name="cindy.ebertz@yahoo.de" userId="9f77682e1d76ca11" providerId="LiveId" clId="{470BE39A-0045-4917-83F5-B6F93E67C5E3}" dt="2021-11-10T12:12:10.611" v="701" actId="20577"/>
          <ac:spMkLst>
            <pc:docMk/>
            <pc:sldMk cId="1053016691" sldId="263"/>
            <ac:spMk id="2" creationId="{5F5D865D-AC99-4D2C-A265-972AC007D9A8}"/>
          </ac:spMkLst>
        </pc:spChg>
        <pc:spChg chg="mod">
          <ac:chgData name="cindy.ebertz@yahoo.de" userId="9f77682e1d76ca11" providerId="LiveId" clId="{470BE39A-0045-4917-83F5-B6F93E67C5E3}" dt="2021-11-10T15:44:21.717" v="1727" actId="20577"/>
          <ac:spMkLst>
            <pc:docMk/>
            <pc:sldMk cId="1053016691" sldId="263"/>
            <ac:spMk id="3" creationId="{97C867E7-0344-4B40-A2D8-49E68FEC1EB5}"/>
          </ac:spMkLst>
        </pc:spChg>
      </pc:sldChg>
      <pc:sldChg chg="add">
        <pc:chgData name="cindy.ebertz@yahoo.de" userId="9f77682e1d76ca11" providerId="LiveId" clId="{470BE39A-0045-4917-83F5-B6F93E67C5E3}" dt="2021-11-10T15:21:49.494" v="1206" actId="2890"/>
        <pc:sldMkLst>
          <pc:docMk/>
          <pc:sldMk cId="3967718976" sldId="264"/>
        </pc:sldMkLst>
      </pc:sldChg>
      <pc:sldChg chg="modSp add mod">
        <pc:chgData name="cindy.ebertz@yahoo.de" userId="9f77682e1d76ca11" providerId="LiveId" clId="{470BE39A-0045-4917-83F5-B6F93E67C5E3}" dt="2021-11-10T17:31:31.713" v="2995" actId="20577"/>
        <pc:sldMkLst>
          <pc:docMk/>
          <pc:sldMk cId="2855917000" sldId="265"/>
        </pc:sldMkLst>
        <pc:spChg chg="mod">
          <ac:chgData name="cindy.ebertz@yahoo.de" userId="9f77682e1d76ca11" providerId="LiveId" clId="{470BE39A-0045-4917-83F5-B6F93E67C5E3}" dt="2021-11-10T15:53:38.760" v="2097" actId="20577"/>
          <ac:spMkLst>
            <pc:docMk/>
            <pc:sldMk cId="2855917000" sldId="265"/>
            <ac:spMk id="2" creationId="{5F5D865D-AC99-4D2C-A265-972AC007D9A8}"/>
          </ac:spMkLst>
        </pc:spChg>
        <pc:spChg chg="mod">
          <ac:chgData name="cindy.ebertz@yahoo.de" userId="9f77682e1d76ca11" providerId="LiveId" clId="{470BE39A-0045-4917-83F5-B6F93E67C5E3}" dt="2021-11-10T17:31:31.713" v="2995" actId="20577"/>
          <ac:spMkLst>
            <pc:docMk/>
            <pc:sldMk cId="2855917000" sldId="265"/>
            <ac:spMk id="3" creationId="{97C867E7-0344-4B40-A2D8-49E68FEC1EB5}"/>
          </ac:spMkLst>
        </pc:spChg>
      </pc:sldChg>
      <pc:sldChg chg="modSp add mod ord">
        <pc:chgData name="cindy.ebertz@yahoo.de" userId="9f77682e1d76ca11" providerId="LiveId" clId="{470BE39A-0045-4917-83F5-B6F93E67C5E3}" dt="2021-11-11T10:13:54.052" v="3683" actId="27636"/>
        <pc:sldMkLst>
          <pc:docMk/>
          <pc:sldMk cId="3215870080" sldId="266"/>
        </pc:sldMkLst>
        <pc:spChg chg="mod">
          <ac:chgData name="cindy.ebertz@yahoo.de" userId="9f77682e1d76ca11" providerId="LiveId" clId="{470BE39A-0045-4917-83F5-B6F93E67C5E3}" dt="2021-11-10T15:54:07.029" v="2103" actId="20577"/>
          <ac:spMkLst>
            <pc:docMk/>
            <pc:sldMk cId="3215870080" sldId="266"/>
            <ac:spMk id="2" creationId="{20195C17-5E15-4B4F-8B07-900FBB498271}"/>
          </ac:spMkLst>
        </pc:spChg>
        <pc:spChg chg="mod">
          <ac:chgData name="cindy.ebertz@yahoo.de" userId="9f77682e1d76ca11" providerId="LiveId" clId="{470BE39A-0045-4917-83F5-B6F93E67C5E3}" dt="2021-11-11T10:13:54.052" v="3683" actId="27636"/>
          <ac:spMkLst>
            <pc:docMk/>
            <pc:sldMk cId="3215870080" sldId="266"/>
            <ac:spMk id="3" creationId="{E4DA2A63-BEB7-4442-9797-11C164F97024}"/>
          </ac:spMkLst>
        </pc:spChg>
      </pc:sldChg>
      <pc:sldChg chg="modSp add mod">
        <pc:chgData name="cindy.ebertz@yahoo.de" userId="9f77682e1d76ca11" providerId="LiveId" clId="{470BE39A-0045-4917-83F5-B6F93E67C5E3}" dt="2021-11-11T10:03:32.438" v="3023" actId="14"/>
        <pc:sldMkLst>
          <pc:docMk/>
          <pc:sldMk cId="1342350338" sldId="267"/>
        </pc:sldMkLst>
        <pc:spChg chg="mod">
          <ac:chgData name="cindy.ebertz@yahoo.de" userId="9f77682e1d76ca11" providerId="LiveId" clId="{470BE39A-0045-4917-83F5-B6F93E67C5E3}" dt="2021-11-11T10:03:26.176" v="3021" actId="20577"/>
          <ac:spMkLst>
            <pc:docMk/>
            <pc:sldMk cId="1342350338" sldId="267"/>
            <ac:spMk id="2" creationId="{5F5D865D-AC99-4D2C-A265-972AC007D9A8}"/>
          </ac:spMkLst>
        </pc:spChg>
        <pc:spChg chg="mod">
          <ac:chgData name="cindy.ebertz@yahoo.de" userId="9f77682e1d76ca11" providerId="LiveId" clId="{470BE39A-0045-4917-83F5-B6F93E67C5E3}" dt="2021-11-11T10:03:32.438" v="3023" actId="14"/>
          <ac:spMkLst>
            <pc:docMk/>
            <pc:sldMk cId="1342350338" sldId="267"/>
            <ac:spMk id="3" creationId="{97C867E7-0344-4B40-A2D8-49E68FEC1EB5}"/>
          </ac:spMkLst>
        </pc:spChg>
      </pc:sldChg>
      <pc:sldChg chg="modSp add mod">
        <pc:chgData name="cindy.ebertz@yahoo.de" userId="9f77682e1d76ca11" providerId="LiveId" clId="{470BE39A-0045-4917-83F5-B6F93E67C5E3}" dt="2021-11-11T10:07:52.812" v="3196" actId="20577"/>
        <pc:sldMkLst>
          <pc:docMk/>
          <pc:sldMk cId="1633148995" sldId="268"/>
        </pc:sldMkLst>
        <pc:spChg chg="mod">
          <ac:chgData name="cindy.ebertz@yahoo.de" userId="9f77682e1d76ca11" providerId="LiveId" clId="{470BE39A-0045-4917-83F5-B6F93E67C5E3}" dt="2021-11-11T10:04:14.935" v="3087" actId="20577"/>
          <ac:spMkLst>
            <pc:docMk/>
            <pc:sldMk cId="1633148995" sldId="268"/>
            <ac:spMk id="2" creationId="{5F5D865D-AC99-4D2C-A265-972AC007D9A8}"/>
          </ac:spMkLst>
        </pc:spChg>
        <pc:spChg chg="mod">
          <ac:chgData name="cindy.ebertz@yahoo.de" userId="9f77682e1d76ca11" providerId="LiveId" clId="{470BE39A-0045-4917-83F5-B6F93E67C5E3}" dt="2021-11-11T10:07:52.812" v="3196" actId="20577"/>
          <ac:spMkLst>
            <pc:docMk/>
            <pc:sldMk cId="1633148995" sldId="268"/>
            <ac:spMk id="3" creationId="{97C867E7-0344-4B40-A2D8-49E68FEC1EB5}"/>
          </ac:spMkLst>
        </pc:spChg>
      </pc:sldChg>
      <pc:sldChg chg="add del">
        <pc:chgData name="cindy.ebertz@yahoo.de" userId="9f77682e1d76ca11" providerId="LiveId" clId="{470BE39A-0045-4917-83F5-B6F93E67C5E3}" dt="2021-11-11T10:03:35.783" v="3024" actId="47"/>
        <pc:sldMkLst>
          <pc:docMk/>
          <pc:sldMk cId="1725135939" sldId="268"/>
        </pc:sldMkLst>
      </pc:sldChg>
      <pc:sldChg chg="modSp add mod">
        <pc:chgData name="cindy.ebertz@yahoo.de" userId="9f77682e1d76ca11" providerId="LiveId" clId="{470BE39A-0045-4917-83F5-B6F93E67C5E3}" dt="2021-11-11T10:13:36.624" v="3676" actId="20577"/>
        <pc:sldMkLst>
          <pc:docMk/>
          <pc:sldMk cId="1094306073" sldId="269"/>
        </pc:sldMkLst>
        <pc:spChg chg="mod">
          <ac:chgData name="cindy.ebertz@yahoo.de" userId="9f77682e1d76ca11" providerId="LiveId" clId="{470BE39A-0045-4917-83F5-B6F93E67C5E3}" dt="2021-11-11T10:10:22.329" v="3323" actId="20577"/>
          <ac:spMkLst>
            <pc:docMk/>
            <pc:sldMk cId="1094306073" sldId="269"/>
            <ac:spMk id="2" creationId="{5F5D865D-AC99-4D2C-A265-972AC007D9A8}"/>
          </ac:spMkLst>
        </pc:spChg>
        <pc:spChg chg="mod">
          <ac:chgData name="cindy.ebertz@yahoo.de" userId="9f77682e1d76ca11" providerId="LiveId" clId="{470BE39A-0045-4917-83F5-B6F93E67C5E3}" dt="2021-11-11T10:13:36.624" v="3676" actId="20577"/>
          <ac:spMkLst>
            <pc:docMk/>
            <pc:sldMk cId="1094306073" sldId="269"/>
            <ac:spMk id="3" creationId="{97C867E7-0344-4B40-A2D8-49E68FEC1E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B560E-60CE-42B2-B857-952911C3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2797F3-BE7F-4CA0-A43D-539737E4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B648EE-86D5-46D8-AEAB-BB964C74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3F43F-D5FF-41EE-87F9-505B8DC3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FA2D7A-87AE-486A-8631-2A3A54F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76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323DF-F669-4D0B-BCC9-EACB0061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81DA9E-707D-4492-9C60-6C2245CC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AE60C-8B5B-4ADA-958F-5454D732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B36DD-2684-44F5-923F-8000BE15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84478-024B-4322-971B-A53FDFC9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76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6363D7-5DFC-4E2E-993E-DF21A3289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7C9A9-0C70-4A89-BA5A-ED0F12807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908AE-45EA-44BB-AE6F-411B6F5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11CAC-794D-4585-AA4B-E78E644E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D42FE-DD95-4416-B3F8-977180CA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03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2A8FC-2846-4C65-9E6F-EEE19C00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3509BF-42E5-4558-9D50-52B300F6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7AFEEF-3F2E-400E-9799-A822D6D7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25BD7-1847-4B25-B4F3-E62EF481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6E3EA-5735-4B41-8758-D5810DAF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FF30-F6AC-47FB-A483-B71A157A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0BBF8-4A76-486F-8CF8-0078C376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B7AA1-3645-43C4-BB3A-1FFD9602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C863F-7CA7-4382-A453-3DDD2C6C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E635F-7BFE-4D18-9B01-3F938625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3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C45C6-E204-43E7-AB3F-6161798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01720-2B1A-44CB-99A9-11FFBD7FD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6C4DC5-4D13-4C71-A6C3-7C298BBDA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9D9A35-5B07-4F99-88A7-7AA0E223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FA63C3-765C-4278-9BDA-75EC2776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DE5DF-DBE8-478D-8060-E9BFFAED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1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BD880-D393-4011-84C5-57BF092F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BE816-4655-4A04-8582-7BD2740D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3DF7FE-5B4F-45EA-9F6B-B55D6B8E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B977DB-9E28-4211-9F33-D639C0F2A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14821B-A505-4E27-8E5C-B8D35FF85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57857-65DB-4215-AF62-2E9498E7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A04C2F-BA83-46A3-8580-CAE5E8EB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A956E3-1719-4C8D-9063-5244C3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31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F2863-AE83-42D6-AEC4-F999E49E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72ECB0-6EF8-487A-BA05-FF2B986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152E78-765F-4D74-B039-F3DD655E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F08CD-730A-4E7F-9E9E-91502A8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880796-85E7-4A0D-93C2-72A19013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E9272F-A240-42C6-B10C-7A6CB277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E540A7-2C18-44D5-A187-97DE65AC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9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5A8D1-6B03-4CA3-B6B5-44033216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13BE1-8B31-4458-958B-9EE83B83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9DA992-2919-49D0-9F4A-3599F2A22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3D347-AADC-4019-8097-3A74BA89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C6BE2-579F-4FDF-8CD9-EA7C8F27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5DF6B2-DA09-41B1-A92B-11CF3C7A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1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1FD36-124E-4F7C-8A2E-F9CC2761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3D6B1C-305D-4421-B902-1FA4A478D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083BEC-F057-4255-B47B-FF1A4B8E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C69A3-622F-4A0C-8A92-C2948292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F33B4C-6A8C-4ADB-B093-BF0FFEEC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9FB858-2167-416B-9C67-0F573152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315E27-95EA-4DA3-8F88-D1170DA2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0ABBBB-0BC2-4F6C-B317-7E43740B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3E268-A048-4A7B-9B5F-96BC92520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4061-FCA1-4790-9E1B-45B75CF14AF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01728F-7025-4577-BA56-A2E6C0892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C0B09-59CE-4820-BE4B-74AE53D53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EA99-715B-478B-BCC2-0B101E9A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45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7/psaf2#install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7/psaf1#setup-des-projek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96DCF-9CAD-4E35-AD16-8B4D94260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Alter Code - Validierung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8B7B45-19A3-43C4-8C23-6B066B436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Vergleich zwischen alter und neuer 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241130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Gruppe 1 -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Kein großer Unterschied zwischen mit und ohne Verkehrsregeln (außer, dass ohne Verkehrsregeln etwas mehr auf Ampeln und Haltelinien geachtet wird)</a:t>
            </a:r>
          </a:p>
          <a:p>
            <a:pPr lvl="1"/>
            <a:r>
              <a:rPr lang="de-DE" dirty="0"/>
              <a:t>Verbesserung: strikte Trennung</a:t>
            </a:r>
          </a:p>
          <a:p>
            <a:pPr lvl="1"/>
            <a:endParaRPr lang="de-DE" dirty="0"/>
          </a:p>
          <a:p>
            <a:r>
              <a:rPr lang="de-DE" dirty="0"/>
              <a:t>Ziemlich </a:t>
            </a:r>
            <a:r>
              <a:rPr lang="de-DE" dirty="0" err="1"/>
              <a:t>random</a:t>
            </a:r>
            <a:r>
              <a:rPr lang="de-DE" dirty="0"/>
              <a:t> Verhalten manchmal</a:t>
            </a:r>
          </a:p>
          <a:p>
            <a:pPr lvl="1"/>
            <a:r>
              <a:rPr lang="de-DE" dirty="0"/>
              <a:t>Viel Ausbesserungsbedarf, um stabileres Verhalten zu bekommen</a:t>
            </a:r>
          </a:p>
          <a:p>
            <a:pPr lvl="1"/>
            <a:r>
              <a:rPr lang="de-DE" dirty="0"/>
              <a:t>Eventuell </a:t>
            </a:r>
            <a:r>
              <a:rPr lang="de-DE" dirty="0" err="1"/>
              <a:t>random</a:t>
            </a:r>
            <a:r>
              <a:rPr lang="de-DE" dirty="0"/>
              <a:t> Fehler einzeln </a:t>
            </a:r>
            <a:r>
              <a:rPr lang="de-DE"/>
              <a:t>betrachten und lösen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1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95C17-5E15-4B4F-8B07-900FBB49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2 – alten Code-Stand holen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A2A63-BEB7-4442-9797-11C164F97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de-DE" dirty="0"/>
              <a:t>Über </a:t>
            </a:r>
            <a:r>
              <a:rPr lang="de-DE" dirty="0" err="1"/>
              <a:t>git</a:t>
            </a:r>
            <a:r>
              <a:rPr lang="de-DE" dirty="0"/>
              <a:t> Code holen &amp; einrichten</a:t>
            </a:r>
          </a:p>
          <a:p>
            <a:pPr lvl="1"/>
            <a:r>
              <a:rPr lang="de-DE" dirty="0" err="1"/>
              <a:t>ReadMe</a:t>
            </a:r>
            <a:r>
              <a:rPr lang="de-DE" dirty="0"/>
              <a:t> Anleitung ausgeführt</a:t>
            </a:r>
          </a:p>
          <a:p>
            <a:pPr lvl="1"/>
            <a:r>
              <a:rPr lang="de-DE" dirty="0">
                <a:hlinkClick r:id="rId2"/>
              </a:rPr>
              <a:t>https://github.com/ll7/psaf2#installation</a:t>
            </a:r>
            <a:endParaRPr lang="de-DE" dirty="0"/>
          </a:p>
          <a:p>
            <a:pPr lvl="1"/>
            <a:r>
              <a:rPr lang="de-DE" dirty="0"/>
              <a:t>Probleme:</a:t>
            </a:r>
          </a:p>
          <a:p>
            <a:pPr lvl="2"/>
            <a:r>
              <a:rPr lang="de-DE" dirty="0"/>
              <a:t>Wie wechselt man mit / ohne Verkehrsregeln?</a:t>
            </a:r>
          </a:p>
          <a:p>
            <a:pPr lvl="2"/>
            <a:r>
              <a:rPr lang="de-DE" dirty="0"/>
              <a:t>Wie startet man Competition Manager?</a:t>
            </a:r>
          </a:p>
          <a:p>
            <a:pPr lvl="2"/>
            <a:r>
              <a:rPr lang="de-DE" dirty="0"/>
              <a:t>Dokumentation leitet auf anderes Repo hin -&gt; für diese Installation keine Anleitung gegeben</a:t>
            </a:r>
          </a:p>
          <a:p>
            <a:pPr lvl="2"/>
            <a:r>
              <a:rPr lang="de-DE" dirty="0"/>
              <a:t>Umständliches Eintragen von Start- und Zielwerten (es gibt nur Tests bis Town5)</a:t>
            </a:r>
          </a:p>
          <a:p>
            <a:pPr lvl="2"/>
            <a:r>
              <a:rPr lang="de-DE" dirty="0"/>
              <a:t>Können die Logik nicht laden (IP ist </a:t>
            </a:r>
            <a:r>
              <a:rPr lang="de-DE" dirty="0" err="1"/>
              <a:t>hardgecodet</a:t>
            </a:r>
            <a:r>
              <a:rPr lang="de-DE" dirty="0"/>
              <a:t> und passt nicht mit Computer-ID zusammen =&gt; entweder keine Connection oder ohne Visualisierung)</a:t>
            </a:r>
          </a:p>
          <a:p>
            <a:pPr lvl="2"/>
            <a:r>
              <a:rPr lang="de-DE" dirty="0"/>
              <a:t>Kein RVIS (Wenn </a:t>
            </a:r>
            <a:r>
              <a:rPr lang="de-DE" dirty="0" err="1"/>
              <a:t>roslaunch</a:t>
            </a:r>
            <a:r>
              <a:rPr lang="de-DE" dirty="0"/>
              <a:t> nicht visualisiert wird, hätte man über RVIS sehen können, ob sich das Fahrzeug bewegt)</a:t>
            </a:r>
          </a:p>
          <a:p>
            <a:pPr lvl="2"/>
            <a:r>
              <a:rPr lang="de-DE" dirty="0"/>
              <a:t>Zeit hat gefehlt, um alte und neue Towns zu vergleichen</a:t>
            </a:r>
          </a:p>
          <a:p>
            <a:pPr lvl="2"/>
            <a:r>
              <a:rPr lang="de-DE" dirty="0"/>
              <a:t>Szenarien zu starten sehr aufwendig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87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ohne Verkehrsregeln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Fährt nah am </a:t>
            </a:r>
            <a:r>
              <a:rPr lang="de-DE" dirty="0" err="1"/>
              <a:t>Spurrand</a:t>
            </a:r>
            <a:r>
              <a:rPr lang="de-DE" dirty="0"/>
              <a:t>, um abzukürzen</a:t>
            </a:r>
          </a:p>
          <a:p>
            <a:r>
              <a:rPr lang="de-DE" dirty="0"/>
              <a:t>Hält nicht an der Kreuzung</a:t>
            </a:r>
          </a:p>
          <a:p>
            <a:r>
              <a:rPr lang="de-DE" dirty="0"/>
              <a:t>Überholt manchmal rechts</a:t>
            </a:r>
          </a:p>
          <a:p>
            <a:r>
              <a:rPr lang="de-DE" dirty="0"/>
              <a:t>Wendet mitten auf der Kreuzung und ignoriert dabei andere Verkehrsteilnehmer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35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mit Verkehrsregeln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Hält an der Ampel, falls rot ist</a:t>
            </a:r>
          </a:p>
          <a:p>
            <a:r>
              <a:rPr lang="de-DE" dirty="0"/>
              <a:t>Wartet auf grün</a:t>
            </a:r>
          </a:p>
          <a:p>
            <a:r>
              <a:rPr lang="de-DE" dirty="0"/>
              <a:t>Hält mitten auf der Kreuzung, wenn die Ampel beim Überqueren rot wird</a:t>
            </a:r>
          </a:p>
          <a:p>
            <a:r>
              <a:rPr lang="de-DE" dirty="0"/>
              <a:t>Schneidet Spur vom Gegenverkehr beim Linksabbiegen</a:t>
            </a:r>
          </a:p>
          <a:p>
            <a:r>
              <a:rPr lang="de-DE" dirty="0"/>
              <a:t>Bremst, falls andere Fahrzeuge die Bahn kreuzen</a:t>
            </a:r>
          </a:p>
          <a:p>
            <a:r>
              <a:rPr lang="de-DE" dirty="0"/>
              <a:t>Überholt manchmal rechts</a:t>
            </a:r>
          </a:p>
        </p:txBody>
      </p:sp>
    </p:spTree>
    <p:extLst>
      <p:ext uri="{BB962C8B-B14F-4D97-AF65-F5344CB8AC3E}">
        <p14:creationId xmlns:p14="http://schemas.microsoft.com/office/powerpoint/2010/main" val="163314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Fazit der Validierung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 Dinge funktionieren nicht (nicht immer verständlich wieso)</a:t>
            </a:r>
          </a:p>
          <a:p>
            <a:pPr lvl="1"/>
            <a:r>
              <a:rPr lang="de-DE" dirty="0"/>
              <a:t>In beiden Gruppen</a:t>
            </a:r>
          </a:p>
          <a:p>
            <a:pPr lvl="1"/>
            <a:r>
              <a:rPr lang="de-DE" dirty="0"/>
              <a:t>Es muss sich dafür mehr mit dem Code beschäftigt werden</a:t>
            </a:r>
          </a:p>
          <a:p>
            <a:pPr lvl="1"/>
            <a:endParaRPr lang="de-DE" dirty="0"/>
          </a:p>
          <a:p>
            <a:r>
              <a:rPr lang="de-DE" dirty="0"/>
              <a:t>Bedienung bei Gruppe 1 viel einfacher</a:t>
            </a:r>
          </a:p>
          <a:p>
            <a:pPr lvl="1"/>
            <a:r>
              <a:rPr lang="de-DE" dirty="0"/>
              <a:t>Alle wichtigen Tools (z.B. </a:t>
            </a:r>
            <a:r>
              <a:rPr lang="de-DE" dirty="0" err="1"/>
              <a:t>rviz</a:t>
            </a:r>
            <a:r>
              <a:rPr lang="de-DE" dirty="0"/>
              <a:t>) öffnen sich sofort</a:t>
            </a:r>
          </a:p>
          <a:p>
            <a:pPr lvl="1"/>
            <a:r>
              <a:rPr lang="de-DE" dirty="0"/>
              <a:t>Bessere Visualisierung</a:t>
            </a:r>
          </a:p>
          <a:p>
            <a:pPr lvl="1"/>
            <a:r>
              <a:rPr lang="de-DE" dirty="0"/>
              <a:t>Schnellerer Wechsel der Test-</a:t>
            </a:r>
            <a:r>
              <a:rPr lang="de-DE" dirty="0" err="1"/>
              <a:t>Scenarien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30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der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in „mit“ und „ohne Verkehrsregeln“</a:t>
            </a:r>
          </a:p>
          <a:p>
            <a:endParaRPr lang="de-DE" dirty="0"/>
          </a:p>
          <a:p>
            <a:r>
              <a:rPr lang="de-DE" dirty="0"/>
              <a:t>Alte Aufgabenstellung: </a:t>
            </a:r>
          </a:p>
          <a:p>
            <a:pPr lvl="1"/>
            <a:r>
              <a:rPr lang="de-DE" dirty="0"/>
              <a:t>Town01, Town02, Town03, Town05 =&gt; 3,5</a:t>
            </a:r>
          </a:p>
          <a:p>
            <a:pPr lvl="1"/>
            <a:r>
              <a:rPr lang="de-DE" dirty="0"/>
              <a:t>Ohne Fußgänger</a:t>
            </a:r>
          </a:p>
          <a:p>
            <a:pPr lvl="1"/>
            <a:endParaRPr lang="de-DE" dirty="0"/>
          </a:p>
          <a:p>
            <a:r>
              <a:rPr lang="de-DE" dirty="0"/>
              <a:t>Neue Aufgabenstellung:</a:t>
            </a:r>
          </a:p>
          <a:p>
            <a:pPr lvl="1"/>
            <a:r>
              <a:rPr lang="de-DE" dirty="0"/>
              <a:t>Zusätzlich Town04, Town06, Town07, Town10 =&gt; 6,7,8</a:t>
            </a:r>
          </a:p>
          <a:p>
            <a:pPr lvl="1"/>
            <a:r>
              <a:rPr lang="de-DE" dirty="0"/>
              <a:t>Mit Fußgänger</a:t>
            </a:r>
          </a:p>
        </p:txBody>
      </p:sp>
    </p:spTree>
    <p:extLst>
      <p:ext uri="{BB962C8B-B14F-4D97-AF65-F5344CB8AC3E}">
        <p14:creationId xmlns:p14="http://schemas.microsoft.com/office/powerpoint/2010/main" val="414638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95C17-5E15-4B4F-8B07-900FBB49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 – alten Code-Stand holen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A2A63-BEB7-4442-9797-11C164F9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 </a:t>
            </a:r>
            <a:r>
              <a:rPr lang="de-DE" dirty="0" err="1"/>
              <a:t>git</a:t>
            </a:r>
            <a:r>
              <a:rPr lang="de-DE" dirty="0"/>
              <a:t> Code holen &amp; einrichten</a:t>
            </a:r>
          </a:p>
          <a:p>
            <a:pPr lvl="1"/>
            <a:r>
              <a:rPr lang="de-DE" dirty="0" err="1"/>
              <a:t>ReadMe</a:t>
            </a:r>
            <a:r>
              <a:rPr lang="de-DE" dirty="0"/>
              <a:t> Anleitung ausgeführt</a:t>
            </a:r>
          </a:p>
          <a:p>
            <a:pPr lvl="1"/>
            <a:r>
              <a:rPr lang="de-DE" dirty="0">
                <a:hlinkClick r:id="rId2"/>
              </a:rPr>
              <a:t>https://github.com/ll7/psaf1#setup-des-projektes</a:t>
            </a:r>
            <a:endParaRPr lang="de-DE" dirty="0"/>
          </a:p>
          <a:p>
            <a:pPr lvl="1"/>
            <a:r>
              <a:rPr lang="de-DE" dirty="0"/>
              <a:t>Probleme:</a:t>
            </a:r>
          </a:p>
          <a:p>
            <a:pPr lvl="2"/>
            <a:r>
              <a:rPr lang="de-DE" dirty="0"/>
              <a:t>Ordnerstruktur passt nicht zur Anleitung (</a:t>
            </a:r>
            <a:r>
              <a:rPr lang="de-DE" dirty="0" err="1"/>
              <a:t>psaf_global_planner</a:t>
            </a:r>
            <a:r>
              <a:rPr lang="de-DE" dirty="0"/>
              <a:t> statt </a:t>
            </a:r>
            <a:r>
              <a:rPr lang="de-DE" dirty="0" err="1"/>
              <a:t>psaf_planning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Anleitung hat Schreibfehler (z.B. carla0.9.10.1 statt carla_0.9.10.1)</a:t>
            </a:r>
          </a:p>
          <a:p>
            <a:pPr lvl="2"/>
            <a:r>
              <a:rPr lang="de-DE" dirty="0"/>
              <a:t>Sehr langsame Ausführung (hängt ständig)</a:t>
            </a:r>
          </a:p>
          <a:p>
            <a:pPr lvl="2"/>
            <a:r>
              <a:rPr lang="de-DE" dirty="0"/>
              <a:t>Towns wechseln 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7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mit alten 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Ohne Verkehrsregeln</a:t>
            </a:r>
          </a:p>
          <a:p>
            <a:pPr lvl="1"/>
            <a:r>
              <a:rPr lang="de-DE" dirty="0"/>
              <a:t>Hält vor allen Ampeln an (komplettes Stehen bleiben) (auch wenn die grün sind)</a:t>
            </a:r>
          </a:p>
          <a:p>
            <a:pPr lvl="1"/>
            <a:r>
              <a:rPr lang="de-DE" dirty="0"/>
              <a:t>Kann nicht damit umgehen, dass andere Autos Spur wechseln</a:t>
            </a:r>
          </a:p>
          <a:p>
            <a:pPr lvl="1"/>
            <a:r>
              <a:rPr lang="de-DE" dirty="0"/>
              <a:t>Wartet hinter allen Autos, wenn diese an einer Ampel stehen</a:t>
            </a:r>
          </a:p>
          <a:p>
            <a:pPr lvl="1"/>
            <a:r>
              <a:rPr lang="de-DE" dirty="0"/>
              <a:t>Wartet extrem lange an Ampeln (wenn er erster in Schlange ist) unabhängig von Ampelschaltung</a:t>
            </a:r>
          </a:p>
          <a:p>
            <a:pPr lvl="1"/>
            <a:r>
              <a:rPr lang="de-DE" dirty="0"/>
              <a:t>Überquert durchgezogene nicht (auch wenn gerade Stau vor der Ampel ist)</a:t>
            </a:r>
          </a:p>
          <a:p>
            <a:pPr lvl="1"/>
            <a:r>
              <a:rPr lang="de-DE" dirty="0"/>
              <a:t>Fährt Fahrradfahrer zusammen</a:t>
            </a:r>
          </a:p>
          <a:p>
            <a:pPr lvl="1"/>
            <a:r>
              <a:rPr lang="de-DE" dirty="0"/>
              <a:t>Fährt einfach in eine Wand rein </a:t>
            </a:r>
            <a:r>
              <a:rPr lang="de-DE" u="sng" dirty="0"/>
              <a:t>im Tunnel </a:t>
            </a:r>
            <a:r>
              <a:rPr lang="de-DE" dirty="0"/>
              <a:t>und bricht ab</a:t>
            </a:r>
          </a:p>
          <a:p>
            <a:pPr lvl="1"/>
            <a:r>
              <a:rPr lang="de-DE" dirty="0"/>
              <a:t>Spurwechsel gerade noch sehr langsam (sehr kurvig)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97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mit alten 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Ohne Verkehrsregeln</a:t>
            </a:r>
          </a:p>
          <a:p>
            <a:pPr lvl="1"/>
            <a:r>
              <a:rPr lang="de-DE" dirty="0"/>
              <a:t>Fährt teilweise extreme Schlangenlinien</a:t>
            </a:r>
          </a:p>
          <a:p>
            <a:pPr lvl="1"/>
            <a:r>
              <a:rPr lang="de-DE" dirty="0"/>
              <a:t>Könnte über den Fahrradweg überholen</a:t>
            </a:r>
          </a:p>
          <a:p>
            <a:pPr lvl="1"/>
            <a:r>
              <a:rPr lang="de-DE" dirty="0"/>
              <a:t>Hält bei </a:t>
            </a:r>
            <a:r>
              <a:rPr lang="de-DE" dirty="0" err="1"/>
              <a:t>Stop</a:t>
            </a:r>
            <a:r>
              <a:rPr lang="de-DE" dirty="0"/>
              <a:t> immer an</a:t>
            </a:r>
          </a:p>
          <a:p>
            <a:pPr lvl="1"/>
            <a:r>
              <a:rPr lang="de-DE" dirty="0"/>
              <a:t>Passt sich nicht an Verkehrslage an fährt z.B. nicht einfach los, wenn es gerade gehen würde)</a:t>
            </a:r>
          </a:p>
          <a:p>
            <a:pPr lvl="1"/>
            <a:r>
              <a:rPr lang="de-DE" dirty="0"/>
              <a:t>Es wird nicht angezeigt, wenn man angekommen ist</a:t>
            </a:r>
          </a:p>
          <a:p>
            <a:pPr lvl="1"/>
            <a:r>
              <a:rPr lang="de-DE" dirty="0"/>
              <a:t>Fährt einfach nicht weiter, wenn sich vor ihm auf der kreuzenden Spur ein Stau bildet (versucht nicht sich einzufädeln)</a:t>
            </a:r>
          </a:p>
          <a:p>
            <a:pPr lvl="1"/>
            <a:r>
              <a:rPr lang="de-DE" dirty="0"/>
              <a:t>Crasht beim wenden (kann sich aus der Situation mit z.B. Rückwärtsgang befreien)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29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mit alten 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Ohne Verkehrsregeln</a:t>
            </a:r>
          </a:p>
          <a:p>
            <a:pPr lvl="1"/>
            <a:r>
              <a:rPr lang="de-DE" dirty="0"/>
              <a:t>fährt vermutlich nicht den schnellsten Weg (viele lange Ampelschaltungen und Stau)</a:t>
            </a:r>
          </a:p>
          <a:p>
            <a:pPr lvl="1"/>
            <a:r>
              <a:rPr lang="de-DE" dirty="0"/>
              <a:t>Wenn Strecke verlassen wird (z.B. durch Crash) wird die Spur nicht mehr gefunden (zumindest manchmal)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55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mit alten 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Mit Verkehrsregeln</a:t>
            </a:r>
          </a:p>
          <a:p>
            <a:pPr lvl="1"/>
            <a:r>
              <a:rPr lang="de-DE" dirty="0"/>
              <a:t>Über rot fahren</a:t>
            </a:r>
          </a:p>
          <a:p>
            <a:pPr lvl="1"/>
            <a:r>
              <a:rPr lang="de-DE" dirty="0"/>
              <a:t>Positiv: umfährt Autos, die im Weg sind (außer vor Ampeln / wenn er auf richtiger Spur ist)</a:t>
            </a:r>
          </a:p>
          <a:p>
            <a:pPr lvl="1"/>
            <a:r>
              <a:rPr lang="de-DE" dirty="0"/>
              <a:t>Vermutung: mit und ohne Verkehrsregeln vertauscht</a:t>
            </a:r>
          </a:p>
          <a:p>
            <a:pPr lvl="1"/>
            <a:r>
              <a:rPr lang="de-DE" dirty="0"/>
              <a:t>Hält auch nicht bei Haltelinien, bei Zebrastreifen</a:t>
            </a:r>
          </a:p>
          <a:p>
            <a:pPr lvl="1"/>
            <a:r>
              <a:rPr lang="de-DE" dirty="0"/>
              <a:t>Alles was nicht mit Verkehrsregeln zu tun hat, ist gleich wie bei Ausführung ohne Verkehrsregeln (z.B. Schlangenlinien fahren)</a:t>
            </a:r>
          </a:p>
          <a:p>
            <a:pPr lvl="1"/>
            <a:r>
              <a:rPr lang="de-DE" dirty="0"/>
              <a:t>Plötzliche unerklärliche Wendemanöver </a:t>
            </a:r>
          </a:p>
          <a:p>
            <a:pPr lvl="1"/>
            <a:r>
              <a:rPr lang="de-DE" dirty="0"/>
              <a:t>Bleibt manchmal einfach so stehen (vielleicht irritiert vom Gegenverkehr)</a:t>
            </a:r>
          </a:p>
        </p:txBody>
      </p:sp>
    </p:spTree>
    <p:extLst>
      <p:ext uri="{BB962C8B-B14F-4D97-AF65-F5344CB8AC3E}">
        <p14:creationId xmlns:p14="http://schemas.microsoft.com/office/powerpoint/2010/main" val="137492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mit neuen 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Ohne Verkehrsregeln</a:t>
            </a:r>
          </a:p>
          <a:p>
            <a:pPr lvl="1"/>
            <a:r>
              <a:rPr lang="de-DE" dirty="0"/>
              <a:t>Town 10: Kreuzung mit Karomuster verwirrt ihn manchmal</a:t>
            </a:r>
          </a:p>
          <a:p>
            <a:pPr lvl="1"/>
            <a:r>
              <a:rPr lang="de-DE" dirty="0"/>
              <a:t>bei Suche nach Anhaltspunkten (z.B. Linie auf Boden) wird </a:t>
            </a:r>
            <a:r>
              <a:rPr lang="de-DE" dirty="0" err="1"/>
              <a:t>garnichts</a:t>
            </a:r>
            <a:r>
              <a:rPr lang="de-DE" dirty="0"/>
              <a:t> mehr anderes beachtet (Fußgänger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 vorm Ziel sind ihm z.B. andere Autos ganz egal</a:t>
            </a:r>
          </a:p>
          <a:p>
            <a:pPr lvl="1"/>
            <a:r>
              <a:rPr lang="de-DE" dirty="0"/>
              <a:t>Achtet nicht auf alle </a:t>
            </a:r>
            <a:r>
              <a:rPr lang="de-DE" dirty="0" err="1"/>
              <a:t>Stop</a:t>
            </a:r>
            <a:r>
              <a:rPr lang="de-DE" dirty="0"/>
              <a:t>-Schilder</a:t>
            </a:r>
          </a:p>
          <a:p>
            <a:pPr lvl="1"/>
            <a:r>
              <a:rPr lang="de-DE" dirty="0"/>
              <a:t>Positiv: Town 7 -&gt; sehr schnell gefahren, Town 6 auch</a:t>
            </a:r>
          </a:p>
          <a:p>
            <a:pPr lvl="1"/>
            <a:r>
              <a:rPr lang="de-DE" dirty="0"/>
              <a:t>Wenn er schon an Haltelinie steht, dann wartet er auch auf Fußgänger</a:t>
            </a:r>
          </a:p>
        </p:txBody>
      </p:sp>
    </p:spTree>
    <p:extLst>
      <p:ext uri="{BB962C8B-B14F-4D97-AF65-F5344CB8AC3E}">
        <p14:creationId xmlns:p14="http://schemas.microsoft.com/office/powerpoint/2010/main" val="105301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865D-AC99-4D2C-A265-972AC00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2011" cy="1325563"/>
          </a:xfrm>
        </p:spPr>
        <p:txBody>
          <a:bodyPr/>
          <a:lstStyle/>
          <a:p>
            <a:r>
              <a:rPr lang="de-DE" dirty="0"/>
              <a:t>Ausführung mit neuen 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867E7-0344-4B40-A2D8-49E68FEC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Mit Verkehrsregeln</a:t>
            </a:r>
          </a:p>
          <a:p>
            <a:pPr lvl="1"/>
            <a:r>
              <a:rPr lang="de-DE" dirty="0"/>
              <a:t>Fährt auf Highway ziemlich langsam</a:t>
            </a:r>
          </a:p>
          <a:p>
            <a:pPr lvl="1"/>
            <a:r>
              <a:rPr lang="de-DE" dirty="0"/>
              <a:t>Fährt extreme Schlangenlinien und Wendemanöver auf 5-spuriger Bahn</a:t>
            </a:r>
          </a:p>
          <a:p>
            <a:pPr lvl="1"/>
            <a:r>
              <a:rPr lang="de-DE" dirty="0"/>
              <a:t>Beim Schlangenlinien fahren wird alles umgefahren</a:t>
            </a:r>
          </a:p>
          <a:p>
            <a:pPr lvl="1"/>
            <a:r>
              <a:rPr lang="de-DE" dirty="0"/>
              <a:t>Highway-Abfahrten gut, aber Auffahrten zu wenig auf Verkehr geachtet</a:t>
            </a:r>
          </a:p>
          <a:p>
            <a:pPr lvl="1"/>
            <a:r>
              <a:rPr lang="de-DE" dirty="0"/>
              <a:t>Wartet zu kurz, ob er Vorfahrt hat</a:t>
            </a:r>
          </a:p>
          <a:p>
            <a:pPr lvl="1"/>
            <a:r>
              <a:rPr lang="de-DE" dirty="0"/>
              <a:t>Positiv: erkennt </a:t>
            </a:r>
            <a:r>
              <a:rPr lang="de-DE" dirty="0" err="1"/>
              <a:t>Stop</a:t>
            </a:r>
            <a:r>
              <a:rPr lang="de-DE" dirty="0"/>
              <a:t>-Schilder</a:t>
            </a:r>
          </a:p>
          <a:p>
            <a:pPr lvl="1"/>
            <a:r>
              <a:rPr lang="de-DE" dirty="0"/>
              <a:t>Bleibt bei Zebrastreifen nicht stehen, wenn Fußgänger kommen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71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Breitbild</PresentationFormat>
  <Paragraphs>112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Alter Code - Validierung</vt:lpstr>
      <vt:lpstr>Ausführung der Tests</vt:lpstr>
      <vt:lpstr>Gruppe 1 – alten Code-Stand holen</vt:lpstr>
      <vt:lpstr>Ausführung mit alten Karten</vt:lpstr>
      <vt:lpstr>Ausführung mit alten Karten</vt:lpstr>
      <vt:lpstr>Ausführung mit alten Karten</vt:lpstr>
      <vt:lpstr>Ausführung mit alten Karten</vt:lpstr>
      <vt:lpstr>Ausführung mit neuen Karten</vt:lpstr>
      <vt:lpstr>Ausführung mit neuen Karten</vt:lpstr>
      <vt:lpstr>Gruppe 1 - Fazit</vt:lpstr>
      <vt:lpstr>Gruppe 2 – alten Code-Stand holen</vt:lpstr>
      <vt:lpstr>Ausführung ohne Verkehrsregeln</vt:lpstr>
      <vt:lpstr>Ausführung mit Verkehrsregeln</vt:lpstr>
      <vt:lpstr>Fazit der Validierung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 Code - Validierung</dc:title>
  <dc:creator>cindy.ebertz@yahoo.de</dc:creator>
  <cp:lastModifiedBy>cindy.ebertz@yahoo.de</cp:lastModifiedBy>
  <cp:revision>1</cp:revision>
  <dcterms:created xsi:type="dcterms:W3CDTF">2021-11-10T08:24:37Z</dcterms:created>
  <dcterms:modified xsi:type="dcterms:W3CDTF">2021-11-11T10:14:00Z</dcterms:modified>
</cp:coreProperties>
</file>