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58" r:id="rId7"/>
    <p:sldId id="265" r:id="rId8"/>
    <p:sldId id="264" r:id="rId9"/>
    <p:sldId id="263" r:id="rId10"/>
    <p:sldId id="259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ndy.ebertz@yahoo.de" userId="9f77682e1d76ca11" providerId="LiveId" clId="{3909AAFD-4255-46E3-9A0E-01967B854B30}"/>
    <pc:docChg chg="custSel addSld modSld">
      <pc:chgData name="cindy.ebertz@yahoo.de" userId="9f77682e1d76ca11" providerId="LiveId" clId="{3909AAFD-4255-46E3-9A0E-01967B854B30}" dt="2021-11-10T21:35:56.602" v="162" actId="20577"/>
      <pc:docMkLst>
        <pc:docMk/>
      </pc:docMkLst>
      <pc:sldChg chg="modSp mod">
        <pc:chgData name="cindy.ebertz@yahoo.de" userId="9f77682e1d76ca11" providerId="LiveId" clId="{3909AAFD-4255-46E3-9A0E-01967B854B30}" dt="2021-11-10T21:35:56.602" v="162" actId="20577"/>
        <pc:sldMkLst>
          <pc:docMk/>
          <pc:sldMk cId="3782091618" sldId="259"/>
        </pc:sldMkLst>
        <pc:spChg chg="mod">
          <ac:chgData name="cindy.ebertz@yahoo.de" userId="9f77682e1d76ca11" providerId="LiveId" clId="{3909AAFD-4255-46E3-9A0E-01967B854B30}" dt="2021-11-10T21:33:10.984" v="48" actId="20577"/>
          <ac:spMkLst>
            <pc:docMk/>
            <pc:sldMk cId="3782091618" sldId="259"/>
            <ac:spMk id="2" creationId="{ED51A7B0-F32C-47C5-BAA0-C0F246C39841}"/>
          </ac:spMkLst>
        </pc:spChg>
        <pc:spChg chg="mod">
          <ac:chgData name="cindy.ebertz@yahoo.de" userId="9f77682e1d76ca11" providerId="LiveId" clId="{3909AAFD-4255-46E3-9A0E-01967B854B30}" dt="2021-11-10T21:35:56.602" v="162" actId="20577"/>
          <ac:spMkLst>
            <pc:docMk/>
            <pc:sldMk cId="3782091618" sldId="259"/>
            <ac:spMk id="3" creationId="{2A307311-5738-4FAB-A35D-F9BC5BBA93D9}"/>
          </ac:spMkLst>
        </pc:spChg>
      </pc:sldChg>
      <pc:sldChg chg="add">
        <pc:chgData name="cindy.ebertz@yahoo.de" userId="9f77682e1d76ca11" providerId="LiveId" clId="{3909AAFD-4255-46E3-9A0E-01967B854B30}" dt="2021-11-10T21:32:47.556" v="0" actId="2890"/>
        <pc:sldMkLst>
          <pc:docMk/>
          <pc:sldMk cId="1428381630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1377B-9E11-4307-AF35-4FB048190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A0BE90-F35C-401B-AF32-987FA9511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E58EA9-EE20-4EBC-B610-DCA97C98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4E46-D018-4936-A944-0CF77594FE02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2CBB95-FC0A-4B9E-AAFD-68D2774E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A0B16-5D03-404A-B865-7EB3D861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D99-1704-4DE5-8918-E5F65A357C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24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FBEFA-E52C-4A49-8669-59DA473C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BBE0AD-82E4-48DD-9ECE-E071A58A5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F7FFB8-A71C-41D8-8864-E3FB9C5E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4E46-D018-4936-A944-0CF77594FE02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371880-8970-42F5-84C3-3397394D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1E888-A55E-44C3-AEF0-F744B23B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D99-1704-4DE5-8918-E5F65A357C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85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4EC89B-8F7D-4DA1-9D7C-A4BF2685B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11FC0F-4C82-4E85-A303-8386F0316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F68116-7EDA-466A-B76C-F810A4B1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4E46-D018-4936-A944-0CF77594FE02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6C0A09-D000-4939-858B-204E4FA5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D93313-6A85-4E39-9F8A-45AA2856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D99-1704-4DE5-8918-E5F65A357C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1BC90-4F66-4392-9A99-8D877580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A1434C-3DA0-4A67-82AD-3604C0B5F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399C2-CE44-469B-BE67-79F25D32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4E46-D018-4936-A944-0CF77594FE02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145C0C-8668-4389-AC27-811FF237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309252-9712-4740-B6E2-76421054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D99-1704-4DE5-8918-E5F65A357C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56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05509-F379-4A8A-AF51-DF3072A8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12A27D-527D-4B8B-871A-F5A1D6520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4EEF0C-0042-45F3-B68E-4D47E0EB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4E46-D018-4936-A944-0CF77594FE02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E321CF-0E80-4B25-A345-C3084F29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1C507F-8624-4A2D-A433-C6E6E9EF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D99-1704-4DE5-8918-E5F65A357C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17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14729-E9CF-4E21-913F-D33F12C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19EB3D-49AB-4B26-A724-904CB44CA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730FAF-A1E2-409C-86F2-25F78CB8C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AFD841-03A6-4492-84BF-EE47A5A3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4E46-D018-4936-A944-0CF77594FE02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8D3F6E-C951-4139-87FE-567AE5C1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A23031-BD62-491D-837B-C7C77098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D99-1704-4DE5-8918-E5F65A357C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57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2A0F8-3E00-4E18-8883-21A8B73D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8F90B6-7284-44FE-99D0-57AA87EC7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F0B773-2202-408D-8AD8-01B071538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2C9003-D467-45B5-A778-17FE8C626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55A161-9ACC-4C0C-8278-BC6308731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CEB24B-AE24-4DEA-B378-B0D5F70C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4E46-D018-4936-A944-0CF77594FE02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9C7116-6EC1-4FC4-9B68-6105B26E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AA3EE5-0365-4EC0-B9A5-3390C26C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D99-1704-4DE5-8918-E5F65A357C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00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45272-AF2B-459F-9241-5CAD52BA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F38998-F37C-4B0C-9901-96F3C264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4E46-D018-4936-A944-0CF77594FE02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C7D0EB-9958-4D48-B2F3-547CED99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6FBE89-B140-45E0-A2C9-CEA06269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D99-1704-4DE5-8918-E5F65A357C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54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F29350-5139-46D2-952E-F708AC5C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4E46-D018-4936-A944-0CF77594FE02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B3DC1-3E22-45A3-A597-14B4196F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9020B6-61A0-4699-8F31-67AF4681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D99-1704-4DE5-8918-E5F65A357C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68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30C1C-253B-4160-89CF-66ACF4F7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A4EEF6-0CEA-467E-8042-A13735796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DCC2CE-DB01-415E-98F9-20971753E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D61592-56B0-43C8-96CA-FAA37377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4E46-D018-4936-A944-0CF77594FE02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7DDDDA-0EFF-4D15-88AB-70E376DA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375104-0CC7-4106-947B-2301A2F2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D99-1704-4DE5-8918-E5F65A357C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58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972F0-A28E-4B4D-8A5D-91C1B87D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8121EB-6249-49EC-AF8B-440B3A933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2A0C68-EB8C-4E10-9E7D-C39AF82EE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DEB3C1-E13A-491D-990E-84EAEA49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4E46-D018-4936-A944-0CF77594FE02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42E225-D9C3-4677-AF66-685FC2A9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52360-73EE-4960-9EDD-65FC327D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D99-1704-4DE5-8918-E5F65A357C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48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4E9B60-D8AC-44BC-BF8C-965319E3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BCB109-2D3A-4F43-9DB2-69B8FEF44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CF43FB-E39D-43B9-8DDD-3ABD7A6B1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24E46-D018-4936-A944-0CF77594FE02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2E4F84-A492-4C75-841C-DD4B7E416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0609FF-2EB7-42FF-904D-CC7985C49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76D99-1704-4DE5-8918-E5F65A357C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18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arla.readthedocs.io/en/latest/core_ma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743F4-B6F9-4209-A8E4-0BB3E4AEE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Towns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F8412F-64BF-4AAB-BD52-9E41B55C84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Vergleich von alten und neuen Towns</a:t>
            </a:r>
          </a:p>
        </p:txBody>
      </p:sp>
    </p:spTree>
    <p:extLst>
      <p:ext uri="{BB962C8B-B14F-4D97-AF65-F5344CB8AC3E}">
        <p14:creationId xmlns:p14="http://schemas.microsoft.com/office/powerpoint/2010/main" val="3024610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1A7B0-F32C-47C5-BAA0-C0F246C3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– Was ist neu in den „neuen“ Towns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307311-5738-4FAB-A35D-F9BC5BBA9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Highway (mit Ein- und Ausfahrten)</a:t>
            </a:r>
          </a:p>
          <a:p>
            <a:r>
              <a:rPr lang="de-DE" dirty="0"/>
              <a:t>Ländlichere Straßenführung</a:t>
            </a:r>
          </a:p>
          <a:p>
            <a:r>
              <a:rPr lang="de-DE"/>
              <a:t>Unterschiedliche Umgebungstypen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091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1A7B0-F32C-47C5-BAA0-C0F246C3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307311-5738-4FAB-A35D-F9BC5BBA9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https://carla.readthedocs.io/en/latest/core_map/</a:t>
            </a:r>
            <a:endParaRPr lang="de-DE" dirty="0"/>
          </a:p>
          <a:p>
            <a:r>
              <a:rPr lang="de-DE" dirty="0"/>
              <a:t>https://github.com/carla-simulator/carla/tree/master/Docs/img</a:t>
            </a:r>
          </a:p>
        </p:txBody>
      </p:sp>
    </p:spTree>
    <p:extLst>
      <p:ext uri="{BB962C8B-B14F-4D97-AF65-F5344CB8AC3E}">
        <p14:creationId xmlns:p14="http://schemas.microsoft.com/office/powerpoint/2010/main" val="142838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2E68D6-5682-43F0-B66B-9CCD6615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de-DE" sz="4000"/>
              <a:t>Alte Towns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112365-7936-47A8-9952-3530E2CB1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r>
              <a:rPr lang="de-DE" sz="2000"/>
              <a:t>Town 1:</a:t>
            </a:r>
          </a:p>
          <a:p>
            <a:pPr lvl="1"/>
            <a:r>
              <a:rPr lang="de-DE" sz="2000"/>
              <a:t>Leichtes Layout</a:t>
            </a:r>
          </a:p>
          <a:p>
            <a:pPr lvl="1"/>
            <a:r>
              <a:rPr lang="de-DE" sz="2000"/>
              <a:t>Mit T-Kreuzungen</a:t>
            </a:r>
          </a:p>
        </p:txBody>
      </p:sp>
      <p:pic>
        <p:nvPicPr>
          <p:cNvPr id="5" name="Grafik 4" descr="Ein Bild, das Text, Küchengerät, Herd enthält.&#10;&#10;Automatisch generierte Beschreibung">
            <a:extLst>
              <a:ext uri="{FF2B5EF4-FFF2-40B4-BE49-F238E27FC236}">
                <a16:creationId xmlns:a16="http://schemas.microsoft.com/office/drawing/2014/main" id="{64C3057E-2A0F-4565-A748-021175755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2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9523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2E68D6-5682-43F0-B66B-9CCD6615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de-DE" sz="4000"/>
              <a:t>Alte Towns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112365-7936-47A8-9952-3530E2CB1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r>
              <a:rPr lang="de-DE" sz="2000"/>
              <a:t>Town 2:</a:t>
            </a:r>
          </a:p>
          <a:p>
            <a:pPr lvl="1"/>
            <a:r>
              <a:rPr lang="de-DE" sz="2000"/>
              <a:t>Ähnlich zu Town 1</a:t>
            </a:r>
          </a:p>
          <a:p>
            <a:pPr lvl="1"/>
            <a:r>
              <a:rPr lang="de-DE" sz="2000"/>
              <a:t>Nur kleiner</a:t>
            </a:r>
          </a:p>
        </p:txBody>
      </p:sp>
      <p:pic>
        <p:nvPicPr>
          <p:cNvPr id="5" name="Grafik 4" descr="Ein Bild, das Text, Monitor, drinnen, computer enthält.&#10;&#10;Automatisch generierte Beschreibung">
            <a:extLst>
              <a:ext uri="{FF2B5EF4-FFF2-40B4-BE49-F238E27FC236}">
                <a16:creationId xmlns:a16="http://schemas.microsoft.com/office/drawing/2014/main" id="{366F43EF-EA5D-4907-A8F6-A7DEF32C8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7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7883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2E68D6-5682-43F0-B66B-9CCD6615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de-DE" sz="4000"/>
              <a:t>Alte Towns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112365-7936-47A8-9952-3530E2CB1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r>
              <a:rPr lang="de-DE" sz="2000"/>
              <a:t>Town 3:</a:t>
            </a:r>
          </a:p>
          <a:p>
            <a:pPr lvl="1"/>
            <a:r>
              <a:rPr lang="de-DE" sz="2000"/>
              <a:t>Komplexere Stadt</a:t>
            </a:r>
          </a:p>
          <a:p>
            <a:pPr lvl="1"/>
            <a:r>
              <a:rPr lang="de-DE" sz="2000"/>
              <a:t>5-spurige Kreuzungen</a:t>
            </a:r>
          </a:p>
          <a:p>
            <a:pPr lvl="1"/>
            <a:r>
              <a:rPr lang="de-DE" sz="2000"/>
              <a:t>Kreisverkehr</a:t>
            </a:r>
          </a:p>
          <a:p>
            <a:pPr lvl="1"/>
            <a:r>
              <a:rPr lang="de-DE" sz="2000"/>
              <a:t>Unebenheit</a:t>
            </a:r>
          </a:p>
          <a:p>
            <a:pPr lvl="1"/>
            <a:r>
              <a:rPr lang="de-DE" sz="2000"/>
              <a:t>Tunnel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038433-A94F-44D9-AAAB-77C5A4AD99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2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5004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2E68D6-5682-43F0-B66B-9CCD6615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de-DE" sz="4000"/>
              <a:t>Alte Towns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112365-7936-47A8-9952-3530E2CB1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r>
              <a:rPr lang="de-DE" sz="2000"/>
              <a:t>Town 5:</a:t>
            </a:r>
          </a:p>
          <a:p>
            <a:pPr lvl="1"/>
            <a:r>
              <a:rPr lang="de-DE" sz="2000"/>
              <a:t>Quadratisches Gitternetz</a:t>
            </a:r>
          </a:p>
          <a:p>
            <a:pPr lvl="1"/>
            <a:r>
              <a:rPr lang="de-DE" sz="2000"/>
              <a:t>Kreuzungen</a:t>
            </a:r>
          </a:p>
          <a:p>
            <a:pPr lvl="1"/>
            <a:r>
              <a:rPr lang="de-DE" sz="2000"/>
              <a:t>Brücke</a:t>
            </a:r>
          </a:p>
          <a:p>
            <a:pPr lvl="1"/>
            <a:r>
              <a:rPr lang="de-DE" sz="2000"/>
              <a:t>Mehrere Fahrspuren pro Fahrtrichtung (Spurwechsel kann ausgeführt werden)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C24543C-FFC7-482B-8BC6-595B672752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" b="3208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0693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2E68D6-5682-43F0-B66B-9CCD6615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de-DE" sz="4000"/>
              <a:t>Neue Towns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112365-7936-47A8-9952-3530E2CB1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r>
              <a:rPr lang="de-DE" sz="2000"/>
              <a:t>Town 4:</a:t>
            </a:r>
          </a:p>
          <a:p>
            <a:pPr lvl="1"/>
            <a:r>
              <a:rPr lang="de-DE" sz="2000"/>
              <a:t>Endlosschleife</a:t>
            </a:r>
          </a:p>
          <a:p>
            <a:pPr lvl="1"/>
            <a:r>
              <a:rPr lang="de-DE" sz="2000"/>
              <a:t>Mit Highway</a:t>
            </a:r>
          </a:p>
          <a:p>
            <a:pPr lvl="1"/>
            <a:r>
              <a:rPr lang="de-DE" sz="2000"/>
              <a:t>Mit kleiner Stadt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5770DA-7AFF-4A52-AE8F-4DC325EEF6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2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1566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2E68D6-5682-43F0-B66B-9CCD6615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de-DE" sz="4000"/>
              <a:t>Neue Towns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112365-7936-47A8-9952-3530E2CB1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r>
              <a:rPr lang="de-DE" sz="2000"/>
              <a:t>Town 6</a:t>
            </a:r>
          </a:p>
          <a:p>
            <a:pPr lvl="1"/>
            <a:r>
              <a:rPr lang="de-DE" sz="2000"/>
              <a:t>Riesiger Highway mit Ein- und Ausfahrten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5BB1D7-CB5C-4177-B25E-F5BC20B6AF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9" b="1388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9471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2E68D6-5682-43F0-B66B-9CCD6615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de-DE" sz="4000"/>
              <a:t>Neue Towns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112365-7936-47A8-9952-3530E2CB1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r>
              <a:rPr lang="de-DE" sz="2000"/>
              <a:t>Town 7</a:t>
            </a:r>
          </a:p>
          <a:p>
            <a:pPr lvl="1"/>
            <a:r>
              <a:rPr lang="de-DE" sz="2000"/>
              <a:t>Ländlich (unsaubere Linienführung, ungleichmäßige Straßenführung)</a:t>
            </a:r>
          </a:p>
          <a:p>
            <a:pPr lvl="1"/>
            <a:r>
              <a:rPr lang="de-DE" sz="2000"/>
              <a:t>Kaum Ampeln</a:t>
            </a:r>
          </a:p>
        </p:txBody>
      </p:sp>
      <p:pic>
        <p:nvPicPr>
          <p:cNvPr id="5" name="Grafik 4" descr="Ein Bild, das Licht enthält.&#10;&#10;Automatisch generierte Beschreibung">
            <a:extLst>
              <a:ext uri="{FF2B5EF4-FFF2-40B4-BE49-F238E27FC236}">
                <a16:creationId xmlns:a16="http://schemas.microsoft.com/office/drawing/2014/main" id="{732963CA-4294-40B2-9CF6-F785E215F8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0124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2E68D6-5682-43F0-B66B-9CCD6615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de-DE" sz="4000"/>
              <a:t>Neue Towns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112365-7936-47A8-9952-3530E2CB1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r>
              <a:rPr lang="de-DE" sz="2000"/>
              <a:t>Town 10</a:t>
            </a:r>
          </a:p>
          <a:p>
            <a:pPr lvl="1"/>
            <a:r>
              <a:rPr lang="de-DE" sz="2000"/>
              <a:t>Stadtumgebung</a:t>
            </a:r>
          </a:p>
          <a:p>
            <a:pPr lvl="1"/>
            <a:r>
              <a:rPr lang="de-DE" sz="2000"/>
              <a:t>Verschiedene unterschiedliche Umgebungstypen (Promenade, Allee,…)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FD2528-A33A-4DF4-B723-083D5D7E9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" b="229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1044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Breitbild</PresentationFormat>
  <Paragraphs>46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Towns</vt:lpstr>
      <vt:lpstr>Alte Towns</vt:lpstr>
      <vt:lpstr>Alte Towns</vt:lpstr>
      <vt:lpstr>Alte Towns</vt:lpstr>
      <vt:lpstr>Alte Towns</vt:lpstr>
      <vt:lpstr>Neue Towns</vt:lpstr>
      <vt:lpstr>Neue Towns</vt:lpstr>
      <vt:lpstr>Neue Towns</vt:lpstr>
      <vt:lpstr>Neue Towns</vt:lpstr>
      <vt:lpstr>Fazit – Was ist neu in den „neuen“ Towns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Towns</dc:title>
  <dc:creator>cindy.ebertz@yahoo.de</dc:creator>
  <cp:lastModifiedBy>cindy.ebertz@yahoo.de</cp:lastModifiedBy>
  <cp:revision>1</cp:revision>
  <dcterms:created xsi:type="dcterms:W3CDTF">2021-11-10T20:52:44Z</dcterms:created>
  <dcterms:modified xsi:type="dcterms:W3CDTF">2021-11-10T21:36:01Z</dcterms:modified>
</cp:coreProperties>
</file>