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D5B5C7-70E6-A3D6-35BC-1901601E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78" y="1849260"/>
            <a:ext cx="11103268" cy="451476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BEF12A8-9F9C-DEF7-11CB-A7C074026412}"/>
              </a:ext>
            </a:extLst>
          </p:cNvPr>
          <p:cNvSpPr txBox="1">
            <a:spLocks/>
          </p:cNvSpPr>
          <p:nvPr/>
        </p:nvSpPr>
        <p:spPr>
          <a:xfrm>
            <a:off x="1141413" y="726392"/>
            <a:ext cx="9905998" cy="704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Er - diagram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27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5C634-9C75-8764-73AC-77CADE81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3" y="2050991"/>
            <a:ext cx="11034297" cy="33654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D78F8F-77C3-321A-A305-4CDFB8488A24}"/>
              </a:ext>
            </a:extLst>
          </p:cNvPr>
          <p:cNvSpPr txBox="1">
            <a:spLocks/>
          </p:cNvSpPr>
          <p:nvPr/>
        </p:nvSpPr>
        <p:spPr>
          <a:xfrm>
            <a:off x="1141413" y="726392"/>
            <a:ext cx="9905998" cy="704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Schema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362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E2C19-1098-F3C0-5D4C-3E9FA213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57803"/>
            <a:ext cx="9904628" cy="5011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BA5ECF-EC84-D2FF-9397-EC6E8DEE3C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91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1E1BF-DC74-94FE-C8A0-14C5CBCF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68" y="1357803"/>
            <a:ext cx="9878488" cy="50127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4AFA0-FE0E-0DE3-C0C1-40673171D4C6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Posts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857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198E3-E3FC-AB62-2C79-A1E6DD06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57803"/>
            <a:ext cx="9857325" cy="5011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BEC5A7B-4732-3ADD-7EDF-6C42935A31E1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Comments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660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24B98-FB3D-3ECE-D26C-60A4A06B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57803"/>
            <a:ext cx="9933759" cy="5011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CA6229-BD24-63AF-310C-133D965FF296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Replies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280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TH SarabunPSK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1</cp:revision>
  <dcterms:created xsi:type="dcterms:W3CDTF">2023-10-04T22:02:35Z</dcterms:created>
  <dcterms:modified xsi:type="dcterms:W3CDTF">2023-10-04T22:32:28Z</dcterms:modified>
</cp:coreProperties>
</file>