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BEF12A8-9F9C-DEF7-11CB-A7C074026412}"/>
              </a:ext>
            </a:extLst>
          </p:cNvPr>
          <p:cNvSpPr txBox="1">
            <a:spLocks/>
          </p:cNvSpPr>
          <p:nvPr/>
        </p:nvSpPr>
        <p:spPr>
          <a:xfrm>
            <a:off x="1141413" y="726392"/>
            <a:ext cx="9905998" cy="704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Er - diagram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รูปภาพ 2" descr="รูปภาพประกอบด้วย แผนภาพ, วางแผน, ร่าง, การวาดภาพ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03D44CC-CE1A-DB3D-C439-ADD020A9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4" y="1628054"/>
            <a:ext cx="11276011" cy="42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D78F8F-77C3-321A-A305-4CDFB8488A24}"/>
              </a:ext>
            </a:extLst>
          </p:cNvPr>
          <p:cNvSpPr txBox="1">
            <a:spLocks/>
          </p:cNvSpPr>
          <p:nvPr/>
        </p:nvSpPr>
        <p:spPr>
          <a:xfrm>
            <a:off x="1141413" y="726392"/>
            <a:ext cx="9905998" cy="704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Schema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รูปภาพ 2" descr="รูปภาพประกอบด้วย ข้อความ, ภาพหน้าจอ, ตัวอักษร, แผนภาพ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A527FC9-AF68-8F86-1AE8-A9500398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2" y="1711234"/>
            <a:ext cx="11571736" cy="37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2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BA5ECF-EC84-D2FF-9397-EC6E8DEE3C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0558C7E-E3C6-1148-256E-C4FF8387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5" y="1149531"/>
            <a:ext cx="10890089" cy="540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1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34AFA0-FE0E-0DE3-C0C1-40673171D4C6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Posts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A488EFC-88BE-01D1-5732-3EF21C78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8" y="1155657"/>
            <a:ext cx="10963003" cy="55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7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EC5A7B-4732-3ADD-7EDF-6C42935A31E1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Comments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BC4B5FA-0402-570F-37EB-97C5F583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94" y="1060482"/>
            <a:ext cx="11047411" cy="56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0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CA6229-BD24-63AF-310C-133D965FF296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Replies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ADE34F2-93FF-4D91-9B4B-80506355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1048054"/>
            <a:ext cx="11016343" cy="56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0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12</Words>
  <Application>Microsoft Office PowerPoint</Application>
  <PresentationFormat>แบบจอกว้าง</PresentationFormat>
  <Paragraphs>6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0" baseType="lpstr">
      <vt:lpstr>Arial</vt:lpstr>
      <vt:lpstr>TH SarabunPSK</vt:lpstr>
      <vt:lpstr>Tw Cen MT</vt:lpstr>
      <vt:lpstr>Circuit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thannadol phoomoonna</cp:lastModifiedBy>
  <cp:revision>2</cp:revision>
  <dcterms:created xsi:type="dcterms:W3CDTF">2023-10-04T22:02:35Z</dcterms:created>
  <dcterms:modified xsi:type="dcterms:W3CDTF">2023-10-10T17:52:18Z</dcterms:modified>
</cp:coreProperties>
</file>