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9" r:id="rId3"/>
    <p:sldId id="257" r:id="rId4"/>
    <p:sldId id="258"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10/17/2017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10/17/2017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10/17/2017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Windows Fs</a:t>
            </a:r>
            <a:endParaRPr lang="zh-CN" altLang="en-US" dirty="0"/>
          </a:p>
        </p:txBody>
      </p:sp>
      <p:sp>
        <p:nvSpPr>
          <p:cNvPr id="3" name="副标题 2"/>
          <p:cNvSpPr>
            <a:spLocks noGrp="1"/>
          </p:cNvSpPr>
          <p:nvPr>
            <p:ph type="subTitle" idx="1"/>
          </p:nvPr>
        </p:nvSpPr>
        <p:spPr/>
        <p:txBody>
          <a:bodyPr/>
          <a:lstStyle/>
          <a:p>
            <a:r>
              <a:rPr lang="zh-CN" altLang="en-US" dirty="0"/>
              <a:t>吴豪</a:t>
            </a:r>
            <a:r>
              <a:rPr lang="zh-CN" altLang="en-US" dirty="0" smtClean="0"/>
              <a:t>奇</a:t>
            </a:r>
            <a:endParaRPr lang="en-US" altLang="zh-CN" dirty="0" smtClean="0"/>
          </a:p>
          <a:p>
            <a:r>
              <a:rPr lang="en-US" altLang="zh-CN" dirty="0" smtClean="0"/>
              <a:t>15302010016</a:t>
            </a:r>
            <a:endParaRPr lang="zh-CN" altLang="en-US" dirty="0"/>
          </a:p>
        </p:txBody>
      </p:sp>
    </p:spTree>
    <p:extLst>
      <p:ext uri="{BB962C8B-B14F-4D97-AF65-F5344CB8AC3E}">
        <p14:creationId xmlns:p14="http://schemas.microsoft.com/office/powerpoint/2010/main" val="318504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什么是文件系统？</a:t>
            </a:r>
            <a:endParaRPr lang="zh-CN" altLang="en-US" dirty="0"/>
          </a:p>
        </p:txBody>
      </p:sp>
      <p:sp>
        <p:nvSpPr>
          <p:cNvPr id="3" name="内容占位符 2"/>
          <p:cNvSpPr>
            <a:spLocks noGrp="1"/>
          </p:cNvSpPr>
          <p:nvPr>
            <p:ph idx="1"/>
          </p:nvPr>
        </p:nvSpPr>
        <p:spPr/>
        <p:txBody>
          <a:bodyPr/>
          <a:lstStyle/>
          <a:p>
            <a:r>
              <a:rPr lang="zh-CN" altLang="en-US" dirty="0"/>
              <a:t>文件系统是操作系统用于明确磁盘或分区上的文件的方法和数据结构；即在磁盘上组织文件的方法。也指用于存储文件的磁盘或分区，或文件系统种类</a:t>
            </a:r>
            <a:r>
              <a:rPr lang="zh-CN" altLang="en-US" dirty="0" smtClean="0"/>
              <a:t>。</a:t>
            </a:r>
            <a:endParaRPr lang="en-US" altLang="zh-CN" dirty="0" smtClean="0"/>
          </a:p>
          <a:p>
            <a:r>
              <a:rPr lang="zh-CN" altLang="en-US" dirty="0"/>
              <a:t>举个通俗的比喻，一块硬盘就像一个块空地，文件就像不同的材料，我们首先得在空地上建起仓库（分区），并且指定好（格式化）仓库对材料的管理规范（文件系统），这样才能将材料运进仓库保管</a:t>
            </a:r>
            <a:r>
              <a:rPr lang="zh-CN" altLang="en-US" dirty="0" smtClean="0"/>
              <a:t>。</a:t>
            </a:r>
            <a:endParaRPr lang="en-US" altLang="zh-CN" dirty="0" smtClean="0"/>
          </a:p>
          <a:p>
            <a:r>
              <a:rPr lang="zh-CN" altLang="en-US" dirty="0"/>
              <a:t>文件系统是对应硬盘的分区的，而不是整个硬盘，不管是硬盘只有一个分区，还是几个分区，不同的分区可以有着不同的文件系统！</a:t>
            </a:r>
          </a:p>
        </p:txBody>
      </p:sp>
    </p:spTree>
    <p:extLst>
      <p:ext uri="{BB962C8B-B14F-4D97-AF65-F5344CB8AC3E}">
        <p14:creationId xmlns:p14="http://schemas.microsoft.com/office/powerpoint/2010/main" val="38004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几种文件系统</a:t>
            </a:r>
            <a:endParaRPr lang="zh-CN" altLang="en-US" dirty="0"/>
          </a:p>
        </p:txBody>
      </p:sp>
      <p:sp>
        <p:nvSpPr>
          <p:cNvPr id="3" name="文本占位符 2"/>
          <p:cNvSpPr>
            <a:spLocks noGrp="1"/>
          </p:cNvSpPr>
          <p:nvPr>
            <p:ph type="body" idx="1"/>
          </p:nvPr>
        </p:nvSpPr>
        <p:spPr/>
        <p:txBody>
          <a:bodyPr/>
          <a:lstStyle/>
          <a:p>
            <a:r>
              <a:rPr lang="en-US" altLang="zh-CN" dirty="0" smtClean="0"/>
              <a:t>NTFS</a:t>
            </a:r>
            <a:r>
              <a:rPr lang="zh-CN" altLang="en-US" dirty="0" smtClean="0"/>
              <a:t>、</a:t>
            </a:r>
            <a:r>
              <a:rPr lang="en-US" altLang="zh-CN" dirty="0" smtClean="0"/>
              <a:t>FAT16</a:t>
            </a:r>
            <a:r>
              <a:rPr lang="zh-CN" altLang="en-US" dirty="0" smtClean="0"/>
              <a:t>、</a:t>
            </a:r>
            <a:r>
              <a:rPr lang="en-US" altLang="zh-CN" dirty="0" smtClean="0"/>
              <a:t>FAT32</a:t>
            </a:r>
            <a:endParaRPr lang="zh-CN" altLang="en-US" dirty="0"/>
          </a:p>
        </p:txBody>
      </p:sp>
    </p:spTree>
    <p:extLst>
      <p:ext uri="{BB962C8B-B14F-4D97-AF65-F5344CB8AC3E}">
        <p14:creationId xmlns:p14="http://schemas.microsoft.com/office/powerpoint/2010/main" val="17000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NTFS</a:t>
            </a:r>
            <a:r>
              <a:rPr lang="zh-CN" altLang="en-US" b="1" dirty="0"/>
              <a:t>文件格式</a:t>
            </a:r>
            <a:endParaRPr lang="zh-CN" altLang="en-US" dirty="0"/>
          </a:p>
        </p:txBody>
      </p:sp>
      <p:sp>
        <p:nvSpPr>
          <p:cNvPr id="3" name="内容占位符 2"/>
          <p:cNvSpPr>
            <a:spLocks noGrp="1"/>
          </p:cNvSpPr>
          <p:nvPr>
            <p:ph idx="1"/>
          </p:nvPr>
        </p:nvSpPr>
        <p:spPr/>
        <p:txBody>
          <a:bodyPr/>
          <a:lstStyle/>
          <a:p>
            <a:r>
              <a:rPr lang="zh-CN" altLang="en-US" dirty="0"/>
              <a:t>支持单个分区大于</a:t>
            </a:r>
            <a:r>
              <a:rPr lang="en-US" altLang="zh-CN" dirty="0" smtClean="0"/>
              <a:t>2G</a:t>
            </a:r>
          </a:p>
          <a:p>
            <a:r>
              <a:rPr lang="zh-CN" altLang="en-US" dirty="0"/>
              <a:t>支持磁盘</a:t>
            </a:r>
            <a:r>
              <a:rPr lang="zh-CN" altLang="en-US" dirty="0" smtClean="0"/>
              <a:t>配额</a:t>
            </a:r>
            <a:endParaRPr lang="en-US" altLang="zh-CN" dirty="0" smtClean="0"/>
          </a:p>
          <a:p>
            <a:r>
              <a:rPr lang="zh-CN" altLang="en-US" dirty="0"/>
              <a:t>支持文件压缩（系统 </a:t>
            </a:r>
            <a:r>
              <a:rPr lang="zh-CN" altLang="en-US" dirty="0" smtClean="0"/>
              <a:t>）</a:t>
            </a:r>
            <a:endParaRPr lang="en-US" altLang="zh-CN" dirty="0" smtClean="0"/>
          </a:p>
          <a:p>
            <a:r>
              <a:rPr lang="zh-CN" altLang="en-US" dirty="0"/>
              <a:t>支持</a:t>
            </a:r>
            <a:r>
              <a:rPr lang="en-US" altLang="zh-CN" dirty="0"/>
              <a:t>EFS</a:t>
            </a:r>
            <a:r>
              <a:rPr lang="zh-CN" altLang="en-US" dirty="0"/>
              <a:t>文件加密</a:t>
            </a:r>
            <a:r>
              <a:rPr lang="zh-CN" altLang="en-US" dirty="0" smtClean="0"/>
              <a:t>系统</a:t>
            </a:r>
            <a:endParaRPr lang="en-US" altLang="zh-CN" dirty="0" smtClean="0"/>
          </a:p>
          <a:p>
            <a:r>
              <a:rPr lang="zh-CN" altLang="en-US" dirty="0"/>
              <a:t>产生的磁盘碎片</a:t>
            </a:r>
            <a:r>
              <a:rPr lang="zh-CN" altLang="en-US" dirty="0" smtClean="0"/>
              <a:t>较少</a:t>
            </a:r>
            <a:endParaRPr lang="en-US" altLang="zh-CN" dirty="0" smtClean="0"/>
          </a:p>
          <a:p>
            <a:r>
              <a:rPr lang="zh-CN" altLang="en-US" dirty="0"/>
              <a:t>适合于大磁盘</a:t>
            </a:r>
            <a:r>
              <a:rPr lang="zh-CN" altLang="en-US" dirty="0" smtClean="0"/>
              <a:t>分区</a:t>
            </a:r>
            <a:endParaRPr lang="en-US" altLang="zh-CN" dirty="0" smtClean="0"/>
          </a:p>
          <a:p>
            <a:r>
              <a:rPr lang="zh-CN" altLang="en-US" dirty="0"/>
              <a:t>支持</a:t>
            </a:r>
            <a:r>
              <a:rPr lang="en-US" altLang="zh-CN" dirty="0" err="1"/>
              <a:t>WindowsNT</a:t>
            </a:r>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135827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FAT32</a:t>
            </a:r>
            <a:r>
              <a:rPr lang="zh-CN" altLang="en-US" b="1" dirty="0"/>
              <a:t>文件格式</a:t>
            </a:r>
            <a:endParaRPr lang="zh-CN" altLang="en-US" dirty="0"/>
          </a:p>
        </p:txBody>
      </p:sp>
      <p:sp>
        <p:nvSpPr>
          <p:cNvPr id="3" name="内容占位符 2"/>
          <p:cNvSpPr>
            <a:spLocks noGrp="1"/>
          </p:cNvSpPr>
          <p:nvPr>
            <p:ph idx="1"/>
          </p:nvPr>
        </p:nvSpPr>
        <p:spPr/>
        <p:txBody>
          <a:bodyPr/>
          <a:lstStyle/>
          <a:p>
            <a:r>
              <a:rPr lang="zh-CN" altLang="en-US" dirty="0"/>
              <a:t>可以看到</a:t>
            </a:r>
            <a:r>
              <a:rPr lang="en-US" altLang="zh-CN" dirty="0"/>
              <a:t>FAT</a:t>
            </a:r>
            <a:r>
              <a:rPr lang="zh-CN" altLang="en-US" dirty="0"/>
              <a:t>分为</a:t>
            </a:r>
            <a:r>
              <a:rPr lang="en-US" altLang="zh-CN" dirty="0"/>
              <a:t>3</a:t>
            </a:r>
            <a:r>
              <a:rPr lang="zh-CN" altLang="en-US" dirty="0"/>
              <a:t>个部分，保留区，</a:t>
            </a:r>
            <a:r>
              <a:rPr lang="en-US" altLang="zh-CN" dirty="0"/>
              <a:t>2</a:t>
            </a:r>
            <a:r>
              <a:rPr lang="zh-CN" altLang="en-US" dirty="0"/>
              <a:t>个等大的</a:t>
            </a:r>
            <a:r>
              <a:rPr lang="en-US" altLang="zh-CN" dirty="0"/>
              <a:t>FAT</a:t>
            </a:r>
            <a:r>
              <a:rPr lang="zh-CN" altLang="en-US" dirty="0"/>
              <a:t>区，和数据区。下面我们来看看每个区的作用。顺便说一下，这几个区就是在对硬盘分区后然后格式化创建的。</a:t>
            </a:r>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5751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FAT16</a:t>
            </a:r>
            <a:r>
              <a:rPr lang="zh-CN" altLang="en-US" b="1" dirty="0"/>
              <a:t>文件格式</a:t>
            </a:r>
            <a:r>
              <a:rPr lang="zh-CN" altLang="en-US" dirty="0"/>
              <a:t> </a:t>
            </a:r>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170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NTFS</a:t>
            </a:r>
            <a:r>
              <a:rPr lang="zh-CN" altLang="en-US" dirty="0" smtClean="0"/>
              <a:t>原理</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138" y="2321764"/>
            <a:ext cx="8671724" cy="2034108"/>
          </a:xfrm>
          <a:prstGeom prst="rect">
            <a:avLst/>
          </a:prstGeom>
        </p:spPr>
      </p:pic>
      <p:sp>
        <p:nvSpPr>
          <p:cNvPr id="4" name="文本框 3"/>
          <p:cNvSpPr txBox="1"/>
          <p:nvPr/>
        </p:nvSpPr>
        <p:spPr>
          <a:xfrm>
            <a:off x="2218112" y="5029201"/>
            <a:ext cx="7755775" cy="923330"/>
          </a:xfrm>
          <a:prstGeom prst="rect">
            <a:avLst/>
          </a:prstGeom>
          <a:noFill/>
        </p:spPr>
        <p:txBody>
          <a:bodyPr wrap="square" rtlCol="0">
            <a:spAutoFit/>
          </a:bodyPr>
          <a:lstStyle/>
          <a:p>
            <a:r>
              <a:rPr lang="en-US" altLang="zh-CN" dirty="0"/>
              <a:t>MFT</a:t>
            </a:r>
            <a:r>
              <a:rPr lang="zh-CN" altLang="en-US" dirty="0"/>
              <a:t>为主文件表，在创建</a:t>
            </a:r>
            <a:r>
              <a:rPr lang="en-US" altLang="zh-CN" dirty="0"/>
              <a:t>NTFS</a:t>
            </a:r>
            <a:r>
              <a:rPr lang="zh-CN" altLang="en-US" dirty="0"/>
              <a:t>文件系统的时候创建</a:t>
            </a:r>
            <a:r>
              <a:rPr lang="en-US" altLang="zh-CN" dirty="0" smtClean="0"/>
              <a:t>MFT</a:t>
            </a:r>
          </a:p>
          <a:p>
            <a:r>
              <a:rPr lang="en-US" altLang="zh-CN" dirty="0" smtClean="0"/>
              <a:t>MFT</a:t>
            </a:r>
            <a:r>
              <a:rPr lang="zh-CN" altLang="en-US" dirty="0"/>
              <a:t>有一个个</a:t>
            </a:r>
            <a:r>
              <a:rPr lang="en-US" altLang="zh-CN" dirty="0"/>
              <a:t>MFT</a:t>
            </a:r>
            <a:r>
              <a:rPr lang="zh-CN" altLang="en-US" dirty="0"/>
              <a:t>项组成，每个</a:t>
            </a:r>
            <a:r>
              <a:rPr lang="en-US" altLang="zh-CN" dirty="0"/>
              <a:t>MFT</a:t>
            </a:r>
            <a:r>
              <a:rPr lang="zh-CN" altLang="en-US" dirty="0"/>
              <a:t>项其实就是一个文件记录，其中保存这各种文件和目录的信息。</a:t>
            </a:r>
          </a:p>
        </p:txBody>
      </p:sp>
      <p:pic>
        <p:nvPicPr>
          <p:cNvPr id="5" name="图片 4" descr="OS (C:) 属性"/>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242" y="649191"/>
            <a:ext cx="4143953" cy="5925377"/>
          </a:xfrm>
          <a:prstGeom prst="rect">
            <a:avLst/>
          </a:prstGeom>
        </p:spPr>
      </p:pic>
    </p:spTree>
    <p:extLst>
      <p:ext uri="{BB962C8B-B14F-4D97-AF65-F5344CB8AC3E}">
        <p14:creationId xmlns:p14="http://schemas.microsoft.com/office/powerpoint/2010/main" val="46549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52208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FAT</a:t>
            </a:r>
            <a:r>
              <a:rPr lang="zh-CN" altLang="en-US" dirty="0" smtClean="0"/>
              <a:t>原理</a:t>
            </a:r>
            <a:endParaRPr lang="zh-CN" altLang="en-US" dirty="0"/>
          </a:p>
        </p:txBody>
      </p:sp>
      <p:pic>
        <p:nvPicPr>
          <p:cNvPr id="3" name="图片 2"/>
          <p:cNvPicPr>
            <a:picLocks noChangeAspect="1"/>
          </p:cNvPicPr>
          <p:nvPr/>
        </p:nvPicPr>
        <p:blipFill>
          <a:blip r:embed="rId2"/>
          <a:stretch>
            <a:fillRect/>
          </a:stretch>
        </p:blipFill>
        <p:spPr>
          <a:xfrm>
            <a:off x="2172854" y="3076973"/>
            <a:ext cx="7846292" cy="1703677"/>
          </a:xfrm>
          <a:prstGeom prst="rect">
            <a:avLst/>
          </a:prstGeom>
        </p:spPr>
      </p:pic>
    </p:spTree>
    <p:extLst>
      <p:ext uri="{BB962C8B-B14F-4D97-AF65-F5344CB8AC3E}">
        <p14:creationId xmlns:p14="http://schemas.microsoft.com/office/powerpoint/2010/main" val="4890360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13</TotalTime>
  <Words>282</Words>
  <Application>Microsoft Office PowerPoint</Application>
  <PresentationFormat>宽屏</PresentationFormat>
  <Paragraphs>24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华文中宋</vt:lpstr>
      <vt:lpstr>Arial</vt:lpstr>
      <vt:lpstr>Gill Sans MT</vt:lpstr>
      <vt:lpstr>Parcel</vt:lpstr>
      <vt:lpstr>Windows Fs</vt:lpstr>
      <vt:lpstr>什么是文件系统？</vt:lpstr>
      <vt:lpstr>Windows几种文件系统</vt:lpstr>
      <vt:lpstr>NTFS文件格式</vt:lpstr>
      <vt:lpstr>FAT32文件格式</vt:lpstr>
      <vt:lpstr>FAT16文件格式 </vt:lpstr>
      <vt:lpstr>NTFS原理</vt:lpstr>
      <vt:lpstr>PowerPoint 演示文稿</vt:lpstr>
      <vt:lpstr>FAT原理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Fs</dc:title>
  <dc:creator>吴豪奇</dc:creator>
  <cp:lastModifiedBy>吴豪奇</cp:lastModifiedBy>
  <cp:revision>2</cp:revision>
  <dcterms:created xsi:type="dcterms:W3CDTF">2017-10-17T13:31:29Z</dcterms:created>
  <dcterms:modified xsi:type="dcterms:W3CDTF">2017-10-17T13:45:13Z</dcterms:modified>
</cp:coreProperties>
</file>