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23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71081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8412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956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4243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20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55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56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14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3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2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9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413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19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5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60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Noise Removal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spcBef>
                <a:spcPts val="0"/>
              </a:spcBef>
              <a:buClr>
                <a:srgbClr val="888888"/>
              </a:buClr>
              <a:buSzPct val="100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Digital Signal Processing</a:t>
            </a:r>
          </a:p>
          <a:p>
            <a:pPr marL="0" marR="0" lvl="0" indent="-203200" algn="ctr" rtl="0">
              <a:spcBef>
                <a:spcPts val="0"/>
              </a:spcBef>
              <a:buClr>
                <a:srgbClr val="888888"/>
              </a:buClr>
              <a:buSzPct val="100000"/>
              <a:buFont typeface="Arial"/>
              <a:buNone/>
            </a:pPr>
            <a:r>
              <a:rPr lang="en-US"/>
              <a:t>Group No: 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289284" y="61687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</a:p>
        </p:txBody>
      </p:sp>
      <p:sp>
        <p:nvSpPr>
          <p:cNvPr id="91" name="Shape 91"/>
          <p:cNvSpPr/>
          <p:nvPr/>
        </p:nvSpPr>
        <p:spPr>
          <a:xfrm>
            <a:off x="3472542" y="1447800"/>
            <a:ext cx="19812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COLOURED IMAGE (225 X 225)</a:t>
            </a:r>
          </a:p>
        </p:txBody>
      </p:sp>
      <p:sp>
        <p:nvSpPr>
          <p:cNvPr id="92" name="Shape 92"/>
          <p:cNvSpPr/>
          <p:nvPr/>
        </p:nvSpPr>
        <p:spPr>
          <a:xfrm>
            <a:off x="3472542" y="2449286"/>
            <a:ext cx="19812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IT INTO A GREYSCALE</a:t>
            </a:r>
          </a:p>
        </p:txBody>
      </p:sp>
      <p:sp>
        <p:nvSpPr>
          <p:cNvPr id="93" name="Shape 93"/>
          <p:cNvSpPr/>
          <p:nvPr/>
        </p:nvSpPr>
        <p:spPr>
          <a:xfrm>
            <a:off x="3516085" y="4550229"/>
            <a:ext cx="19812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AVERAGING OUT NOISE</a:t>
            </a:r>
          </a:p>
        </p:txBody>
      </p:sp>
      <p:sp>
        <p:nvSpPr>
          <p:cNvPr id="94" name="Shape 94"/>
          <p:cNvSpPr/>
          <p:nvPr/>
        </p:nvSpPr>
        <p:spPr>
          <a:xfrm>
            <a:off x="3472542" y="3407227"/>
            <a:ext cx="2122715" cy="7075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DIFFERENT IMAGES WITH NOISE</a:t>
            </a:r>
          </a:p>
        </p:txBody>
      </p:sp>
      <p:sp>
        <p:nvSpPr>
          <p:cNvPr id="95" name="Shape 95"/>
          <p:cNvSpPr/>
          <p:nvPr/>
        </p:nvSpPr>
        <p:spPr>
          <a:xfrm>
            <a:off x="3483428" y="5638800"/>
            <a:ext cx="19812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 NOISE FREE IMAGE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4506685" y="2057400"/>
            <a:ext cx="0" cy="39188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7" name="Shape 97"/>
          <p:cNvCxnSpPr/>
          <p:nvPr/>
        </p:nvCxnSpPr>
        <p:spPr>
          <a:xfrm>
            <a:off x="4463141" y="3058886"/>
            <a:ext cx="0" cy="39188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8" name="Shape 98"/>
          <p:cNvCxnSpPr>
            <a:endCxn id="93" idx="0"/>
          </p:cNvCxnSpPr>
          <p:nvPr/>
        </p:nvCxnSpPr>
        <p:spPr>
          <a:xfrm>
            <a:off x="4506685" y="4114929"/>
            <a:ext cx="0" cy="435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9" name="Shape 99"/>
          <p:cNvCxnSpPr>
            <a:endCxn id="95" idx="0"/>
          </p:cNvCxnSpPr>
          <p:nvPr/>
        </p:nvCxnSpPr>
        <p:spPr>
          <a:xfrm>
            <a:off x="4474028" y="5138100"/>
            <a:ext cx="0" cy="500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Filter and Noise Used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b="1" dirty="0"/>
              <a:t>Type of Noise</a:t>
            </a:r>
            <a:r>
              <a:rPr lang="en-US" sz="2000" dirty="0"/>
              <a:t>: Gaussian Noise, Salt and Pepper Noise, Gamma Noise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b="1" dirty="0"/>
              <a:t>Type of Filters</a:t>
            </a:r>
            <a:r>
              <a:rPr lang="en-US" sz="2000" dirty="0"/>
              <a:t>: Mean Filter, Median Filter</a:t>
            </a:r>
          </a:p>
          <a:p>
            <a:pPr marL="457200" lvl="0" indent="-431800">
              <a:spcBef>
                <a:spcPts val="0"/>
              </a:spcBef>
              <a:buSzPct val="100000"/>
            </a:pPr>
            <a:r>
              <a:rPr lang="en-US" sz="2000" dirty="0"/>
              <a:t>We used Gaussian Noise and Mean Filter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9293" y="189750"/>
            <a:ext cx="6347714" cy="13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Image Used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150" y="1357275"/>
            <a:ext cx="1383500" cy="13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038" y="3247900"/>
            <a:ext cx="3131725" cy="32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>
            <a:stCxn id="111" idx="2"/>
            <a:endCxn id="112" idx="0"/>
          </p:cNvCxnSpPr>
          <p:nvPr/>
        </p:nvCxnSpPr>
        <p:spPr>
          <a:xfrm>
            <a:off x="4144900" y="2740775"/>
            <a:ext cx="0" cy="5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500" y="-14550"/>
            <a:ext cx="2685000" cy="28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25" y="3541938"/>
            <a:ext cx="2773300" cy="272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7902" y="3629700"/>
            <a:ext cx="2773300" cy="272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0700" y="3505213"/>
            <a:ext cx="2773308" cy="27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207375" y="2815363"/>
            <a:ext cx="3223750" cy="712375"/>
          </a:xfrm>
          <a:custGeom>
            <a:avLst/>
            <a:gdLst/>
            <a:ahLst/>
            <a:cxnLst/>
            <a:rect l="0" t="0" r="0" b="0"/>
            <a:pathLst>
              <a:path w="128950" h="28495" extrusionOk="0">
                <a:moveTo>
                  <a:pt x="128950" y="0"/>
                </a:moveTo>
                <a:cubicBezTo>
                  <a:pt x="107458" y="4749"/>
                  <a:pt x="21491" y="23745"/>
                  <a:pt x="0" y="2849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3" name="Shape 123"/>
          <p:cNvSpPr/>
          <p:nvPr/>
        </p:nvSpPr>
        <p:spPr>
          <a:xfrm>
            <a:off x="4551875" y="2825300"/>
            <a:ext cx="36225" cy="821025"/>
          </a:xfrm>
          <a:custGeom>
            <a:avLst/>
            <a:gdLst/>
            <a:ahLst/>
            <a:cxnLst/>
            <a:rect l="0" t="0" r="0" b="0"/>
            <a:pathLst>
              <a:path w="1449" h="32841" extrusionOk="0">
                <a:moveTo>
                  <a:pt x="0" y="0"/>
                </a:moveTo>
                <a:cubicBezTo>
                  <a:pt x="241" y="5473"/>
                  <a:pt x="1207" y="27367"/>
                  <a:pt x="1449" y="328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4" name="Shape 124"/>
          <p:cNvSpPr/>
          <p:nvPr/>
        </p:nvSpPr>
        <p:spPr>
          <a:xfrm>
            <a:off x="4877875" y="2885675"/>
            <a:ext cx="2918875" cy="717400"/>
          </a:xfrm>
          <a:custGeom>
            <a:avLst/>
            <a:gdLst/>
            <a:ahLst/>
            <a:cxnLst/>
            <a:rect l="0" t="0" r="0" b="0"/>
            <a:pathLst>
              <a:path w="116755" h="28696" extrusionOk="0">
                <a:moveTo>
                  <a:pt x="0" y="0"/>
                </a:moveTo>
                <a:cubicBezTo>
                  <a:pt x="18030" y="4427"/>
                  <a:pt x="91037" y="22296"/>
                  <a:pt x="108182" y="26563"/>
                </a:cubicBezTo>
                <a:cubicBezTo>
                  <a:pt x="125327" y="30829"/>
                  <a:pt x="103755" y="25758"/>
                  <a:pt x="102870" y="2559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438" y="4064375"/>
            <a:ext cx="2529625" cy="23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75" y="198150"/>
            <a:ext cx="7994550" cy="29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1460950" y="3223750"/>
            <a:ext cx="2704550" cy="821025"/>
          </a:xfrm>
          <a:custGeom>
            <a:avLst/>
            <a:gdLst/>
            <a:ahLst/>
            <a:cxnLst/>
            <a:rect l="0" t="0" r="0" b="0"/>
            <a:pathLst>
              <a:path w="108182" h="32841" extrusionOk="0">
                <a:moveTo>
                  <a:pt x="0" y="0"/>
                </a:moveTo>
                <a:cubicBezTo>
                  <a:pt x="18030" y="5473"/>
                  <a:pt x="90151" y="27367"/>
                  <a:pt x="108182" y="328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33" name="Shape 133"/>
          <p:cNvCxnSpPr>
            <a:stCxn id="131" idx="2"/>
            <a:endCxn id="130" idx="0"/>
          </p:cNvCxnSpPr>
          <p:nvPr/>
        </p:nvCxnSpPr>
        <p:spPr>
          <a:xfrm>
            <a:off x="4362250" y="3187525"/>
            <a:ext cx="0" cy="8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flipH="1">
            <a:off x="4720875" y="3175450"/>
            <a:ext cx="2197500" cy="9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09599" y="450400"/>
            <a:ext cx="6347714" cy="13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Simulink Model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7550"/>
            <a:ext cx="8839200" cy="41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75</Words>
  <Application>Microsoft Office PowerPoint</Application>
  <PresentationFormat>On-screen Show (4:3)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Image Noise Removal</vt:lpstr>
      <vt:lpstr>Workflow</vt:lpstr>
      <vt:lpstr>Filter and Noise Used</vt:lpstr>
      <vt:lpstr>Image Used</vt:lpstr>
      <vt:lpstr>PowerPoint Presentation</vt:lpstr>
      <vt:lpstr>PowerPoint Presentation</vt:lpstr>
      <vt:lpstr>Simulink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Noise Removal</dc:title>
  <cp:lastModifiedBy>sparsh dutta</cp:lastModifiedBy>
  <cp:revision>1</cp:revision>
  <dcterms:modified xsi:type="dcterms:W3CDTF">2017-11-20T08:30:26Z</dcterms:modified>
</cp:coreProperties>
</file>