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0" r:id="rId9"/>
    <p:sldId id="262" r:id="rId10"/>
    <p:sldId id="268" r:id="rId11"/>
    <p:sldId id="269" r:id="rId12"/>
    <p:sldId id="263" r:id="rId13"/>
    <p:sldId id="270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67" autoAdjust="0"/>
    <p:restoredTop sz="94660"/>
  </p:normalViewPr>
  <p:slideViewPr>
    <p:cSldViewPr snapToGrid="0">
      <p:cViewPr>
        <p:scale>
          <a:sx n="50" d="100"/>
          <a:sy n="50" d="100"/>
        </p:scale>
        <p:origin x="1188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54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098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106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4349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198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208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706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153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194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540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73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5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627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658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37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729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911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885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22FD1-6A82-45F7-826F-93C78AD29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506675"/>
            <a:ext cx="9448800" cy="2387600"/>
          </a:xfrm>
        </p:spPr>
        <p:txBody>
          <a:bodyPr/>
          <a:lstStyle/>
          <a:p>
            <a:pPr algn="ctr"/>
            <a:r>
              <a:rPr lang="fr-CA" dirty="0"/>
              <a:t>Chapitre 1</a:t>
            </a:r>
            <a:br>
              <a:rPr lang="fr-CA" dirty="0"/>
            </a:br>
            <a:r>
              <a:rPr lang="fr-CA" dirty="0"/>
              <a:t>Concevoir des interfaces ergonomiques</a:t>
            </a:r>
          </a:p>
        </p:txBody>
      </p:sp>
    </p:spTree>
    <p:extLst>
      <p:ext uri="{BB962C8B-B14F-4D97-AF65-F5344CB8AC3E}">
        <p14:creationId xmlns:p14="http://schemas.microsoft.com/office/powerpoint/2010/main" val="2638814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D81651-B46F-4F7A-A1DD-89FB6F0B0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Ergonomie tactile et mobile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0A5C68-6D18-4D88-AA75-1B55FCE40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Tablette : plus d’espace pour enrichir l’expérience.</a:t>
            </a:r>
          </a:p>
          <a:p>
            <a:r>
              <a:rPr lang="fr-CA" dirty="0"/>
              <a:t>L’interactivité au bout des doigts.</a:t>
            </a:r>
          </a:p>
          <a:p>
            <a:r>
              <a:rPr lang="fr-CA" dirty="0"/>
              <a:t>Ergonomie d’une application mobile</a:t>
            </a:r>
          </a:p>
          <a:p>
            <a:pPr lvl="1"/>
            <a:r>
              <a:rPr lang="fr-CA" dirty="0"/>
              <a:t>Valider la pertinence d’une application</a:t>
            </a:r>
          </a:p>
        </p:txBody>
      </p:sp>
    </p:spTree>
    <p:extLst>
      <p:ext uri="{BB962C8B-B14F-4D97-AF65-F5344CB8AC3E}">
        <p14:creationId xmlns:p14="http://schemas.microsoft.com/office/powerpoint/2010/main" val="3952425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D81651-B46F-4F7A-A1DD-89FB6F0B0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Ergonomie tactile et mobile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0A5C68-6D18-4D88-AA75-1B55FCE40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Ergonomie d’une application mobile</a:t>
            </a:r>
          </a:p>
          <a:p>
            <a:pPr lvl="1"/>
            <a:r>
              <a:rPr lang="fr-CA" dirty="0"/>
              <a:t>Valider la pertinence d’une application</a:t>
            </a:r>
          </a:p>
          <a:p>
            <a:pPr lvl="1"/>
            <a:r>
              <a:rPr lang="fr-CA" dirty="0"/>
              <a:t>Proposer une fonction principale</a:t>
            </a:r>
          </a:p>
          <a:p>
            <a:pPr lvl="1"/>
            <a:r>
              <a:rPr lang="fr-CA" dirty="0"/>
              <a:t>Respecter la charte des systèmes d’exploitation (OS)</a:t>
            </a:r>
          </a:p>
          <a:p>
            <a:pPr lvl="1"/>
            <a:r>
              <a:rPr lang="fr-CA" dirty="0"/>
              <a:t>Faciliter l’interconnexion </a:t>
            </a:r>
          </a:p>
        </p:txBody>
      </p:sp>
    </p:spTree>
    <p:extLst>
      <p:ext uri="{BB962C8B-B14F-4D97-AF65-F5344CB8AC3E}">
        <p14:creationId xmlns:p14="http://schemas.microsoft.com/office/powerpoint/2010/main" val="606166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188476-9681-449D-A5AB-BE92D3AD4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fr-CA" dirty="0"/>
              <a:t>Vrai ou faux?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C9C8D1-594D-4369-92B8-BC20B82B0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En moyenne moins de 30% du code est consacrer à l’ergonomie.</a:t>
            </a:r>
          </a:p>
          <a:p>
            <a:endParaRPr lang="fr-CA" dirty="0"/>
          </a:p>
          <a:p>
            <a:endParaRPr lang="fr-CA" dirty="0"/>
          </a:p>
          <a:p>
            <a:r>
              <a:rPr lang="fr-CA" dirty="0"/>
              <a:t>La fonction la plus utilisé est la fonction de recherche.</a:t>
            </a:r>
          </a:p>
        </p:txBody>
      </p:sp>
    </p:spTree>
    <p:extLst>
      <p:ext uri="{BB962C8B-B14F-4D97-AF65-F5344CB8AC3E}">
        <p14:creationId xmlns:p14="http://schemas.microsoft.com/office/powerpoint/2010/main" val="2778341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4FBC6D-1139-40E2-AA91-97D4116EE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Réponse: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E59F65-5BD8-4D03-9EC1-3FCF3027C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Faux, entre 48% et 80% du code est consacré à l’ergonomie.</a:t>
            </a:r>
          </a:p>
          <a:p>
            <a:endParaRPr lang="fr-CA" dirty="0"/>
          </a:p>
          <a:p>
            <a:endParaRPr lang="fr-CA" dirty="0"/>
          </a:p>
          <a:p>
            <a:r>
              <a:rPr lang="fr-CA" dirty="0"/>
              <a:t>Vrai</a:t>
            </a:r>
          </a:p>
        </p:txBody>
      </p:sp>
    </p:spTree>
    <p:extLst>
      <p:ext uri="{BB962C8B-B14F-4D97-AF65-F5344CB8AC3E}">
        <p14:creationId xmlns:p14="http://schemas.microsoft.com/office/powerpoint/2010/main" val="2490145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0EBC45-E27F-4D96-885E-31E2CB269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Source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7664DB-D4CB-4429-92F6-819B3773A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UX DESIGN &amp; ERGONOMIE DES INTERFACES P. 1 à 25</a:t>
            </a:r>
          </a:p>
        </p:txBody>
      </p:sp>
    </p:spTree>
    <p:extLst>
      <p:ext uri="{BB962C8B-B14F-4D97-AF65-F5344CB8AC3E}">
        <p14:creationId xmlns:p14="http://schemas.microsoft.com/office/powerpoint/2010/main" val="1619185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8BE153-F660-4267-B0B8-FC5ADC2EF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4E428A-B634-42BD-ADF0-462C6AC27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77057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9DE648-85F2-4933-94EE-091AEA5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fr-CA" dirty="0"/>
              <a:t>Les enjeux de la conception ergonomique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862131-CDCE-49CB-A5A9-57795E301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Du besoin à l’usage</a:t>
            </a:r>
          </a:p>
          <a:p>
            <a:r>
              <a:rPr lang="fr-CA" dirty="0"/>
              <a:t>Les </a:t>
            </a:r>
            <a:r>
              <a:rPr lang="fr-CA" dirty="0" err="1"/>
              <a:t>bénifices</a:t>
            </a:r>
            <a:r>
              <a:rPr lang="fr-CA" dirty="0"/>
              <a:t> de l’ergonomie </a:t>
            </a:r>
          </a:p>
          <a:p>
            <a:endParaRPr lang="fr-CA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8C9D0721-1AAF-4E10-BCDA-A456C5EEB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060121" y="1384618"/>
            <a:ext cx="4274820" cy="569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677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1A06FC-0F87-48EB-A3EF-3D8A11A3E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Ergonomie du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F7326D-7D9A-45AD-A0D7-21BAAD064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Technologie décentralisé</a:t>
            </a:r>
          </a:p>
          <a:p>
            <a:r>
              <a:rPr lang="fr-CA" dirty="0"/>
              <a:t>Usage change au fil du temps</a:t>
            </a:r>
          </a:p>
          <a:p>
            <a:r>
              <a:rPr lang="fr-CA" dirty="0"/>
              <a:t>Doit être fonctionnel sur plusieurs appareils</a:t>
            </a:r>
          </a:p>
        </p:txBody>
      </p:sp>
    </p:spTree>
    <p:extLst>
      <p:ext uri="{BB962C8B-B14F-4D97-AF65-F5344CB8AC3E}">
        <p14:creationId xmlns:p14="http://schemas.microsoft.com/office/powerpoint/2010/main" val="1258293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31CDDF-6E2C-40A6-96D2-1DFCDC615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Ergonomie du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948D0F-59AD-4F00-BC53-A29063DBC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Fonction la plus populaire: Recherche</a:t>
            </a:r>
          </a:p>
          <a:p>
            <a:r>
              <a:rPr lang="fr-CA" dirty="0"/>
              <a:t>2</a:t>
            </a:r>
            <a:r>
              <a:rPr lang="fr-CA" baseline="30000" dirty="0"/>
              <a:t>ième</a:t>
            </a:r>
            <a:r>
              <a:rPr lang="fr-CA" dirty="0"/>
              <a:t> fonction la plus populaire: L’aide</a:t>
            </a:r>
          </a:p>
          <a:p>
            <a:r>
              <a:rPr lang="fr-CA" dirty="0"/>
              <a:t>Ne peut être conçu </a:t>
            </a:r>
            <a:r>
              <a:rPr lang="fr-CA" i="1" u="sng" dirty="0"/>
              <a:t>une fois pour toutes</a:t>
            </a:r>
          </a:p>
        </p:txBody>
      </p:sp>
    </p:spTree>
    <p:extLst>
      <p:ext uri="{BB962C8B-B14F-4D97-AF65-F5344CB8AC3E}">
        <p14:creationId xmlns:p14="http://schemas.microsoft.com/office/powerpoint/2010/main" val="1617013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0516EE-8793-4763-BB0B-BD65F5D94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Concevoir un site web pour ses utilisateurs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6172A4-638C-4444-B516-3510EE0C5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Définir le processus de fonctionnement</a:t>
            </a:r>
          </a:p>
          <a:p>
            <a:r>
              <a:rPr lang="fr-CA" dirty="0"/>
              <a:t>Connaître son public et inciter au dialogue</a:t>
            </a:r>
          </a:p>
          <a:p>
            <a:r>
              <a:rPr lang="fr-CA" dirty="0"/>
              <a:t>Répondre aux utilisateurs</a:t>
            </a:r>
          </a:p>
          <a:p>
            <a:r>
              <a:rPr lang="fr-CA" dirty="0"/>
              <a:t>Suivre les statistiques d’utilisation</a:t>
            </a:r>
          </a:p>
          <a:p>
            <a:r>
              <a:rPr lang="fr-CA" dirty="0"/>
              <a:t>Prévoir les cas d’erreur</a:t>
            </a:r>
          </a:p>
          <a:p>
            <a:r>
              <a:rPr lang="fr-CA" dirty="0"/>
              <a:t>Mettre à jour régulièrement le site</a:t>
            </a:r>
          </a:p>
        </p:txBody>
      </p:sp>
    </p:spTree>
    <p:extLst>
      <p:ext uri="{BB962C8B-B14F-4D97-AF65-F5344CB8AC3E}">
        <p14:creationId xmlns:p14="http://schemas.microsoft.com/office/powerpoint/2010/main" val="519477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38DE34-54E9-4502-9277-A1D97BF8C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Proposer une expérience web mobile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548DB1-87FA-4228-B73C-ACE0D6581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Concevoir un site léger</a:t>
            </a:r>
          </a:p>
          <a:p>
            <a:r>
              <a:rPr lang="fr-CA" dirty="0"/>
              <a:t>Faire que l’expérience soit aussi riche que sur ordinateur</a:t>
            </a:r>
          </a:p>
          <a:p>
            <a:r>
              <a:rPr lang="fr-CA" dirty="0"/>
              <a:t>Permettre de basculer entre les versions mobiles/classiques</a:t>
            </a:r>
          </a:p>
          <a:p>
            <a:r>
              <a:rPr lang="fr-CA" dirty="0"/>
              <a:t>Éviter d’imposer le téléchargement d’une application</a:t>
            </a:r>
          </a:p>
          <a:p>
            <a:r>
              <a:rPr lang="fr-CA" dirty="0"/>
              <a:t>Proposer des interconnexion entre le web et l’application</a:t>
            </a:r>
          </a:p>
        </p:txBody>
      </p:sp>
    </p:spTree>
    <p:extLst>
      <p:ext uri="{BB962C8B-B14F-4D97-AF65-F5344CB8AC3E}">
        <p14:creationId xmlns:p14="http://schemas.microsoft.com/office/powerpoint/2010/main" val="1405359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4DCC3F-0545-4969-9F55-6FEE31B19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Ergonomie des intranets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20903A-A205-47B3-9485-489F188AC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Les enjeux de l’intranet</a:t>
            </a:r>
          </a:p>
          <a:p>
            <a:r>
              <a:rPr lang="fr-CA" dirty="0"/>
              <a:t>La navigation :principale difficulté des intranets</a:t>
            </a:r>
          </a:p>
          <a:p>
            <a:pPr lvl="1"/>
            <a:r>
              <a:rPr lang="fr-CA" dirty="0"/>
              <a:t>Faciliter la navigation et la recherche d’information</a:t>
            </a:r>
          </a:p>
          <a:p>
            <a:pPr lvl="1"/>
            <a:r>
              <a:rPr lang="fr-CA" dirty="0"/>
              <a:t>Calquer la structure du site sur l’organisation de l’entreprise</a:t>
            </a:r>
          </a:p>
          <a:p>
            <a:pPr lvl="1"/>
            <a:r>
              <a:rPr lang="fr-CA" dirty="0"/>
              <a:t>Définir un modèle de page unique pour l’ensemble de l’intranet</a:t>
            </a:r>
          </a:p>
        </p:txBody>
      </p:sp>
    </p:spTree>
    <p:extLst>
      <p:ext uri="{BB962C8B-B14F-4D97-AF65-F5344CB8AC3E}">
        <p14:creationId xmlns:p14="http://schemas.microsoft.com/office/powerpoint/2010/main" val="1223075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D81651-B46F-4F7A-A1DD-89FB6F0B0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Ergonomie tactile et mobile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0A5C68-6D18-4D88-AA75-1B55FCE40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Les contextes d’usage des smartphones et tablettes.</a:t>
            </a:r>
          </a:p>
          <a:p>
            <a:r>
              <a:rPr lang="fr-CA" dirty="0"/>
              <a:t>Concevoir pour de petits écrans</a:t>
            </a:r>
          </a:p>
          <a:p>
            <a:pPr lvl="1"/>
            <a:r>
              <a:rPr lang="fr-CA" dirty="0"/>
              <a:t>Proposer un accès graduel à l’information</a:t>
            </a:r>
          </a:p>
        </p:txBody>
      </p:sp>
    </p:spTree>
    <p:extLst>
      <p:ext uri="{BB962C8B-B14F-4D97-AF65-F5344CB8AC3E}">
        <p14:creationId xmlns:p14="http://schemas.microsoft.com/office/powerpoint/2010/main" val="10675320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170</TotalTime>
  <Words>311</Words>
  <Application>Microsoft Office PowerPoint</Application>
  <PresentationFormat>Grand écran</PresentationFormat>
  <Paragraphs>59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7" baseType="lpstr">
      <vt:lpstr>Arial</vt:lpstr>
      <vt:lpstr>Tw Cen MT</vt:lpstr>
      <vt:lpstr>Circuit</vt:lpstr>
      <vt:lpstr>Chapitre 1 Concevoir des interfaces ergonomiques</vt:lpstr>
      <vt:lpstr>Introduction</vt:lpstr>
      <vt:lpstr>Les enjeux de la conception ergonomique</vt:lpstr>
      <vt:lpstr>Ergonomie du web</vt:lpstr>
      <vt:lpstr>Ergonomie du web</vt:lpstr>
      <vt:lpstr>Concevoir un site web pour ses utilisateurs</vt:lpstr>
      <vt:lpstr>Proposer une expérience web mobile</vt:lpstr>
      <vt:lpstr>Ergonomie des intranets</vt:lpstr>
      <vt:lpstr>Ergonomie tactile et mobile</vt:lpstr>
      <vt:lpstr>Ergonomie tactile et mobile</vt:lpstr>
      <vt:lpstr>Ergonomie tactile et mobile</vt:lpstr>
      <vt:lpstr>Vrai ou faux?</vt:lpstr>
      <vt:lpstr>Réponse:</vt:lpstr>
      <vt:lpstr>Source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1 Concevoir des interfaces ergonomiques</dc:title>
  <dc:creator>Alexandre Reny</dc:creator>
  <cp:lastModifiedBy>Alexandre Reny</cp:lastModifiedBy>
  <cp:revision>14</cp:revision>
  <dcterms:created xsi:type="dcterms:W3CDTF">2019-08-29T16:43:43Z</dcterms:created>
  <dcterms:modified xsi:type="dcterms:W3CDTF">2019-09-03T12:37:36Z</dcterms:modified>
</cp:coreProperties>
</file>