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6CA4-368C-40ED-98C5-68679F3B1F32}" type="datetimeFigureOut">
              <a:rPr lang="fr-CA" smtClean="0"/>
              <a:t>2019-12-01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A842-70E5-4FD2-BDD9-B96A9B721BD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40146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6CA4-368C-40ED-98C5-68679F3B1F32}" type="datetimeFigureOut">
              <a:rPr lang="fr-CA" smtClean="0"/>
              <a:t>2019-12-01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A842-70E5-4FD2-BDD9-B96A9B721BD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6285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6CA4-368C-40ED-98C5-68679F3B1F32}" type="datetimeFigureOut">
              <a:rPr lang="fr-CA" smtClean="0"/>
              <a:t>2019-12-01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A842-70E5-4FD2-BDD9-B96A9B721BD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16149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6CA4-368C-40ED-98C5-68679F3B1F32}" type="datetimeFigureOut">
              <a:rPr lang="fr-CA" smtClean="0"/>
              <a:t>2019-12-01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A842-70E5-4FD2-BDD9-B96A9B721BD3}" type="slidenum">
              <a:rPr lang="fr-CA" smtClean="0"/>
              <a:t>‹N°›</a:t>
            </a:fld>
            <a:endParaRPr lang="fr-CA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378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6CA4-368C-40ED-98C5-68679F3B1F32}" type="datetimeFigureOut">
              <a:rPr lang="fr-CA" smtClean="0"/>
              <a:t>2019-12-01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A842-70E5-4FD2-BDD9-B96A9B721BD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67210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6CA4-368C-40ED-98C5-68679F3B1F32}" type="datetimeFigureOut">
              <a:rPr lang="fr-CA" smtClean="0"/>
              <a:t>2019-12-01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A842-70E5-4FD2-BDD9-B96A9B721BD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72380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6CA4-368C-40ED-98C5-68679F3B1F32}" type="datetimeFigureOut">
              <a:rPr lang="fr-CA" smtClean="0"/>
              <a:t>2019-12-01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A842-70E5-4FD2-BDD9-B96A9B721BD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59304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6CA4-368C-40ED-98C5-68679F3B1F32}" type="datetimeFigureOut">
              <a:rPr lang="fr-CA" smtClean="0"/>
              <a:t>2019-12-01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A842-70E5-4FD2-BDD9-B96A9B721BD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78028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6CA4-368C-40ED-98C5-68679F3B1F32}" type="datetimeFigureOut">
              <a:rPr lang="fr-CA" smtClean="0"/>
              <a:t>2019-12-01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A842-70E5-4FD2-BDD9-B96A9B721BD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4206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6CA4-368C-40ED-98C5-68679F3B1F32}" type="datetimeFigureOut">
              <a:rPr lang="fr-CA" smtClean="0"/>
              <a:t>2019-12-01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A842-70E5-4FD2-BDD9-B96A9B721BD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86327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6CA4-368C-40ED-98C5-68679F3B1F32}" type="datetimeFigureOut">
              <a:rPr lang="fr-CA" smtClean="0"/>
              <a:t>2019-12-01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A842-70E5-4FD2-BDD9-B96A9B721BD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29833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6CA4-368C-40ED-98C5-68679F3B1F32}" type="datetimeFigureOut">
              <a:rPr lang="fr-CA" smtClean="0"/>
              <a:t>2019-12-01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A842-70E5-4FD2-BDD9-B96A9B721BD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26815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6CA4-368C-40ED-98C5-68679F3B1F32}" type="datetimeFigureOut">
              <a:rPr lang="fr-CA" smtClean="0"/>
              <a:t>2019-12-01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A842-70E5-4FD2-BDD9-B96A9B721BD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17996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6CA4-368C-40ED-98C5-68679F3B1F32}" type="datetimeFigureOut">
              <a:rPr lang="fr-CA" smtClean="0"/>
              <a:t>2019-12-01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A842-70E5-4FD2-BDD9-B96A9B721BD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70689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6CA4-368C-40ED-98C5-68679F3B1F32}" type="datetimeFigureOut">
              <a:rPr lang="fr-CA" smtClean="0"/>
              <a:t>2019-12-01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A842-70E5-4FD2-BDD9-B96A9B721BD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137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6CA4-368C-40ED-98C5-68679F3B1F32}" type="datetimeFigureOut">
              <a:rPr lang="fr-CA" smtClean="0"/>
              <a:t>2019-12-01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A842-70E5-4FD2-BDD9-B96A9B721BD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32880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6CA4-368C-40ED-98C5-68679F3B1F32}" type="datetimeFigureOut">
              <a:rPr lang="fr-CA" smtClean="0"/>
              <a:t>2019-12-01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A842-70E5-4FD2-BDD9-B96A9B721BD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50286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B3D6CA4-368C-40ED-98C5-68679F3B1F32}" type="datetimeFigureOut">
              <a:rPr lang="fr-CA" smtClean="0"/>
              <a:t>2019-12-01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7B6A842-70E5-4FD2-BDD9-B96A9B721BD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464140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err="1" smtClean="0"/>
              <a:t>Legendary</a:t>
            </a:r>
            <a:r>
              <a:rPr lang="fr-CA" dirty="0" smtClean="0"/>
              <a:t> Project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7174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Les ressources du jeu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Sources </a:t>
            </a:r>
          </a:p>
          <a:p>
            <a:pPr lvl="1"/>
            <a:r>
              <a:rPr lang="fr-CA" dirty="0" smtClean="0"/>
              <a:t>des images </a:t>
            </a:r>
          </a:p>
          <a:p>
            <a:pPr lvl="1"/>
            <a:r>
              <a:rPr lang="fr-CA" dirty="0" smtClean="0"/>
              <a:t>éléments visuels </a:t>
            </a:r>
          </a:p>
          <a:p>
            <a:pPr lvl="1"/>
            <a:r>
              <a:rPr lang="fr-CA" dirty="0" smtClean="0"/>
              <a:t>fichiers audio</a:t>
            </a:r>
          </a:p>
          <a:p>
            <a:r>
              <a:rPr lang="fr-CA" dirty="0" smtClean="0"/>
              <a:t>Ressources maison</a:t>
            </a:r>
          </a:p>
          <a:p>
            <a:pPr lvl="1"/>
            <a:r>
              <a:rPr lang="fr-CA" dirty="0" smtClean="0"/>
              <a:t>Procédé	</a:t>
            </a:r>
          </a:p>
          <a:p>
            <a:pPr lvl="1"/>
            <a:r>
              <a:rPr lang="fr-CA" dirty="0" smtClean="0"/>
              <a:t>Résultat final</a:t>
            </a:r>
          </a:p>
          <a:p>
            <a:r>
              <a:rPr lang="fr-CA" dirty="0" smtClean="0"/>
              <a:t>Librairies utilisées</a:t>
            </a:r>
            <a:endParaRPr lang="fr-CA" dirty="0"/>
          </a:p>
          <a:p>
            <a:pPr lvl="1"/>
            <a:endParaRPr lang="fr-CA" dirty="0" smtClean="0"/>
          </a:p>
          <a:p>
            <a:endParaRPr lang="fr-CA" dirty="0" smtClean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31795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Présentation du code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 smtClean="0"/>
              <a:t>Assets</a:t>
            </a:r>
            <a:endParaRPr lang="fr-CA" dirty="0" smtClean="0"/>
          </a:p>
          <a:p>
            <a:pPr lvl="1"/>
            <a:r>
              <a:rPr lang="fr-CA" dirty="0" smtClean="0"/>
              <a:t>Différent? </a:t>
            </a:r>
          </a:p>
          <a:p>
            <a:r>
              <a:rPr lang="fr-CA" dirty="0" smtClean="0"/>
              <a:t>Organisation de notre code</a:t>
            </a:r>
          </a:p>
          <a:p>
            <a:r>
              <a:rPr lang="fr-CA" dirty="0" smtClean="0"/>
              <a:t>Code le plus fière.</a:t>
            </a:r>
          </a:p>
          <a:p>
            <a:pPr lvl="1"/>
            <a:r>
              <a:rPr lang="fr-CA" dirty="0" smtClean="0"/>
              <a:t>Individuelle.</a:t>
            </a:r>
          </a:p>
          <a:p>
            <a:pPr lvl="2"/>
            <a:r>
              <a:rPr lang="fr-CA" dirty="0" smtClean="0"/>
              <a:t>Problème à résoudre.</a:t>
            </a:r>
          </a:p>
          <a:p>
            <a:pPr lvl="2"/>
            <a:r>
              <a:rPr lang="fr-CA" dirty="0" smtClean="0"/>
              <a:t>Comment?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79836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Présentation du </a:t>
            </a:r>
            <a:r>
              <a:rPr lang="fr-CA" dirty="0" smtClean="0"/>
              <a:t>code (Suite)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Code le moins fier (équipe)</a:t>
            </a:r>
          </a:p>
          <a:p>
            <a:pPr lvl="1"/>
            <a:r>
              <a:rPr lang="fr-CA" dirty="0" smtClean="0"/>
              <a:t>Présentation du code le moins fier</a:t>
            </a:r>
          </a:p>
          <a:p>
            <a:pPr lvl="1"/>
            <a:r>
              <a:rPr lang="fr-CA" dirty="0" smtClean="0"/>
              <a:t>Pourquoi ?</a:t>
            </a:r>
          </a:p>
          <a:p>
            <a:pPr lvl="1"/>
            <a:r>
              <a:rPr lang="fr-CA" dirty="0" smtClean="0"/>
              <a:t>Pourquoi ne pas l’avoir corriger? / Comment le corriger?</a:t>
            </a: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157366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Conclusion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+/- avancé à ce que l’on pensait?</a:t>
            </a:r>
          </a:p>
          <a:p>
            <a:pPr lvl="1"/>
            <a:r>
              <a:rPr lang="fr-CA" dirty="0" smtClean="0"/>
              <a:t>Pourquoi?</a:t>
            </a:r>
          </a:p>
          <a:p>
            <a:r>
              <a:rPr lang="fr-CA" dirty="0" smtClean="0"/>
              <a:t>Attentes?</a:t>
            </a:r>
          </a:p>
          <a:p>
            <a:r>
              <a:rPr lang="fr-CA" dirty="0" smtClean="0"/>
              <a:t>Attentes rencontré? </a:t>
            </a:r>
          </a:p>
          <a:p>
            <a:pPr lvl="1"/>
            <a:r>
              <a:rPr lang="fr-CA" dirty="0" smtClean="0"/>
              <a:t>Pourquoi ?</a:t>
            </a:r>
          </a:p>
          <a:p>
            <a:pPr lvl="1"/>
            <a:r>
              <a:rPr lang="fr-CA" dirty="0" smtClean="0"/>
              <a:t>Commentaire constructif.</a:t>
            </a:r>
          </a:p>
          <a:p>
            <a:r>
              <a:rPr lang="fr-CA" dirty="0" smtClean="0"/>
              <a:t>Continuer à temps perdu ?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7532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Présentation générale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Nos </a:t>
            </a:r>
            <a:r>
              <a:rPr lang="fr-CA" dirty="0" smtClean="0"/>
              <a:t>inspirations.</a:t>
            </a:r>
            <a:endParaRPr lang="fr-CA" dirty="0" smtClean="0"/>
          </a:p>
          <a:p>
            <a:r>
              <a:rPr lang="fr-CA" dirty="0" smtClean="0"/>
              <a:t>L’objectif.</a:t>
            </a:r>
            <a:endParaRPr lang="fr-CA" dirty="0" smtClean="0"/>
          </a:p>
          <a:p>
            <a:r>
              <a:rPr lang="fr-CA" dirty="0" smtClean="0"/>
              <a:t>Nos </a:t>
            </a:r>
            <a:r>
              <a:rPr lang="fr-CA" dirty="0" smtClean="0"/>
              <a:t>attentes.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20541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Démonstration du jeu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9076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Sprint 1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Objectif?</a:t>
            </a:r>
          </a:p>
          <a:p>
            <a:pPr lvl="1"/>
            <a:r>
              <a:rPr lang="fr-CA" dirty="0" smtClean="0"/>
              <a:t>Créer les bases.</a:t>
            </a:r>
          </a:p>
          <a:p>
            <a:r>
              <a:rPr lang="fr-CA" dirty="0" smtClean="0"/>
              <a:t>Pourquoi avoir priorisé cela?</a:t>
            </a:r>
            <a:endParaRPr lang="fr-CA" dirty="0" smtClean="0"/>
          </a:p>
          <a:p>
            <a:pPr lvl="1"/>
            <a:r>
              <a:rPr lang="fr-CA" dirty="0" smtClean="0"/>
              <a:t>Non-dépendant des autres fonctions.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26968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Sprint 2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Objectif</a:t>
            </a:r>
            <a:r>
              <a:rPr lang="fr-CA" dirty="0" smtClean="0"/>
              <a:t>?</a:t>
            </a:r>
            <a:endParaRPr lang="fr-CA" dirty="0" smtClean="0"/>
          </a:p>
          <a:p>
            <a:pPr lvl="1"/>
            <a:r>
              <a:rPr lang="fr-CA" dirty="0" smtClean="0"/>
              <a:t>Suite </a:t>
            </a:r>
            <a:r>
              <a:rPr lang="fr-CA" dirty="0" smtClean="0"/>
              <a:t>logique du sprint </a:t>
            </a:r>
            <a:r>
              <a:rPr lang="fr-CA" dirty="0" smtClean="0"/>
              <a:t>1.</a:t>
            </a:r>
          </a:p>
          <a:p>
            <a:r>
              <a:rPr lang="fr-CA" dirty="0"/>
              <a:t>Pourquoi avoir priorisé </a:t>
            </a:r>
            <a:r>
              <a:rPr lang="fr-CA" dirty="0" smtClean="0"/>
              <a:t>cela?</a:t>
            </a:r>
          </a:p>
          <a:p>
            <a:pPr lvl="1"/>
            <a:r>
              <a:rPr lang="fr-CA" dirty="0" smtClean="0"/>
              <a:t>Nouvelles </a:t>
            </a:r>
            <a:r>
              <a:rPr lang="fr-CA" dirty="0" smtClean="0"/>
              <a:t>fonctionnalités </a:t>
            </a:r>
            <a:r>
              <a:rPr lang="fr-CA" dirty="0" smtClean="0"/>
              <a:t>permettant</a:t>
            </a:r>
            <a:r>
              <a:rPr lang="fr-CA" dirty="0" smtClean="0"/>
              <a:t> l’amélioration du jeu</a:t>
            </a:r>
            <a:r>
              <a:rPr lang="fr-CA" dirty="0" smtClean="0"/>
              <a:t>.</a:t>
            </a:r>
          </a:p>
          <a:p>
            <a:r>
              <a:rPr lang="fr-CA" dirty="0" smtClean="0"/>
              <a:t>Contribution par membre.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17271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Sprint 3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Objectifs ?</a:t>
            </a:r>
            <a:endParaRPr lang="fr-CA" dirty="0" smtClean="0"/>
          </a:p>
          <a:p>
            <a:pPr lvl="1"/>
            <a:r>
              <a:rPr lang="fr-CA" dirty="0" smtClean="0"/>
              <a:t>Ajout </a:t>
            </a:r>
            <a:r>
              <a:rPr lang="fr-CA" dirty="0" smtClean="0"/>
              <a:t>des </a:t>
            </a:r>
            <a:r>
              <a:rPr lang="fr-CA" dirty="0" smtClean="0"/>
              <a:t>menus.</a:t>
            </a:r>
          </a:p>
          <a:p>
            <a:pPr lvl="1"/>
            <a:r>
              <a:rPr lang="fr-CA" dirty="0" smtClean="0"/>
              <a:t> Amélioration du personnage.</a:t>
            </a:r>
          </a:p>
          <a:p>
            <a:pPr lvl="1"/>
            <a:r>
              <a:rPr lang="fr-CA" dirty="0" smtClean="0"/>
              <a:t>Perfectionnement </a:t>
            </a:r>
            <a:r>
              <a:rPr lang="fr-CA" dirty="0" smtClean="0"/>
              <a:t>des </a:t>
            </a:r>
            <a:r>
              <a:rPr lang="fr-CA" dirty="0" smtClean="0"/>
              <a:t>ennemis.</a:t>
            </a:r>
            <a:endParaRPr lang="fr-CA" dirty="0" smtClean="0"/>
          </a:p>
          <a:p>
            <a:pPr lvl="1"/>
            <a:r>
              <a:rPr lang="fr-CA" dirty="0" smtClean="0"/>
              <a:t>Ajout d’une « </a:t>
            </a:r>
            <a:r>
              <a:rPr lang="fr-CA" dirty="0" err="1" smtClean="0"/>
              <a:t>side</a:t>
            </a:r>
            <a:r>
              <a:rPr lang="fr-CA" dirty="0" smtClean="0"/>
              <a:t> </a:t>
            </a:r>
            <a:r>
              <a:rPr lang="fr-CA" dirty="0" err="1" smtClean="0"/>
              <a:t>quest</a:t>
            </a:r>
            <a:r>
              <a:rPr lang="fr-CA" dirty="0" smtClean="0"/>
              <a:t> </a:t>
            </a:r>
            <a:r>
              <a:rPr lang="fr-CA" dirty="0" smtClean="0"/>
              <a:t>».</a:t>
            </a:r>
          </a:p>
          <a:p>
            <a:pPr lvl="1"/>
            <a:r>
              <a:rPr lang="fr-CA" dirty="0" smtClean="0"/>
              <a:t>Allongement du jeu.</a:t>
            </a:r>
          </a:p>
          <a:p>
            <a:r>
              <a:rPr lang="fr-CA" dirty="0"/>
              <a:t>Pourquoi avoir priorisé cela?</a:t>
            </a:r>
          </a:p>
          <a:p>
            <a:pPr lvl="1"/>
            <a:r>
              <a:rPr lang="fr-CA" dirty="0" smtClean="0"/>
              <a:t>Avoir un rendu final plus réaliste.</a:t>
            </a:r>
          </a:p>
          <a:p>
            <a:r>
              <a:rPr lang="fr-CA" dirty="0"/>
              <a:t>Contribution par membre.</a:t>
            </a:r>
          </a:p>
          <a:p>
            <a:pPr marL="3690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29947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Deleted</a:t>
            </a:r>
            <a:r>
              <a:rPr lang="fr-CA" dirty="0" smtClean="0"/>
              <a:t> </a:t>
            </a:r>
            <a:r>
              <a:rPr lang="fr-CA" dirty="0" err="1" smtClean="0"/>
              <a:t>features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Système de </a:t>
            </a:r>
            <a:r>
              <a:rPr lang="fr-CA" dirty="0" smtClean="0"/>
              <a:t>marchandage.</a:t>
            </a:r>
            <a:endParaRPr lang="fr-CA" dirty="0" smtClean="0"/>
          </a:p>
          <a:p>
            <a:r>
              <a:rPr lang="fr-CA" dirty="0" smtClean="0"/>
              <a:t>Système de </a:t>
            </a:r>
            <a:r>
              <a:rPr lang="fr-CA" dirty="0" smtClean="0"/>
              <a:t>classe.</a:t>
            </a:r>
            <a:endParaRPr lang="fr-CA" dirty="0" smtClean="0"/>
          </a:p>
          <a:p>
            <a:r>
              <a:rPr lang="fr-CA" dirty="0" smtClean="0"/>
              <a:t>Système de </a:t>
            </a:r>
            <a:r>
              <a:rPr lang="fr-CA" dirty="0" err="1" smtClean="0"/>
              <a:t>loot</a:t>
            </a:r>
            <a:r>
              <a:rPr lang="fr-CA" dirty="0" smtClean="0"/>
              <a:t>.</a:t>
            </a:r>
            <a:endParaRPr lang="fr-CA" dirty="0" smtClean="0"/>
          </a:p>
          <a:p>
            <a:r>
              <a:rPr lang="fr-CA" dirty="0" smtClean="0"/>
              <a:t>Changer l’apparence du joueur en équipant des </a:t>
            </a:r>
            <a:r>
              <a:rPr lang="fr-CA" dirty="0" smtClean="0"/>
              <a:t>items.</a:t>
            </a: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255464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Les techniques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Branches.</a:t>
            </a:r>
          </a:p>
          <a:p>
            <a:r>
              <a:rPr lang="fr-CA" dirty="0" smtClean="0"/>
              <a:t>Différentes scènes.</a:t>
            </a:r>
          </a:p>
          <a:p>
            <a:r>
              <a:rPr lang="fr-CA" dirty="0" smtClean="0"/>
              <a:t>Pair </a:t>
            </a:r>
            <a:r>
              <a:rPr lang="fr-CA" dirty="0" err="1" smtClean="0"/>
              <a:t>Programming</a:t>
            </a:r>
            <a:r>
              <a:rPr lang="fr-CA" dirty="0" smtClean="0"/>
              <a:t>.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1692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Les difficultés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Difficulté personnelle.</a:t>
            </a:r>
          </a:p>
          <a:p>
            <a:r>
              <a:rPr lang="fr-CA" dirty="0" smtClean="0"/>
              <a:t>Difficulté groupe.</a:t>
            </a:r>
          </a:p>
          <a:p>
            <a:r>
              <a:rPr lang="fr-CA" dirty="0" smtClean="0"/>
              <a:t>Quoi faire de différent?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4339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826F61"/>
      </a:accent1>
      <a:accent2>
        <a:srgbClr val="A19C7F"/>
      </a:accent2>
      <a:accent3>
        <a:srgbClr val="9AA489"/>
      </a:accent3>
      <a:accent4>
        <a:srgbClr val="7C938B"/>
      </a:accent4>
      <a:accent5>
        <a:srgbClr val="7C7D92"/>
      </a:accent5>
      <a:accent6>
        <a:srgbClr val="897376"/>
      </a:accent6>
      <a:hlink>
        <a:srgbClr val="D29B73"/>
      </a:hlink>
      <a:folHlink>
        <a:srgbClr val="F4C5A4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TM04033929[[fn=Ardoise]]</Template>
  <TotalTime>45</TotalTime>
  <Words>220</Words>
  <Application>Microsoft Office PowerPoint</Application>
  <PresentationFormat>Grand écran</PresentationFormat>
  <Paragraphs>71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Calisto MT</vt:lpstr>
      <vt:lpstr>Trebuchet MS</vt:lpstr>
      <vt:lpstr>Wingdings 2</vt:lpstr>
      <vt:lpstr>Ardoise</vt:lpstr>
      <vt:lpstr>Legendary Project</vt:lpstr>
      <vt:lpstr>Présentation générale</vt:lpstr>
      <vt:lpstr>Démonstration du jeu</vt:lpstr>
      <vt:lpstr>Sprint 1</vt:lpstr>
      <vt:lpstr>Sprint 2</vt:lpstr>
      <vt:lpstr>Sprint 3</vt:lpstr>
      <vt:lpstr>Deleted features</vt:lpstr>
      <vt:lpstr>Les techniques</vt:lpstr>
      <vt:lpstr>Les difficultés</vt:lpstr>
      <vt:lpstr>Les ressources du jeu</vt:lpstr>
      <vt:lpstr>Présentation du code</vt:lpstr>
      <vt:lpstr>Présentation du code (Suite)</vt:lpstr>
      <vt:lpstr>Conclusion</vt:lpstr>
    </vt:vector>
  </TitlesOfParts>
  <Company>Cégep Beauce-Appalaches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Legendary Project</dc:title>
  <dc:creator>533</dc:creator>
  <cp:lastModifiedBy>533</cp:lastModifiedBy>
  <cp:revision>7</cp:revision>
  <dcterms:created xsi:type="dcterms:W3CDTF">2019-11-26T16:01:23Z</dcterms:created>
  <dcterms:modified xsi:type="dcterms:W3CDTF">2019-12-01T20:53:45Z</dcterms:modified>
</cp:coreProperties>
</file>