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1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8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14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7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21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38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930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802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2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63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98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68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9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6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3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28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02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3D6CA4-368C-40ED-98C5-68679F3B1F32}" type="datetimeFigureOut">
              <a:rPr lang="fr-CA" smtClean="0"/>
              <a:t>2019-11-26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641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Legendary</a:t>
            </a:r>
            <a:r>
              <a:rPr lang="fr-CA" dirty="0" smtClean="0"/>
              <a:t> Project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7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7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36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Conclusion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générale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Nos inspirations</a:t>
            </a:r>
          </a:p>
          <a:p>
            <a:r>
              <a:rPr lang="fr-CA" dirty="0" smtClean="0"/>
              <a:t>L’objectif</a:t>
            </a:r>
          </a:p>
          <a:p>
            <a:r>
              <a:rPr lang="fr-CA" dirty="0" smtClean="0"/>
              <a:t>Nos attentes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5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07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Sprint 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Créer les bases</a:t>
            </a:r>
          </a:p>
          <a:p>
            <a:r>
              <a:rPr lang="fr-CA" dirty="0" smtClean="0"/>
              <a:t>Non-dépendant des autres fonctions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9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Sprint 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Suite logique du sprint 1</a:t>
            </a:r>
          </a:p>
          <a:p>
            <a:r>
              <a:rPr lang="fr-CA" dirty="0" smtClean="0"/>
              <a:t>Ajustement et upgrade</a:t>
            </a:r>
          </a:p>
          <a:p>
            <a:r>
              <a:rPr lang="fr-CA" dirty="0" smtClean="0"/>
              <a:t>Nouvelles fonctionnalités suivant les premières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2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Sprint 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Ajout des menus</a:t>
            </a:r>
          </a:p>
          <a:p>
            <a:r>
              <a:rPr lang="fr-CA" dirty="0" smtClean="0"/>
              <a:t>Ajout d’un but plus spécifique au jeu</a:t>
            </a:r>
          </a:p>
          <a:p>
            <a:r>
              <a:rPr lang="fr-CA" dirty="0" smtClean="0"/>
              <a:t>Amélioration du personnage</a:t>
            </a:r>
          </a:p>
          <a:p>
            <a:r>
              <a:rPr lang="fr-CA" dirty="0" smtClean="0"/>
              <a:t>Perfectionnement des ennemis</a:t>
            </a:r>
          </a:p>
          <a:p>
            <a:r>
              <a:rPr lang="fr-CA" dirty="0" smtClean="0"/>
              <a:t>Ajout d’une « </a:t>
            </a:r>
            <a:r>
              <a:rPr lang="fr-CA" dirty="0" err="1" smtClean="0"/>
              <a:t>side</a:t>
            </a:r>
            <a:r>
              <a:rPr lang="fr-CA" dirty="0" smtClean="0"/>
              <a:t> </a:t>
            </a:r>
            <a:r>
              <a:rPr lang="fr-CA" dirty="0" err="1" smtClean="0"/>
              <a:t>quest</a:t>
            </a:r>
            <a:r>
              <a:rPr lang="fr-CA" dirty="0" smtClean="0"/>
              <a:t> »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99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Deleted</a:t>
            </a:r>
            <a:r>
              <a:rPr lang="fr-CA" dirty="0" smtClean="0"/>
              <a:t> </a:t>
            </a:r>
            <a:r>
              <a:rPr lang="fr-CA" dirty="0" err="1" smtClean="0"/>
              <a:t>features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Système de marchandage</a:t>
            </a:r>
          </a:p>
          <a:p>
            <a:r>
              <a:rPr lang="fr-CA" dirty="0" smtClean="0"/>
              <a:t>Système de classe</a:t>
            </a:r>
          </a:p>
          <a:p>
            <a:r>
              <a:rPr lang="fr-CA" dirty="0" smtClean="0"/>
              <a:t>Système de </a:t>
            </a:r>
            <a:r>
              <a:rPr lang="fr-CA" dirty="0" err="1" smtClean="0"/>
              <a:t>loot</a:t>
            </a:r>
            <a:endParaRPr lang="fr-CA" dirty="0" smtClean="0"/>
          </a:p>
          <a:p>
            <a:r>
              <a:rPr lang="fr-CA" dirty="0" smtClean="0"/>
              <a:t>Changer l’apparence du joueur en équipant des items</a:t>
            </a:r>
          </a:p>
        </p:txBody>
      </p:sp>
    </p:spTree>
    <p:extLst>
      <p:ext uri="{BB962C8B-B14F-4D97-AF65-F5344CB8AC3E}">
        <p14:creationId xmlns:p14="http://schemas.microsoft.com/office/powerpoint/2010/main" val="25546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techniques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69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difficultés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33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13</TotalTime>
  <Words>88</Words>
  <Application>Microsoft Office PowerPoint</Application>
  <PresentationFormat>Grand écran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Ardoise</vt:lpstr>
      <vt:lpstr>Legendary Project</vt:lpstr>
      <vt:lpstr>Présentation générale</vt:lpstr>
      <vt:lpstr>Démonstration du jeu</vt:lpstr>
      <vt:lpstr>Sprint 1</vt:lpstr>
      <vt:lpstr>Sprint 2</vt:lpstr>
      <vt:lpstr>Sprint 3</vt:lpstr>
      <vt:lpstr>Deleted features</vt:lpstr>
      <vt:lpstr>Les techniques</vt:lpstr>
      <vt:lpstr>Les difficultés</vt:lpstr>
      <vt:lpstr>Les ressources du jeu</vt:lpstr>
      <vt:lpstr>Présentation du code</vt:lpstr>
      <vt:lpstr>Conclusion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Legendary Project</dc:title>
  <dc:creator>533</dc:creator>
  <cp:lastModifiedBy>533</cp:lastModifiedBy>
  <cp:revision>2</cp:revision>
  <dcterms:created xsi:type="dcterms:W3CDTF">2019-11-26T16:01:23Z</dcterms:created>
  <dcterms:modified xsi:type="dcterms:W3CDTF">2019-11-26T16:15:01Z</dcterms:modified>
</cp:coreProperties>
</file>