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59" r:id="rId8"/>
    <p:sldId id="260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39913-2D90-47CF-A0F5-C28C582002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E86242-CF58-4AFE-AE7F-AAA0142AC60C}">
      <dgm:prSet/>
      <dgm:spPr/>
      <dgm:t>
        <a:bodyPr/>
        <a:lstStyle/>
        <a:p>
          <a:r>
            <a:rPr lang="en-US"/>
            <a:t>Essentiel pour le client</a:t>
          </a:r>
        </a:p>
      </dgm:t>
    </dgm:pt>
    <dgm:pt modelId="{72A9AA61-40A7-4BCD-A1A4-E26F04C734AE}" type="parTrans" cxnId="{3BFF7851-C23B-4EC2-BD3D-51BA07312A55}">
      <dgm:prSet/>
      <dgm:spPr/>
      <dgm:t>
        <a:bodyPr/>
        <a:lstStyle/>
        <a:p>
          <a:endParaRPr lang="en-US"/>
        </a:p>
      </dgm:t>
    </dgm:pt>
    <dgm:pt modelId="{154F17B4-27F7-4654-85A3-DF4E38BDA0B5}" type="sibTrans" cxnId="{3BFF7851-C23B-4EC2-BD3D-51BA07312A55}">
      <dgm:prSet/>
      <dgm:spPr/>
      <dgm:t>
        <a:bodyPr/>
        <a:lstStyle/>
        <a:p>
          <a:endParaRPr lang="en-US"/>
        </a:p>
      </dgm:t>
    </dgm:pt>
    <dgm:pt modelId="{9F8E2DE0-526B-4E2F-B46B-A40DEF25514D}">
      <dgm:prSet/>
      <dgm:spPr/>
      <dgm:t>
        <a:bodyPr/>
        <a:lstStyle/>
        <a:p>
          <a:r>
            <a:rPr lang="en-US"/>
            <a:t>Intérêt de l’apprendre</a:t>
          </a:r>
        </a:p>
      </dgm:t>
    </dgm:pt>
    <dgm:pt modelId="{913EA851-3C30-4128-A4B8-124DF88C61FC}" type="parTrans" cxnId="{07DC66B4-AC4B-400F-BFD2-739686BF9E0F}">
      <dgm:prSet/>
      <dgm:spPr/>
      <dgm:t>
        <a:bodyPr/>
        <a:lstStyle/>
        <a:p>
          <a:endParaRPr lang="en-US"/>
        </a:p>
      </dgm:t>
    </dgm:pt>
    <dgm:pt modelId="{2A73975E-8B05-46FA-A97F-EC411C034462}" type="sibTrans" cxnId="{07DC66B4-AC4B-400F-BFD2-739686BF9E0F}">
      <dgm:prSet/>
      <dgm:spPr/>
      <dgm:t>
        <a:bodyPr/>
        <a:lstStyle/>
        <a:p>
          <a:endParaRPr lang="en-US"/>
        </a:p>
      </dgm:t>
    </dgm:pt>
    <dgm:pt modelId="{4299FE56-A513-40C2-84CD-7B75FDDAF8A6}" type="pres">
      <dgm:prSet presAssocID="{B5639913-2D90-47CF-A0F5-C28C58200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7C957C-9308-4F73-A775-BEF98C93BAA1}" type="pres">
      <dgm:prSet presAssocID="{75E86242-CF58-4AFE-AE7F-AAA0142AC60C}" presName="hierRoot1" presStyleCnt="0"/>
      <dgm:spPr/>
    </dgm:pt>
    <dgm:pt modelId="{2E600C2C-E6EE-4FB1-BD92-4EB906F3826E}" type="pres">
      <dgm:prSet presAssocID="{75E86242-CF58-4AFE-AE7F-AAA0142AC60C}" presName="composite" presStyleCnt="0"/>
      <dgm:spPr/>
    </dgm:pt>
    <dgm:pt modelId="{69F20D6C-7F57-4692-A024-7B35C10F9284}" type="pres">
      <dgm:prSet presAssocID="{75E86242-CF58-4AFE-AE7F-AAA0142AC60C}" presName="background" presStyleLbl="node0" presStyleIdx="0" presStyleCnt="2"/>
      <dgm:spPr/>
    </dgm:pt>
    <dgm:pt modelId="{586EDB00-8340-40EA-9C73-7E58C0AF544F}" type="pres">
      <dgm:prSet presAssocID="{75E86242-CF58-4AFE-AE7F-AAA0142AC60C}" presName="text" presStyleLbl="fgAcc0" presStyleIdx="0" presStyleCnt="2">
        <dgm:presLayoutVars>
          <dgm:chPref val="3"/>
        </dgm:presLayoutVars>
      </dgm:prSet>
      <dgm:spPr/>
    </dgm:pt>
    <dgm:pt modelId="{54941791-CE27-45D4-B1BF-46A84CF69D8D}" type="pres">
      <dgm:prSet presAssocID="{75E86242-CF58-4AFE-AE7F-AAA0142AC60C}" presName="hierChild2" presStyleCnt="0"/>
      <dgm:spPr/>
    </dgm:pt>
    <dgm:pt modelId="{34B77212-1C52-4BCF-870A-6BDAEA5A598B}" type="pres">
      <dgm:prSet presAssocID="{9F8E2DE0-526B-4E2F-B46B-A40DEF25514D}" presName="hierRoot1" presStyleCnt="0"/>
      <dgm:spPr/>
    </dgm:pt>
    <dgm:pt modelId="{ED535398-DE7D-4380-8BF5-16F6F195E595}" type="pres">
      <dgm:prSet presAssocID="{9F8E2DE0-526B-4E2F-B46B-A40DEF25514D}" presName="composite" presStyleCnt="0"/>
      <dgm:spPr/>
    </dgm:pt>
    <dgm:pt modelId="{40FCBE6E-6CF5-4D54-A1B9-0C9772CEAF5D}" type="pres">
      <dgm:prSet presAssocID="{9F8E2DE0-526B-4E2F-B46B-A40DEF25514D}" presName="background" presStyleLbl="node0" presStyleIdx="1" presStyleCnt="2"/>
      <dgm:spPr/>
    </dgm:pt>
    <dgm:pt modelId="{FD4057C2-2FAB-4FEA-989E-0536376147C4}" type="pres">
      <dgm:prSet presAssocID="{9F8E2DE0-526B-4E2F-B46B-A40DEF25514D}" presName="text" presStyleLbl="fgAcc0" presStyleIdx="1" presStyleCnt="2">
        <dgm:presLayoutVars>
          <dgm:chPref val="3"/>
        </dgm:presLayoutVars>
      </dgm:prSet>
      <dgm:spPr/>
    </dgm:pt>
    <dgm:pt modelId="{E2ED0C26-7BEF-4723-8CEC-90D2A3A33D76}" type="pres">
      <dgm:prSet presAssocID="{9F8E2DE0-526B-4E2F-B46B-A40DEF25514D}" presName="hierChild2" presStyleCnt="0"/>
      <dgm:spPr/>
    </dgm:pt>
  </dgm:ptLst>
  <dgm:cxnLst>
    <dgm:cxn modelId="{D98DFB1B-D14D-4511-8976-FD1FF1E0A1EE}" type="presOf" srcId="{75E86242-CF58-4AFE-AE7F-AAA0142AC60C}" destId="{586EDB00-8340-40EA-9C73-7E58C0AF544F}" srcOrd="0" destOrd="0" presId="urn:microsoft.com/office/officeart/2005/8/layout/hierarchy1"/>
    <dgm:cxn modelId="{6E5FA63A-F2CB-400D-959E-D6F56DF58C4B}" type="presOf" srcId="{9F8E2DE0-526B-4E2F-B46B-A40DEF25514D}" destId="{FD4057C2-2FAB-4FEA-989E-0536376147C4}" srcOrd="0" destOrd="0" presId="urn:microsoft.com/office/officeart/2005/8/layout/hierarchy1"/>
    <dgm:cxn modelId="{3BFF7851-C23B-4EC2-BD3D-51BA07312A55}" srcId="{B5639913-2D90-47CF-A0F5-C28C582002AA}" destId="{75E86242-CF58-4AFE-AE7F-AAA0142AC60C}" srcOrd="0" destOrd="0" parTransId="{72A9AA61-40A7-4BCD-A1A4-E26F04C734AE}" sibTransId="{154F17B4-27F7-4654-85A3-DF4E38BDA0B5}"/>
    <dgm:cxn modelId="{6D4518A1-42E9-43DF-B986-9BBF1DBFB8C8}" type="presOf" srcId="{B5639913-2D90-47CF-A0F5-C28C582002AA}" destId="{4299FE56-A513-40C2-84CD-7B75FDDAF8A6}" srcOrd="0" destOrd="0" presId="urn:microsoft.com/office/officeart/2005/8/layout/hierarchy1"/>
    <dgm:cxn modelId="{07DC66B4-AC4B-400F-BFD2-739686BF9E0F}" srcId="{B5639913-2D90-47CF-A0F5-C28C582002AA}" destId="{9F8E2DE0-526B-4E2F-B46B-A40DEF25514D}" srcOrd="1" destOrd="0" parTransId="{913EA851-3C30-4128-A4B8-124DF88C61FC}" sibTransId="{2A73975E-8B05-46FA-A97F-EC411C034462}"/>
    <dgm:cxn modelId="{2AC776EB-3C7F-482B-B41F-81ADBE62C7CD}" type="presParOf" srcId="{4299FE56-A513-40C2-84CD-7B75FDDAF8A6}" destId="{467C957C-9308-4F73-A775-BEF98C93BAA1}" srcOrd="0" destOrd="0" presId="urn:microsoft.com/office/officeart/2005/8/layout/hierarchy1"/>
    <dgm:cxn modelId="{038B1F5E-CB32-4EBA-9640-4549EB0EEFEA}" type="presParOf" srcId="{467C957C-9308-4F73-A775-BEF98C93BAA1}" destId="{2E600C2C-E6EE-4FB1-BD92-4EB906F3826E}" srcOrd="0" destOrd="0" presId="urn:microsoft.com/office/officeart/2005/8/layout/hierarchy1"/>
    <dgm:cxn modelId="{2C2BC67A-0DE3-4F1E-94DB-837E3B922BBE}" type="presParOf" srcId="{2E600C2C-E6EE-4FB1-BD92-4EB906F3826E}" destId="{69F20D6C-7F57-4692-A024-7B35C10F9284}" srcOrd="0" destOrd="0" presId="urn:microsoft.com/office/officeart/2005/8/layout/hierarchy1"/>
    <dgm:cxn modelId="{9190F10E-9D31-4750-8189-6183E78225F4}" type="presParOf" srcId="{2E600C2C-E6EE-4FB1-BD92-4EB906F3826E}" destId="{586EDB00-8340-40EA-9C73-7E58C0AF544F}" srcOrd="1" destOrd="0" presId="urn:microsoft.com/office/officeart/2005/8/layout/hierarchy1"/>
    <dgm:cxn modelId="{5B6AAA5A-296D-47D2-95B4-BDDC942F79DB}" type="presParOf" srcId="{467C957C-9308-4F73-A775-BEF98C93BAA1}" destId="{54941791-CE27-45D4-B1BF-46A84CF69D8D}" srcOrd="1" destOrd="0" presId="urn:microsoft.com/office/officeart/2005/8/layout/hierarchy1"/>
    <dgm:cxn modelId="{CB78B549-8194-4A34-BD2F-467EFE7DF840}" type="presParOf" srcId="{4299FE56-A513-40C2-84CD-7B75FDDAF8A6}" destId="{34B77212-1C52-4BCF-870A-6BDAEA5A598B}" srcOrd="1" destOrd="0" presId="urn:microsoft.com/office/officeart/2005/8/layout/hierarchy1"/>
    <dgm:cxn modelId="{700A2FFD-BEAC-48B7-9E38-434AF7357BB5}" type="presParOf" srcId="{34B77212-1C52-4BCF-870A-6BDAEA5A598B}" destId="{ED535398-DE7D-4380-8BF5-16F6F195E595}" srcOrd="0" destOrd="0" presId="urn:microsoft.com/office/officeart/2005/8/layout/hierarchy1"/>
    <dgm:cxn modelId="{92DC9AE7-8B1F-4AA3-A969-0F4F7FA22417}" type="presParOf" srcId="{ED535398-DE7D-4380-8BF5-16F6F195E595}" destId="{40FCBE6E-6CF5-4D54-A1B9-0C9772CEAF5D}" srcOrd="0" destOrd="0" presId="urn:microsoft.com/office/officeart/2005/8/layout/hierarchy1"/>
    <dgm:cxn modelId="{D3D28DBE-E753-4893-848F-82C2319ED2A1}" type="presParOf" srcId="{ED535398-DE7D-4380-8BF5-16F6F195E595}" destId="{FD4057C2-2FAB-4FEA-989E-0536376147C4}" srcOrd="1" destOrd="0" presId="urn:microsoft.com/office/officeart/2005/8/layout/hierarchy1"/>
    <dgm:cxn modelId="{A29CB33C-8E3C-4961-A7F5-05BB32E1DBC8}" type="presParOf" srcId="{34B77212-1C52-4BCF-870A-6BDAEA5A598B}" destId="{E2ED0C26-7BEF-4723-8CEC-90D2A3A33D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F5079-40B5-444B-A3EF-273EC91FA0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A63011-5156-4D5F-8E31-B71D73C51A0A}">
      <dgm:prSet/>
      <dgm:spPr/>
      <dgm:t>
        <a:bodyPr/>
        <a:lstStyle/>
        <a:p>
          <a:r>
            <a:rPr lang="en-US"/>
            <a:t>Fonction incluse dans PHP</a:t>
          </a:r>
        </a:p>
      </dgm:t>
    </dgm:pt>
    <dgm:pt modelId="{95C3E9D9-5197-47FA-9A2B-230B2E7BA7CD}" type="parTrans" cxnId="{80B2C2D5-9B43-4C95-B8C9-8EF11D25C1FF}">
      <dgm:prSet/>
      <dgm:spPr/>
      <dgm:t>
        <a:bodyPr/>
        <a:lstStyle/>
        <a:p>
          <a:endParaRPr lang="en-US"/>
        </a:p>
      </dgm:t>
    </dgm:pt>
    <dgm:pt modelId="{B6DD9675-C5F5-49BB-A3ED-207CA089B66D}" type="sibTrans" cxnId="{80B2C2D5-9B43-4C95-B8C9-8EF11D25C1F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8CC504-7593-45AE-89AD-813D3CE73628}">
      <dgm:prSet/>
      <dgm:spPr/>
      <dgm:t>
        <a:bodyPr/>
        <a:lstStyle/>
        <a:p>
          <a:r>
            <a:rPr lang="en-US"/>
            <a:t>Mieux d’utiliser dans une classe</a:t>
          </a:r>
        </a:p>
      </dgm:t>
    </dgm:pt>
    <dgm:pt modelId="{DF0018A2-B4A9-4A3B-AE71-943C816F63C3}" type="parTrans" cxnId="{BC9BD6B0-FDAC-4B4A-974C-A3BC3B5815E2}">
      <dgm:prSet/>
      <dgm:spPr/>
      <dgm:t>
        <a:bodyPr/>
        <a:lstStyle/>
        <a:p>
          <a:endParaRPr lang="en-US"/>
        </a:p>
      </dgm:t>
    </dgm:pt>
    <dgm:pt modelId="{49A6F84E-2B62-4556-8BBF-C32193B2FA0D}" type="sibTrans" cxnId="{BC9BD6B0-FDAC-4B4A-974C-A3BC3B5815E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35625BC-D8EF-4DB8-A316-FFC269C1E0CA}">
      <dgm:prSet/>
      <dgm:spPr/>
      <dgm:t>
        <a:bodyPr/>
        <a:lstStyle/>
        <a:p>
          <a:r>
            <a:rPr lang="en-US"/>
            <a:t>Important pour la sécurité des informations</a:t>
          </a:r>
        </a:p>
      </dgm:t>
    </dgm:pt>
    <dgm:pt modelId="{D7D90C88-28DB-4F0A-90A5-556FE5D48DC9}" type="parTrans" cxnId="{5CE84192-66D0-4995-AD8A-94964912C7F4}">
      <dgm:prSet/>
      <dgm:spPr/>
      <dgm:t>
        <a:bodyPr/>
        <a:lstStyle/>
        <a:p>
          <a:endParaRPr lang="en-US"/>
        </a:p>
      </dgm:t>
    </dgm:pt>
    <dgm:pt modelId="{162C84B0-BF50-4474-B299-D6B31E5D7ABC}" type="sibTrans" cxnId="{5CE84192-66D0-4995-AD8A-94964912C7F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608079D-309C-4106-AD04-A903B9F597B2}" type="pres">
      <dgm:prSet presAssocID="{2BBF5079-40B5-444B-A3EF-273EC91FA041}" presName="Name0" presStyleCnt="0">
        <dgm:presLayoutVars>
          <dgm:animLvl val="lvl"/>
          <dgm:resizeHandles val="exact"/>
        </dgm:presLayoutVars>
      </dgm:prSet>
      <dgm:spPr/>
    </dgm:pt>
    <dgm:pt modelId="{4CA3722A-A893-4B86-8660-343CA2801064}" type="pres">
      <dgm:prSet presAssocID="{53A63011-5156-4D5F-8E31-B71D73C51A0A}" presName="compositeNode" presStyleCnt="0">
        <dgm:presLayoutVars>
          <dgm:bulletEnabled val="1"/>
        </dgm:presLayoutVars>
      </dgm:prSet>
      <dgm:spPr/>
    </dgm:pt>
    <dgm:pt modelId="{93368867-DC9C-4952-91D8-2E0A0D025757}" type="pres">
      <dgm:prSet presAssocID="{53A63011-5156-4D5F-8E31-B71D73C51A0A}" presName="bgRect" presStyleLbl="alignNode1" presStyleIdx="0" presStyleCnt="3"/>
      <dgm:spPr/>
    </dgm:pt>
    <dgm:pt modelId="{B77F55DE-A4AD-4CF5-BC44-D4F2F9D5661A}" type="pres">
      <dgm:prSet presAssocID="{B6DD9675-C5F5-49BB-A3ED-207CA089B66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234BC41-1B49-474F-9F00-A6124C7270B4}" type="pres">
      <dgm:prSet presAssocID="{53A63011-5156-4D5F-8E31-B71D73C51A0A}" presName="nodeRect" presStyleLbl="alignNode1" presStyleIdx="0" presStyleCnt="3">
        <dgm:presLayoutVars>
          <dgm:bulletEnabled val="1"/>
        </dgm:presLayoutVars>
      </dgm:prSet>
      <dgm:spPr/>
    </dgm:pt>
    <dgm:pt modelId="{1CDB36C9-CF62-42AA-BE83-3A3E2FAF6D63}" type="pres">
      <dgm:prSet presAssocID="{B6DD9675-C5F5-49BB-A3ED-207CA089B66D}" presName="sibTrans" presStyleCnt="0"/>
      <dgm:spPr/>
    </dgm:pt>
    <dgm:pt modelId="{3A30FBFF-FBFB-4E21-9D5D-DA80558446D8}" type="pres">
      <dgm:prSet presAssocID="{5D8CC504-7593-45AE-89AD-813D3CE73628}" presName="compositeNode" presStyleCnt="0">
        <dgm:presLayoutVars>
          <dgm:bulletEnabled val="1"/>
        </dgm:presLayoutVars>
      </dgm:prSet>
      <dgm:spPr/>
    </dgm:pt>
    <dgm:pt modelId="{3437223C-F424-4FD4-A66C-C35706363D81}" type="pres">
      <dgm:prSet presAssocID="{5D8CC504-7593-45AE-89AD-813D3CE73628}" presName="bgRect" presStyleLbl="alignNode1" presStyleIdx="1" presStyleCnt="3"/>
      <dgm:spPr/>
    </dgm:pt>
    <dgm:pt modelId="{F69C86A0-F068-478E-924B-33AD723191C4}" type="pres">
      <dgm:prSet presAssocID="{49A6F84E-2B62-4556-8BBF-C32193B2FA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97B64F2-19B6-44B2-9416-8AEA0B98D6E2}" type="pres">
      <dgm:prSet presAssocID="{5D8CC504-7593-45AE-89AD-813D3CE73628}" presName="nodeRect" presStyleLbl="alignNode1" presStyleIdx="1" presStyleCnt="3">
        <dgm:presLayoutVars>
          <dgm:bulletEnabled val="1"/>
        </dgm:presLayoutVars>
      </dgm:prSet>
      <dgm:spPr/>
    </dgm:pt>
    <dgm:pt modelId="{2C1E2A9B-9C0B-43D3-B1DB-21BF81616331}" type="pres">
      <dgm:prSet presAssocID="{49A6F84E-2B62-4556-8BBF-C32193B2FA0D}" presName="sibTrans" presStyleCnt="0"/>
      <dgm:spPr/>
    </dgm:pt>
    <dgm:pt modelId="{B99FEC4F-3BA2-4110-94D1-E99BD5A290E9}" type="pres">
      <dgm:prSet presAssocID="{435625BC-D8EF-4DB8-A316-FFC269C1E0CA}" presName="compositeNode" presStyleCnt="0">
        <dgm:presLayoutVars>
          <dgm:bulletEnabled val="1"/>
        </dgm:presLayoutVars>
      </dgm:prSet>
      <dgm:spPr/>
    </dgm:pt>
    <dgm:pt modelId="{274D2F86-DBCB-4E46-89E7-BE384249DCEC}" type="pres">
      <dgm:prSet presAssocID="{435625BC-D8EF-4DB8-A316-FFC269C1E0CA}" presName="bgRect" presStyleLbl="alignNode1" presStyleIdx="2" presStyleCnt="3"/>
      <dgm:spPr/>
    </dgm:pt>
    <dgm:pt modelId="{05331F10-8B18-4FE1-95DE-145C7671B9EC}" type="pres">
      <dgm:prSet presAssocID="{162C84B0-BF50-4474-B299-D6B31E5D7AB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3BF7DF8-CF89-4DDC-B5EF-FB109B9F1422}" type="pres">
      <dgm:prSet presAssocID="{435625BC-D8EF-4DB8-A316-FFC269C1E0C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141D012-0177-4013-8E68-891E884159B0}" type="presOf" srcId="{B6DD9675-C5F5-49BB-A3ED-207CA089B66D}" destId="{B77F55DE-A4AD-4CF5-BC44-D4F2F9D5661A}" srcOrd="0" destOrd="0" presId="urn:microsoft.com/office/officeart/2016/7/layout/LinearBlockProcessNumbered"/>
    <dgm:cxn modelId="{03BE1549-28A7-4B8F-8CB2-D3F0DE2BE4A6}" type="presOf" srcId="{53A63011-5156-4D5F-8E31-B71D73C51A0A}" destId="{93368867-DC9C-4952-91D8-2E0A0D025757}" srcOrd="0" destOrd="0" presId="urn:microsoft.com/office/officeart/2016/7/layout/LinearBlockProcessNumbered"/>
    <dgm:cxn modelId="{7A11FE4F-9040-4638-8A85-532F1DE6FCF1}" type="presOf" srcId="{162C84B0-BF50-4474-B299-D6B31E5D7ABC}" destId="{05331F10-8B18-4FE1-95DE-145C7671B9EC}" srcOrd="0" destOrd="0" presId="urn:microsoft.com/office/officeart/2016/7/layout/LinearBlockProcessNumbered"/>
    <dgm:cxn modelId="{709D0E52-5115-47E2-86BD-0CB6AE50E5BB}" type="presOf" srcId="{5D8CC504-7593-45AE-89AD-813D3CE73628}" destId="{497B64F2-19B6-44B2-9416-8AEA0B98D6E2}" srcOrd="1" destOrd="0" presId="urn:microsoft.com/office/officeart/2016/7/layout/LinearBlockProcessNumbered"/>
    <dgm:cxn modelId="{4879DA57-65A2-47F2-84DE-9A74E3ADCC71}" type="presOf" srcId="{49A6F84E-2B62-4556-8BBF-C32193B2FA0D}" destId="{F69C86A0-F068-478E-924B-33AD723191C4}" srcOrd="0" destOrd="0" presId="urn:microsoft.com/office/officeart/2016/7/layout/LinearBlockProcessNumbered"/>
    <dgm:cxn modelId="{5CE84192-66D0-4995-AD8A-94964912C7F4}" srcId="{2BBF5079-40B5-444B-A3EF-273EC91FA041}" destId="{435625BC-D8EF-4DB8-A316-FFC269C1E0CA}" srcOrd="2" destOrd="0" parTransId="{D7D90C88-28DB-4F0A-90A5-556FE5D48DC9}" sibTransId="{162C84B0-BF50-4474-B299-D6B31E5D7ABC}"/>
    <dgm:cxn modelId="{B392499A-6AA6-4C33-BF3F-357299C32CF3}" type="presOf" srcId="{2BBF5079-40B5-444B-A3EF-273EC91FA041}" destId="{A608079D-309C-4106-AD04-A903B9F597B2}" srcOrd="0" destOrd="0" presId="urn:microsoft.com/office/officeart/2016/7/layout/LinearBlockProcessNumbered"/>
    <dgm:cxn modelId="{FEDBC0A3-6AC1-404C-A850-F934BCF71C21}" type="presOf" srcId="{53A63011-5156-4D5F-8E31-B71D73C51A0A}" destId="{4234BC41-1B49-474F-9F00-A6124C7270B4}" srcOrd="1" destOrd="0" presId="urn:microsoft.com/office/officeart/2016/7/layout/LinearBlockProcessNumbered"/>
    <dgm:cxn modelId="{BC9BD6B0-FDAC-4B4A-974C-A3BC3B5815E2}" srcId="{2BBF5079-40B5-444B-A3EF-273EC91FA041}" destId="{5D8CC504-7593-45AE-89AD-813D3CE73628}" srcOrd="1" destOrd="0" parTransId="{DF0018A2-B4A9-4A3B-AE71-943C816F63C3}" sibTransId="{49A6F84E-2B62-4556-8BBF-C32193B2FA0D}"/>
    <dgm:cxn modelId="{040147B4-1300-4D66-ADD0-20F111E16590}" type="presOf" srcId="{435625BC-D8EF-4DB8-A316-FFC269C1E0CA}" destId="{274D2F86-DBCB-4E46-89E7-BE384249DCEC}" srcOrd="0" destOrd="0" presId="urn:microsoft.com/office/officeart/2016/7/layout/LinearBlockProcessNumbered"/>
    <dgm:cxn modelId="{80B2C2D5-9B43-4C95-B8C9-8EF11D25C1FF}" srcId="{2BBF5079-40B5-444B-A3EF-273EC91FA041}" destId="{53A63011-5156-4D5F-8E31-B71D73C51A0A}" srcOrd="0" destOrd="0" parTransId="{95C3E9D9-5197-47FA-9A2B-230B2E7BA7CD}" sibTransId="{B6DD9675-C5F5-49BB-A3ED-207CA089B66D}"/>
    <dgm:cxn modelId="{676FAFFC-5EC3-48A9-A76E-57C9F83B42BA}" type="presOf" srcId="{5D8CC504-7593-45AE-89AD-813D3CE73628}" destId="{3437223C-F424-4FD4-A66C-C35706363D81}" srcOrd="0" destOrd="0" presId="urn:microsoft.com/office/officeart/2016/7/layout/LinearBlockProcessNumbered"/>
    <dgm:cxn modelId="{307F6AFF-11F9-480E-A0A7-297344D288F9}" type="presOf" srcId="{435625BC-D8EF-4DB8-A316-FFC269C1E0CA}" destId="{63BF7DF8-CF89-4DDC-B5EF-FB109B9F1422}" srcOrd="1" destOrd="0" presId="urn:microsoft.com/office/officeart/2016/7/layout/LinearBlockProcessNumbered"/>
    <dgm:cxn modelId="{EE3D6C4B-39F2-4C2A-9E34-94718EE0B2CF}" type="presParOf" srcId="{A608079D-309C-4106-AD04-A903B9F597B2}" destId="{4CA3722A-A893-4B86-8660-343CA2801064}" srcOrd="0" destOrd="0" presId="urn:microsoft.com/office/officeart/2016/7/layout/LinearBlockProcessNumbered"/>
    <dgm:cxn modelId="{C425CA3F-7B98-443E-9238-7C640EA1696B}" type="presParOf" srcId="{4CA3722A-A893-4B86-8660-343CA2801064}" destId="{93368867-DC9C-4952-91D8-2E0A0D025757}" srcOrd="0" destOrd="0" presId="urn:microsoft.com/office/officeart/2016/7/layout/LinearBlockProcessNumbered"/>
    <dgm:cxn modelId="{B3EF66DA-B3F7-4A85-95ED-5CC61BB62237}" type="presParOf" srcId="{4CA3722A-A893-4B86-8660-343CA2801064}" destId="{B77F55DE-A4AD-4CF5-BC44-D4F2F9D5661A}" srcOrd="1" destOrd="0" presId="urn:microsoft.com/office/officeart/2016/7/layout/LinearBlockProcessNumbered"/>
    <dgm:cxn modelId="{DCB2A3A4-77D7-4636-9F43-6116964352AB}" type="presParOf" srcId="{4CA3722A-A893-4B86-8660-343CA2801064}" destId="{4234BC41-1B49-474F-9F00-A6124C7270B4}" srcOrd="2" destOrd="0" presId="urn:microsoft.com/office/officeart/2016/7/layout/LinearBlockProcessNumbered"/>
    <dgm:cxn modelId="{7866B66D-60EB-48EA-8103-7E205B43594D}" type="presParOf" srcId="{A608079D-309C-4106-AD04-A903B9F597B2}" destId="{1CDB36C9-CF62-42AA-BE83-3A3E2FAF6D63}" srcOrd="1" destOrd="0" presId="urn:microsoft.com/office/officeart/2016/7/layout/LinearBlockProcessNumbered"/>
    <dgm:cxn modelId="{E4F0AC4E-4620-4A01-B531-0445DC4DF018}" type="presParOf" srcId="{A608079D-309C-4106-AD04-A903B9F597B2}" destId="{3A30FBFF-FBFB-4E21-9D5D-DA80558446D8}" srcOrd="2" destOrd="0" presId="urn:microsoft.com/office/officeart/2016/7/layout/LinearBlockProcessNumbered"/>
    <dgm:cxn modelId="{AB3501D5-E0F4-4906-89DC-DF2BC14DD108}" type="presParOf" srcId="{3A30FBFF-FBFB-4E21-9D5D-DA80558446D8}" destId="{3437223C-F424-4FD4-A66C-C35706363D81}" srcOrd="0" destOrd="0" presId="urn:microsoft.com/office/officeart/2016/7/layout/LinearBlockProcessNumbered"/>
    <dgm:cxn modelId="{BFCB8303-BB0D-4ED1-8498-940247DCF882}" type="presParOf" srcId="{3A30FBFF-FBFB-4E21-9D5D-DA80558446D8}" destId="{F69C86A0-F068-478E-924B-33AD723191C4}" srcOrd="1" destOrd="0" presId="urn:microsoft.com/office/officeart/2016/7/layout/LinearBlockProcessNumbered"/>
    <dgm:cxn modelId="{5579D318-959F-4E63-9F3D-7BA3C8FB33FA}" type="presParOf" srcId="{3A30FBFF-FBFB-4E21-9D5D-DA80558446D8}" destId="{497B64F2-19B6-44B2-9416-8AEA0B98D6E2}" srcOrd="2" destOrd="0" presId="urn:microsoft.com/office/officeart/2016/7/layout/LinearBlockProcessNumbered"/>
    <dgm:cxn modelId="{DF434DEC-3C62-4149-9B5A-E8F4D429BFBA}" type="presParOf" srcId="{A608079D-309C-4106-AD04-A903B9F597B2}" destId="{2C1E2A9B-9C0B-43D3-B1DB-21BF81616331}" srcOrd="3" destOrd="0" presId="urn:microsoft.com/office/officeart/2016/7/layout/LinearBlockProcessNumbered"/>
    <dgm:cxn modelId="{70E9C640-9FEC-4BE3-AB19-82971D3E1568}" type="presParOf" srcId="{A608079D-309C-4106-AD04-A903B9F597B2}" destId="{B99FEC4F-3BA2-4110-94D1-E99BD5A290E9}" srcOrd="4" destOrd="0" presId="urn:microsoft.com/office/officeart/2016/7/layout/LinearBlockProcessNumbered"/>
    <dgm:cxn modelId="{43A34062-BB90-4572-9F62-714FF77B79C0}" type="presParOf" srcId="{B99FEC4F-3BA2-4110-94D1-E99BD5A290E9}" destId="{274D2F86-DBCB-4E46-89E7-BE384249DCEC}" srcOrd="0" destOrd="0" presId="urn:microsoft.com/office/officeart/2016/7/layout/LinearBlockProcessNumbered"/>
    <dgm:cxn modelId="{6A52767F-808D-4E23-BFFF-E862A1C46D25}" type="presParOf" srcId="{B99FEC4F-3BA2-4110-94D1-E99BD5A290E9}" destId="{05331F10-8B18-4FE1-95DE-145C7671B9EC}" srcOrd="1" destOrd="0" presId="urn:microsoft.com/office/officeart/2016/7/layout/LinearBlockProcessNumbered"/>
    <dgm:cxn modelId="{D56C4ED5-9902-4F19-8292-748DA499386B}" type="presParOf" srcId="{B99FEC4F-3BA2-4110-94D1-E99BD5A290E9}" destId="{63BF7DF8-CF89-4DDC-B5EF-FB109B9F142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8396FD-22DA-4269-BACD-270824476BEC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F7639F-5400-47E9-B1A2-4849EA5CD1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Génère une clé et un “iv”</a:t>
          </a:r>
        </a:p>
      </dgm:t>
    </dgm:pt>
    <dgm:pt modelId="{E00DD1F2-6135-4258-B6AD-4C5C16447BA0}" type="parTrans" cxnId="{44126559-8D1A-43E7-8A7A-7A0872271BAE}">
      <dgm:prSet/>
      <dgm:spPr/>
      <dgm:t>
        <a:bodyPr/>
        <a:lstStyle/>
        <a:p>
          <a:endParaRPr lang="en-US"/>
        </a:p>
      </dgm:t>
    </dgm:pt>
    <dgm:pt modelId="{4309268F-76E0-46B9-8550-68345799A31F}" type="sibTrans" cxnId="{44126559-8D1A-43E7-8A7A-7A0872271B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B224A1-5E7F-488B-92D2-A653415F9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 les informations avec ceux-ci</a:t>
          </a:r>
        </a:p>
      </dgm:t>
    </dgm:pt>
    <dgm:pt modelId="{0A27640E-58D0-4AE7-8719-8250026D65D4}" type="parTrans" cxnId="{19C6FE4C-B5A0-4BBB-8A0B-80228D25D1CE}">
      <dgm:prSet/>
      <dgm:spPr/>
      <dgm:t>
        <a:bodyPr/>
        <a:lstStyle/>
        <a:p>
          <a:endParaRPr lang="en-US"/>
        </a:p>
      </dgm:t>
    </dgm:pt>
    <dgm:pt modelId="{BBC16F45-FE66-441F-BFEC-E358361D66DD}" type="sibTrans" cxnId="{19C6FE4C-B5A0-4BBB-8A0B-80228D25D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F703A6-1A46-40AC-B7FF-AB45B2EA6A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Peut décrypter en les réutilisant</a:t>
          </a:r>
        </a:p>
      </dgm:t>
    </dgm:pt>
    <dgm:pt modelId="{88CAAFDA-5FD3-4F21-A3CE-865F05E98A48}" type="parTrans" cxnId="{B66F3FD2-0C3D-4E2B-9FB1-85C766C6218C}">
      <dgm:prSet/>
      <dgm:spPr/>
      <dgm:t>
        <a:bodyPr/>
        <a:lstStyle/>
        <a:p>
          <a:endParaRPr lang="en-US"/>
        </a:p>
      </dgm:t>
    </dgm:pt>
    <dgm:pt modelId="{8D06B0C3-F202-4695-92E3-B003C6CD2D70}" type="sibTrans" cxnId="{B66F3FD2-0C3D-4E2B-9FB1-85C766C6218C}">
      <dgm:prSet/>
      <dgm:spPr/>
      <dgm:t>
        <a:bodyPr/>
        <a:lstStyle/>
        <a:p>
          <a:endParaRPr lang="en-US"/>
        </a:p>
      </dgm:t>
    </dgm:pt>
    <dgm:pt modelId="{11BF2DF1-DC23-4543-B65A-65B1A7495F2C}" type="pres">
      <dgm:prSet presAssocID="{2C8396FD-22DA-4269-BACD-270824476BEC}" presName="outerComposite" presStyleCnt="0">
        <dgm:presLayoutVars>
          <dgm:chMax val="5"/>
          <dgm:dir/>
          <dgm:resizeHandles val="exact"/>
        </dgm:presLayoutVars>
      </dgm:prSet>
      <dgm:spPr/>
    </dgm:pt>
    <dgm:pt modelId="{84E08F90-7655-4B6D-9A35-A5D6E2E57CB7}" type="pres">
      <dgm:prSet presAssocID="{2C8396FD-22DA-4269-BACD-270824476BEC}" presName="dummyMaxCanvas" presStyleCnt="0">
        <dgm:presLayoutVars/>
      </dgm:prSet>
      <dgm:spPr/>
    </dgm:pt>
    <dgm:pt modelId="{8DA6D14B-2ADD-44AB-9F5D-DDE55C01EB23}" type="pres">
      <dgm:prSet presAssocID="{2C8396FD-22DA-4269-BACD-270824476BEC}" presName="ThreeNodes_1" presStyleLbl="node1" presStyleIdx="0" presStyleCnt="3">
        <dgm:presLayoutVars>
          <dgm:bulletEnabled val="1"/>
        </dgm:presLayoutVars>
      </dgm:prSet>
      <dgm:spPr/>
    </dgm:pt>
    <dgm:pt modelId="{3DFE3EDE-C1BB-4D89-AE12-A6C7E2982094}" type="pres">
      <dgm:prSet presAssocID="{2C8396FD-22DA-4269-BACD-270824476BEC}" presName="ThreeNodes_2" presStyleLbl="node1" presStyleIdx="1" presStyleCnt="3">
        <dgm:presLayoutVars>
          <dgm:bulletEnabled val="1"/>
        </dgm:presLayoutVars>
      </dgm:prSet>
      <dgm:spPr/>
    </dgm:pt>
    <dgm:pt modelId="{9D453338-4C71-4825-92C8-D899985C26F0}" type="pres">
      <dgm:prSet presAssocID="{2C8396FD-22DA-4269-BACD-270824476BEC}" presName="ThreeNodes_3" presStyleLbl="node1" presStyleIdx="2" presStyleCnt="3">
        <dgm:presLayoutVars>
          <dgm:bulletEnabled val="1"/>
        </dgm:presLayoutVars>
      </dgm:prSet>
      <dgm:spPr/>
    </dgm:pt>
    <dgm:pt modelId="{D7DA93B8-45DF-4F4C-A576-1051281517BF}" type="pres">
      <dgm:prSet presAssocID="{2C8396FD-22DA-4269-BACD-270824476BEC}" presName="ThreeConn_1-2" presStyleLbl="fgAccFollowNode1" presStyleIdx="0" presStyleCnt="2">
        <dgm:presLayoutVars>
          <dgm:bulletEnabled val="1"/>
        </dgm:presLayoutVars>
      </dgm:prSet>
      <dgm:spPr/>
    </dgm:pt>
    <dgm:pt modelId="{7DDC96D7-93F2-44E6-8CCD-20F0EB1E094C}" type="pres">
      <dgm:prSet presAssocID="{2C8396FD-22DA-4269-BACD-270824476BEC}" presName="ThreeConn_2-3" presStyleLbl="fgAccFollowNode1" presStyleIdx="1" presStyleCnt="2">
        <dgm:presLayoutVars>
          <dgm:bulletEnabled val="1"/>
        </dgm:presLayoutVars>
      </dgm:prSet>
      <dgm:spPr/>
    </dgm:pt>
    <dgm:pt modelId="{B80C80ED-992A-4621-8264-4A8514ADF009}" type="pres">
      <dgm:prSet presAssocID="{2C8396FD-22DA-4269-BACD-270824476BEC}" presName="ThreeNodes_1_text" presStyleLbl="node1" presStyleIdx="2" presStyleCnt="3">
        <dgm:presLayoutVars>
          <dgm:bulletEnabled val="1"/>
        </dgm:presLayoutVars>
      </dgm:prSet>
      <dgm:spPr/>
    </dgm:pt>
    <dgm:pt modelId="{965A7F0F-6A99-4180-A4D9-8EB9ED9FA105}" type="pres">
      <dgm:prSet presAssocID="{2C8396FD-22DA-4269-BACD-270824476BEC}" presName="ThreeNodes_2_text" presStyleLbl="node1" presStyleIdx="2" presStyleCnt="3">
        <dgm:presLayoutVars>
          <dgm:bulletEnabled val="1"/>
        </dgm:presLayoutVars>
      </dgm:prSet>
      <dgm:spPr/>
    </dgm:pt>
    <dgm:pt modelId="{C6A6E325-3825-4E21-9BA2-B55565F70A89}" type="pres">
      <dgm:prSet presAssocID="{2C8396FD-22DA-4269-BACD-270824476BE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97ADB1D-7D87-4276-AE0F-B0A7363A91BC}" type="presOf" srcId="{4309268F-76E0-46B9-8550-68345799A31F}" destId="{D7DA93B8-45DF-4F4C-A576-1051281517BF}" srcOrd="0" destOrd="0" presId="urn:microsoft.com/office/officeart/2005/8/layout/vProcess5"/>
    <dgm:cxn modelId="{8A116820-0191-44DE-A7DA-AA0858902954}" type="presOf" srcId="{D2B224A1-5E7F-488B-92D2-A653415F9F1E}" destId="{965A7F0F-6A99-4180-A4D9-8EB9ED9FA105}" srcOrd="1" destOrd="0" presId="urn:microsoft.com/office/officeart/2005/8/layout/vProcess5"/>
    <dgm:cxn modelId="{D201E142-730C-46E7-A492-555075A81114}" type="presOf" srcId="{2C8396FD-22DA-4269-BACD-270824476BEC}" destId="{11BF2DF1-DC23-4543-B65A-65B1A7495F2C}" srcOrd="0" destOrd="0" presId="urn:microsoft.com/office/officeart/2005/8/layout/vProcess5"/>
    <dgm:cxn modelId="{EDBF2C67-04B1-4DE8-A8F8-AA699238D13B}" type="presOf" srcId="{A4F7639F-5400-47E9-B1A2-4849EA5CD117}" destId="{B80C80ED-992A-4621-8264-4A8514ADF009}" srcOrd="1" destOrd="0" presId="urn:microsoft.com/office/officeart/2005/8/layout/vProcess5"/>
    <dgm:cxn modelId="{55831249-7110-4BE3-8CD8-7CE3CB738635}" type="presOf" srcId="{A6F703A6-1A46-40AC-B7FF-AB45B2EA6A7B}" destId="{C6A6E325-3825-4E21-9BA2-B55565F70A89}" srcOrd="1" destOrd="0" presId="urn:microsoft.com/office/officeart/2005/8/layout/vProcess5"/>
    <dgm:cxn modelId="{19C6FE4C-B5A0-4BBB-8A0B-80228D25D1CE}" srcId="{2C8396FD-22DA-4269-BACD-270824476BEC}" destId="{D2B224A1-5E7F-488B-92D2-A653415F9F1E}" srcOrd="1" destOrd="0" parTransId="{0A27640E-58D0-4AE7-8719-8250026D65D4}" sibTransId="{BBC16F45-FE66-441F-BFEC-E358361D66DD}"/>
    <dgm:cxn modelId="{44126559-8D1A-43E7-8A7A-7A0872271BAE}" srcId="{2C8396FD-22DA-4269-BACD-270824476BEC}" destId="{A4F7639F-5400-47E9-B1A2-4849EA5CD117}" srcOrd="0" destOrd="0" parTransId="{E00DD1F2-6135-4258-B6AD-4C5C16447BA0}" sibTransId="{4309268F-76E0-46B9-8550-68345799A31F}"/>
    <dgm:cxn modelId="{35FE6688-4DD0-4F14-83E5-CC77D8884715}" type="presOf" srcId="{A6F703A6-1A46-40AC-B7FF-AB45B2EA6A7B}" destId="{9D453338-4C71-4825-92C8-D899985C26F0}" srcOrd="0" destOrd="0" presId="urn:microsoft.com/office/officeart/2005/8/layout/vProcess5"/>
    <dgm:cxn modelId="{0151BD9C-7574-4798-A155-03E81E1C4C00}" type="presOf" srcId="{A4F7639F-5400-47E9-B1A2-4849EA5CD117}" destId="{8DA6D14B-2ADD-44AB-9F5D-DDE55C01EB23}" srcOrd="0" destOrd="0" presId="urn:microsoft.com/office/officeart/2005/8/layout/vProcess5"/>
    <dgm:cxn modelId="{286F11C0-926D-41F3-8113-D3F42579787E}" type="presOf" srcId="{BBC16F45-FE66-441F-BFEC-E358361D66DD}" destId="{7DDC96D7-93F2-44E6-8CCD-20F0EB1E094C}" srcOrd="0" destOrd="0" presId="urn:microsoft.com/office/officeart/2005/8/layout/vProcess5"/>
    <dgm:cxn modelId="{B66F3FD2-0C3D-4E2B-9FB1-85C766C6218C}" srcId="{2C8396FD-22DA-4269-BACD-270824476BEC}" destId="{A6F703A6-1A46-40AC-B7FF-AB45B2EA6A7B}" srcOrd="2" destOrd="0" parTransId="{88CAAFDA-5FD3-4F21-A3CE-865F05E98A48}" sibTransId="{8D06B0C3-F202-4695-92E3-B003C6CD2D70}"/>
    <dgm:cxn modelId="{3ADED6F6-420A-4B45-A56B-374CC9E70B72}" type="presOf" srcId="{D2B224A1-5E7F-488B-92D2-A653415F9F1E}" destId="{3DFE3EDE-C1BB-4D89-AE12-A6C7E2982094}" srcOrd="0" destOrd="0" presId="urn:microsoft.com/office/officeart/2005/8/layout/vProcess5"/>
    <dgm:cxn modelId="{4C16DCC9-60DE-4144-BCA3-DFB9E67CA99A}" type="presParOf" srcId="{11BF2DF1-DC23-4543-B65A-65B1A7495F2C}" destId="{84E08F90-7655-4B6D-9A35-A5D6E2E57CB7}" srcOrd="0" destOrd="0" presId="urn:microsoft.com/office/officeart/2005/8/layout/vProcess5"/>
    <dgm:cxn modelId="{2AA5A2C1-7218-4A3B-9ACD-A701A851E1D0}" type="presParOf" srcId="{11BF2DF1-DC23-4543-B65A-65B1A7495F2C}" destId="{8DA6D14B-2ADD-44AB-9F5D-DDE55C01EB23}" srcOrd="1" destOrd="0" presId="urn:microsoft.com/office/officeart/2005/8/layout/vProcess5"/>
    <dgm:cxn modelId="{D1A15266-43F6-4B54-B6CE-3B9D1F2E6B7D}" type="presParOf" srcId="{11BF2DF1-DC23-4543-B65A-65B1A7495F2C}" destId="{3DFE3EDE-C1BB-4D89-AE12-A6C7E2982094}" srcOrd="2" destOrd="0" presId="urn:microsoft.com/office/officeart/2005/8/layout/vProcess5"/>
    <dgm:cxn modelId="{DBDB243B-F5AD-40E7-BA77-1FE7E17A8F31}" type="presParOf" srcId="{11BF2DF1-DC23-4543-B65A-65B1A7495F2C}" destId="{9D453338-4C71-4825-92C8-D899985C26F0}" srcOrd="3" destOrd="0" presId="urn:microsoft.com/office/officeart/2005/8/layout/vProcess5"/>
    <dgm:cxn modelId="{40B1FCB0-864D-48F7-B21B-D6787CB46EFA}" type="presParOf" srcId="{11BF2DF1-DC23-4543-B65A-65B1A7495F2C}" destId="{D7DA93B8-45DF-4F4C-A576-1051281517BF}" srcOrd="4" destOrd="0" presId="urn:microsoft.com/office/officeart/2005/8/layout/vProcess5"/>
    <dgm:cxn modelId="{26A24267-2530-4FF8-9E86-3BBE2EC4F2DD}" type="presParOf" srcId="{11BF2DF1-DC23-4543-B65A-65B1A7495F2C}" destId="{7DDC96D7-93F2-44E6-8CCD-20F0EB1E094C}" srcOrd="5" destOrd="0" presId="urn:microsoft.com/office/officeart/2005/8/layout/vProcess5"/>
    <dgm:cxn modelId="{3A48FD46-41B4-4632-ABD7-2286653763EF}" type="presParOf" srcId="{11BF2DF1-DC23-4543-B65A-65B1A7495F2C}" destId="{B80C80ED-992A-4621-8264-4A8514ADF009}" srcOrd="6" destOrd="0" presId="urn:microsoft.com/office/officeart/2005/8/layout/vProcess5"/>
    <dgm:cxn modelId="{6E4BDF7C-0FDC-4B96-920A-CFCB72177E29}" type="presParOf" srcId="{11BF2DF1-DC23-4543-B65A-65B1A7495F2C}" destId="{965A7F0F-6A99-4180-A4D9-8EB9ED9FA105}" srcOrd="7" destOrd="0" presId="urn:microsoft.com/office/officeart/2005/8/layout/vProcess5"/>
    <dgm:cxn modelId="{88F29977-3E6D-48A6-9F85-54EAD86AB66A}" type="presParOf" srcId="{11BF2DF1-DC23-4543-B65A-65B1A7495F2C}" destId="{C6A6E325-3825-4E21-9BA2-B55565F70A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20D6C-7F57-4692-A024-7B35C10F9284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EDB00-8340-40EA-9C73-7E58C0AF544F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Essentiel pour le client</a:t>
          </a:r>
        </a:p>
      </dsp:txBody>
      <dsp:txXfrm>
        <a:off x="614349" y="743967"/>
        <a:ext cx="4550175" cy="2825197"/>
      </dsp:txXfrm>
    </dsp:sp>
    <dsp:sp modelId="{40FCBE6E-6CF5-4D54-A1B9-0C9772CEAF5D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057C2-2FAB-4FEA-989E-0536376147C4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Intérêt de l’apprendre</a:t>
          </a:r>
        </a:p>
      </dsp:txBody>
      <dsp:txXfrm>
        <a:off x="6390532" y="743967"/>
        <a:ext cx="4550175" cy="282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8867-DC9C-4952-91D8-2E0A0D025757}">
      <dsp:nvSpPr>
        <dsp:cNvPr id="0" name=""/>
        <dsp:cNvSpPr/>
      </dsp:nvSpPr>
      <dsp:spPr>
        <a:xfrm>
          <a:off x="861" y="0"/>
          <a:ext cx="3489945" cy="3814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Fonction incluse dans PHP</a:t>
          </a:r>
        </a:p>
      </dsp:txBody>
      <dsp:txXfrm>
        <a:off x="861" y="1525712"/>
        <a:ext cx="3489945" cy="2288568"/>
      </dsp:txXfrm>
    </dsp:sp>
    <dsp:sp modelId="{B77F55DE-A4AD-4CF5-BC44-D4F2F9D5661A}">
      <dsp:nvSpPr>
        <dsp:cNvPr id="0" name=""/>
        <dsp:cNvSpPr/>
      </dsp:nvSpPr>
      <dsp:spPr>
        <a:xfrm>
          <a:off x="861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525712"/>
      </dsp:txXfrm>
    </dsp:sp>
    <dsp:sp modelId="{3437223C-F424-4FD4-A66C-C35706363D81}">
      <dsp:nvSpPr>
        <dsp:cNvPr id="0" name=""/>
        <dsp:cNvSpPr/>
      </dsp:nvSpPr>
      <dsp:spPr>
        <a:xfrm>
          <a:off x="3770002" y="0"/>
          <a:ext cx="3489945" cy="38142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Mieux d’utiliser dans une classe</a:t>
          </a:r>
        </a:p>
      </dsp:txBody>
      <dsp:txXfrm>
        <a:off x="3770002" y="1525712"/>
        <a:ext cx="3489945" cy="2288568"/>
      </dsp:txXfrm>
    </dsp:sp>
    <dsp:sp modelId="{F69C86A0-F068-478E-924B-33AD723191C4}">
      <dsp:nvSpPr>
        <dsp:cNvPr id="0" name=""/>
        <dsp:cNvSpPr/>
      </dsp:nvSpPr>
      <dsp:spPr>
        <a:xfrm>
          <a:off x="3770002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525712"/>
      </dsp:txXfrm>
    </dsp:sp>
    <dsp:sp modelId="{274D2F86-DBCB-4E46-89E7-BE384249DCEC}">
      <dsp:nvSpPr>
        <dsp:cNvPr id="0" name=""/>
        <dsp:cNvSpPr/>
      </dsp:nvSpPr>
      <dsp:spPr>
        <a:xfrm>
          <a:off x="7539143" y="0"/>
          <a:ext cx="3489945" cy="38142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Important pour la sécurité des informations</a:t>
          </a:r>
        </a:p>
      </dsp:txBody>
      <dsp:txXfrm>
        <a:off x="7539143" y="1525712"/>
        <a:ext cx="3489945" cy="2288568"/>
      </dsp:txXfrm>
    </dsp:sp>
    <dsp:sp modelId="{05331F10-8B18-4FE1-95DE-145C7671B9EC}">
      <dsp:nvSpPr>
        <dsp:cNvPr id="0" name=""/>
        <dsp:cNvSpPr/>
      </dsp:nvSpPr>
      <dsp:spPr>
        <a:xfrm>
          <a:off x="7539143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525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6D14B-2ADD-44AB-9F5D-DDE55C01EB23}">
      <dsp:nvSpPr>
        <dsp:cNvPr id="0" name=""/>
        <dsp:cNvSpPr/>
      </dsp:nvSpPr>
      <dsp:spPr>
        <a:xfrm>
          <a:off x="0" y="0"/>
          <a:ext cx="2898314" cy="1147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Génère une clé et un “iv”</a:t>
          </a:r>
        </a:p>
      </dsp:txBody>
      <dsp:txXfrm>
        <a:off x="33597" y="33597"/>
        <a:ext cx="1660523" cy="1079888"/>
      </dsp:txXfrm>
    </dsp:sp>
    <dsp:sp modelId="{3DFE3EDE-C1BB-4D89-AE12-A6C7E2982094}">
      <dsp:nvSpPr>
        <dsp:cNvPr id="0" name=""/>
        <dsp:cNvSpPr/>
      </dsp:nvSpPr>
      <dsp:spPr>
        <a:xfrm>
          <a:off x="255733" y="1338262"/>
          <a:ext cx="2898314" cy="1147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Encrypt les informations avec ceux-ci</a:t>
          </a:r>
        </a:p>
      </dsp:txBody>
      <dsp:txXfrm>
        <a:off x="289330" y="1371859"/>
        <a:ext cx="1829783" cy="1079888"/>
      </dsp:txXfrm>
    </dsp:sp>
    <dsp:sp modelId="{9D453338-4C71-4825-92C8-D899985C26F0}">
      <dsp:nvSpPr>
        <dsp:cNvPr id="0" name=""/>
        <dsp:cNvSpPr/>
      </dsp:nvSpPr>
      <dsp:spPr>
        <a:xfrm>
          <a:off x="511467" y="2676524"/>
          <a:ext cx="2898314" cy="1147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Peut décrypter en les réutilisant</a:t>
          </a:r>
        </a:p>
      </dsp:txBody>
      <dsp:txXfrm>
        <a:off x="545064" y="2710121"/>
        <a:ext cx="1829783" cy="1079888"/>
      </dsp:txXfrm>
    </dsp:sp>
    <dsp:sp modelId="{D7DA93B8-45DF-4F4C-A576-1051281517BF}">
      <dsp:nvSpPr>
        <dsp:cNvPr id="0" name=""/>
        <dsp:cNvSpPr/>
      </dsp:nvSpPr>
      <dsp:spPr>
        <a:xfrm>
          <a:off x="2152711" y="869870"/>
          <a:ext cx="745603" cy="745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320472" y="869870"/>
        <a:ext cx="410081" cy="561066"/>
      </dsp:txXfrm>
    </dsp:sp>
    <dsp:sp modelId="{7DDC96D7-93F2-44E6-8CCD-20F0EB1E094C}">
      <dsp:nvSpPr>
        <dsp:cNvPr id="0" name=""/>
        <dsp:cNvSpPr/>
      </dsp:nvSpPr>
      <dsp:spPr>
        <a:xfrm>
          <a:off x="2408444" y="2200485"/>
          <a:ext cx="745603" cy="745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576205" y="2200485"/>
        <a:ext cx="410081" cy="561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arking, dark, sitting, phone&#10;&#10;Description automatically generated">
            <a:extLst>
              <a:ext uri="{FF2B5EF4-FFF2-40B4-BE49-F238E27FC236}">
                <a16:creationId xmlns:a16="http://schemas.microsoft.com/office/drawing/2014/main" id="{8FB0BCCC-D5E7-4CFB-984F-64D4566CB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4" r="9091" b="98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Encryption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D74A9-FDF2-4498-910D-2F567DCD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4" y="1104448"/>
            <a:ext cx="3703320" cy="254168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193C1-9092-4B7F-ACEA-E27B094A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46" y="1192556"/>
            <a:ext cx="3703320" cy="23654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49618-5B51-41BC-A072-03F7C763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Exemple de code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95EF9-D230-4823-A044-B49209D22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34"/>
          <a:stretch/>
        </p:blipFill>
        <p:spPr>
          <a:xfrm>
            <a:off x="4699633" y="867109"/>
            <a:ext cx="2792735" cy="30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2E21-935C-42E8-856A-E7D3B3B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Démonstration de la technologie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944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82C3-9876-45FC-B7C0-D9E22F59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88E8-B7F9-41CA-9F16-477F61F0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Longueur de la </a:t>
            </a:r>
            <a:r>
              <a:rPr lang="en-US" dirty="0" err="1"/>
              <a:t>clé</a:t>
            </a:r>
            <a:r>
              <a:rPr lang="en-US" dirty="0"/>
              <a:t>/iv</a:t>
            </a:r>
          </a:p>
          <a:p>
            <a:r>
              <a:rPr lang="en-US" dirty="0" err="1"/>
              <a:t>Charactères</a:t>
            </a:r>
            <a:r>
              <a:rPr lang="en-US" dirty="0"/>
              <a:t> </a:t>
            </a:r>
            <a:r>
              <a:rPr lang="en-US" dirty="0" err="1"/>
              <a:t>spéciaux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119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C63DC-C258-49AF-AFF4-72F82EBC8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DF3EB-3040-4C1D-B072-29F1610A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A601-D083-49CE-9BF8-831B9562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US"/>
              <a:t>Notre appréciation du défi?</a:t>
            </a:r>
          </a:p>
          <a:p>
            <a:r>
              <a:rPr lang="en-US"/>
              <a:t>Ferions-nous le même choix?</a:t>
            </a:r>
          </a:p>
          <a:p>
            <a:r>
              <a:rPr lang="en-US"/>
              <a:t>Notre recommandation?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500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82CA-11BC-4C77-96D6-5CA58AEE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 du défi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88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33" y="980660"/>
            <a:ext cx="4836121" cy="4878137"/>
          </a:xfrm>
        </p:spPr>
        <p:txBody>
          <a:bodyPr anchor="ctr">
            <a:normAutofit/>
          </a:bodyPr>
          <a:lstStyle/>
          <a:p>
            <a:r>
              <a:rPr lang="en-US" sz="4800"/>
              <a:t>Explication du défi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F3553C-470E-4EED-91E4-DAE35B9B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66" y="1046922"/>
            <a:ext cx="5069756" cy="4811877"/>
          </a:xfrm>
        </p:spPr>
        <p:txBody>
          <a:bodyPr>
            <a:normAutofit/>
          </a:bodyPr>
          <a:lstStyle/>
          <a:p>
            <a:r>
              <a:rPr lang="en-US" dirty="0" err="1"/>
              <a:t>L’encryption</a:t>
            </a:r>
            <a:r>
              <a:rPr lang="en-US" dirty="0"/>
              <a:t> </a:t>
            </a:r>
            <a:r>
              <a:rPr lang="en-US" dirty="0" err="1"/>
              <a:t>d’informations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sécurité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possibilité</a:t>
            </a:r>
            <a:r>
              <a:rPr lang="en-US" dirty="0"/>
              <a:t> de </a:t>
            </a:r>
            <a:r>
              <a:rPr lang="en-US" dirty="0" err="1"/>
              <a:t>récupérer</a:t>
            </a:r>
            <a:r>
              <a:rPr lang="en-US" dirty="0"/>
              <a:t> </a:t>
            </a:r>
            <a:r>
              <a:rPr lang="en-US" dirty="0" err="1"/>
              <a:t>l’information</a:t>
            </a:r>
            <a:endParaRPr lang="en-US" dirty="0"/>
          </a:p>
          <a:p>
            <a:endParaRPr lang="fr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CD69C-F3D5-42DF-AB9A-8E03626D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c’était</a:t>
            </a:r>
            <a:r>
              <a:rPr lang="en-US" dirty="0"/>
              <a:t> un </a:t>
            </a:r>
            <a:r>
              <a:rPr lang="en-US" dirty="0" err="1"/>
              <a:t>défi</a:t>
            </a:r>
            <a:r>
              <a:rPr lang="en-US" dirty="0"/>
              <a:t> pour nous?</a:t>
            </a:r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E43BEBE5-E7DC-4815-8DCB-0EB68F342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4F29-102C-4F2D-991A-860C8F66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r>
              <a:rPr lang="en-US" dirty="0"/>
              <a:t>Jamais </a:t>
            </a:r>
            <a:r>
              <a:rPr lang="en-US" dirty="0" err="1"/>
              <a:t>réalisé</a:t>
            </a:r>
            <a:r>
              <a:rPr lang="en-US" dirty="0"/>
              <a:t> </a:t>
            </a:r>
            <a:r>
              <a:rPr lang="en-US" dirty="0" err="1"/>
              <a:t>avant</a:t>
            </a:r>
            <a:endParaRPr lang="en-US" dirty="0"/>
          </a:p>
          <a:p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possibles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85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EA64-2D45-4ADD-8475-DED58547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défi</a:t>
            </a:r>
            <a:r>
              <a:rPr lang="en-US" dirty="0"/>
              <a:t>?</a:t>
            </a:r>
            <a:endParaRPr lang="fr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80E72-D379-4CE9-A288-AD42A170C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2018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1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0533D-09AC-4954-8E8A-64C7DBF9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Quel était le lien avec notre projet</a:t>
            </a:r>
            <a:endParaRPr lang="fr-CA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2CF8-CCB9-4A0F-8E26-2D262028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 err="1"/>
              <a:t>Formulaires</a:t>
            </a:r>
            <a:endParaRPr lang="en-US" dirty="0"/>
          </a:p>
          <a:p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personnels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600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82CA-11BC-4C77-96D6-5CA58AEE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Formation reliée au défi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59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3227-7C13-4A14-A0FE-38EA861A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 pertinence de la technologie</a:t>
            </a:r>
            <a:endParaRPr lang="fr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5C89F0-8E76-4C7B-ADAC-79B72EC0D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88672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1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985BF-E07F-4C0A-9C2E-42AA71C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Son fonctionnement</a:t>
            </a:r>
            <a:endParaRPr lang="fr-CA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31A5E-BF73-4D53-8E74-9F41609E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780733"/>
            <a:ext cx="6831503" cy="3279120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B159766-B42E-417A-A48A-1FFE0E1CF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347848"/>
              </p:ext>
            </p:extLst>
          </p:nvPr>
        </p:nvGraphicFramePr>
        <p:xfrm>
          <a:off x="601255" y="2177142"/>
          <a:ext cx="3409782" cy="382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79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Encryption de données</vt:lpstr>
      <vt:lpstr>Présentation du défi</vt:lpstr>
      <vt:lpstr>Explication du défi</vt:lpstr>
      <vt:lpstr>Pourquoi c’était un défi pour nous?</vt:lpstr>
      <vt:lpstr>Pourquoi avoir choisi ce défi?</vt:lpstr>
      <vt:lpstr>Quel était le lien avec notre projet</vt:lpstr>
      <vt:lpstr>Formation reliée au défi</vt:lpstr>
      <vt:lpstr>La pertinence de la technologie</vt:lpstr>
      <vt:lpstr>Son fonctionnement</vt:lpstr>
      <vt:lpstr>Exemple de code</vt:lpstr>
      <vt:lpstr>Démonstration de la technologie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2020-05-19T12:45:37Z</dcterms:created>
  <dcterms:modified xsi:type="dcterms:W3CDTF">2020-05-25T12:13:03Z</dcterms:modified>
</cp:coreProperties>
</file>