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72" r:id="rId6"/>
    <p:sldId id="273" r:id="rId7"/>
    <p:sldId id="274" r:id="rId8"/>
    <p:sldId id="276" r:id="rId9"/>
    <p:sldId id="27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0BBF2-F238-4B1D-8711-ABE07641D1E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9A2AC0D-A98B-40CD-818C-F136D98B74AA}">
      <dgm:prSet/>
      <dgm:spPr/>
      <dgm:t>
        <a:bodyPr/>
        <a:lstStyle/>
        <a:p>
          <a:r>
            <a:rPr lang="en-US"/>
            <a:t>17 communautés</a:t>
          </a:r>
        </a:p>
      </dgm:t>
    </dgm:pt>
    <dgm:pt modelId="{E6645084-90A0-4550-8B0B-284D824ACA17}" type="parTrans" cxnId="{EE5474E7-38A2-419A-B422-C11AE48BE619}">
      <dgm:prSet/>
      <dgm:spPr/>
      <dgm:t>
        <a:bodyPr/>
        <a:lstStyle/>
        <a:p>
          <a:endParaRPr lang="en-US"/>
        </a:p>
      </dgm:t>
    </dgm:pt>
    <dgm:pt modelId="{CF798996-D7D0-43D4-8331-15BA570F88FD}" type="sibTrans" cxnId="{EE5474E7-38A2-419A-B422-C11AE48BE619}">
      <dgm:prSet/>
      <dgm:spPr/>
      <dgm:t>
        <a:bodyPr/>
        <a:lstStyle/>
        <a:p>
          <a:endParaRPr lang="en-US"/>
        </a:p>
      </dgm:t>
    </dgm:pt>
    <dgm:pt modelId="{E29C1056-9744-4CF4-B3C7-90ABE6EB9B16}">
      <dgm:prSet/>
      <dgm:spPr/>
      <dgm:t>
        <a:bodyPr/>
        <a:lstStyle/>
        <a:p>
          <a:r>
            <a:rPr lang="en-US"/>
            <a:t>Population de 45 000  pour le secteur de Saint-Georges-de-Sartigan</a:t>
          </a:r>
        </a:p>
      </dgm:t>
    </dgm:pt>
    <dgm:pt modelId="{3B83B5F1-0CFC-4601-96E0-BAC2591620F9}" type="parTrans" cxnId="{F8FC588C-7662-479D-96F2-77D92EFE7ED4}">
      <dgm:prSet/>
      <dgm:spPr/>
      <dgm:t>
        <a:bodyPr/>
        <a:lstStyle/>
        <a:p>
          <a:endParaRPr lang="en-US"/>
        </a:p>
      </dgm:t>
    </dgm:pt>
    <dgm:pt modelId="{FD9B1839-3B81-4668-BC04-30279D5F27A6}" type="sibTrans" cxnId="{F8FC588C-7662-479D-96F2-77D92EFE7ED4}">
      <dgm:prSet/>
      <dgm:spPr/>
      <dgm:t>
        <a:bodyPr/>
        <a:lstStyle/>
        <a:p>
          <a:endParaRPr lang="en-US"/>
        </a:p>
      </dgm:t>
    </dgm:pt>
    <dgm:pt modelId="{D860FB06-5FAD-452B-9359-926D86647093}">
      <dgm:prSet/>
      <dgm:spPr/>
      <dgm:t>
        <a:bodyPr/>
        <a:lstStyle/>
        <a:p>
          <a:r>
            <a:rPr lang="en-US"/>
            <a:t>Population de 7000 pour le secteur de St-Jean-Paul-II</a:t>
          </a:r>
        </a:p>
      </dgm:t>
    </dgm:pt>
    <dgm:pt modelId="{4CD0526F-2D9F-4F55-AEF9-B93C2306A03E}" type="parTrans" cxnId="{754082D5-1FE5-4875-91B5-088BC0CA27AC}">
      <dgm:prSet/>
      <dgm:spPr/>
      <dgm:t>
        <a:bodyPr/>
        <a:lstStyle/>
        <a:p>
          <a:endParaRPr lang="en-US"/>
        </a:p>
      </dgm:t>
    </dgm:pt>
    <dgm:pt modelId="{D1AB63C0-A2F2-4748-BB96-35A8BBD6A256}" type="sibTrans" cxnId="{754082D5-1FE5-4875-91B5-088BC0CA27AC}">
      <dgm:prSet/>
      <dgm:spPr/>
      <dgm:t>
        <a:bodyPr/>
        <a:lstStyle/>
        <a:p>
          <a:endParaRPr lang="en-US"/>
        </a:p>
      </dgm:t>
    </dgm:pt>
    <dgm:pt modelId="{C44665A4-F166-47E4-8F17-ACE57B942974}" type="pres">
      <dgm:prSet presAssocID="{7690BBF2-F238-4B1D-8711-ABE07641D1E8}" presName="vert0" presStyleCnt="0">
        <dgm:presLayoutVars>
          <dgm:dir/>
          <dgm:animOne val="branch"/>
          <dgm:animLvl val="lvl"/>
        </dgm:presLayoutVars>
      </dgm:prSet>
      <dgm:spPr/>
    </dgm:pt>
    <dgm:pt modelId="{EE8269A2-652F-42A9-9669-A3208DEDFF98}" type="pres">
      <dgm:prSet presAssocID="{39A2AC0D-A98B-40CD-818C-F136D98B74AA}" presName="thickLine" presStyleLbl="alignNode1" presStyleIdx="0" presStyleCnt="3"/>
      <dgm:spPr/>
    </dgm:pt>
    <dgm:pt modelId="{B1D99B28-F658-414B-9F4E-59D7051353AB}" type="pres">
      <dgm:prSet presAssocID="{39A2AC0D-A98B-40CD-818C-F136D98B74AA}" presName="horz1" presStyleCnt="0"/>
      <dgm:spPr/>
    </dgm:pt>
    <dgm:pt modelId="{6F1D9A14-F904-46BA-8467-3AEEE2300A6C}" type="pres">
      <dgm:prSet presAssocID="{39A2AC0D-A98B-40CD-818C-F136D98B74AA}" presName="tx1" presStyleLbl="revTx" presStyleIdx="0" presStyleCnt="3"/>
      <dgm:spPr/>
    </dgm:pt>
    <dgm:pt modelId="{2F797883-AD15-4D69-9DE3-F9504E8D9AB9}" type="pres">
      <dgm:prSet presAssocID="{39A2AC0D-A98B-40CD-818C-F136D98B74AA}" presName="vert1" presStyleCnt="0"/>
      <dgm:spPr/>
    </dgm:pt>
    <dgm:pt modelId="{536260ED-D7D1-4530-8A59-C8ED71E17E82}" type="pres">
      <dgm:prSet presAssocID="{E29C1056-9744-4CF4-B3C7-90ABE6EB9B16}" presName="thickLine" presStyleLbl="alignNode1" presStyleIdx="1" presStyleCnt="3"/>
      <dgm:spPr/>
    </dgm:pt>
    <dgm:pt modelId="{C3797EB9-5D2F-49D9-B888-810781BE5C32}" type="pres">
      <dgm:prSet presAssocID="{E29C1056-9744-4CF4-B3C7-90ABE6EB9B16}" presName="horz1" presStyleCnt="0"/>
      <dgm:spPr/>
    </dgm:pt>
    <dgm:pt modelId="{D81304EB-D777-47AD-8E5D-8BAD28AFADF2}" type="pres">
      <dgm:prSet presAssocID="{E29C1056-9744-4CF4-B3C7-90ABE6EB9B16}" presName="tx1" presStyleLbl="revTx" presStyleIdx="1" presStyleCnt="3"/>
      <dgm:spPr/>
    </dgm:pt>
    <dgm:pt modelId="{61624DEC-F6F2-4B92-AFB3-3F3DDF8B2645}" type="pres">
      <dgm:prSet presAssocID="{E29C1056-9744-4CF4-B3C7-90ABE6EB9B16}" presName="vert1" presStyleCnt="0"/>
      <dgm:spPr/>
    </dgm:pt>
    <dgm:pt modelId="{8C5F668A-EE8E-4971-B4A5-951BBE4718C3}" type="pres">
      <dgm:prSet presAssocID="{D860FB06-5FAD-452B-9359-926D86647093}" presName="thickLine" presStyleLbl="alignNode1" presStyleIdx="2" presStyleCnt="3"/>
      <dgm:spPr/>
    </dgm:pt>
    <dgm:pt modelId="{798EC821-219C-4968-85D9-FA426D3106A9}" type="pres">
      <dgm:prSet presAssocID="{D860FB06-5FAD-452B-9359-926D86647093}" presName="horz1" presStyleCnt="0"/>
      <dgm:spPr/>
    </dgm:pt>
    <dgm:pt modelId="{D53744E4-129C-4A27-8B02-AFBF375A3F5E}" type="pres">
      <dgm:prSet presAssocID="{D860FB06-5FAD-452B-9359-926D86647093}" presName="tx1" presStyleLbl="revTx" presStyleIdx="2" presStyleCnt="3"/>
      <dgm:spPr/>
    </dgm:pt>
    <dgm:pt modelId="{33D556C8-4266-4C46-8BF0-284682021C70}" type="pres">
      <dgm:prSet presAssocID="{D860FB06-5FAD-452B-9359-926D86647093}" presName="vert1" presStyleCnt="0"/>
      <dgm:spPr/>
    </dgm:pt>
  </dgm:ptLst>
  <dgm:cxnLst>
    <dgm:cxn modelId="{62A99B24-ECFF-486B-8A98-B0694A0CCB49}" type="presOf" srcId="{39A2AC0D-A98B-40CD-818C-F136D98B74AA}" destId="{6F1D9A14-F904-46BA-8467-3AEEE2300A6C}" srcOrd="0" destOrd="0" presId="urn:microsoft.com/office/officeart/2008/layout/LinedList"/>
    <dgm:cxn modelId="{163EDF25-E037-4A82-AD18-459422CEB4C5}" type="presOf" srcId="{7690BBF2-F238-4B1D-8711-ABE07641D1E8}" destId="{C44665A4-F166-47E4-8F17-ACE57B942974}" srcOrd="0" destOrd="0" presId="urn:microsoft.com/office/officeart/2008/layout/LinedList"/>
    <dgm:cxn modelId="{1BDE9561-CCD3-403B-AD8C-D907D5276ACF}" type="presOf" srcId="{E29C1056-9744-4CF4-B3C7-90ABE6EB9B16}" destId="{D81304EB-D777-47AD-8E5D-8BAD28AFADF2}" srcOrd="0" destOrd="0" presId="urn:microsoft.com/office/officeart/2008/layout/LinedList"/>
    <dgm:cxn modelId="{63498B73-725C-4429-949C-BCA47F47F21B}" type="presOf" srcId="{D860FB06-5FAD-452B-9359-926D86647093}" destId="{D53744E4-129C-4A27-8B02-AFBF375A3F5E}" srcOrd="0" destOrd="0" presId="urn:microsoft.com/office/officeart/2008/layout/LinedList"/>
    <dgm:cxn modelId="{F8FC588C-7662-479D-96F2-77D92EFE7ED4}" srcId="{7690BBF2-F238-4B1D-8711-ABE07641D1E8}" destId="{E29C1056-9744-4CF4-B3C7-90ABE6EB9B16}" srcOrd="1" destOrd="0" parTransId="{3B83B5F1-0CFC-4601-96E0-BAC2591620F9}" sibTransId="{FD9B1839-3B81-4668-BC04-30279D5F27A6}"/>
    <dgm:cxn modelId="{754082D5-1FE5-4875-91B5-088BC0CA27AC}" srcId="{7690BBF2-F238-4B1D-8711-ABE07641D1E8}" destId="{D860FB06-5FAD-452B-9359-926D86647093}" srcOrd="2" destOrd="0" parTransId="{4CD0526F-2D9F-4F55-AEF9-B93C2306A03E}" sibTransId="{D1AB63C0-A2F2-4748-BB96-35A8BBD6A256}"/>
    <dgm:cxn modelId="{EE5474E7-38A2-419A-B422-C11AE48BE619}" srcId="{7690BBF2-F238-4B1D-8711-ABE07641D1E8}" destId="{39A2AC0D-A98B-40CD-818C-F136D98B74AA}" srcOrd="0" destOrd="0" parTransId="{E6645084-90A0-4550-8B0B-284D824ACA17}" sibTransId="{CF798996-D7D0-43D4-8331-15BA570F88FD}"/>
    <dgm:cxn modelId="{22E94377-EED4-4FE1-919D-F6678FC864FB}" type="presParOf" srcId="{C44665A4-F166-47E4-8F17-ACE57B942974}" destId="{EE8269A2-652F-42A9-9669-A3208DEDFF98}" srcOrd="0" destOrd="0" presId="urn:microsoft.com/office/officeart/2008/layout/LinedList"/>
    <dgm:cxn modelId="{49C676B5-A610-4B54-BE77-39F60CD97F85}" type="presParOf" srcId="{C44665A4-F166-47E4-8F17-ACE57B942974}" destId="{B1D99B28-F658-414B-9F4E-59D7051353AB}" srcOrd="1" destOrd="0" presId="urn:microsoft.com/office/officeart/2008/layout/LinedList"/>
    <dgm:cxn modelId="{BB6497C9-7F83-42BD-BEF4-B9A32DC4E8F3}" type="presParOf" srcId="{B1D99B28-F658-414B-9F4E-59D7051353AB}" destId="{6F1D9A14-F904-46BA-8467-3AEEE2300A6C}" srcOrd="0" destOrd="0" presId="urn:microsoft.com/office/officeart/2008/layout/LinedList"/>
    <dgm:cxn modelId="{C29C0008-0129-46FB-A9FB-F8B5DD1EB9CC}" type="presParOf" srcId="{B1D99B28-F658-414B-9F4E-59D7051353AB}" destId="{2F797883-AD15-4D69-9DE3-F9504E8D9AB9}" srcOrd="1" destOrd="0" presId="urn:microsoft.com/office/officeart/2008/layout/LinedList"/>
    <dgm:cxn modelId="{51177259-514D-4020-95BF-6F488AF9D5E5}" type="presParOf" srcId="{C44665A4-F166-47E4-8F17-ACE57B942974}" destId="{536260ED-D7D1-4530-8A59-C8ED71E17E82}" srcOrd="2" destOrd="0" presId="urn:microsoft.com/office/officeart/2008/layout/LinedList"/>
    <dgm:cxn modelId="{EA5F35E0-5653-4E37-998E-0E5EC9C40958}" type="presParOf" srcId="{C44665A4-F166-47E4-8F17-ACE57B942974}" destId="{C3797EB9-5D2F-49D9-B888-810781BE5C32}" srcOrd="3" destOrd="0" presId="urn:microsoft.com/office/officeart/2008/layout/LinedList"/>
    <dgm:cxn modelId="{EBB36BA4-2C47-469C-AC8C-ED00E6827BA4}" type="presParOf" srcId="{C3797EB9-5D2F-49D9-B888-810781BE5C32}" destId="{D81304EB-D777-47AD-8E5D-8BAD28AFADF2}" srcOrd="0" destOrd="0" presId="urn:microsoft.com/office/officeart/2008/layout/LinedList"/>
    <dgm:cxn modelId="{955F9046-BE94-4E45-BB62-5D5AF486921C}" type="presParOf" srcId="{C3797EB9-5D2F-49D9-B888-810781BE5C32}" destId="{61624DEC-F6F2-4B92-AFB3-3F3DDF8B2645}" srcOrd="1" destOrd="0" presId="urn:microsoft.com/office/officeart/2008/layout/LinedList"/>
    <dgm:cxn modelId="{F73E8B53-9990-47DE-911B-092E0E017953}" type="presParOf" srcId="{C44665A4-F166-47E4-8F17-ACE57B942974}" destId="{8C5F668A-EE8E-4971-B4A5-951BBE4718C3}" srcOrd="4" destOrd="0" presId="urn:microsoft.com/office/officeart/2008/layout/LinedList"/>
    <dgm:cxn modelId="{FAD309F7-B392-4598-AA09-24B8E73CC7C2}" type="presParOf" srcId="{C44665A4-F166-47E4-8F17-ACE57B942974}" destId="{798EC821-219C-4968-85D9-FA426D3106A9}" srcOrd="5" destOrd="0" presId="urn:microsoft.com/office/officeart/2008/layout/LinedList"/>
    <dgm:cxn modelId="{5333C678-DA7E-4503-8076-0055B7F2F688}" type="presParOf" srcId="{798EC821-219C-4968-85D9-FA426D3106A9}" destId="{D53744E4-129C-4A27-8B02-AFBF375A3F5E}" srcOrd="0" destOrd="0" presId="urn:microsoft.com/office/officeart/2008/layout/LinedList"/>
    <dgm:cxn modelId="{564911B6-1CA2-4670-B8A0-171B4E62DFA9}" type="presParOf" srcId="{798EC821-219C-4968-85D9-FA426D3106A9}" destId="{33D556C8-4266-4C46-8BF0-284682021C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95C17-5F39-4F9A-AAB5-C51EE713E2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3C4978-E96A-4707-A52F-CCF2F6C7A49B}">
      <dgm:prSet/>
      <dgm:spPr/>
      <dgm:t>
        <a:bodyPr/>
        <a:lstStyle/>
        <a:p>
          <a:pPr>
            <a:defRPr cap="all"/>
          </a:pPr>
          <a:r>
            <a:rPr lang="en-US"/>
            <a:t>Personne-responsable du projet: Rachel Aubé</a:t>
          </a:r>
        </a:p>
      </dgm:t>
    </dgm:pt>
    <dgm:pt modelId="{F32CFF68-2BCF-40C3-9024-E775914337BE}" type="parTrans" cxnId="{D05F767D-EE78-4060-9CDB-0FBA870E14EB}">
      <dgm:prSet/>
      <dgm:spPr/>
      <dgm:t>
        <a:bodyPr/>
        <a:lstStyle/>
        <a:p>
          <a:endParaRPr lang="en-US"/>
        </a:p>
      </dgm:t>
    </dgm:pt>
    <dgm:pt modelId="{024F838C-89C8-4389-BB24-79A38BB2FC75}" type="sibTrans" cxnId="{D05F767D-EE78-4060-9CDB-0FBA870E14EB}">
      <dgm:prSet/>
      <dgm:spPr/>
      <dgm:t>
        <a:bodyPr/>
        <a:lstStyle/>
        <a:p>
          <a:endParaRPr lang="en-US"/>
        </a:p>
      </dgm:t>
    </dgm:pt>
    <dgm:pt modelId="{2F8F251D-92C4-4AA7-9CCA-9159398C270E}">
      <dgm:prSet/>
      <dgm:spPr/>
      <dgm:t>
        <a:bodyPr/>
        <a:lstStyle/>
        <a:p>
          <a:pPr>
            <a:defRPr cap="all"/>
          </a:pPr>
          <a:r>
            <a:rPr lang="en-US"/>
            <a:t>Personne-lien avec l’équipe pastorale: Denis Vallée</a:t>
          </a:r>
        </a:p>
      </dgm:t>
    </dgm:pt>
    <dgm:pt modelId="{80001AA7-D795-4287-85B0-AC8EBF78C5DC}" type="parTrans" cxnId="{0A7C303D-B0A9-49F8-971F-A1D35C904CBD}">
      <dgm:prSet/>
      <dgm:spPr/>
      <dgm:t>
        <a:bodyPr/>
        <a:lstStyle/>
        <a:p>
          <a:endParaRPr lang="en-US"/>
        </a:p>
      </dgm:t>
    </dgm:pt>
    <dgm:pt modelId="{306A7838-5BB2-4F65-8FCD-9CF24859401B}" type="sibTrans" cxnId="{0A7C303D-B0A9-49F8-971F-A1D35C904CBD}">
      <dgm:prSet/>
      <dgm:spPr/>
      <dgm:t>
        <a:bodyPr/>
        <a:lstStyle/>
        <a:p>
          <a:endParaRPr lang="en-US"/>
        </a:p>
      </dgm:t>
    </dgm:pt>
    <dgm:pt modelId="{96CECCED-ED88-4484-80EA-0DF53D9484BA}" type="pres">
      <dgm:prSet presAssocID="{0D295C17-5F39-4F9A-AAB5-C51EE713E2E6}" presName="root" presStyleCnt="0">
        <dgm:presLayoutVars>
          <dgm:dir/>
          <dgm:resizeHandles val="exact"/>
        </dgm:presLayoutVars>
      </dgm:prSet>
      <dgm:spPr/>
    </dgm:pt>
    <dgm:pt modelId="{F881E050-9CC5-46C0-A672-953DEB15E0E6}" type="pres">
      <dgm:prSet presAssocID="{0C3C4978-E96A-4707-A52F-CCF2F6C7A49B}" presName="compNode" presStyleCnt="0"/>
      <dgm:spPr/>
    </dgm:pt>
    <dgm:pt modelId="{49EBAA2B-4DB9-4B86-8CA4-AD8A5E578F02}" type="pres">
      <dgm:prSet presAssocID="{0C3C4978-E96A-4707-A52F-CCF2F6C7A49B}" presName="iconBgRect" presStyleLbl="bgShp" presStyleIdx="0" presStyleCnt="2"/>
      <dgm:spPr/>
    </dgm:pt>
    <dgm:pt modelId="{0880A9F2-FCA8-4B33-9CFF-666E2304B179}" type="pres">
      <dgm:prSet presAssocID="{0C3C4978-E96A-4707-A52F-CCF2F6C7A4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12FE9AB-4CDF-41D5-A6B6-DE8CCE970EA7}" type="pres">
      <dgm:prSet presAssocID="{0C3C4978-E96A-4707-A52F-CCF2F6C7A49B}" presName="spaceRect" presStyleCnt="0"/>
      <dgm:spPr/>
    </dgm:pt>
    <dgm:pt modelId="{89365BB6-3EB2-4D90-9FE6-E83662E69909}" type="pres">
      <dgm:prSet presAssocID="{0C3C4978-E96A-4707-A52F-CCF2F6C7A49B}" presName="textRect" presStyleLbl="revTx" presStyleIdx="0" presStyleCnt="2">
        <dgm:presLayoutVars>
          <dgm:chMax val="1"/>
          <dgm:chPref val="1"/>
        </dgm:presLayoutVars>
      </dgm:prSet>
      <dgm:spPr/>
    </dgm:pt>
    <dgm:pt modelId="{82745123-87C5-4E70-8BB5-F7D4809BE6F8}" type="pres">
      <dgm:prSet presAssocID="{024F838C-89C8-4389-BB24-79A38BB2FC75}" presName="sibTrans" presStyleCnt="0"/>
      <dgm:spPr/>
    </dgm:pt>
    <dgm:pt modelId="{3CDD5F4F-E4E2-49B4-A9F1-E55FFA0257A4}" type="pres">
      <dgm:prSet presAssocID="{2F8F251D-92C4-4AA7-9CCA-9159398C270E}" presName="compNode" presStyleCnt="0"/>
      <dgm:spPr/>
    </dgm:pt>
    <dgm:pt modelId="{21B6B780-A7F0-42C0-8AFB-F6F1F68D7918}" type="pres">
      <dgm:prSet presAssocID="{2F8F251D-92C4-4AA7-9CCA-9159398C270E}" presName="iconBgRect" presStyleLbl="bgShp" presStyleIdx="1" presStyleCnt="2"/>
      <dgm:spPr/>
    </dgm:pt>
    <dgm:pt modelId="{F425EE6B-1873-4DB5-BFF1-2043F759A5FE}" type="pres">
      <dgm:prSet presAssocID="{2F8F251D-92C4-4AA7-9CCA-9159398C27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20ECFC4-9E11-4C5F-A133-2BF85FF30D03}" type="pres">
      <dgm:prSet presAssocID="{2F8F251D-92C4-4AA7-9CCA-9159398C270E}" presName="spaceRect" presStyleCnt="0"/>
      <dgm:spPr/>
    </dgm:pt>
    <dgm:pt modelId="{59D7F49E-CE69-442B-8475-8547E108572A}" type="pres">
      <dgm:prSet presAssocID="{2F8F251D-92C4-4AA7-9CCA-9159398C27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D9B0036-12E5-4177-8A44-7E955C6860D7}" type="presOf" srcId="{0D295C17-5F39-4F9A-AAB5-C51EE713E2E6}" destId="{96CECCED-ED88-4484-80EA-0DF53D9484BA}" srcOrd="0" destOrd="0" presId="urn:microsoft.com/office/officeart/2018/5/layout/IconCircleLabelList"/>
    <dgm:cxn modelId="{0A7C303D-B0A9-49F8-971F-A1D35C904CBD}" srcId="{0D295C17-5F39-4F9A-AAB5-C51EE713E2E6}" destId="{2F8F251D-92C4-4AA7-9CCA-9159398C270E}" srcOrd="1" destOrd="0" parTransId="{80001AA7-D795-4287-85B0-AC8EBF78C5DC}" sibTransId="{306A7838-5BB2-4F65-8FCD-9CF24859401B}"/>
    <dgm:cxn modelId="{D05F767D-EE78-4060-9CDB-0FBA870E14EB}" srcId="{0D295C17-5F39-4F9A-AAB5-C51EE713E2E6}" destId="{0C3C4978-E96A-4707-A52F-CCF2F6C7A49B}" srcOrd="0" destOrd="0" parTransId="{F32CFF68-2BCF-40C3-9024-E775914337BE}" sibTransId="{024F838C-89C8-4389-BB24-79A38BB2FC75}"/>
    <dgm:cxn modelId="{515D489A-DBF2-4BDE-B097-29697DBEA698}" type="presOf" srcId="{2F8F251D-92C4-4AA7-9CCA-9159398C270E}" destId="{59D7F49E-CE69-442B-8475-8547E108572A}" srcOrd="0" destOrd="0" presId="urn:microsoft.com/office/officeart/2018/5/layout/IconCircleLabelList"/>
    <dgm:cxn modelId="{32A06DD1-1E7A-4441-B575-7CD9D3699020}" type="presOf" srcId="{0C3C4978-E96A-4707-A52F-CCF2F6C7A49B}" destId="{89365BB6-3EB2-4D90-9FE6-E83662E69909}" srcOrd="0" destOrd="0" presId="urn:microsoft.com/office/officeart/2018/5/layout/IconCircleLabelList"/>
    <dgm:cxn modelId="{AD9B91D0-0473-4DE4-862D-B721FB237721}" type="presParOf" srcId="{96CECCED-ED88-4484-80EA-0DF53D9484BA}" destId="{F881E050-9CC5-46C0-A672-953DEB15E0E6}" srcOrd="0" destOrd="0" presId="urn:microsoft.com/office/officeart/2018/5/layout/IconCircleLabelList"/>
    <dgm:cxn modelId="{CFADD17F-CBD4-40A0-BB06-BA4BAC36BEB0}" type="presParOf" srcId="{F881E050-9CC5-46C0-A672-953DEB15E0E6}" destId="{49EBAA2B-4DB9-4B86-8CA4-AD8A5E578F02}" srcOrd="0" destOrd="0" presId="urn:microsoft.com/office/officeart/2018/5/layout/IconCircleLabelList"/>
    <dgm:cxn modelId="{FF83AA8E-A08D-47BA-A5C4-CCBAD582A170}" type="presParOf" srcId="{F881E050-9CC5-46C0-A672-953DEB15E0E6}" destId="{0880A9F2-FCA8-4B33-9CFF-666E2304B179}" srcOrd="1" destOrd="0" presId="urn:microsoft.com/office/officeart/2018/5/layout/IconCircleLabelList"/>
    <dgm:cxn modelId="{1E7C7D34-BBFB-4F72-B052-62D6C3B3D17C}" type="presParOf" srcId="{F881E050-9CC5-46C0-A672-953DEB15E0E6}" destId="{D12FE9AB-4CDF-41D5-A6B6-DE8CCE970EA7}" srcOrd="2" destOrd="0" presId="urn:microsoft.com/office/officeart/2018/5/layout/IconCircleLabelList"/>
    <dgm:cxn modelId="{3BE208D1-CFEB-4E66-AEDE-40DA61584278}" type="presParOf" srcId="{F881E050-9CC5-46C0-A672-953DEB15E0E6}" destId="{89365BB6-3EB2-4D90-9FE6-E83662E69909}" srcOrd="3" destOrd="0" presId="urn:microsoft.com/office/officeart/2018/5/layout/IconCircleLabelList"/>
    <dgm:cxn modelId="{74E7014D-24AE-4D89-B0A8-8AA1361A3E60}" type="presParOf" srcId="{96CECCED-ED88-4484-80EA-0DF53D9484BA}" destId="{82745123-87C5-4E70-8BB5-F7D4809BE6F8}" srcOrd="1" destOrd="0" presId="urn:microsoft.com/office/officeart/2018/5/layout/IconCircleLabelList"/>
    <dgm:cxn modelId="{8197561F-5400-443F-BBAD-43214DA05C75}" type="presParOf" srcId="{96CECCED-ED88-4484-80EA-0DF53D9484BA}" destId="{3CDD5F4F-E4E2-49B4-A9F1-E55FFA0257A4}" srcOrd="2" destOrd="0" presId="urn:microsoft.com/office/officeart/2018/5/layout/IconCircleLabelList"/>
    <dgm:cxn modelId="{2E21BA25-9557-4850-B454-6A4C5BE6C402}" type="presParOf" srcId="{3CDD5F4F-E4E2-49B4-A9F1-E55FFA0257A4}" destId="{21B6B780-A7F0-42C0-8AFB-F6F1F68D7918}" srcOrd="0" destOrd="0" presId="urn:microsoft.com/office/officeart/2018/5/layout/IconCircleLabelList"/>
    <dgm:cxn modelId="{F91BB00A-3262-4729-AB5D-790867650C31}" type="presParOf" srcId="{3CDD5F4F-E4E2-49B4-A9F1-E55FFA0257A4}" destId="{F425EE6B-1873-4DB5-BFF1-2043F759A5FE}" srcOrd="1" destOrd="0" presId="urn:microsoft.com/office/officeart/2018/5/layout/IconCircleLabelList"/>
    <dgm:cxn modelId="{C5A0786C-0138-46AE-81A9-52F7DEFC87C7}" type="presParOf" srcId="{3CDD5F4F-E4E2-49B4-A9F1-E55FFA0257A4}" destId="{620ECFC4-9E11-4C5F-A133-2BF85FF30D03}" srcOrd="2" destOrd="0" presId="urn:microsoft.com/office/officeart/2018/5/layout/IconCircleLabelList"/>
    <dgm:cxn modelId="{E5C7EAC3-823E-49BF-AB1C-F09270258238}" type="presParOf" srcId="{3CDD5F4F-E4E2-49B4-A9F1-E55FFA0257A4}" destId="{59D7F49E-CE69-442B-8475-8547E10857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74C9FA-6F4B-4138-93DE-3913B2BDC3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5239FD-5E3D-494F-9E1C-507E11D123E9}">
      <dgm:prSet/>
      <dgm:spPr/>
      <dgm:t>
        <a:bodyPr/>
        <a:lstStyle/>
        <a:p>
          <a:pPr>
            <a:defRPr cap="all"/>
          </a:pPr>
          <a:r>
            <a:rPr lang="en-US"/>
            <a:t>Les besoins du client</a:t>
          </a:r>
        </a:p>
      </dgm:t>
    </dgm:pt>
    <dgm:pt modelId="{225851F4-45FD-41B9-928F-6865E0B20141}" type="parTrans" cxnId="{8F51AE5C-7340-4D5C-A8C6-39E1602FC432}">
      <dgm:prSet/>
      <dgm:spPr/>
      <dgm:t>
        <a:bodyPr/>
        <a:lstStyle/>
        <a:p>
          <a:endParaRPr lang="en-US"/>
        </a:p>
      </dgm:t>
    </dgm:pt>
    <dgm:pt modelId="{66B09C7C-1134-4100-A05E-BDF8AE74A77E}" type="sibTrans" cxnId="{8F51AE5C-7340-4D5C-A8C6-39E1602FC432}">
      <dgm:prSet/>
      <dgm:spPr/>
      <dgm:t>
        <a:bodyPr/>
        <a:lstStyle/>
        <a:p>
          <a:endParaRPr lang="en-US"/>
        </a:p>
      </dgm:t>
    </dgm:pt>
    <dgm:pt modelId="{C86636C8-7CAC-4FD8-9F54-1EAAC4632B80}">
      <dgm:prSet/>
      <dgm:spPr/>
      <dgm:t>
        <a:bodyPr/>
        <a:lstStyle/>
        <a:p>
          <a:pPr>
            <a:defRPr cap="all"/>
          </a:pPr>
          <a:r>
            <a:rPr lang="en-US"/>
            <a:t>Le but du projet</a:t>
          </a:r>
        </a:p>
      </dgm:t>
    </dgm:pt>
    <dgm:pt modelId="{1799FC90-43F7-4E64-8658-D27126446AB4}" type="parTrans" cxnId="{4B0F2EA1-3D1B-40DF-B95A-70610DDA0752}">
      <dgm:prSet/>
      <dgm:spPr/>
      <dgm:t>
        <a:bodyPr/>
        <a:lstStyle/>
        <a:p>
          <a:endParaRPr lang="en-US"/>
        </a:p>
      </dgm:t>
    </dgm:pt>
    <dgm:pt modelId="{AB5BF6C8-13D8-45B5-B77E-CD5405EBA346}" type="sibTrans" cxnId="{4B0F2EA1-3D1B-40DF-B95A-70610DDA0752}">
      <dgm:prSet/>
      <dgm:spPr/>
      <dgm:t>
        <a:bodyPr/>
        <a:lstStyle/>
        <a:p>
          <a:endParaRPr lang="en-US"/>
        </a:p>
      </dgm:t>
    </dgm:pt>
    <dgm:pt modelId="{AF862356-5776-48F8-8652-052785B87A78}">
      <dgm:prSet/>
      <dgm:spPr/>
      <dgm:t>
        <a:bodyPr/>
        <a:lstStyle/>
        <a:p>
          <a:pPr>
            <a:defRPr cap="all"/>
          </a:pPr>
          <a:r>
            <a:rPr lang="en-US"/>
            <a:t>Les fonctionnalités désirés au départ</a:t>
          </a:r>
        </a:p>
      </dgm:t>
    </dgm:pt>
    <dgm:pt modelId="{0FB39076-2FEC-4314-BBCA-B9A53D32CB66}" type="parTrans" cxnId="{7CED6159-0F57-4A4C-BDE0-0525173A6CBB}">
      <dgm:prSet/>
      <dgm:spPr/>
      <dgm:t>
        <a:bodyPr/>
        <a:lstStyle/>
        <a:p>
          <a:endParaRPr lang="en-US"/>
        </a:p>
      </dgm:t>
    </dgm:pt>
    <dgm:pt modelId="{988B43CB-F81A-4606-B7A1-03EA2AFE5DE3}" type="sibTrans" cxnId="{7CED6159-0F57-4A4C-BDE0-0525173A6CBB}">
      <dgm:prSet/>
      <dgm:spPr/>
      <dgm:t>
        <a:bodyPr/>
        <a:lstStyle/>
        <a:p>
          <a:endParaRPr lang="en-US"/>
        </a:p>
      </dgm:t>
    </dgm:pt>
    <dgm:pt modelId="{E34F436F-36C2-47F5-99E1-E55AFDCB201C}" type="pres">
      <dgm:prSet presAssocID="{8374C9FA-6F4B-4138-93DE-3913B2BDC35E}" presName="root" presStyleCnt="0">
        <dgm:presLayoutVars>
          <dgm:dir/>
          <dgm:resizeHandles val="exact"/>
        </dgm:presLayoutVars>
      </dgm:prSet>
      <dgm:spPr/>
    </dgm:pt>
    <dgm:pt modelId="{030BC53E-B185-43E2-B65C-B4D2BF751BC1}" type="pres">
      <dgm:prSet presAssocID="{EB5239FD-5E3D-494F-9E1C-507E11D123E9}" presName="compNode" presStyleCnt="0"/>
      <dgm:spPr/>
    </dgm:pt>
    <dgm:pt modelId="{9B49A825-A12D-43FB-AD31-32D11F5CBECF}" type="pres">
      <dgm:prSet presAssocID="{EB5239FD-5E3D-494F-9E1C-507E11D123E9}" presName="iconBgRect" presStyleLbl="bgShp" presStyleIdx="0" presStyleCnt="3"/>
      <dgm:spPr/>
    </dgm:pt>
    <dgm:pt modelId="{4EC3014E-CCB4-4463-975D-F2E41AAB4A12}" type="pres">
      <dgm:prSet presAssocID="{EB5239FD-5E3D-494F-9E1C-507E11D12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23CFF77-2928-465E-900B-B68352F85BD2}" type="pres">
      <dgm:prSet presAssocID="{EB5239FD-5E3D-494F-9E1C-507E11D123E9}" presName="spaceRect" presStyleCnt="0"/>
      <dgm:spPr/>
    </dgm:pt>
    <dgm:pt modelId="{E0D86816-39E9-4EA9-9E2E-006EF27B47E8}" type="pres">
      <dgm:prSet presAssocID="{EB5239FD-5E3D-494F-9E1C-507E11D123E9}" presName="textRect" presStyleLbl="revTx" presStyleIdx="0" presStyleCnt="3">
        <dgm:presLayoutVars>
          <dgm:chMax val="1"/>
          <dgm:chPref val="1"/>
        </dgm:presLayoutVars>
      </dgm:prSet>
      <dgm:spPr/>
    </dgm:pt>
    <dgm:pt modelId="{99F7D887-F39E-4DC9-A17D-F819EA594497}" type="pres">
      <dgm:prSet presAssocID="{66B09C7C-1134-4100-A05E-BDF8AE74A77E}" presName="sibTrans" presStyleCnt="0"/>
      <dgm:spPr/>
    </dgm:pt>
    <dgm:pt modelId="{3F21A8A5-E81A-4E9F-9E3D-1CFD734F428A}" type="pres">
      <dgm:prSet presAssocID="{C86636C8-7CAC-4FD8-9F54-1EAAC4632B80}" presName="compNode" presStyleCnt="0"/>
      <dgm:spPr/>
    </dgm:pt>
    <dgm:pt modelId="{6CC078E7-7BAF-4BFC-AC1C-F26A0CAB49AA}" type="pres">
      <dgm:prSet presAssocID="{C86636C8-7CAC-4FD8-9F54-1EAAC4632B80}" presName="iconBgRect" presStyleLbl="bgShp" presStyleIdx="1" presStyleCnt="3"/>
      <dgm:spPr/>
    </dgm:pt>
    <dgm:pt modelId="{654A0C36-CB82-4179-A790-0E3D29843BD4}" type="pres">
      <dgm:prSet presAssocID="{C86636C8-7CAC-4FD8-9F54-1EAAC4632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D3C74FC-CAAC-4C12-8779-9C8C814896D5}" type="pres">
      <dgm:prSet presAssocID="{C86636C8-7CAC-4FD8-9F54-1EAAC4632B80}" presName="spaceRect" presStyleCnt="0"/>
      <dgm:spPr/>
    </dgm:pt>
    <dgm:pt modelId="{D9D2BBF5-5EF7-42B5-BE58-D2DC0193E3A2}" type="pres">
      <dgm:prSet presAssocID="{C86636C8-7CAC-4FD8-9F54-1EAAC4632B80}" presName="textRect" presStyleLbl="revTx" presStyleIdx="1" presStyleCnt="3">
        <dgm:presLayoutVars>
          <dgm:chMax val="1"/>
          <dgm:chPref val="1"/>
        </dgm:presLayoutVars>
      </dgm:prSet>
      <dgm:spPr/>
    </dgm:pt>
    <dgm:pt modelId="{5716E47C-7ACC-4A57-B033-77FD87B99C66}" type="pres">
      <dgm:prSet presAssocID="{AB5BF6C8-13D8-45B5-B77E-CD5405EBA346}" presName="sibTrans" presStyleCnt="0"/>
      <dgm:spPr/>
    </dgm:pt>
    <dgm:pt modelId="{AEF76542-D241-4D0E-8FB6-9498F392AADD}" type="pres">
      <dgm:prSet presAssocID="{AF862356-5776-48F8-8652-052785B87A78}" presName="compNode" presStyleCnt="0"/>
      <dgm:spPr/>
    </dgm:pt>
    <dgm:pt modelId="{52D65342-00FC-4DBE-8550-9CD5A412FD62}" type="pres">
      <dgm:prSet presAssocID="{AF862356-5776-48F8-8652-052785B87A78}" presName="iconBgRect" presStyleLbl="bgShp" presStyleIdx="2" presStyleCnt="3"/>
      <dgm:spPr/>
    </dgm:pt>
    <dgm:pt modelId="{BCA058A2-AB8A-4CF3-AC95-FB1F43B7D858}" type="pres">
      <dgm:prSet presAssocID="{AF862356-5776-48F8-8652-052785B87A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752C6B-F4AA-4BE3-8896-857E33797A04}" type="pres">
      <dgm:prSet presAssocID="{AF862356-5776-48F8-8652-052785B87A78}" presName="spaceRect" presStyleCnt="0"/>
      <dgm:spPr/>
    </dgm:pt>
    <dgm:pt modelId="{23460F64-427B-4605-9A2D-40548DBF20ED}" type="pres">
      <dgm:prSet presAssocID="{AF862356-5776-48F8-8652-052785B87A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7BDD29-51D5-4876-ACAD-0C8B25DA3571}" type="presOf" srcId="{C86636C8-7CAC-4FD8-9F54-1EAAC4632B80}" destId="{D9D2BBF5-5EF7-42B5-BE58-D2DC0193E3A2}" srcOrd="0" destOrd="0" presId="urn:microsoft.com/office/officeart/2018/5/layout/IconCircleLabelList"/>
    <dgm:cxn modelId="{C855402F-AF05-466E-B0AE-D6C71909428E}" type="presOf" srcId="{EB5239FD-5E3D-494F-9E1C-507E11D123E9}" destId="{E0D86816-39E9-4EA9-9E2E-006EF27B47E8}" srcOrd="0" destOrd="0" presId="urn:microsoft.com/office/officeart/2018/5/layout/IconCircleLabelList"/>
    <dgm:cxn modelId="{8F51AE5C-7340-4D5C-A8C6-39E1602FC432}" srcId="{8374C9FA-6F4B-4138-93DE-3913B2BDC35E}" destId="{EB5239FD-5E3D-494F-9E1C-507E11D123E9}" srcOrd="0" destOrd="0" parTransId="{225851F4-45FD-41B9-928F-6865E0B20141}" sibTransId="{66B09C7C-1134-4100-A05E-BDF8AE74A77E}"/>
    <dgm:cxn modelId="{7CED6159-0F57-4A4C-BDE0-0525173A6CBB}" srcId="{8374C9FA-6F4B-4138-93DE-3913B2BDC35E}" destId="{AF862356-5776-48F8-8652-052785B87A78}" srcOrd="2" destOrd="0" parTransId="{0FB39076-2FEC-4314-BBCA-B9A53D32CB66}" sibTransId="{988B43CB-F81A-4606-B7A1-03EA2AFE5DE3}"/>
    <dgm:cxn modelId="{4B0F2EA1-3D1B-40DF-B95A-70610DDA0752}" srcId="{8374C9FA-6F4B-4138-93DE-3913B2BDC35E}" destId="{C86636C8-7CAC-4FD8-9F54-1EAAC4632B80}" srcOrd="1" destOrd="0" parTransId="{1799FC90-43F7-4E64-8658-D27126446AB4}" sibTransId="{AB5BF6C8-13D8-45B5-B77E-CD5405EBA346}"/>
    <dgm:cxn modelId="{7F3C58AF-32E2-4FC5-9FA1-1936FCDF6FFE}" type="presOf" srcId="{8374C9FA-6F4B-4138-93DE-3913B2BDC35E}" destId="{E34F436F-36C2-47F5-99E1-E55AFDCB201C}" srcOrd="0" destOrd="0" presId="urn:microsoft.com/office/officeart/2018/5/layout/IconCircleLabelList"/>
    <dgm:cxn modelId="{07EB5ECF-6BE4-4F13-B181-B3BA27575EDB}" type="presOf" srcId="{AF862356-5776-48F8-8652-052785B87A78}" destId="{23460F64-427B-4605-9A2D-40548DBF20ED}" srcOrd="0" destOrd="0" presId="urn:microsoft.com/office/officeart/2018/5/layout/IconCircleLabelList"/>
    <dgm:cxn modelId="{9549D838-6640-48E5-899A-9ADB9D9FD9C8}" type="presParOf" srcId="{E34F436F-36C2-47F5-99E1-E55AFDCB201C}" destId="{030BC53E-B185-43E2-B65C-B4D2BF751BC1}" srcOrd="0" destOrd="0" presId="urn:microsoft.com/office/officeart/2018/5/layout/IconCircleLabelList"/>
    <dgm:cxn modelId="{5D47441E-EC16-40CA-8E6D-A3BE0362E16F}" type="presParOf" srcId="{030BC53E-B185-43E2-B65C-B4D2BF751BC1}" destId="{9B49A825-A12D-43FB-AD31-32D11F5CBECF}" srcOrd="0" destOrd="0" presId="urn:microsoft.com/office/officeart/2018/5/layout/IconCircleLabelList"/>
    <dgm:cxn modelId="{563159A1-E3E3-4886-910C-29A240B7541E}" type="presParOf" srcId="{030BC53E-B185-43E2-B65C-B4D2BF751BC1}" destId="{4EC3014E-CCB4-4463-975D-F2E41AAB4A12}" srcOrd="1" destOrd="0" presId="urn:microsoft.com/office/officeart/2018/5/layout/IconCircleLabelList"/>
    <dgm:cxn modelId="{5350A3DE-CFB8-4EC0-B79C-5260CE333FFF}" type="presParOf" srcId="{030BC53E-B185-43E2-B65C-B4D2BF751BC1}" destId="{823CFF77-2928-465E-900B-B68352F85BD2}" srcOrd="2" destOrd="0" presId="urn:microsoft.com/office/officeart/2018/5/layout/IconCircleLabelList"/>
    <dgm:cxn modelId="{99732443-EE63-4603-B1E0-71799E39BFF2}" type="presParOf" srcId="{030BC53E-B185-43E2-B65C-B4D2BF751BC1}" destId="{E0D86816-39E9-4EA9-9E2E-006EF27B47E8}" srcOrd="3" destOrd="0" presId="urn:microsoft.com/office/officeart/2018/5/layout/IconCircleLabelList"/>
    <dgm:cxn modelId="{92410FF0-15C7-42F6-ACC0-5CC3D6B1261A}" type="presParOf" srcId="{E34F436F-36C2-47F5-99E1-E55AFDCB201C}" destId="{99F7D887-F39E-4DC9-A17D-F819EA594497}" srcOrd="1" destOrd="0" presId="urn:microsoft.com/office/officeart/2018/5/layout/IconCircleLabelList"/>
    <dgm:cxn modelId="{63813927-B88D-453A-A972-8AA6521E51D7}" type="presParOf" srcId="{E34F436F-36C2-47F5-99E1-E55AFDCB201C}" destId="{3F21A8A5-E81A-4E9F-9E3D-1CFD734F428A}" srcOrd="2" destOrd="0" presId="urn:microsoft.com/office/officeart/2018/5/layout/IconCircleLabelList"/>
    <dgm:cxn modelId="{E4842395-DCFA-4E7B-AC7A-142C5BC2C42D}" type="presParOf" srcId="{3F21A8A5-E81A-4E9F-9E3D-1CFD734F428A}" destId="{6CC078E7-7BAF-4BFC-AC1C-F26A0CAB49AA}" srcOrd="0" destOrd="0" presId="urn:microsoft.com/office/officeart/2018/5/layout/IconCircleLabelList"/>
    <dgm:cxn modelId="{C6977154-3873-46AF-83BB-EE8F1A90BAE2}" type="presParOf" srcId="{3F21A8A5-E81A-4E9F-9E3D-1CFD734F428A}" destId="{654A0C36-CB82-4179-A790-0E3D29843BD4}" srcOrd="1" destOrd="0" presId="urn:microsoft.com/office/officeart/2018/5/layout/IconCircleLabelList"/>
    <dgm:cxn modelId="{DCF3ED4F-B513-46B7-81A7-161EEAB27766}" type="presParOf" srcId="{3F21A8A5-E81A-4E9F-9E3D-1CFD734F428A}" destId="{DD3C74FC-CAAC-4C12-8779-9C8C814896D5}" srcOrd="2" destOrd="0" presId="urn:microsoft.com/office/officeart/2018/5/layout/IconCircleLabelList"/>
    <dgm:cxn modelId="{3DBD94D0-FBD2-45A9-B87E-C14993D0D371}" type="presParOf" srcId="{3F21A8A5-E81A-4E9F-9E3D-1CFD734F428A}" destId="{D9D2BBF5-5EF7-42B5-BE58-D2DC0193E3A2}" srcOrd="3" destOrd="0" presId="urn:microsoft.com/office/officeart/2018/5/layout/IconCircleLabelList"/>
    <dgm:cxn modelId="{B15F70A9-2E86-4A65-89AA-8FE08C77164B}" type="presParOf" srcId="{E34F436F-36C2-47F5-99E1-E55AFDCB201C}" destId="{5716E47C-7ACC-4A57-B033-77FD87B99C66}" srcOrd="3" destOrd="0" presId="urn:microsoft.com/office/officeart/2018/5/layout/IconCircleLabelList"/>
    <dgm:cxn modelId="{CD3A5C9D-9979-4AD3-9F27-2999078D5DCB}" type="presParOf" srcId="{E34F436F-36C2-47F5-99E1-E55AFDCB201C}" destId="{AEF76542-D241-4D0E-8FB6-9498F392AADD}" srcOrd="4" destOrd="0" presId="urn:microsoft.com/office/officeart/2018/5/layout/IconCircleLabelList"/>
    <dgm:cxn modelId="{92DE1096-10A8-4446-9140-8DF2092F786E}" type="presParOf" srcId="{AEF76542-D241-4D0E-8FB6-9498F392AADD}" destId="{52D65342-00FC-4DBE-8550-9CD5A412FD62}" srcOrd="0" destOrd="0" presId="urn:microsoft.com/office/officeart/2018/5/layout/IconCircleLabelList"/>
    <dgm:cxn modelId="{468DA57E-238F-4CE6-9074-5FFF8F141D07}" type="presParOf" srcId="{AEF76542-D241-4D0E-8FB6-9498F392AADD}" destId="{BCA058A2-AB8A-4CF3-AC95-FB1F43B7D858}" srcOrd="1" destOrd="0" presId="urn:microsoft.com/office/officeart/2018/5/layout/IconCircleLabelList"/>
    <dgm:cxn modelId="{BF0A5C0D-99CA-4607-A8B1-70D1C8EFB17E}" type="presParOf" srcId="{AEF76542-D241-4D0E-8FB6-9498F392AADD}" destId="{9E752C6B-F4AA-4BE3-8896-857E33797A04}" srcOrd="2" destOrd="0" presId="urn:microsoft.com/office/officeart/2018/5/layout/IconCircleLabelList"/>
    <dgm:cxn modelId="{C677FA85-C000-491A-AD3B-DB11F3F4C699}" type="presParOf" srcId="{AEF76542-D241-4D0E-8FB6-9498F392AADD}" destId="{23460F64-427B-4605-9A2D-40548DBF20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C35D3E-D651-480E-82DA-EA994FFF5D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EF5DB9-CCFC-41C9-936A-DA6725DEEC23}">
      <dgm:prSet/>
      <dgm:spPr/>
      <dgm:t>
        <a:bodyPr/>
        <a:lstStyle/>
        <a:p>
          <a:r>
            <a:rPr lang="en-US"/>
            <a:t>Éditeur de texte (VS Code, Notepad ++, Brackets)</a:t>
          </a:r>
        </a:p>
      </dgm:t>
    </dgm:pt>
    <dgm:pt modelId="{5BB68D76-1C14-4D7B-BDE8-55F957366B31}" type="parTrans" cxnId="{A9656C69-541A-472E-B9D9-BDC819112450}">
      <dgm:prSet/>
      <dgm:spPr/>
      <dgm:t>
        <a:bodyPr/>
        <a:lstStyle/>
        <a:p>
          <a:endParaRPr lang="en-US"/>
        </a:p>
      </dgm:t>
    </dgm:pt>
    <dgm:pt modelId="{964BB610-343A-4BFE-AD0C-63A76E8807FD}" type="sibTrans" cxnId="{A9656C69-541A-472E-B9D9-BDC819112450}">
      <dgm:prSet/>
      <dgm:spPr/>
      <dgm:t>
        <a:bodyPr/>
        <a:lstStyle/>
        <a:p>
          <a:endParaRPr lang="en-US"/>
        </a:p>
      </dgm:t>
    </dgm:pt>
    <dgm:pt modelId="{DBCB235C-345C-4FEE-9B32-7E78F76AC648}">
      <dgm:prSet/>
      <dgm:spPr/>
      <dgm:t>
        <a:bodyPr/>
        <a:lstStyle/>
        <a:p>
          <a:r>
            <a:rPr lang="en-US"/>
            <a:t>PHP</a:t>
          </a:r>
        </a:p>
      </dgm:t>
    </dgm:pt>
    <dgm:pt modelId="{43CB93AF-5844-428C-BBA6-86EC34719CDE}" type="parTrans" cxnId="{F663F4B5-6CCD-48A3-B4D5-A23CBE7676EC}">
      <dgm:prSet/>
      <dgm:spPr/>
      <dgm:t>
        <a:bodyPr/>
        <a:lstStyle/>
        <a:p>
          <a:endParaRPr lang="en-US"/>
        </a:p>
      </dgm:t>
    </dgm:pt>
    <dgm:pt modelId="{C8D3552F-B224-42A1-B296-4625269ABA24}" type="sibTrans" cxnId="{F663F4B5-6CCD-48A3-B4D5-A23CBE7676EC}">
      <dgm:prSet/>
      <dgm:spPr/>
      <dgm:t>
        <a:bodyPr/>
        <a:lstStyle/>
        <a:p>
          <a:endParaRPr lang="en-US"/>
        </a:p>
      </dgm:t>
    </dgm:pt>
    <dgm:pt modelId="{F62657E8-146B-495D-84AD-547881807928}">
      <dgm:prSet/>
      <dgm:spPr/>
      <dgm:t>
        <a:bodyPr/>
        <a:lstStyle/>
        <a:p>
          <a:r>
            <a:rPr lang="en-US"/>
            <a:t>HTML5, JavaScript, CSS, Bootsrap, Jquery, SweetAlert</a:t>
          </a:r>
        </a:p>
      </dgm:t>
    </dgm:pt>
    <dgm:pt modelId="{B31DEDE9-6F0E-4934-BC9E-8ECC4C197F20}" type="parTrans" cxnId="{2EF3AEB7-C0D9-4B65-8A88-B0C881263741}">
      <dgm:prSet/>
      <dgm:spPr/>
      <dgm:t>
        <a:bodyPr/>
        <a:lstStyle/>
        <a:p>
          <a:endParaRPr lang="en-US"/>
        </a:p>
      </dgm:t>
    </dgm:pt>
    <dgm:pt modelId="{5023901E-61FE-4731-AE53-87E9D20637A2}" type="sibTrans" cxnId="{2EF3AEB7-C0D9-4B65-8A88-B0C881263741}">
      <dgm:prSet/>
      <dgm:spPr/>
      <dgm:t>
        <a:bodyPr/>
        <a:lstStyle/>
        <a:p>
          <a:endParaRPr lang="en-US"/>
        </a:p>
      </dgm:t>
    </dgm:pt>
    <dgm:pt modelId="{943080A8-CEA3-4969-BE4F-F07E94F4CBCA}" type="pres">
      <dgm:prSet presAssocID="{00C35D3E-D651-480E-82DA-EA994FFF5D50}" presName="root" presStyleCnt="0">
        <dgm:presLayoutVars>
          <dgm:dir/>
          <dgm:resizeHandles val="exact"/>
        </dgm:presLayoutVars>
      </dgm:prSet>
      <dgm:spPr/>
    </dgm:pt>
    <dgm:pt modelId="{D2D18E3E-C242-49BD-92E8-61139AB8F9B0}" type="pres">
      <dgm:prSet presAssocID="{67EF5DB9-CCFC-41C9-936A-DA6725DEEC23}" presName="compNode" presStyleCnt="0"/>
      <dgm:spPr/>
    </dgm:pt>
    <dgm:pt modelId="{96EA1B92-C7A4-40B2-B77D-93E304609066}" type="pres">
      <dgm:prSet presAssocID="{67EF5DB9-CCFC-41C9-936A-DA6725DEEC23}" presName="bgRect" presStyleLbl="bgShp" presStyleIdx="0" presStyleCnt="3"/>
      <dgm:spPr/>
    </dgm:pt>
    <dgm:pt modelId="{7FEA67BD-417B-4F72-8CF7-40C9A30833DA}" type="pres">
      <dgm:prSet presAssocID="{67EF5DB9-CCFC-41C9-936A-DA6725DEEC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4A4CB0E-799B-4CCC-B8AE-A55163620D0C}" type="pres">
      <dgm:prSet presAssocID="{67EF5DB9-CCFC-41C9-936A-DA6725DEEC23}" presName="spaceRect" presStyleCnt="0"/>
      <dgm:spPr/>
    </dgm:pt>
    <dgm:pt modelId="{2FD8CE76-E619-4BD7-B84F-6D4BFD3DEC16}" type="pres">
      <dgm:prSet presAssocID="{67EF5DB9-CCFC-41C9-936A-DA6725DEEC23}" presName="parTx" presStyleLbl="revTx" presStyleIdx="0" presStyleCnt="3">
        <dgm:presLayoutVars>
          <dgm:chMax val="0"/>
          <dgm:chPref val="0"/>
        </dgm:presLayoutVars>
      </dgm:prSet>
      <dgm:spPr/>
    </dgm:pt>
    <dgm:pt modelId="{9D35CF06-3914-417D-9AA1-720B0BAF47D5}" type="pres">
      <dgm:prSet presAssocID="{964BB610-343A-4BFE-AD0C-63A76E8807FD}" presName="sibTrans" presStyleCnt="0"/>
      <dgm:spPr/>
    </dgm:pt>
    <dgm:pt modelId="{4A02C6AC-24E6-4EFF-B413-CB49C6D33FF0}" type="pres">
      <dgm:prSet presAssocID="{DBCB235C-345C-4FEE-9B32-7E78F76AC648}" presName="compNode" presStyleCnt="0"/>
      <dgm:spPr/>
    </dgm:pt>
    <dgm:pt modelId="{161746D6-9141-4468-AF0E-A52B34C99C3C}" type="pres">
      <dgm:prSet presAssocID="{DBCB235C-345C-4FEE-9B32-7E78F76AC648}" presName="bgRect" presStyleLbl="bgShp" presStyleIdx="1" presStyleCnt="3"/>
      <dgm:spPr/>
    </dgm:pt>
    <dgm:pt modelId="{2E20E6F7-6535-45C9-AABF-BE40DDBC0049}" type="pres">
      <dgm:prSet presAssocID="{DBCB235C-345C-4FEE-9B32-7E78F76AC6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635B253-DDB4-4DFC-95FE-D33D43D3A622}" type="pres">
      <dgm:prSet presAssocID="{DBCB235C-345C-4FEE-9B32-7E78F76AC648}" presName="spaceRect" presStyleCnt="0"/>
      <dgm:spPr/>
    </dgm:pt>
    <dgm:pt modelId="{B849AA2B-DB26-4F2A-B889-5A93E752EC84}" type="pres">
      <dgm:prSet presAssocID="{DBCB235C-345C-4FEE-9B32-7E78F76AC648}" presName="parTx" presStyleLbl="revTx" presStyleIdx="1" presStyleCnt="3">
        <dgm:presLayoutVars>
          <dgm:chMax val="0"/>
          <dgm:chPref val="0"/>
        </dgm:presLayoutVars>
      </dgm:prSet>
      <dgm:spPr/>
    </dgm:pt>
    <dgm:pt modelId="{ABE43168-227A-43BC-B09B-AE673CA3C587}" type="pres">
      <dgm:prSet presAssocID="{C8D3552F-B224-42A1-B296-4625269ABA24}" presName="sibTrans" presStyleCnt="0"/>
      <dgm:spPr/>
    </dgm:pt>
    <dgm:pt modelId="{E3D0D8D2-84A8-4872-820D-D5C01385F9F4}" type="pres">
      <dgm:prSet presAssocID="{F62657E8-146B-495D-84AD-547881807928}" presName="compNode" presStyleCnt="0"/>
      <dgm:spPr/>
    </dgm:pt>
    <dgm:pt modelId="{430C94DF-36F3-4A6F-804C-6A952EB8BBA9}" type="pres">
      <dgm:prSet presAssocID="{F62657E8-146B-495D-84AD-547881807928}" presName="bgRect" presStyleLbl="bgShp" presStyleIdx="2" presStyleCnt="3"/>
      <dgm:spPr/>
    </dgm:pt>
    <dgm:pt modelId="{1382AA11-8F01-464E-838C-638BC50D88AC}" type="pres">
      <dgm:prSet presAssocID="{F62657E8-146B-495D-84AD-5478818079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9BAA98B-E34B-41F6-B4D0-A2E623BB553E}" type="pres">
      <dgm:prSet presAssocID="{F62657E8-146B-495D-84AD-547881807928}" presName="spaceRect" presStyleCnt="0"/>
      <dgm:spPr/>
    </dgm:pt>
    <dgm:pt modelId="{9037C540-3074-4BB8-8D58-2299E4DB33F9}" type="pres">
      <dgm:prSet presAssocID="{F62657E8-146B-495D-84AD-5478818079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656C69-541A-472E-B9D9-BDC819112450}" srcId="{00C35D3E-D651-480E-82DA-EA994FFF5D50}" destId="{67EF5DB9-CCFC-41C9-936A-DA6725DEEC23}" srcOrd="0" destOrd="0" parTransId="{5BB68D76-1C14-4D7B-BDE8-55F957366B31}" sibTransId="{964BB610-343A-4BFE-AD0C-63A76E8807FD}"/>
    <dgm:cxn modelId="{7909E270-CB75-4155-A2E4-D14E15B7E4F8}" type="presOf" srcId="{F62657E8-146B-495D-84AD-547881807928}" destId="{9037C540-3074-4BB8-8D58-2299E4DB33F9}" srcOrd="0" destOrd="0" presId="urn:microsoft.com/office/officeart/2018/2/layout/IconVerticalSolidList"/>
    <dgm:cxn modelId="{F1C2A972-E9A5-4738-835F-589B33BE1791}" type="presOf" srcId="{00C35D3E-D651-480E-82DA-EA994FFF5D50}" destId="{943080A8-CEA3-4969-BE4F-F07E94F4CBCA}" srcOrd="0" destOrd="0" presId="urn:microsoft.com/office/officeart/2018/2/layout/IconVerticalSolidList"/>
    <dgm:cxn modelId="{D878FC89-8682-486F-8C90-AABCDD3369B4}" type="presOf" srcId="{DBCB235C-345C-4FEE-9B32-7E78F76AC648}" destId="{B849AA2B-DB26-4F2A-B889-5A93E752EC84}" srcOrd="0" destOrd="0" presId="urn:microsoft.com/office/officeart/2018/2/layout/IconVerticalSolidList"/>
    <dgm:cxn modelId="{F663F4B5-6CCD-48A3-B4D5-A23CBE7676EC}" srcId="{00C35D3E-D651-480E-82DA-EA994FFF5D50}" destId="{DBCB235C-345C-4FEE-9B32-7E78F76AC648}" srcOrd="1" destOrd="0" parTransId="{43CB93AF-5844-428C-BBA6-86EC34719CDE}" sibTransId="{C8D3552F-B224-42A1-B296-4625269ABA24}"/>
    <dgm:cxn modelId="{2EF3AEB7-C0D9-4B65-8A88-B0C881263741}" srcId="{00C35D3E-D651-480E-82DA-EA994FFF5D50}" destId="{F62657E8-146B-495D-84AD-547881807928}" srcOrd="2" destOrd="0" parTransId="{B31DEDE9-6F0E-4934-BC9E-8ECC4C197F20}" sibTransId="{5023901E-61FE-4731-AE53-87E9D20637A2}"/>
    <dgm:cxn modelId="{7A4FD6F6-938A-4B01-A601-8E8635B723C1}" type="presOf" srcId="{67EF5DB9-CCFC-41C9-936A-DA6725DEEC23}" destId="{2FD8CE76-E619-4BD7-B84F-6D4BFD3DEC16}" srcOrd="0" destOrd="0" presId="urn:microsoft.com/office/officeart/2018/2/layout/IconVerticalSolidList"/>
    <dgm:cxn modelId="{6FAC0A23-C16F-46A3-B90F-16D18E3F76C5}" type="presParOf" srcId="{943080A8-CEA3-4969-BE4F-F07E94F4CBCA}" destId="{D2D18E3E-C242-49BD-92E8-61139AB8F9B0}" srcOrd="0" destOrd="0" presId="urn:microsoft.com/office/officeart/2018/2/layout/IconVerticalSolidList"/>
    <dgm:cxn modelId="{49660BC1-B32D-468B-A20A-4F286993B9B7}" type="presParOf" srcId="{D2D18E3E-C242-49BD-92E8-61139AB8F9B0}" destId="{96EA1B92-C7A4-40B2-B77D-93E304609066}" srcOrd="0" destOrd="0" presId="urn:microsoft.com/office/officeart/2018/2/layout/IconVerticalSolidList"/>
    <dgm:cxn modelId="{BF3E61D1-C70C-4287-8D9E-F20F4DA1B570}" type="presParOf" srcId="{D2D18E3E-C242-49BD-92E8-61139AB8F9B0}" destId="{7FEA67BD-417B-4F72-8CF7-40C9A30833DA}" srcOrd="1" destOrd="0" presId="urn:microsoft.com/office/officeart/2018/2/layout/IconVerticalSolidList"/>
    <dgm:cxn modelId="{6A92A87B-0123-4515-8897-26AB04855F40}" type="presParOf" srcId="{D2D18E3E-C242-49BD-92E8-61139AB8F9B0}" destId="{14A4CB0E-799B-4CCC-B8AE-A55163620D0C}" srcOrd="2" destOrd="0" presId="urn:microsoft.com/office/officeart/2018/2/layout/IconVerticalSolidList"/>
    <dgm:cxn modelId="{DB3D39E1-D4DB-493F-A3CB-67C8D86761BF}" type="presParOf" srcId="{D2D18E3E-C242-49BD-92E8-61139AB8F9B0}" destId="{2FD8CE76-E619-4BD7-B84F-6D4BFD3DEC16}" srcOrd="3" destOrd="0" presId="urn:microsoft.com/office/officeart/2018/2/layout/IconVerticalSolidList"/>
    <dgm:cxn modelId="{AB2AB12F-956A-4250-B92D-007F15D252B4}" type="presParOf" srcId="{943080A8-CEA3-4969-BE4F-F07E94F4CBCA}" destId="{9D35CF06-3914-417D-9AA1-720B0BAF47D5}" srcOrd="1" destOrd="0" presId="urn:microsoft.com/office/officeart/2018/2/layout/IconVerticalSolidList"/>
    <dgm:cxn modelId="{78456303-BF76-4DBF-B36D-1633B043A644}" type="presParOf" srcId="{943080A8-CEA3-4969-BE4F-F07E94F4CBCA}" destId="{4A02C6AC-24E6-4EFF-B413-CB49C6D33FF0}" srcOrd="2" destOrd="0" presId="urn:microsoft.com/office/officeart/2018/2/layout/IconVerticalSolidList"/>
    <dgm:cxn modelId="{B1621E9C-79A4-4E06-B9CE-AE8FB040F76D}" type="presParOf" srcId="{4A02C6AC-24E6-4EFF-B413-CB49C6D33FF0}" destId="{161746D6-9141-4468-AF0E-A52B34C99C3C}" srcOrd="0" destOrd="0" presId="urn:microsoft.com/office/officeart/2018/2/layout/IconVerticalSolidList"/>
    <dgm:cxn modelId="{AD532B03-CB28-4435-A1DC-C2223C0B0AEF}" type="presParOf" srcId="{4A02C6AC-24E6-4EFF-B413-CB49C6D33FF0}" destId="{2E20E6F7-6535-45C9-AABF-BE40DDBC0049}" srcOrd="1" destOrd="0" presId="urn:microsoft.com/office/officeart/2018/2/layout/IconVerticalSolidList"/>
    <dgm:cxn modelId="{353483FD-5CF3-4680-B5C9-2B3A524A61F9}" type="presParOf" srcId="{4A02C6AC-24E6-4EFF-B413-CB49C6D33FF0}" destId="{0635B253-DDB4-4DFC-95FE-D33D43D3A622}" srcOrd="2" destOrd="0" presId="urn:microsoft.com/office/officeart/2018/2/layout/IconVerticalSolidList"/>
    <dgm:cxn modelId="{98D4331D-D81C-47DD-B44E-E2360E4C1F60}" type="presParOf" srcId="{4A02C6AC-24E6-4EFF-B413-CB49C6D33FF0}" destId="{B849AA2B-DB26-4F2A-B889-5A93E752EC84}" srcOrd="3" destOrd="0" presId="urn:microsoft.com/office/officeart/2018/2/layout/IconVerticalSolidList"/>
    <dgm:cxn modelId="{B50C9FD3-6016-4C53-9936-E3953822E005}" type="presParOf" srcId="{943080A8-CEA3-4969-BE4F-F07E94F4CBCA}" destId="{ABE43168-227A-43BC-B09B-AE673CA3C587}" srcOrd="3" destOrd="0" presId="urn:microsoft.com/office/officeart/2018/2/layout/IconVerticalSolidList"/>
    <dgm:cxn modelId="{8480FF85-5C12-416D-8B02-25D8B32F772E}" type="presParOf" srcId="{943080A8-CEA3-4969-BE4F-F07E94F4CBCA}" destId="{E3D0D8D2-84A8-4872-820D-D5C01385F9F4}" srcOrd="4" destOrd="0" presId="urn:microsoft.com/office/officeart/2018/2/layout/IconVerticalSolidList"/>
    <dgm:cxn modelId="{1F3CF4C7-7196-4B8E-A9D8-662C6524366D}" type="presParOf" srcId="{E3D0D8D2-84A8-4872-820D-D5C01385F9F4}" destId="{430C94DF-36F3-4A6F-804C-6A952EB8BBA9}" srcOrd="0" destOrd="0" presId="urn:microsoft.com/office/officeart/2018/2/layout/IconVerticalSolidList"/>
    <dgm:cxn modelId="{04C1F418-EDE9-4A00-9D94-9567B99AEEF7}" type="presParOf" srcId="{E3D0D8D2-84A8-4872-820D-D5C01385F9F4}" destId="{1382AA11-8F01-464E-838C-638BC50D88AC}" srcOrd="1" destOrd="0" presId="urn:microsoft.com/office/officeart/2018/2/layout/IconVerticalSolidList"/>
    <dgm:cxn modelId="{ECA631EB-5E6C-493F-91EC-9963103BD415}" type="presParOf" srcId="{E3D0D8D2-84A8-4872-820D-D5C01385F9F4}" destId="{69BAA98B-E34B-41F6-B4D0-A2E623BB553E}" srcOrd="2" destOrd="0" presId="urn:microsoft.com/office/officeart/2018/2/layout/IconVerticalSolidList"/>
    <dgm:cxn modelId="{093222BE-A6BC-424F-BDAC-DBFCFF257856}" type="presParOf" srcId="{E3D0D8D2-84A8-4872-820D-D5C01385F9F4}" destId="{9037C540-3074-4BB8-8D58-2299E4DB33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269A2-652F-42A9-9669-A3208DEDFF98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D9A14-F904-46BA-8467-3AEEE2300A6C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17 communautés</a:t>
          </a:r>
        </a:p>
      </dsp:txBody>
      <dsp:txXfrm>
        <a:off x="0" y="2299"/>
        <a:ext cx="7012370" cy="1568177"/>
      </dsp:txXfrm>
    </dsp:sp>
    <dsp:sp modelId="{536260ED-D7D1-4530-8A59-C8ED71E17E82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04EB-D777-47AD-8E5D-8BAD28AFADF2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Population de 45 000  pour le secteur de Saint-Georges-de-Sartigan</a:t>
          </a:r>
        </a:p>
      </dsp:txBody>
      <dsp:txXfrm>
        <a:off x="0" y="1570476"/>
        <a:ext cx="7012370" cy="1568177"/>
      </dsp:txXfrm>
    </dsp:sp>
    <dsp:sp modelId="{8C5F668A-EE8E-4971-B4A5-951BBE4718C3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744E4-129C-4A27-8B02-AFBF375A3F5E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Population de 7000 pour le secteur de St-Jean-Paul-II</a:t>
          </a:r>
        </a:p>
      </dsp:txBody>
      <dsp:txXfrm>
        <a:off x="0" y="3138654"/>
        <a:ext cx="7012370" cy="1568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BAA2B-4DB9-4B86-8CA4-AD8A5E578F02}">
      <dsp:nvSpPr>
        <dsp:cNvPr id="0" name=""/>
        <dsp:cNvSpPr/>
      </dsp:nvSpPr>
      <dsp:spPr>
        <a:xfrm>
          <a:off x="2301974" y="1071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0A9F2-FCA8-4B33-9CFF-666E2304B179}">
      <dsp:nvSpPr>
        <dsp:cNvPr id="0" name=""/>
        <dsp:cNvSpPr/>
      </dsp:nvSpPr>
      <dsp:spPr>
        <a:xfrm>
          <a:off x="2769974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65BB6-3EB2-4D90-9FE6-E83662E69909}">
      <dsp:nvSpPr>
        <dsp:cNvPr id="0" name=""/>
        <dsp:cNvSpPr/>
      </dsp:nvSpPr>
      <dsp:spPr>
        <a:xfrm>
          <a:off x="1599974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Personne-responsable du projet: Rachel Aubé</a:t>
          </a:r>
        </a:p>
      </dsp:txBody>
      <dsp:txXfrm>
        <a:off x="1599974" y="2987140"/>
        <a:ext cx="3600000" cy="720000"/>
      </dsp:txXfrm>
    </dsp:sp>
    <dsp:sp modelId="{21B6B780-A7F0-42C0-8AFB-F6F1F68D7918}">
      <dsp:nvSpPr>
        <dsp:cNvPr id="0" name=""/>
        <dsp:cNvSpPr/>
      </dsp:nvSpPr>
      <dsp:spPr>
        <a:xfrm>
          <a:off x="6531975" y="1071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5EE6B-1873-4DB5-BFF1-2043F759A5FE}">
      <dsp:nvSpPr>
        <dsp:cNvPr id="0" name=""/>
        <dsp:cNvSpPr/>
      </dsp:nvSpPr>
      <dsp:spPr>
        <a:xfrm>
          <a:off x="6999975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7F49E-CE69-442B-8475-8547E108572A}">
      <dsp:nvSpPr>
        <dsp:cNvPr id="0" name=""/>
        <dsp:cNvSpPr/>
      </dsp:nvSpPr>
      <dsp:spPr>
        <a:xfrm>
          <a:off x="5829975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Personne-lien avec l’équipe pastorale: Denis Vallée</a:t>
          </a:r>
        </a:p>
      </dsp:txBody>
      <dsp:txXfrm>
        <a:off x="5829975" y="2987140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9A825-A12D-43FB-AD31-32D11F5CBECF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3014E-CCB4-4463-975D-F2E41AAB4A12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86816-39E9-4EA9-9E2E-006EF27B47E8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Les besoins du client</a:t>
          </a:r>
        </a:p>
      </dsp:txBody>
      <dsp:txXfrm>
        <a:off x="50287" y="2852140"/>
        <a:ext cx="3262500" cy="720000"/>
      </dsp:txXfrm>
    </dsp:sp>
    <dsp:sp modelId="{6CC078E7-7BAF-4BFC-AC1C-F26A0CAB49AA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A0C36-CB82-4179-A790-0E3D29843BD4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2BBF5-5EF7-42B5-BE58-D2DC0193E3A2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Le but du projet</a:t>
          </a:r>
        </a:p>
      </dsp:txBody>
      <dsp:txXfrm>
        <a:off x="3883725" y="2852140"/>
        <a:ext cx="3262500" cy="720000"/>
      </dsp:txXfrm>
    </dsp:sp>
    <dsp:sp modelId="{52D65342-00FC-4DBE-8550-9CD5A412FD62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058A2-AB8A-4CF3-AC95-FB1F43B7D858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0F64-427B-4605-9A2D-40548DBF20ED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Les fonctionnalités désirés au départ</a:t>
          </a:r>
        </a:p>
      </dsp:txBody>
      <dsp:txXfrm>
        <a:off x="7717162" y="2852140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A1B92-C7A4-40B2-B77D-93E304609066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A67BD-417B-4F72-8CF7-40C9A30833DA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8CE76-E619-4BD7-B84F-6D4BFD3DEC16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Éditeur de texte (VS Code, Notepad ++, Brackets)</a:t>
          </a:r>
        </a:p>
      </dsp:txBody>
      <dsp:txXfrm>
        <a:off x="1553633" y="574"/>
        <a:ext cx="5458736" cy="1345137"/>
      </dsp:txXfrm>
    </dsp:sp>
    <dsp:sp modelId="{161746D6-9141-4468-AF0E-A52B34C99C3C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0E6F7-6535-45C9-AABF-BE40DDBC0049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9AA2B-DB26-4F2A-B889-5A93E752EC84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PHP</a:t>
          </a:r>
        </a:p>
      </dsp:txBody>
      <dsp:txXfrm>
        <a:off x="1553633" y="1681996"/>
        <a:ext cx="5458736" cy="1345137"/>
      </dsp:txXfrm>
    </dsp:sp>
    <dsp:sp modelId="{430C94DF-36F3-4A6F-804C-6A952EB8BBA9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2AA11-8F01-464E-838C-638BC50D88AC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7C540-3074-4BB8-8D58-2299E4DB33F9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HTML5, JavaScript, CSS, Bootsrap, Jquery, SweetAlert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r="276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22C818ED-8AE7-4F62-A257-F74600663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659" y="455955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FDB4AB29-9860-462E-B579-181B5532A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fr-CA" b="1">
                <a:solidFill>
                  <a:srgbClr val="FFFFFF"/>
                </a:solidFill>
              </a:rPr>
              <a:t>Site web pour les paroisses</a:t>
            </a:r>
            <a:br>
              <a:rPr lang="fr-CA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1501F-B159-46FA-BC54-2AF3A672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Pour coder</a:t>
            </a:r>
            <a:endParaRPr lang="fr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54A14-230F-4060-853C-3948386C1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5305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71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17B91-FF10-40C0-AEE8-5E0BA002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F04A6A6-CFF6-45BF-BED0-A6494ABA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20BD3E-DAF4-4486-A3A3-9AF1583B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r>
              <a:rPr lang="en-US"/>
              <a:t>MySQL Server</a:t>
            </a:r>
          </a:p>
          <a:p>
            <a:r>
              <a:rPr lang="en-US"/>
              <a:t>MySQL Workbench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256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6E3F58E1-64F7-49AD-9A1B-AFCACB065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9E38F-0D39-4BBC-B918-DE7523D0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en-US"/>
              <a:t>Pour tester</a:t>
            </a:r>
            <a:endParaRPr lang="fr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64D590B-C76C-4883-AA89-F60AE910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r>
              <a:rPr lang="en-US" dirty="0"/>
              <a:t>Wamp (Apache, MySQL Server, PHP)</a:t>
            </a:r>
          </a:p>
          <a:p>
            <a:r>
              <a:rPr lang="en-US" dirty="0"/>
              <a:t>Fiddler</a:t>
            </a:r>
          </a:p>
          <a:p>
            <a:r>
              <a:rPr lang="en-US" dirty="0"/>
              <a:t>Google Chrome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9672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52045-0893-4B32-9B8E-8519897C7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814D3-C639-4EB7-8EF6-4C9EAA33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C</a:t>
            </a:r>
            <a:r>
              <a:rPr lang="fr-CA" b="1">
                <a:solidFill>
                  <a:schemeClr val="tx1"/>
                </a:solidFill>
              </a:rPr>
              <a:t>hoix différents</a:t>
            </a:r>
            <a:endParaRPr lang="fr-CA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203F-CC0D-4878-9948-B1AC93D3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US" dirty="0" err="1"/>
              <a:t>Aucun</a:t>
            </a:r>
            <a:r>
              <a:rPr lang="en-US" dirty="0"/>
              <a:t> </a:t>
            </a:r>
            <a:r>
              <a:rPr lang="en-US" dirty="0" err="1"/>
              <a:t>choix</a:t>
            </a:r>
            <a:r>
              <a:rPr lang="en-US" dirty="0"/>
              <a:t> </a:t>
            </a:r>
            <a:r>
              <a:rPr lang="en-US" dirty="0" err="1"/>
              <a:t>différent</a:t>
            </a:r>
            <a:endParaRPr lang="fr-CA" dirty="0"/>
          </a:p>
          <a:p>
            <a:r>
              <a:rPr lang="en-US" dirty="0" err="1"/>
              <a:t>Recommandation</a:t>
            </a:r>
            <a:r>
              <a:rPr lang="en-US" dirty="0"/>
              <a:t>: Fiddler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898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C583C-E074-4630-8CB5-D39900BC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 du produit en détail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013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5C2A4-C62D-4B3A-900A-3F624A0F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Les ameliorations proposés par notre projet</a:t>
            </a:r>
            <a:endParaRPr lang="fr-CA" sz="4000">
              <a:solidFill>
                <a:schemeClr val="accent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E096C9-CEFE-4F0A-85DC-403D5687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/>
              <a:t>Formulaires en ligne</a:t>
            </a:r>
          </a:p>
          <a:p>
            <a:r>
              <a:rPr lang="en-US" sz="2000"/>
              <a:t>Modification facile du contenu</a:t>
            </a:r>
          </a:p>
          <a:p>
            <a:r>
              <a:rPr lang="en-US" sz="2000"/>
              <a:t>Calendrier d’événements facile d’utilisations </a:t>
            </a:r>
          </a:p>
          <a:p>
            <a:r>
              <a:rPr lang="en-US" sz="2000"/>
              <a:t>Visuel qui réagit bien au différents écrans</a:t>
            </a:r>
          </a:p>
          <a:p>
            <a:r>
              <a:rPr lang="en-US" sz="2000"/>
              <a:t>Design plus à jour</a:t>
            </a:r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266590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C9C8-9AF0-497B-83E0-8D3D36BF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1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51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fonctionnalités</a:t>
            </a:r>
            <a:endParaRPr lang="en-US" sz="51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C682-9273-4A0D-8333-8DF372FE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 err="1">
                <a:solidFill>
                  <a:srgbClr val="FFFFFF"/>
                </a:solidFill>
              </a:rPr>
              <a:t>Historique</a:t>
            </a:r>
            <a:r>
              <a:rPr lang="en-US" sz="2800" cap="all" dirty="0">
                <a:solidFill>
                  <a:srgbClr val="FFFFFF"/>
                </a:solidFill>
              </a:rPr>
              <a:t> de </a:t>
            </a:r>
            <a:r>
              <a:rPr lang="en-US" sz="2800" cap="all" dirty="0" err="1">
                <a:solidFill>
                  <a:srgbClr val="FFFFFF"/>
                </a:solidFill>
              </a:rPr>
              <a:t>développement</a:t>
            </a:r>
            <a:endParaRPr lang="en-US" sz="2800" cap="all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04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5EB0F-15F7-4D5C-90A5-1458D943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Difficultés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rencontrés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672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DC94-39A6-40AE-806B-89AF1CF8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26168"/>
            <a:ext cx="11029615" cy="5149182"/>
          </a:xfrm>
        </p:spPr>
        <p:txBody>
          <a:bodyPr/>
          <a:lstStyle/>
          <a:p>
            <a:r>
              <a:rPr lang="en-US" dirty="0"/>
              <a:t>L</a:t>
            </a:r>
            <a:r>
              <a:rPr lang="fr-CA" dirty="0"/>
              <a:t>es contraintes de temps</a:t>
            </a:r>
          </a:p>
          <a:p>
            <a:r>
              <a:rPr lang="fr-CA" dirty="0"/>
              <a:t>Rendre le tout le plus simple d’utilisation possible</a:t>
            </a:r>
          </a:p>
          <a:p>
            <a:r>
              <a:rPr lang="fr-CA" dirty="0"/>
              <a:t>Méthodes de programmation différentes</a:t>
            </a:r>
          </a:p>
          <a:p>
            <a:r>
              <a:rPr lang="fr-CA" dirty="0"/>
              <a:t>Éric: Environnement de travail, les importations de fichiers, le visuel</a:t>
            </a:r>
          </a:p>
          <a:p>
            <a:r>
              <a:rPr lang="fr-CA" dirty="0"/>
              <a:t>Alexandre: L’</a:t>
            </a:r>
            <a:r>
              <a:rPr lang="fr-CA" dirty="0" err="1"/>
              <a:t>encryption</a:t>
            </a:r>
            <a:r>
              <a:rPr lang="fr-CA" dirty="0"/>
              <a:t>, la gestion par classe</a:t>
            </a:r>
          </a:p>
        </p:txBody>
      </p:sp>
    </p:spTree>
    <p:extLst>
      <p:ext uri="{BB962C8B-B14F-4D97-AF65-F5344CB8AC3E}">
        <p14:creationId xmlns:p14="http://schemas.microsoft.com/office/powerpoint/2010/main" val="337353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4AD6-EBFA-450B-BF4D-077443D3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du code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C4C8-2A01-4AD3-AB1F-55EF6969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Alexandre: Le menu </a:t>
            </a:r>
          </a:p>
          <a:p>
            <a:r>
              <a:rPr lang="en-US" dirty="0"/>
              <a:t>Éric: Les importations de </a:t>
            </a:r>
            <a:r>
              <a:rPr lang="en-US" dirty="0" err="1"/>
              <a:t>fichiers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98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61A3D-BAC9-413B-AC78-94B72414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Notre 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35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48117-0D53-4D80-9621-32BE9090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C3B29-9BF3-403C-96A2-E185216C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AB21-F8A6-4FE9-A6EC-88A2947F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r>
              <a:rPr lang="en-US" dirty="0" err="1"/>
              <a:t>Avancement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prévu</a:t>
            </a:r>
            <a:r>
              <a:rPr lang="en-US" dirty="0"/>
              <a:t>?</a:t>
            </a:r>
          </a:p>
          <a:p>
            <a:r>
              <a:rPr lang="en-US" dirty="0" err="1"/>
              <a:t>Appréciation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Si on </a:t>
            </a:r>
            <a:r>
              <a:rPr lang="en-US" dirty="0" err="1"/>
              <a:t>pouvait</a:t>
            </a:r>
            <a:r>
              <a:rPr lang="en-US" dirty="0"/>
              <a:t> </a:t>
            </a:r>
            <a:r>
              <a:rPr lang="en-US" dirty="0" err="1"/>
              <a:t>revenir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r>
              <a:rPr lang="en-US" dirty="0"/>
              <a:t>, les </a:t>
            </a:r>
            <a:r>
              <a:rPr lang="en-US" dirty="0" err="1"/>
              <a:t>différences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903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B1DF9-EBC3-42FC-A12C-3AC9FCBC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Les paroisses st-georges-de-sartigan et st-jean-paul-II</a:t>
            </a:r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B429553-3981-461B-A32B-29D42F604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32646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61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D0587-F942-4037-8447-87E2C03C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33" y="980660"/>
            <a:ext cx="4836121" cy="4878137"/>
          </a:xfrm>
        </p:spPr>
        <p:txBody>
          <a:bodyPr anchor="ctr">
            <a:normAutofit/>
          </a:bodyPr>
          <a:lstStyle/>
          <a:p>
            <a:r>
              <a:rPr lang="en-US" sz="4800"/>
              <a:t>Secteur d’activité</a:t>
            </a:r>
            <a:endParaRPr lang="fr-CA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3AB9-6EA1-4C5D-9C72-8A6367B2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66" y="1046922"/>
            <a:ext cx="5069756" cy="4811877"/>
          </a:xfrm>
        </p:spPr>
        <p:txBody>
          <a:bodyPr>
            <a:normAutofit/>
          </a:bodyPr>
          <a:lstStyle/>
          <a:p>
            <a:r>
              <a:rPr lang="en-US" dirty="0"/>
              <a:t>La vie </a:t>
            </a:r>
            <a:r>
              <a:rPr lang="en-US" dirty="0" err="1"/>
              <a:t>spirituelle</a:t>
            </a:r>
            <a:r>
              <a:rPr lang="en-US" dirty="0"/>
              <a:t> et la religion</a:t>
            </a:r>
          </a:p>
          <a:p>
            <a:r>
              <a:rPr lang="en-US" dirty="0"/>
              <a:t>Faire </a:t>
            </a:r>
            <a:r>
              <a:rPr lang="en-US" dirty="0" err="1"/>
              <a:t>connaîter</a:t>
            </a:r>
            <a:r>
              <a:rPr lang="en-US" dirty="0"/>
              <a:t> le Christ</a:t>
            </a:r>
            <a:endParaRPr lang="fr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04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8324F-9EFC-4412-96FE-F5E6DC35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Localisation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404E-0918-4DBC-8E60-A946950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15" y="4502576"/>
            <a:ext cx="7574507" cy="164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>
                <a:solidFill>
                  <a:srgbClr val="FFFFFF"/>
                </a:solidFill>
              </a:rPr>
              <a:t>Siège social: 1ère avenue à Saint-Georges</a:t>
            </a:r>
          </a:p>
        </p:txBody>
      </p:sp>
    </p:spTree>
    <p:extLst>
      <p:ext uri="{BB962C8B-B14F-4D97-AF65-F5344CB8AC3E}">
        <p14:creationId xmlns:p14="http://schemas.microsoft.com/office/powerpoint/2010/main" val="33752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7D540-B72B-4A35-B15A-BBD489D4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Nos contacts</a:t>
            </a:r>
            <a:endParaRPr lang="fr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16454-7CA7-4054-8AF1-4276D29F3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3064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35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F9447-1C0B-439A-835D-82069C2C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Le problème</a:t>
            </a:r>
            <a:endParaRPr lang="fr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720F3-EFA1-4E3E-A955-F6E7044E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13918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10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693D-BE94-4825-B6D1-9E7812D2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Langages et technologies utilisés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01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Franklin Gothic Book</vt:lpstr>
      <vt:lpstr>Franklin Gothic Demi</vt:lpstr>
      <vt:lpstr>Gill Sans MT</vt:lpstr>
      <vt:lpstr>Wingdings 2</vt:lpstr>
      <vt:lpstr>DividendVTI</vt:lpstr>
      <vt:lpstr>Site web pour les paroisses </vt:lpstr>
      <vt:lpstr>Notre client</vt:lpstr>
      <vt:lpstr>Les paroisses st-georges-de-sartigan et st-jean-paul-II</vt:lpstr>
      <vt:lpstr>Secteur d’activité</vt:lpstr>
      <vt:lpstr>Localisation</vt:lpstr>
      <vt:lpstr>Nos contacts</vt:lpstr>
      <vt:lpstr>Présentation du projet</vt:lpstr>
      <vt:lpstr>Le problème</vt:lpstr>
      <vt:lpstr>Langages et technologies utilisés</vt:lpstr>
      <vt:lpstr>Pour coder</vt:lpstr>
      <vt:lpstr>Base de données</vt:lpstr>
      <vt:lpstr>Pour tester</vt:lpstr>
      <vt:lpstr>Choix différents</vt:lpstr>
      <vt:lpstr>Présentation du produit en détail</vt:lpstr>
      <vt:lpstr>Les ameliorations proposés par notre projet</vt:lpstr>
      <vt:lpstr>Présentation des fonctionnalités</vt:lpstr>
      <vt:lpstr>Difficultés rencontrés</vt:lpstr>
      <vt:lpstr>PowerPoint Presentation</vt:lpstr>
      <vt:lpstr>Présentation du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2020-05-25T12:21:41Z</dcterms:created>
  <dcterms:modified xsi:type="dcterms:W3CDTF">2020-05-25T12:27:37Z</dcterms:modified>
</cp:coreProperties>
</file>