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12" r:id="rId4"/>
  </p:sld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03" d="100"/>
          <a:sy n="103" d="100"/>
        </p:scale>
        <p:origin x="126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74C9FA-6F4B-4138-93DE-3913B2BDC35E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EB5239FD-5E3D-494F-9E1C-507E11D123E9}">
      <dgm:prSet/>
      <dgm:spPr/>
      <dgm:t>
        <a:bodyPr/>
        <a:lstStyle/>
        <a:p>
          <a:pPr>
            <a:defRPr cap="all"/>
          </a:pPr>
          <a:r>
            <a:rPr lang="en-US"/>
            <a:t>Les besoins du client</a:t>
          </a:r>
        </a:p>
      </dgm:t>
    </dgm:pt>
    <dgm:pt modelId="{225851F4-45FD-41B9-928F-6865E0B20141}" type="parTrans" cxnId="{8F51AE5C-7340-4D5C-A8C6-39E1602FC432}">
      <dgm:prSet/>
      <dgm:spPr/>
      <dgm:t>
        <a:bodyPr/>
        <a:lstStyle/>
        <a:p>
          <a:endParaRPr lang="en-US"/>
        </a:p>
      </dgm:t>
    </dgm:pt>
    <dgm:pt modelId="{66B09C7C-1134-4100-A05E-BDF8AE74A77E}" type="sibTrans" cxnId="{8F51AE5C-7340-4D5C-A8C6-39E1602FC432}">
      <dgm:prSet/>
      <dgm:spPr/>
      <dgm:t>
        <a:bodyPr/>
        <a:lstStyle/>
        <a:p>
          <a:endParaRPr lang="en-US"/>
        </a:p>
      </dgm:t>
    </dgm:pt>
    <dgm:pt modelId="{C86636C8-7CAC-4FD8-9F54-1EAAC4632B80}">
      <dgm:prSet/>
      <dgm:spPr/>
      <dgm:t>
        <a:bodyPr/>
        <a:lstStyle/>
        <a:p>
          <a:pPr>
            <a:defRPr cap="all"/>
          </a:pPr>
          <a:r>
            <a:rPr lang="en-US"/>
            <a:t>Le but du projet</a:t>
          </a:r>
        </a:p>
      </dgm:t>
    </dgm:pt>
    <dgm:pt modelId="{1799FC90-43F7-4E64-8658-D27126446AB4}" type="parTrans" cxnId="{4B0F2EA1-3D1B-40DF-B95A-70610DDA0752}">
      <dgm:prSet/>
      <dgm:spPr/>
      <dgm:t>
        <a:bodyPr/>
        <a:lstStyle/>
        <a:p>
          <a:endParaRPr lang="en-US"/>
        </a:p>
      </dgm:t>
    </dgm:pt>
    <dgm:pt modelId="{AB5BF6C8-13D8-45B5-B77E-CD5405EBA346}" type="sibTrans" cxnId="{4B0F2EA1-3D1B-40DF-B95A-70610DDA0752}">
      <dgm:prSet/>
      <dgm:spPr/>
      <dgm:t>
        <a:bodyPr/>
        <a:lstStyle/>
        <a:p>
          <a:endParaRPr lang="en-US"/>
        </a:p>
      </dgm:t>
    </dgm:pt>
    <dgm:pt modelId="{AF862356-5776-48F8-8652-052785B87A78}">
      <dgm:prSet/>
      <dgm:spPr/>
      <dgm:t>
        <a:bodyPr/>
        <a:lstStyle/>
        <a:p>
          <a:pPr>
            <a:defRPr cap="all"/>
          </a:pPr>
          <a:r>
            <a:rPr lang="en-US"/>
            <a:t>Les fonctionnalités désirés au départ</a:t>
          </a:r>
        </a:p>
      </dgm:t>
    </dgm:pt>
    <dgm:pt modelId="{0FB39076-2FEC-4314-BBCA-B9A53D32CB66}" type="parTrans" cxnId="{7CED6159-0F57-4A4C-BDE0-0525173A6CBB}">
      <dgm:prSet/>
      <dgm:spPr/>
      <dgm:t>
        <a:bodyPr/>
        <a:lstStyle/>
        <a:p>
          <a:endParaRPr lang="en-US"/>
        </a:p>
      </dgm:t>
    </dgm:pt>
    <dgm:pt modelId="{988B43CB-F81A-4606-B7A1-03EA2AFE5DE3}" type="sibTrans" cxnId="{7CED6159-0F57-4A4C-BDE0-0525173A6CBB}">
      <dgm:prSet/>
      <dgm:spPr/>
      <dgm:t>
        <a:bodyPr/>
        <a:lstStyle/>
        <a:p>
          <a:endParaRPr lang="en-US"/>
        </a:p>
      </dgm:t>
    </dgm:pt>
    <dgm:pt modelId="{E34F436F-36C2-47F5-99E1-E55AFDCB201C}" type="pres">
      <dgm:prSet presAssocID="{8374C9FA-6F4B-4138-93DE-3913B2BDC35E}" presName="root" presStyleCnt="0">
        <dgm:presLayoutVars>
          <dgm:dir/>
          <dgm:resizeHandles val="exact"/>
        </dgm:presLayoutVars>
      </dgm:prSet>
      <dgm:spPr/>
    </dgm:pt>
    <dgm:pt modelId="{030BC53E-B185-43E2-B65C-B4D2BF751BC1}" type="pres">
      <dgm:prSet presAssocID="{EB5239FD-5E3D-494F-9E1C-507E11D123E9}" presName="compNode" presStyleCnt="0"/>
      <dgm:spPr/>
    </dgm:pt>
    <dgm:pt modelId="{9B49A825-A12D-43FB-AD31-32D11F5CBECF}" type="pres">
      <dgm:prSet presAssocID="{EB5239FD-5E3D-494F-9E1C-507E11D123E9}" presName="iconBgRect" presStyleLbl="bgShp" presStyleIdx="0" presStyleCnt="3"/>
      <dgm:spPr/>
    </dgm:pt>
    <dgm:pt modelId="{4EC3014E-CCB4-4463-975D-F2E41AAB4A12}" type="pres">
      <dgm:prSet presAssocID="{EB5239FD-5E3D-494F-9E1C-507E11D123E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823CFF77-2928-465E-900B-B68352F85BD2}" type="pres">
      <dgm:prSet presAssocID="{EB5239FD-5E3D-494F-9E1C-507E11D123E9}" presName="spaceRect" presStyleCnt="0"/>
      <dgm:spPr/>
    </dgm:pt>
    <dgm:pt modelId="{E0D86816-39E9-4EA9-9E2E-006EF27B47E8}" type="pres">
      <dgm:prSet presAssocID="{EB5239FD-5E3D-494F-9E1C-507E11D123E9}" presName="textRect" presStyleLbl="revTx" presStyleIdx="0" presStyleCnt="3">
        <dgm:presLayoutVars>
          <dgm:chMax val="1"/>
          <dgm:chPref val="1"/>
        </dgm:presLayoutVars>
      </dgm:prSet>
      <dgm:spPr/>
    </dgm:pt>
    <dgm:pt modelId="{99F7D887-F39E-4DC9-A17D-F819EA594497}" type="pres">
      <dgm:prSet presAssocID="{66B09C7C-1134-4100-A05E-BDF8AE74A77E}" presName="sibTrans" presStyleCnt="0"/>
      <dgm:spPr/>
    </dgm:pt>
    <dgm:pt modelId="{3F21A8A5-E81A-4E9F-9E3D-1CFD734F428A}" type="pres">
      <dgm:prSet presAssocID="{C86636C8-7CAC-4FD8-9F54-1EAAC4632B80}" presName="compNode" presStyleCnt="0"/>
      <dgm:spPr/>
    </dgm:pt>
    <dgm:pt modelId="{6CC078E7-7BAF-4BFC-AC1C-F26A0CAB49AA}" type="pres">
      <dgm:prSet presAssocID="{C86636C8-7CAC-4FD8-9F54-1EAAC4632B80}" presName="iconBgRect" presStyleLbl="bgShp" presStyleIdx="1" presStyleCnt="3"/>
      <dgm:spPr/>
    </dgm:pt>
    <dgm:pt modelId="{654A0C36-CB82-4179-A790-0E3D29843BD4}" type="pres">
      <dgm:prSet presAssocID="{C86636C8-7CAC-4FD8-9F54-1EAAC4632B8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DD3C74FC-CAAC-4C12-8779-9C8C814896D5}" type="pres">
      <dgm:prSet presAssocID="{C86636C8-7CAC-4FD8-9F54-1EAAC4632B80}" presName="spaceRect" presStyleCnt="0"/>
      <dgm:spPr/>
    </dgm:pt>
    <dgm:pt modelId="{D9D2BBF5-5EF7-42B5-BE58-D2DC0193E3A2}" type="pres">
      <dgm:prSet presAssocID="{C86636C8-7CAC-4FD8-9F54-1EAAC4632B80}" presName="textRect" presStyleLbl="revTx" presStyleIdx="1" presStyleCnt="3">
        <dgm:presLayoutVars>
          <dgm:chMax val="1"/>
          <dgm:chPref val="1"/>
        </dgm:presLayoutVars>
      </dgm:prSet>
      <dgm:spPr/>
    </dgm:pt>
    <dgm:pt modelId="{5716E47C-7ACC-4A57-B033-77FD87B99C66}" type="pres">
      <dgm:prSet presAssocID="{AB5BF6C8-13D8-45B5-B77E-CD5405EBA346}" presName="sibTrans" presStyleCnt="0"/>
      <dgm:spPr/>
    </dgm:pt>
    <dgm:pt modelId="{AEF76542-D241-4D0E-8FB6-9498F392AADD}" type="pres">
      <dgm:prSet presAssocID="{AF862356-5776-48F8-8652-052785B87A78}" presName="compNode" presStyleCnt="0"/>
      <dgm:spPr/>
    </dgm:pt>
    <dgm:pt modelId="{52D65342-00FC-4DBE-8550-9CD5A412FD62}" type="pres">
      <dgm:prSet presAssocID="{AF862356-5776-48F8-8652-052785B87A78}" presName="iconBgRect" presStyleLbl="bgShp" presStyleIdx="2" presStyleCnt="3"/>
      <dgm:spPr/>
    </dgm:pt>
    <dgm:pt modelId="{BCA058A2-AB8A-4CF3-AC95-FB1F43B7D858}" type="pres">
      <dgm:prSet presAssocID="{AF862356-5776-48F8-8652-052785B87A7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E752C6B-F4AA-4BE3-8896-857E33797A04}" type="pres">
      <dgm:prSet presAssocID="{AF862356-5776-48F8-8652-052785B87A78}" presName="spaceRect" presStyleCnt="0"/>
      <dgm:spPr/>
    </dgm:pt>
    <dgm:pt modelId="{23460F64-427B-4605-9A2D-40548DBF20ED}" type="pres">
      <dgm:prSet presAssocID="{AF862356-5776-48F8-8652-052785B87A7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27BDD29-51D5-4876-ACAD-0C8B25DA3571}" type="presOf" srcId="{C86636C8-7CAC-4FD8-9F54-1EAAC4632B80}" destId="{D9D2BBF5-5EF7-42B5-BE58-D2DC0193E3A2}" srcOrd="0" destOrd="0" presId="urn:microsoft.com/office/officeart/2018/5/layout/IconCircleLabelList"/>
    <dgm:cxn modelId="{C855402F-AF05-466E-B0AE-D6C71909428E}" type="presOf" srcId="{EB5239FD-5E3D-494F-9E1C-507E11D123E9}" destId="{E0D86816-39E9-4EA9-9E2E-006EF27B47E8}" srcOrd="0" destOrd="0" presId="urn:microsoft.com/office/officeart/2018/5/layout/IconCircleLabelList"/>
    <dgm:cxn modelId="{8F51AE5C-7340-4D5C-A8C6-39E1602FC432}" srcId="{8374C9FA-6F4B-4138-93DE-3913B2BDC35E}" destId="{EB5239FD-5E3D-494F-9E1C-507E11D123E9}" srcOrd="0" destOrd="0" parTransId="{225851F4-45FD-41B9-928F-6865E0B20141}" sibTransId="{66B09C7C-1134-4100-A05E-BDF8AE74A77E}"/>
    <dgm:cxn modelId="{7CED6159-0F57-4A4C-BDE0-0525173A6CBB}" srcId="{8374C9FA-6F4B-4138-93DE-3913B2BDC35E}" destId="{AF862356-5776-48F8-8652-052785B87A78}" srcOrd="2" destOrd="0" parTransId="{0FB39076-2FEC-4314-BBCA-B9A53D32CB66}" sibTransId="{988B43CB-F81A-4606-B7A1-03EA2AFE5DE3}"/>
    <dgm:cxn modelId="{4B0F2EA1-3D1B-40DF-B95A-70610DDA0752}" srcId="{8374C9FA-6F4B-4138-93DE-3913B2BDC35E}" destId="{C86636C8-7CAC-4FD8-9F54-1EAAC4632B80}" srcOrd="1" destOrd="0" parTransId="{1799FC90-43F7-4E64-8658-D27126446AB4}" sibTransId="{AB5BF6C8-13D8-45B5-B77E-CD5405EBA346}"/>
    <dgm:cxn modelId="{7F3C58AF-32E2-4FC5-9FA1-1936FCDF6FFE}" type="presOf" srcId="{8374C9FA-6F4B-4138-93DE-3913B2BDC35E}" destId="{E34F436F-36C2-47F5-99E1-E55AFDCB201C}" srcOrd="0" destOrd="0" presId="urn:microsoft.com/office/officeart/2018/5/layout/IconCircleLabelList"/>
    <dgm:cxn modelId="{07EB5ECF-6BE4-4F13-B181-B3BA27575EDB}" type="presOf" srcId="{AF862356-5776-48F8-8652-052785B87A78}" destId="{23460F64-427B-4605-9A2D-40548DBF20ED}" srcOrd="0" destOrd="0" presId="urn:microsoft.com/office/officeart/2018/5/layout/IconCircleLabelList"/>
    <dgm:cxn modelId="{9549D838-6640-48E5-899A-9ADB9D9FD9C8}" type="presParOf" srcId="{E34F436F-36C2-47F5-99E1-E55AFDCB201C}" destId="{030BC53E-B185-43E2-B65C-B4D2BF751BC1}" srcOrd="0" destOrd="0" presId="urn:microsoft.com/office/officeart/2018/5/layout/IconCircleLabelList"/>
    <dgm:cxn modelId="{5D47441E-EC16-40CA-8E6D-A3BE0362E16F}" type="presParOf" srcId="{030BC53E-B185-43E2-B65C-B4D2BF751BC1}" destId="{9B49A825-A12D-43FB-AD31-32D11F5CBECF}" srcOrd="0" destOrd="0" presId="urn:microsoft.com/office/officeart/2018/5/layout/IconCircleLabelList"/>
    <dgm:cxn modelId="{563159A1-E3E3-4886-910C-29A240B7541E}" type="presParOf" srcId="{030BC53E-B185-43E2-B65C-B4D2BF751BC1}" destId="{4EC3014E-CCB4-4463-975D-F2E41AAB4A12}" srcOrd="1" destOrd="0" presId="urn:microsoft.com/office/officeart/2018/5/layout/IconCircleLabelList"/>
    <dgm:cxn modelId="{5350A3DE-CFB8-4EC0-B79C-5260CE333FFF}" type="presParOf" srcId="{030BC53E-B185-43E2-B65C-B4D2BF751BC1}" destId="{823CFF77-2928-465E-900B-B68352F85BD2}" srcOrd="2" destOrd="0" presId="urn:microsoft.com/office/officeart/2018/5/layout/IconCircleLabelList"/>
    <dgm:cxn modelId="{99732443-EE63-4603-B1E0-71799E39BFF2}" type="presParOf" srcId="{030BC53E-B185-43E2-B65C-B4D2BF751BC1}" destId="{E0D86816-39E9-4EA9-9E2E-006EF27B47E8}" srcOrd="3" destOrd="0" presId="urn:microsoft.com/office/officeart/2018/5/layout/IconCircleLabelList"/>
    <dgm:cxn modelId="{92410FF0-15C7-42F6-ACC0-5CC3D6B1261A}" type="presParOf" srcId="{E34F436F-36C2-47F5-99E1-E55AFDCB201C}" destId="{99F7D887-F39E-4DC9-A17D-F819EA594497}" srcOrd="1" destOrd="0" presId="urn:microsoft.com/office/officeart/2018/5/layout/IconCircleLabelList"/>
    <dgm:cxn modelId="{63813927-B88D-453A-A972-8AA6521E51D7}" type="presParOf" srcId="{E34F436F-36C2-47F5-99E1-E55AFDCB201C}" destId="{3F21A8A5-E81A-4E9F-9E3D-1CFD734F428A}" srcOrd="2" destOrd="0" presId="urn:microsoft.com/office/officeart/2018/5/layout/IconCircleLabelList"/>
    <dgm:cxn modelId="{E4842395-DCFA-4E7B-AC7A-142C5BC2C42D}" type="presParOf" srcId="{3F21A8A5-E81A-4E9F-9E3D-1CFD734F428A}" destId="{6CC078E7-7BAF-4BFC-AC1C-F26A0CAB49AA}" srcOrd="0" destOrd="0" presId="urn:microsoft.com/office/officeart/2018/5/layout/IconCircleLabelList"/>
    <dgm:cxn modelId="{C6977154-3873-46AF-83BB-EE8F1A90BAE2}" type="presParOf" srcId="{3F21A8A5-E81A-4E9F-9E3D-1CFD734F428A}" destId="{654A0C36-CB82-4179-A790-0E3D29843BD4}" srcOrd="1" destOrd="0" presId="urn:microsoft.com/office/officeart/2018/5/layout/IconCircleLabelList"/>
    <dgm:cxn modelId="{DCF3ED4F-B513-46B7-81A7-161EEAB27766}" type="presParOf" srcId="{3F21A8A5-E81A-4E9F-9E3D-1CFD734F428A}" destId="{DD3C74FC-CAAC-4C12-8779-9C8C814896D5}" srcOrd="2" destOrd="0" presId="urn:microsoft.com/office/officeart/2018/5/layout/IconCircleLabelList"/>
    <dgm:cxn modelId="{3DBD94D0-FBD2-45A9-B87E-C14993D0D371}" type="presParOf" srcId="{3F21A8A5-E81A-4E9F-9E3D-1CFD734F428A}" destId="{D9D2BBF5-5EF7-42B5-BE58-D2DC0193E3A2}" srcOrd="3" destOrd="0" presId="urn:microsoft.com/office/officeart/2018/5/layout/IconCircleLabelList"/>
    <dgm:cxn modelId="{B15F70A9-2E86-4A65-89AA-8FE08C77164B}" type="presParOf" srcId="{E34F436F-36C2-47F5-99E1-E55AFDCB201C}" destId="{5716E47C-7ACC-4A57-B033-77FD87B99C66}" srcOrd="3" destOrd="0" presId="urn:microsoft.com/office/officeart/2018/5/layout/IconCircleLabelList"/>
    <dgm:cxn modelId="{CD3A5C9D-9979-4AD3-9F27-2999078D5DCB}" type="presParOf" srcId="{E34F436F-36C2-47F5-99E1-E55AFDCB201C}" destId="{AEF76542-D241-4D0E-8FB6-9498F392AADD}" srcOrd="4" destOrd="0" presId="urn:microsoft.com/office/officeart/2018/5/layout/IconCircleLabelList"/>
    <dgm:cxn modelId="{92DE1096-10A8-4446-9140-8DF2092F786E}" type="presParOf" srcId="{AEF76542-D241-4D0E-8FB6-9498F392AADD}" destId="{52D65342-00FC-4DBE-8550-9CD5A412FD62}" srcOrd="0" destOrd="0" presId="urn:microsoft.com/office/officeart/2018/5/layout/IconCircleLabelList"/>
    <dgm:cxn modelId="{468DA57E-238F-4CE6-9074-5FFF8F141D07}" type="presParOf" srcId="{AEF76542-D241-4D0E-8FB6-9498F392AADD}" destId="{BCA058A2-AB8A-4CF3-AC95-FB1F43B7D858}" srcOrd="1" destOrd="0" presId="urn:microsoft.com/office/officeart/2018/5/layout/IconCircleLabelList"/>
    <dgm:cxn modelId="{BF0A5C0D-99CA-4607-A8B1-70D1C8EFB17E}" type="presParOf" srcId="{AEF76542-D241-4D0E-8FB6-9498F392AADD}" destId="{9E752C6B-F4AA-4BE3-8896-857E33797A04}" srcOrd="2" destOrd="0" presId="urn:microsoft.com/office/officeart/2018/5/layout/IconCircleLabelList"/>
    <dgm:cxn modelId="{C677FA85-C000-491A-AD3B-DB11F3F4C699}" type="presParOf" srcId="{AEF76542-D241-4D0E-8FB6-9498F392AADD}" destId="{23460F64-427B-4605-9A2D-40548DBF20E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0C35D3E-D651-480E-82DA-EA994FFF5D5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7EF5DB9-CCFC-41C9-936A-DA6725DEEC23}">
      <dgm:prSet/>
      <dgm:spPr/>
      <dgm:t>
        <a:bodyPr/>
        <a:lstStyle/>
        <a:p>
          <a:r>
            <a:rPr lang="en-US"/>
            <a:t>Éditeur de texte (VS Code, Notepad ++, Brackets)</a:t>
          </a:r>
        </a:p>
      </dgm:t>
    </dgm:pt>
    <dgm:pt modelId="{5BB68D76-1C14-4D7B-BDE8-55F957366B31}" type="parTrans" cxnId="{A9656C69-541A-472E-B9D9-BDC819112450}">
      <dgm:prSet/>
      <dgm:spPr/>
      <dgm:t>
        <a:bodyPr/>
        <a:lstStyle/>
        <a:p>
          <a:endParaRPr lang="en-US"/>
        </a:p>
      </dgm:t>
    </dgm:pt>
    <dgm:pt modelId="{964BB610-343A-4BFE-AD0C-63A76E8807FD}" type="sibTrans" cxnId="{A9656C69-541A-472E-B9D9-BDC819112450}">
      <dgm:prSet/>
      <dgm:spPr/>
      <dgm:t>
        <a:bodyPr/>
        <a:lstStyle/>
        <a:p>
          <a:endParaRPr lang="en-US"/>
        </a:p>
      </dgm:t>
    </dgm:pt>
    <dgm:pt modelId="{DBCB235C-345C-4FEE-9B32-7E78F76AC648}">
      <dgm:prSet/>
      <dgm:spPr/>
      <dgm:t>
        <a:bodyPr/>
        <a:lstStyle/>
        <a:p>
          <a:r>
            <a:rPr lang="en-US"/>
            <a:t>PHP</a:t>
          </a:r>
        </a:p>
      </dgm:t>
    </dgm:pt>
    <dgm:pt modelId="{43CB93AF-5844-428C-BBA6-86EC34719CDE}" type="parTrans" cxnId="{F663F4B5-6CCD-48A3-B4D5-A23CBE7676EC}">
      <dgm:prSet/>
      <dgm:spPr/>
      <dgm:t>
        <a:bodyPr/>
        <a:lstStyle/>
        <a:p>
          <a:endParaRPr lang="en-US"/>
        </a:p>
      </dgm:t>
    </dgm:pt>
    <dgm:pt modelId="{C8D3552F-B224-42A1-B296-4625269ABA24}" type="sibTrans" cxnId="{F663F4B5-6CCD-48A3-B4D5-A23CBE7676EC}">
      <dgm:prSet/>
      <dgm:spPr/>
      <dgm:t>
        <a:bodyPr/>
        <a:lstStyle/>
        <a:p>
          <a:endParaRPr lang="en-US"/>
        </a:p>
      </dgm:t>
    </dgm:pt>
    <dgm:pt modelId="{F62657E8-146B-495D-84AD-547881807928}">
      <dgm:prSet/>
      <dgm:spPr/>
      <dgm:t>
        <a:bodyPr/>
        <a:lstStyle/>
        <a:p>
          <a:r>
            <a:rPr lang="en-US"/>
            <a:t>HTML5, JavaScript, CSS, Bootsrap, Jquery, SweetAlert</a:t>
          </a:r>
        </a:p>
      </dgm:t>
    </dgm:pt>
    <dgm:pt modelId="{B31DEDE9-6F0E-4934-BC9E-8ECC4C197F20}" type="parTrans" cxnId="{2EF3AEB7-C0D9-4B65-8A88-B0C881263741}">
      <dgm:prSet/>
      <dgm:spPr/>
      <dgm:t>
        <a:bodyPr/>
        <a:lstStyle/>
        <a:p>
          <a:endParaRPr lang="en-US"/>
        </a:p>
      </dgm:t>
    </dgm:pt>
    <dgm:pt modelId="{5023901E-61FE-4731-AE53-87E9D20637A2}" type="sibTrans" cxnId="{2EF3AEB7-C0D9-4B65-8A88-B0C881263741}">
      <dgm:prSet/>
      <dgm:spPr/>
      <dgm:t>
        <a:bodyPr/>
        <a:lstStyle/>
        <a:p>
          <a:endParaRPr lang="en-US"/>
        </a:p>
      </dgm:t>
    </dgm:pt>
    <dgm:pt modelId="{943080A8-CEA3-4969-BE4F-F07E94F4CBCA}" type="pres">
      <dgm:prSet presAssocID="{00C35D3E-D651-480E-82DA-EA994FFF5D50}" presName="root" presStyleCnt="0">
        <dgm:presLayoutVars>
          <dgm:dir/>
          <dgm:resizeHandles val="exact"/>
        </dgm:presLayoutVars>
      </dgm:prSet>
      <dgm:spPr/>
    </dgm:pt>
    <dgm:pt modelId="{D2D18E3E-C242-49BD-92E8-61139AB8F9B0}" type="pres">
      <dgm:prSet presAssocID="{67EF5DB9-CCFC-41C9-936A-DA6725DEEC23}" presName="compNode" presStyleCnt="0"/>
      <dgm:spPr/>
    </dgm:pt>
    <dgm:pt modelId="{96EA1B92-C7A4-40B2-B77D-93E304609066}" type="pres">
      <dgm:prSet presAssocID="{67EF5DB9-CCFC-41C9-936A-DA6725DEEC23}" presName="bgRect" presStyleLbl="bgShp" presStyleIdx="0" presStyleCnt="3"/>
      <dgm:spPr/>
    </dgm:pt>
    <dgm:pt modelId="{7FEA67BD-417B-4F72-8CF7-40C9A30833DA}" type="pres">
      <dgm:prSet presAssocID="{67EF5DB9-CCFC-41C9-936A-DA6725DEEC2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d Quotation Mark"/>
        </a:ext>
      </dgm:extLst>
    </dgm:pt>
    <dgm:pt modelId="{14A4CB0E-799B-4CCC-B8AE-A55163620D0C}" type="pres">
      <dgm:prSet presAssocID="{67EF5DB9-CCFC-41C9-936A-DA6725DEEC23}" presName="spaceRect" presStyleCnt="0"/>
      <dgm:spPr/>
    </dgm:pt>
    <dgm:pt modelId="{2FD8CE76-E619-4BD7-B84F-6D4BFD3DEC16}" type="pres">
      <dgm:prSet presAssocID="{67EF5DB9-CCFC-41C9-936A-DA6725DEEC23}" presName="parTx" presStyleLbl="revTx" presStyleIdx="0" presStyleCnt="3">
        <dgm:presLayoutVars>
          <dgm:chMax val="0"/>
          <dgm:chPref val="0"/>
        </dgm:presLayoutVars>
      </dgm:prSet>
      <dgm:spPr/>
    </dgm:pt>
    <dgm:pt modelId="{9D35CF06-3914-417D-9AA1-720B0BAF47D5}" type="pres">
      <dgm:prSet presAssocID="{964BB610-343A-4BFE-AD0C-63A76E8807FD}" presName="sibTrans" presStyleCnt="0"/>
      <dgm:spPr/>
    </dgm:pt>
    <dgm:pt modelId="{4A02C6AC-24E6-4EFF-B413-CB49C6D33FF0}" type="pres">
      <dgm:prSet presAssocID="{DBCB235C-345C-4FEE-9B32-7E78F76AC648}" presName="compNode" presStyleCnt="0"/>
      <dgm:spPr/>
    </dgm:pt>
    <dgm:pt modelId="{161746D6-9141-4468-AF0E-A52B34C99C3C}" type="pres">
      <dgm:prSet presAssocID="{DBCB235C-345C-4FEE-9B32-7E78F76AC648}" presName="bgRect" presStyleLbl="bgShp" presStyleIdx="1" presStyleCnt="3"/>
      <dgm:spPr/>
    </dgm:pt>
    <dgm:pt modelId="{2E20E6F7-6535-45C9-AABF-BE40DDBC0049}" type="pres">
      <dgm:prSet presAssocID="{DBCB235C-345C-4FEE-9B32-7E78F76AC64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0635B253-DDB4-4DFC-95FE-D33D43D3A622}" type="pres">
      <dgm:prSet presAssocID="{DBCB235C-345C-4FEE-9B32-7E78F76AC648}" presName="spaceRect" presStyleCnt="0"/>
      <dgm:spPr/>
    </dgm:pt>
    <dgm:pt modelId="{B849AA2B-DB26-4F2A-B889-5A93E752EC84}" type="pres">
      <dgm:prSet presAssocID="{DBCB235C-345C-4FEE-9B32-7E78F76AC648}" presName="parTx" presStyleLbl="revTx" presStyleIdx="1" presStyleCnt="3">
        <dgm:presLayoutVars>
          <dgm:chMax val="0"/>
          <dgm:chPref val="0"/>
        </dgm:presLayoutVars>
      </dgm:prSet>
      <dgm:spPr/>
    </dgm:pt>
    <dgm:pt modelId="{ABE43168-227A-43BC-B09B-AE673CA3C587}" type="pres">
      <dgm:prSet presAssocID="{C8D3552F-B224-42A1-B296-4625269ABA24}" presName="sibTrans" presStyleCnt="0"/>
      <dgm:spPr/>
    </dgm:pt>
    <dgm:pt modelId="{E3D0D8D2-84A8-4872-820D-D5C01385F9F4}" type="pres">
      <dgm:prSet presAssocID="{F62657E8-146B-495D-84AD-547881807928}" presName="compNode" presStyleCnt="0"/>
      <dgm:spPr/>
    </dgm:pt>
    <dgm:pt modelId="{430C94DF-36F3-4A6F-804C-6A952EB8BBA9}" type="pres">
      <dgm:prSet presAssocID="{F62657E8-146B-495D-84AD-547881807928}" presName="bgRect" presStyleLbl="bgShp" presStyleIdx="2" presStyleCnt="3"/>
      <dgm:spPr/>
    </dgm:pt>
    <dgm:pt modelId="{1382AA11-8F01-464E-838C-638BC50D88AC}" type="pres">
      <dgm:prSet presAssocID="{F62657E8-146B-495D-84AD-54788180792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69BAA98B-E34B-41F6-B4D0-A2E623BB553E}" type="pres">
      <dgm:prSet presAssocID="{F62657E8-146B-495D-84AD-547881807928}" presName="spaceRect" presStyleCnt="0"/>
      <dgm:spPr/>
    </dgm:pt>
    <dgm:pt modelId="{9037C540-3074-4BB8-8D58-2299E4DB33F9}" type="pres">
      <dgm:prSet presAssocID="{F62657E8-146B-495D-84AD-54788180792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9656C69-541A-472E-B9D9-BDC819112450}" srcId="{00C35D3E-D651-480E-82DA-EA994FFF5D50}" destId="{67EF5DB9-CCFC-41C9-936A-DA6725DEEC23}" srcOrd="0" destOrd="0" parTransId="{5BB68D76-1C14-4D7B-BDE8-55F957366B31}" sibTransId="{964BB610-343A-4BFE-AD0C-63A76E8807FD}"/>
    <dgm:cxn modelId="{7909E270-CB75-4155-A2E4-D14E15B7E4F8}" type="presOf" srcId="{F62657E8-146B-495D-84AD-547881807928}" destId="{9037C540-3074-4BB8-8D58-2299E4DB33F9}" srcOrd="0" destOrd="0" presId="urn:microsoft.com/office/officeart/2018/2/layout/IconVerticalSolidList"/>
    <dgm:cxn modelId="{F1C2A972-E9A5-4738-835F-589B33BE1791}" type="presOf" srcId="{00C35D3E-D651-480E-82DA-EA994FFF5D50}" destId="{943080A8-CEA3-4969-BE4F-F07E94F4CBCA}" srcOrd="0" destOrd="0" presId="urn:microsoft.com/office/officeart/2018/2/layout/IconVerticalSolidList"/>
    <dgm:cxn modelId="{D878FC89-8682-486F-8C90-AABCDD3369B4}" type="presOf" srcId="{DBCB235C-345C-4FEE-9B32-7E78F76AC648}" destId="{B849AA2B-DB26-4F2A-B889-5A93E752EC84}" srcOrd="0" destOrd="0" presId="urn:microsoft.com/office/officeart/2018/2/layout/IconVerticalSolidList"/>
    <dgm:cxn modelId="{F663F4B5-6CCD-48A3-B4D5-A23CBE7676EC}" srcId="{00C35D3E-D651-480E-82DA-EA994FFF5D50}" destId="{DBCB235C-345C-4FEE-9B32-7E78F76AC648}" srcOrd="1" destOrd="0" parTransId="{43CB93AF-5844-428C-BBA6-86EC34719CDE}" sibTransId="{C8D3552F-B224-42A1-B296-4625269ABA24}"/>
    <dgm:cxn modelId="{2EF3AEB7-C0D9-4B65-8A88-B0C881263741}" srcId="{00C35D3E-D651-480E-82DA-EA994FFF5D50}" destId="{F62657E8-146B-495D-84AD-547881807928}" srcOrd="2" destOrd="0" parTransId="{B31DEDE9-6F0E-4934-BC9E-8ECC4C197F20}" sibTransId="{5023901E-61FE-4731-AE53-87E9D20637A2}"/>
    <dgm:cxn modelId="{7A4FD6F6-938A-4B01-A601-8E8635B723C1}" type="presOf" srcId="{67EF5DB9-CCFC-41C9-936A-DA6725DEEC23}" destId="{2FD8CE76-E619-4BD7-B84F-6D4BFD3DEC16}" srcOrd="0" destOrd="0" presId="urn:microsoft.com/office/officeart/2018/2/layout/IconVerticalSolidList"/>
    <dgm:cxn modelId="{6FAC0A23-C16F-46A3-B90F-16D18E3F76C5}" type="presParOf" srcId="{943080A8-CEA3-4969-BE4F-F07E94F4CBCA}" destId="{D2D18E3E-C242-49BD-92E8-61139AB8F9B0}" srcOrd="0" destOrd="0" presId="urn:microsoft.com/office/officeart/2018/2/layout/IconVerticalSolidList"/>
    <dgm:cxn modelId="{49660BC1-B32D-468B-A20A-4F286993B9B7}" type="presParOf" srcId="{D2D18E3E-C242-49BD-92E8-61139AB8F9B0}" destId="{96EA1B92-C7A4-40B2-B77D-93E304609066}" srcOrd="0" destOrd="0" presId="urn:microsoft.com/office/officeart/2018/2/layout/IconVerticalSolidList"/>
    <dgm:cxn modelId="{BF3E61D1-C70C-4287-8D9E-F20F4DA1B570}" type="presParOf" srcId="{D2D18E3E-C242-49BD-92E8-61139AB8F9B0}" destId="{7FEA67BD-417B-4F72-8CF7-40C9A30833DA}" srcOrd="1" destOrd="0" presId="urn:microsoft.com/office/officeart/2018/2/layout/IconVerticalSolidList"/>
    <dgm:cxn modelId="{6A92A87B-0123-4515-8897-26AB04855F40}" type="presParOf" srcId="{D2D18E3E-C242-49BD-92E8-61139AB8F9B0}" destId="{14A4CB0E-799B-4CCC-B8AE-A55163620D0C}" srcOrd="2" destOrd="0" presId="urn:microsoft.com/office/officeart/2018/2/layout/IconVerticalSolidList"/>
    <dgm:cxn modelId="{DB3D39E1-D4DB-493F-A3CB-67C8D86761BF}" type="presParOf" srcId="{D2D18E3E-C242-49BD-92E8-61139AB8F9B0}" destId="{2FD8CE76-E619-4BD7-B84F-6D4BFD3DEC16}" srcOrd="3" destOrd="0" presId="urn:microsoft.com/office/officeart/2018/2/layout/IconVerticalSolidList"/>
    <dgm:cxn modelId="{AB2AB12F-956A-4250-B92D-007F15D252B4}" type="presParOf" srcId="{943080A8-CEA3-4969-BE4F-F07E94F4CBCA}" destId="{9D35CF06-3914-417D-9AA1-720B0BAF47D5}" srcOrd="1" destOrd="0" presId="urn:microsoft.com/office/officeart/2018/2/layout/IconVerticalSolidList"/>
    <dgm:cxn modelId="{78456303-BF76-4DBF-B36D-1633B043A644}" type="presParOf" srcId="{943080A8-CEA3-4969-BE4F-F07E94F4CBCA}" destId="{4A02C6AC-24E6-4EFF-B413-CB49C6D33FF0}" srcOrd="2" destOrd="0" presId="urn:microsoft.com/office/officeart/2018/2/layout/IconVerticalSolidList"/>
    <dgm:cxn modelId="{B1621E9C-79A4-4E06-B9CE-AE8FB040F76D}" type="presParOf" srcId="{4A02C6AC-24E6-4EFF-B413-CB49C6D33FF0}" destId="{161746D6-9141-4468-AF0E-A52B34C99C3C}" srcOrd="0" destOrd="0" presId="urn:microsoft.com/office/officeart/2018/2/layout/IconVerticalSolidList"/>
    <dgm:cxn modelId="{AD532B03-CB28-4435-A1DC-C2223C0B0AEF}" type="presParOf" srcId="{4A02C6AC-24E6-4EFF-B413-CB49C6D33FF0}" destId="{2E20E6F7-6535-45C9-AABF-BE40DDBC0049}" srcOrd="1" destOrd="0" presId="urn:microsoft.com/office/officeart/2018/2/layout/IconVerticalSolidList"/>
    <dgm:cxn modelId="{353483FD-5CF3-4680-B5C9-2B3A524A61F9}" type="presParOf" srcId="{4A02C6AC-24E6-4EFF-B413-CB49C6D33FF0}" destId="{0635B253-DDB4-4DFC-95FE-D33D43D3A622}" srcOrd="2" destOrd="0" presId="urn:microsoft.com/office/officeart/2018/2/layout/IconVerticalSolidList"/>
    <dgm:cxn modelId="{98D4331D-D81C-47DD-B44E-E2360E4C1F60}" type="presParOf" srcId="{4A02C6AC-24E6-4EFF-B413-CB49C6D33FF0}" destId="{B849AA2B-DB26-4F2A-B889-5A93E752EC84}" srcOrd="3" destOrd="0" presId="urn:microsoft.com/office/officeart/2018/2/layout/IconVerticalSolidList"/>
    <dgm:cxn modelId="{B50C9FD3-6016-4C53-9936-E3953822E005}" type="presParOf" srcId="{943080A8-CEA3-4969-BE4F-F07E94F4CBCA}" destId="{ABE43168-227A-43BC-B09B-AE673CA3C587}" srcOrd="3" destOrd="0" presId="urn:microsoft.com/office/officeart/2018/2/layout/IconVerticalSolidList"/>
    <dgm:cxn modelId="{8480FF85-5C12-416D-8B02-25D8B32F772E}" type="presParOf" srcId="{943080A8-CEA3-4969-BE4F-F07E94F4CBCA}" destId="{E3D0D8D2-84A8-4872-820D-D5C01385F9F4}" srcOrd="4" destOrd="0" presId="urn:microsoft.com/office/officeart/2018/2/layout/IconVerticalSolidList"/>
    <dgm:cxn modelId="{1F3CF4C7-7196-4B8E-A9D8-662C6524366D}" type="presParOf" srcId="{E3D0D8D2-84A8-4872-820D-D5C01385F9F4}" destId="{430C94DF-36F3-4A6F-804C-6A952EB8BBA9}" srcOrd="0" destOrd="0" presId="urn:microsoft.com/office/officeart/2018/2/layout/IconVerticalSolidList"/>
    <dgm:cxn modelId="{04C1F418-EDE9-4A00-9D94-9567B99AEEF7}" type="presParOf" srcId="{E3D0D8D2-84A8-4872-820D-D5C01385F9F4}" destId="{1382AA11-8F01-464E-838C-638BC50D88AC}" srcOrd="1" destOrd="0" presId="urn:microsoft.com/office/officeart/2018/2/layout/IconVerticalSolidList"/>
    <dgm:cxn modelId="{ECA631EB-5E6C-493F-91EC-9963103BD415}" type="presParOf" srcId="{E3D0D8D2-84A8-4872-820D-D5C01385F9F4}" destId="{69BAA98B-E34B-41F6-B4D0-A2E623BB553E}" srcOrd="2" destOrd="0" presId="urn:microsoft.com/office/officeart/2018/2/layout/IconVerticalSolidList"/>
    <dgm:cxn modelId="{093222BE-A6BC-424F-BDAC-DBFCFF257856}" type="presParOf" srcId="{E3D0D8D2-84A8-4872-820D-D5C01385F9F4}" destId="{9037C540-3074-4BB8-8D58-2299E4DB33F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49A825-A12D-43FB-AD31-32D11F5CBECF}">
      <dsp:nvSpPr>
        <dsp:cNvPr id="0" name=""/>
        <dsp:cNvSpPr/>
      </dsp:nvSpPr>
      <dsp:spPr>
        <a:xfrm>
          <a:off x="686474" y="242140"/>
          <a:ext cx="1990125" cy="199012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C3014E-CCB4-4463-975D-F2E41AAB4A12}">
      <dsp:nvSpPr>
        <dsp:cNvPr id="0" name=""/>
        <dsp:cNvSpPr/>
      </dsp:nvSpPr>
      <dsp:spPr>
        <a:xfrm>
          <a:off x="1110599" y="666265"/>
          <a:ext cx="1141875" cy="11418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D86816-39E9-4EA9-9E2E-006EF27B47E8}">
      <dsp:nvSpPr>
        <dsp:cNvPr id="0" name=""/>
        <dsp:cNvSpPr/>
      </dsp:nvSpPr>
      <dsp:spPr>
        <a:xfrm>
          <a:off x="50287" y="2852140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/>
            <a:t>Les besoins du client</a:t>
          </a:r>
        </a:p>
      </dsp:txBody>
      <dsp:txXfrm>
        <a:off x="50287" y="2852140"/>
        <a:ext cx="3262500" cy="720000"/>
      </dsp:txXfrm>
    </dsp:sp>
    <dsp:sp modelId="{6CC078E7-7BAF-4BFC-AC1C-F26A0CAB49AA}">
      <dsp:nvSpPr>
        <dsp:cNvPr id="0" name=""/>
        <dsp:cNvSpPr/>
      </dsp:nvSpPr>
      <dsp:spPr>
        <a:xfrm>
          <a:off x="4519912" y="242140"/>
          <a:ext cx="1990125" cy="199012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4A0C36-CB82-4179-A790-0E3D29843BD4}">
      <dsp:nvSpPr>
        <dsp:cNvPr id="0" name=""/>
        <dsp:cNvSpPr/>
      </dsp:nvSpPr>
      <dsp:spPr>
        <a:xfrm>
          <a:off x="4944037" y="666265"/>
          <a:ext cx="1141875" cy="11418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D2BBF5-5EF7-42B5-BE58-D2DC0193E3A2}">
      <dsp:nvSpPr>
        <dsp:cNvPr id="0" name=""/>
        <dsp:cNvSpPr/>
      </dsp:nvSpPr>
      <dsp:spPr>
        <a:xfrm>
          <a:off x="3883725" y="2852140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/>
            <a:t>Le but du projet</a:t>
          </a:r>
        </a:p>
      </dsp:txBody>
      <dsp:txXfrm>
        <a:off x="3883725" y="2852140"/>
        <a:ext cx="3262500" cy="720000"/>
      </dsp:txXfrm>
    </dsp:sp>
    <dsp:sp modelId="{52D65342-00FC-4DBE-8550-9CD5A412FD62}">
      <dsp:nvSpPr>
        <dsp:cNvPr id="0" name=""/>
        <dsp:cNvSpPr/>
      </dsp:nvSpPr>
      <dsp:spPr>
        <a:xfrm>
          <a:off x="8353350" y="242140"/>
          <a:ext cx="1990125" cy="199012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A058A2-AB8A-4CF3-AC95-FB1F43B7D858}">
      <dsp:nvSpPr>
        <dsp:cNvPr id="0" name=""/>
        <dsp:cNvSpPr/>
      </dsp:nvSpPr>
      <dsp:spPr>
        <a:xfrm>
          <a:off x="8777475" y="666265"/>
          <a:ext cx="1141875" cy="11418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460F64-427B-4605-9A2D-40548DBF20ED}">
      <dsp:nvSpPr>
        <dsp:cNvPr id="0" name=""/>
        <dsp:cNvSpPr/>
      </dsp:nvSpPr>
      <dsp:spPr>
        <a:xfrm>
          <a:off x="7717162" y="2852140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/>
            <a:t>Les fonctionnalités désirés au départ</a:t>
          </a:r>
        </a:p>
      </dsp:txBody>
      <dsp:txXfrm>
        <a:off x="7717162" y="2852140"/>
        <a:ext cx="32625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EA1B92-C7A4-40B2-B77D-93E304609066}">
      <dsp:nvSpPr>
        <dsp:cNvPr id="0" name=""/>
        <dsp:cNvSpPr/>
      </dsp:nvSpPr>
      <dsp:spPr>
        <a:xfrm>
          <a:off x="0" y="574"/>
          <a:ext cx="7012370" cy="134513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EA67BD-417B-4F72-8CF7-40C9A30833DA}">
      <dsp:nvSpPr>
        <dsp:cNvPr id="0" name=""/>
        <dsp:cNvSpPr/>
      </dsp:nvSpPr>
      <dsp:spPr>
        <a:xfrm>
          <a:off x="406904" y="303230"/>
          <a:ext cx="739825" cy="7398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D8CE76-E619-4BD7-B84F-6D4BFD3DEC16}">
      <dsp:nvSpPr>
        <dsp:cNvPr id="0" name=""/>
        <dsp:cNvSpPr/>
      </dsp:nvSpPr>
      <dsp:spPr>
        <a:xfrm>
          <a:off x="1553633" y="574"/>
          <a:ext cx="5458736" cy="1345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360" tIns="142360" rIns="142360" bIns="14236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Éditeur de texte (VS Code, Notepad ++, Brackets)</a:t>
          </a:r>
        </a:p>
      </dsp:txBody>
      <dsp:txXfrm>
        <a:off x="1553633" y="574"/>
        <a:ext cx="5458736" cy="1345137"/>
      </dsp:txXfrm>
    </dsp:sp>
    <dsp:sp modelId="{161746D6-9141-4468-AF0E-A52B34C99C3C}">
      <dsp:nvSpPr>
        <dsp:cNvPr id="0" name=""/>
        <dsp:cNvSpPr/>
      </dsp:nvSpPr>
      <dsp:spPr>
        <a:xfrm>
          <a:off x="0" y="1681996"/>
          <a:ext cx="7012370" cy="134513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20E6F7-6535-45C9-AABF-BE40DDBC0049}">
      <dsp:nvSpPr>
        <dsp:cNvPr id="0" name=""/>
        <dsp:cNvSpPr/>
      </dsp:nvSpPr>
      <dsp:spPr>
        <a:xfrm>
          <a:off x="406904" y="1984652"/>
          <a:ext cx="739825" cy="7398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49AA2B-DB26-4F2A-B889-5A93E752EC84}">
      <dsp:nvSpPr>
        <dsp:cNvPr id="0" name=""/>
        <dsp:cNvSpPr/>
      </dsp:nvSpPr>
      <dsp:spPr>
        <a:xfrm>
          <a:off x="1553633" y="1681996"/>
          <a:ext cx="5458736" cy="1345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360" tIns="142360" rIns="142360" bIns="14236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PHP</a:t>
          </a:r>
        </a:p>
      </dsp:txBody>
      <dsp:txXfrm>
        <a:off x="1553633" y="1681996"/>
        <a:ext cx="5458736" cy="1345137"/>
      </dsp:txXfrm>
    </dsp:sp>
    <dsp:sp modelId="{430C94DF-36F3-4A6F-804C-6A952EB8BBA9}">
      <dsp:nvSpPr>
        <dsp:cNvPr id="0" name=""/>
        <dsp:cNvSpPr/>
      </dsp:nvSpPr>
      <dsp:spPr>
        <a:xfrm>
          <a:off x="0" y="3363418"/>
          <a:ext cx="7012370" cy="134513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82AA11-8F01-464E-838C-638BC50D88AC}">
      <dsp:nvSpPr>
        <dsp:cNvPr id="0" name=""/>
        <dsp:cNvSpPr/>
      </dsp:nvSpPr>
      <dsp:spPr>
        <a:xfrm>
          <a:off x="406904" y="3666074"/>
          <a:ext cx="739825" cy="7398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37C540-3074-4BB8-8D58-2299E4DB33F9}">
      <dsp:nvSpPr>
        <dsp:cNvPr id="0" name=""/>
        <dsp:cNvSpPr/>
      </dsp:nvSpPr>
      <dsp:spPr>
        <a:xfrm>
          <a:off x="1553633" y="3363418"/>
          <a:ext cx="5458736" cy="1345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360" tIns="142360" rIns="142360" bIns="14236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HTML5, JavaScript, CSS, Bootsrap, Jquery, SweetAlert</a:t>
          </a:r>
        </a:p>
      </dsp:txBody>
      <dsp:txXfrm>
        <a:off x="1553633" y="3363418"/>
        <a:ext cx="5458736" cy="13451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5/19/2020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5/19/2020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5/19/2020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5/19/2020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5/19/2020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5/19/2020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5/19/2020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5/19/2020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5/19/2020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5/19/2020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33" r="27623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64C13BAB-7C00-4D21-A857-E3D41C0A2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068" y="457200"/>
            <a:ext cx="3703320" cy="94997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Rectangle 32">
            <a:extLst>
              <a:ext uri="{FF2B5EF4-FFF2-40B4-BE49-F238E27FC236}">
                <a16:creationId xmlns:a16="http://schemas.microsoft.com/office/drawing/2014/main" id="{22C818ED-8AE7-4F62-A257-F746006636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659" y="455955"/>
            <a:ext cx="3703320" cy="94997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Rectangle 34">
            <a:extLst>
              <a:ext uri="{FF2B5EF4-FFF2-40B4-BE49-F238E27FC236}">
                <a16:creationId xmlns:a16="http://schemas.microsoft.com/office/drawing/2014/main" id="{1F1FF39A-AC3C-4066-9D4C-519AA2281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068" y="601201"/>
            <a:ext cx="3702134" cy="5791132"/>
          </a:xfrm>
          <a:prstGeom prst="rect">
            <a:avLst/>
          </a:prstGeom>
          <a:solidFill>
            <a:schemeClr val="tx1">
              <a:alpha val="50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Rectangle 36">
            <a:extLst>
              <a:ext uri="{FF2B5EF4-FFF2-40B4-BE49-F238E27FC236}">
                <a16:creationId xmlns:a16="http://schemas.microsoft.com/office/drawing/2014/main" id="{FDB4AB29-9860-462E-B579-181B5532A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068" y="601201"/>
            <a:ext cx="3702134" cy="5791132"/>
          </a:xfrm>
          <a:prstGeom prst="rect">
            <a:avLst/>
          </a:prstGeom>
          <a:solidFill>
            <a:schemeClr val="accent1">
              <a:alpha val="40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4200" y="1524001"/>
            <a:ext cx="3412067" cy="3478384"/>
          </a:xfrm>
        </p:spPr>
        <p:txBody>
          <a:bodyPr>
            <a:normAutofit/>
          </a:bodyPr>
          <a:lstStyle/>
          <a:p>
            <a:r>
              <a:rPr lang="fr-CA" b="1">
                <a:solidFill>
                  <a:srgbClr val="FFFFFF"/>
                </a:solidFill>
              </a:rPr>
              <a:t>Site web pour les paroisses</a:t>
            </a:r>
            <a:br>
              <a:rPr lang="fr-CA">
                <a:solidFill>
                  <a:srgbClr val="FFFFFF"/>
                </a:solidFill>
              </a:rPr>
            </a:b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4200" y="5145513"/>
            <a:ext cx="3412067" cy="738820"/>
          </a:xfrm>
        </p:spPr>
        <p:txBody>
          <a:bodyPr>
            <a:normAutofit/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id="{9B6B47BF-F3D0-4678-9B20-DA45E1BCA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E5C2A4-C62D-4B3A-900A-3F624A0F9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124999"/>
            <a:ext cx="4076149" cy="4608003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chemeClr val="accent1"/>
                </a:solidFill>
              </a:rPr>
              <a:t>Les ameliorations proposés par notre projet</a:t>
            </a:r>
            <a:endParaRPr lang="fr-CA" sz="4000">
              <a:solidFill>
                <a:schemeClr val="accent1"/>
              </a:solidFill>
            </a:endParaRPr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19334917-3673-4EF2-BA7C-CC83AEEEA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id="{E1589AE1-C0FC-4B66-9C0D-9EB92F40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AE096C9-CEFE-4F0A-85DC-403D56876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586" y="1124998"/>
            <a:ext cx="6143248" cy="4608003"/>
          </a:xfrm>
        </p:spPr>
        <p:txBody>
          <a:bodyPr>
            <a:normAutofit/>
          </a:bodyPr>
          <a:lstStyle/>
          <a:p>
            <a:r>
              <a:rPr lang="en-US" sz="2000"/>
              <a:t>Formulaires en ligne</a:t>
            </a:r>
          </a:p>
          <a:p>
            <a:r>
              <a:rPr lang="en-US" sz="2000"/>
              <a:t>Modification facile du contenu</a:t>
            </a:r>
          </a:p>
          <a:p>
            <a:r>
              <a:rPr lang="en-US" sz="2000"/>
              <a:t>Calendrier d’événements facile d’utilisations </a:t>
            </a:r>
          </a:p>
          <a:p>
            <a:r>
              <a:rPr lang="en-US" sz="2000"/>
              <a:t>Visuel qui réagit bien au différents écrans</a:t>
            </a:r>
          </a:p>
          <a:p>
            <a:r>
              <a:rPr lang="en-US" sz="2000"/>
              <a:t>Design plus à jour</a:t>
            </a:r>
            <a:endParaRPr lang="fr-CA" sz="2000"/>
          </a:p>
        </p:txBody>
      </p:sp>
    </p:spTree>
    <p:extLst>
      <p:ext uri="{BB962C8B-B14F-4D97-AF65-F5344CB8AC3E}">
        <p14:creationId xmlns:p14="http://schemas.microsoft.com/office/powerpoint/2010/main" val="26659002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E019540-1104-4B12-9F83-45F586741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47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CFC9C8-9AF0-497B-83E0-8D3D36BF5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771" y="1066800"/>
            <a:ext cx="5727760" cy="4724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100" b="0" kern="1200" cap="all" dirty="0" err="1">
                <a:solidFill>
                  <a:srgbClr val="FFFFFF">
                    <a:alpha val="90000"/>
                  </a:srgbClr>
                </a:solidFill>
                <a:latin typeface="+mj-lt"/>
                <a:ea typeface="+mj-ea"/>
                <a:cs typeface="+mj-cs"/>
              </a:rPr>
              <a:t>Présentation</a:t>
            </a:r>
            <a:r>
              <a:rPr lang="en-US" sz="5100" b="0" kern="1200" cap="all" dirty="0">
                <a:solidFill>
                  <a:srgbClr val="FFFFFF">
                    <a:alpha val="90000"/>
                  </a:srgbClr>
                </a:solidFill>
                <a:latin typeface="+mj-lt"/>
                <a:ea typeface="+mj-ea"/>
                <a:cs typeface="+mj-cs"/>
              </a:rPr>
              <a:t> des </a:t>
            </a:r>
            <a:r>
              <a:rPr lang="en-US" sz="5100" b="0" kern="1200" cap="all" dirty="0" err="1">
                <a:solidFill>
                  <a:srgbClr val="FFFFFF">
                    <a:alpha val="90000"/>
                  </a:srgbClr>
                </a:solidFill>
                <a:latin typeface="+mj-lt"/>
                <a:ea typeface="+mj-ea"/>
                <a:cs typeface="+mj-cs"/>
              </a:rPr>
              <a:t>fonctionnalités</a:t>
            </a:r>
            <a:endParaRPr lang="en-US" sz="5100" b="0" kern="1200" cap="all" dirty="0">
              <a:solidFill>
                <a:srgbClr val="FFFFFF">
                  <a:alpha val="90000"/>
                </a:srgb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AC682-9273-4A0D-8333-8DF372FE7B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4655" y="1066800"/>
            <a:ext cx="3405015" cy="4724400"/>
          </a:xfrm>
          <a:ln w="5715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800" cap="all">
                <a:solidFill>
                  <a:srgbClr val="FFFFFF"/>
                </a:solidFill>
              </a:rPr>
              <a:t>Historique de développement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580CFD6-E44A-486A-9E73-D8D948F78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171433" y="3396996"/>
            <a:ext cx="3703320" cy="64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180473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E019540-1104-4B12-9F83-45F586741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47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35EB0F-15F7-4D5C-90A5-1458D9433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771" y="1066800"/>
            <a:ext cx="5727760" cy="4724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600" b="0" kern="1200" cap="all" dirty="0" err="1">
                <a:solidFill>
                  <a:srgbClr val="FFFFFF">
                    <a:alpha val="90000"/>
                  </a:srgbClr>
                </a:solidFill>
                <a:latin typeface="+mj-lt"/>
                <a:ea typeface="+mj-ea"/>
                <a:cs typeface="+mj-cs"/>
              </a:rPr>
              <a:t>Difficultés</a:t>
            </a:r>
            <a:r>
              <a:rPr lang="en-US" sz="6600" b="0" kern="1200" cap="all" dirty="0">
                <a:solidFill>
                  <a:srgbClr val="FFFFFF">
                    <a:alpha val="90000"/>
                  </a:srgb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600" b="0" kern="1200" cap="all" dirty="0" err="1">
                <a:solidFill>
                  <a:srgbClr val="FFFFFF">
                    <a:alpha val="90000"/>
                  </a:srgbClr>
                </a:solidFill>
                <a:latin typeface="+mj-lt"/>
                <a:ea typeface="+mj-ea"/>
                <a:cs typeface="+mj-cs"/>
              </a:rPr>
              <a:t>rencontrés</a:t>
            </a:r>
            <a:endParaRPr lang="en-US" sz="6600" b="0" kern="1200" cap="all" dirty="0">
              <a:solidFill>
                <a:srgbClr val="FFFFFF">
                  <a:alpha val="90000"/>
                </a:srgb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580CFD6-E44A-486A-9E73-D8D948F78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171433" y="3396996"/>
            <a:ext cx="3703320" cy="64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967252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3DC94-39A6-40AE-806B-89AF1CF83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826168"/>
            <a:ext cx="11029615" cy="5149182"/>
          </a:xfrm>
        </p:spPr>
        <p:txBody>
          <a:bodyPr/>
          <a:lstStyle/>
          <a:p>
            <a:r>
              <a:rPr lang="en-US" dirty="0"/>
              <a:t>L</a:t>
            </a:r>
            <a:r>
              <a:rPr lang="fr-CA" dirty="0"/>
              <a:t>es contraintes de temps</a:t>
            </a:r>
          </a:p>
          <a:p>
            <a:r>
              <a:rPr lang="fr-CA" dirty="0"/>
              <a:t>Rendre le tout le plus simple d’utilisation possible</a:t>
            </a:r>
          </a:p>
          <a:p>
            <a:r>
              <a:rPr lang="fr-CA" dirty="0"/>
              <a:t>Méthode de programmation différente</a:t>
            </a:r>
          </a:p>
          <a:p>
            <a:r>
              <a:rPr lang="fr-CA" dirty="0"/>
              <a:t>Éric: Environnement de travail, les importations de fichiers, le visuel</a:t>
            </a:r>
          </a:p>
          <a:p>
            <a:r>
              <a:rPr lang="fr-CA" dirty="0"/>
              <a:t>Alexandre: L’</a:t>
            </a:r>
            <a:r>
              <a:rPr lang="fr-CA" dirty="0" err="1"/>
              <a:t>encryption</a:t>
            </a:r>
            <a:r>
              <a:rPr lang="fr-CA" dirty="0"/>
              <a:t>, la gestion par classe</a:t>
            </a:r>
          </a:p>
        </p:txBody>
      </p:sp>
    </p:spTree>
    <p:extLst>
      <p:ext uri="{BB962C8B-B14F-4D97-AF65-F5344CB8AC3E}">
        <p14:creationId xmlns:p14="http://schemas.microsoft.com/office/powerpoint/2010/main" val="33735302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84AD6-EBFA-450B-BF4D-077443D3A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Présentation</a:t>
            </a:r>
            <a:r>
              <a:rPr lang="en-US" dirty="0"/>
              <a:t> du code</a:t>
            </a:r>
            <a:endParaRPr lang="fr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DC4C8-2A01-4AD3-AB1F-55EF69691B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Alexandre: Le menu </a:t>
            </a:r>
          </a:p>
          <a:p>
            <a:r>
              <a:rPr lang="en-US" dirty="0"/>
              <a:t>Éric: Les importations de </a:t>
            </a:r>
            <a:r>
              <a:rPr lang="en-US" dirty="0" err="1"/>
              <a:t>fichiers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898726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8DD2392-397B-48BF-BEFA-EA1FB881C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748117-0D53-4D80-9621-32BE909066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778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4C3B29-9BF3-403C-96A2-E185216CE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870" y="702156"/>
            <a:ext cx="10144260" cy="1013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Conclusion</a:t>
            </a:r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DAB21-F8A6-4FE9-A6EC-88A2947F0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199" y="2180496"/>
            <a:ext cx="10261602" cy="3678303"/>
          </a:xfrm>
        </p:spPr>
        <p:txBody>
          <a:bodyPr>
            <a:normAutofit/>
          </a:bodyPr>
          <a:lstStyle/>
          <a:p>
            <a:r>
              <a:rPr lang="en-US" dirty="0" err="1"/>
              <a:t>Avancement</a:t>
            </a:r>
            <a:r>
              <a:rPr lang="en-US" dirty="0"/>
              <a:t> </a:t>
            </a:r>
            <a:r>
              <a:rPr lang="en-US" dirty="0" err="1"/>
              <a:t>comme</a:t>
            </a:r>
            <a:r>
              <a:rPr lang="en-US" dirty="0"/>
              <a:t> </a:t>
            </a:r>
            <a:r>
              <a:rPr lang="en-US" dirty="0" err="1"/>
              <a:t>prévu</a:t>
            </a:r>
            <a:r>
              <a:rPr lang="en-US" dirty="0"/>
              <a:t>?</a:t>
            </a:r>
          </a:p>
          <a:p>
            <a:r>
              <a:rPr lang="en-US" dirty="0" err="1"/>
              <a:t>Appréciation</a:t>
            </a:r>
            <a:r>
              <a:rPr lang="en-US" dirty="0"/>
              <a:t> du </a:t>
            </a:r>
            <a:r>
              <a:rPr lang="en-US" dirty="0" err="1"/>
              <a:t>projet</a:t>
            </a:r>
            <a:endParaRPr lang="en-US" dirty="0"/>
          </a:p>
          <a:p>
            <a:r>
              <a:rPr lang="en-US" dirty="0"/>
              <a:t>Si on </a:t>
            </a:r>
            <a:r>
              <a:rPr lang="en-US" dirty="0" err="1"/>
              <a:t>pouvait</a:t>
            </a:r>
            <a:r>
              <a:rPr lang="en-US" dirty="0"/>
              <a:t> </a:t>
            </a:r>
            <a:r>
              <a:rPr lang="en-US" dirty="0" err="1"/>
              <a:t>revenir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arrière</a:t>
            </a:r>
            <a:r>
              <a:rPr lang="en-US" dirty="0"/>
              <a:t>, les </a:t>
            </a:r>
            <a:r>
              <a:rPr lang="en-US" dirty="0" err="1"/>
              <a:t>différences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7290362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E019540-1104-4B12-9F83-45F586741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47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771" y="1066800"/>
            <a:ext cx="5727760" cy="4724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100" b="0" kern="1200" cap="all">
                <a:solidFill>
                  <a:srgbClr val="FFFFFF">
                    <a:alpha val="90000"/>
                  </a:srgbClr>
                </a:solidFill>
                <a:latin typeface="+mj-lt"/>
                <a:ea typeface="+mj-ea"/>
                <a:cs typeface="+mj-cs"/>
              </a:rPr>
              <a:t>Présentation du projet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580CFD6-E44A-486A-9E73-D8D948F78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171433" y="3396996"/>
            <a:ext cx="3703320" cy="64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37846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FABBCE0-E08C-4BBE-9FD2-E2B253D4D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3F9447-1C0B-439A-835D-82069C2C8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Le problème</a:t>
            </a:r>
            <a:endParaRPr lang="fr-CA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426BAC-43D6-468E-B6FF-167034D5C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60727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02D80E-5995-4C54-8387-5893C2C89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6083C8-1401-4950-AF56-E2FAFE42D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EC720F3-EFA1-4E3E-A955-F6E7044E94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6139184"/>
              </p:ext>
            </p:extLst>
          </p:nvPr>
        </p:nvGraphicFramePr>
        <p:xfrm>
          <a:off x="581025" y="2341563"/>
          <a:ext cx="11029950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661058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E019540-1104-4B12-9F83-45F586741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47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6693D-BE94-4825-B6D1-9E7812D2D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771" y="1066800"/>
            <a:ext cx="5727760" cy="4724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100" b="0" kern="1200" cap="all">
                <a:solidFill>
                  <a:srgbClr val="FFFFFF">
                    <a:alpha val="90000"/>
                  </a:srgbClr>
                </a:solidFill>
                <a:latin typeface="+mj-lt"/>
                <a:ea typeface="+mj-ea"/>
                <a:cs typeface="+mj-cs"/>
              </a:rPr>
              <a:t>Langages et technologies utilisés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580CFD6-E44A-486A-9E73-D8D948F78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171433" y="3396996"/>
            <a:ext cx="3703320" cy="64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380154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92989FB-1024-49B7-BDF1-B3CE27D48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F1501F-B159-46FA-BC54-2AF3A6729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2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 dirty="0"/>
              <a:t>Pour coder</a:t>
            </a:r>
            <a:endParaRPr lang="fr-CA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87D6F4-EC95-4EF1-A8AD-4B70386CE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F792DF-9D0A-4DB6-9A9E-7312F5A7E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74980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1354A14-230F-4060-853C-3948386C1B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653050"/>
              </p:ext>
            </p:extLst>
          </p:nvPr>
        </p:nvGraphicFramePr>
        <p:xfrm>
          <a:off x="4598438" y="1207783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78712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B055CAA-2668-4929-8202-DBD35A78E8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17B91-FF10-40C0-AEE8-5E0BA002B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1830" y="702156"/>
            <a:ext cx="7368978" cy="1188720"/>
          </a:xfrm>
        </p:spPr>
        <p:txBody>
          <a:bodyPr>
            <a:normAutofit/>
          </a:bodyPr>
          <a:lstStyle/>
          <a:p>
            <a:r>
              <a:rPr lang="en-US" dirty="0"/>
              <a:t>Base de </a:t>
            </a:r>
            <a:r>
              <a:rPr lang="en-US" dirty="0" err="1"/>
              <a:t>données</a:t>
            </a:r>
            <a:endParaRPr lang="fr-C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8F88ED4-721F-4A25-9A68-66C57B1F8D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5A85F2-11BA-4322-9355-08C0DEC78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A88A0CA-0BDB-4A19-A648-638BE196B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EF04A6A6-CFF6-45BF-BED0-A6494ABA43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1192" y="1862594"/>
            <a:ext cx="3194595" cy="3194595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220BD3E-DAF4-4486-A3A3-9AF1583B7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1829" y="2340864"/>
            <a:ext cx="7019005" cy="3634486"/>
          </a:xfrm>
        </p:spPr>
        <p:txBody>
          <a:bodyPr>
            <a:normAutofit/>
          </a:bodyPr>
          <a:lstStyle/>
          <a:p>
            <a:r>
              <a:rPr lang="en-US"/>
              <a:t>MySQL Server</a:t>
            </a:r>
          </a:p>
          <a:p>
            <a:r>
              <a:rPr lang="en-US"/>
              <a:t>MySQL Workbench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82564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ircuit board&#10;&#10;Description automatically generated">
            <a:extLst>
              <a:ext uri="{FF2B5EF4-FFF2-40B4-BE49-F238E27FC236}">
                <a16:creationId xmlns:a16="http://schemas.microsoft.com/office/drawing/2014/main" id="{6E3F58E1-64F7-49AD-9A1B-AFCACB065E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80" cy="6857988"/>
          </a:xfrm>
          <a:prstGeom prst="rect">
            <a:avLst/>
          </a:prstGeom>
        </p:spPr>
      </p:pic>
      <p:sp>
        <p:nvSpPr>
          <p:cNvPr id="15" name="Rectangle 8">
            <a:extLst>
              <a:ext uri="{FF2B5EF4-FFF2-40B4-BE49-F238E27FC236}">
                <a16:creationId xmlns:a16="http://schemas.microsoft.com/office/drawing/2014/main" id="{9831CBB7-4817-4B54-A7F9-0AE2D0C47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7029" y="457200"/>
            <a:ext cx="5010912" cy="9144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96BC321D-B05F-4857-8880-97F61B9B7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7791" y="601200"/>
            <a:ext cx="5009388" cy="57893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49E38F-0D39-4BBC-B918-DE7523D0B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6184" y="938022"/>
            <a:ext cx="4389261" cy="1188720"/>
          </a:xfrm>
        </p:spPr>
        <p:txBody>
          <a:bodyPr>
            <a:normAutofit/>
          </a:bodyPr>
          <a:lstStyle/>
          <a:p>
            <a:r>
              <a:rPr lang="en-US"/>
              <a:t>Pour tester</a:t>
            </a:r>
            <a:endParaRPr lang="fr-CA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64D590B-C76C-4883-AA89-F60AE9107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6184" y="2340865"/>
            <a:ext cx="4389262" cy="3788474"/>
          </a:xfrm>
        </p:spPr>
        <p:txBody>
          <a:bodyPr>
            <a:normAutofit/>
          </a:bodyPr>
          <a:lstStyle/>
          <a:p>
            <a:r>
              <a:rPr lang="en-US"/>
              <a:t>Wamp (Apache, MySQL Server, PHP)</a:t>
            </a:r>
          </a:p>
          <a:p>
            <a:r>
              <a:rPr lang="en-US"/>
              <a:t>Fiddler</a:t>
            </a:r>
          </a:p>
          <a:p>
            <a:r>
              <a:rPr lang="en-US"/>
              <a:t>Google Chrome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96728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8DD2392-397B-48BF-BEFA-EA1FB881C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952045-0893-4B32-9B8E-8519897C70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10" b="1422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0814D3-C639-4EB7-8EF6-4C9EAA33A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870" y="702156"/>
            <a:ext cx="10144260" cy="1013800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chemeClr val="tx1"/>
                </a:solidFill>
              </a:rPr>
              <a:t>C</a:t>
            </a:r>
            <a:r>
              <a:rPr lang="fr-CA" b="1">
                <a:solidFill>
                  <a:schemeClr val="tx1"/>
                </a:solidFill>
              </a:rPr>
              <a:t>hoix différents</a:t>
            </a:r>
            <a:endParaRPr lang="fr-CA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D203F-CC0D-4878-9948-B1AC93D3A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199" y="2180496"/>
            <a:ext cx="10261602" cy="3678303"/>
          </a:xfrm>
        </p:spPr>
        <p:txBody>
          <a:bodyPr>
            <a:normAutofit/>
          </a:bodyPr>
          <a:lstStyle/>
          <a:p>
            <a:r>
              <a:rPr lang="en-US" dirty="0" err="1"/>
              <a:t>Aucun</a:t>
            </a:r>
            <a:r>
              <a:rPr lang="en-US" dirty="0"/>
              <a:t> </a:t>
            </a:r>
            <a:r>
              <a:rPr lang="en-US" dirty="0" err="1"/>
              <a:t>choix</a:t>
            </a:r>
            <a:r>
              <a:rPr lang="en-US" dirty="0"/>
              <a:t> </a:t>
            </a:r>
            <a:r>
              <a:rPr lang="en-US" dirty="0" err="1"/>
              <a:t>différent</a:t>
            </a:r>
            <a:endParaRPr lang="fr-CA" dirty="0"/>
          </a:p>
          <a:p>
            <a:r>
              <a:rPr lang="en-US" dirty="0" err="1"/>
              <a:t>Recommandation</a:t>
            </a:r>
            <a:r>
              <a:rPr lang="en-US" dirty="0"/>
              <a:t>: Fiddler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6189868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E019540-1104-4B12-9F83-45F586741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47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AC583C-E074-4630-8CB5-D39900BCF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771" y="1066800"/>
            <a:ext cx="5727760" cy="4724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100" b="0" kern="1200" cap="all">
                <a:solidFill>
                  <a:srgbClr val="FFFFFF">
                    <a:alpha val="90000"/>
                  </a:srgbClr>
                </a:solidFill>
                <a:latin typeface="+mj-lt"/>
                <a:ea typeface="+mj-ea"/>
                <a:cs typeface="+mj-cs"/>
              </a:rPr>
              <a:t>Présentation du produit en détail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580CFD6-E44A-486A-9E73-D8D948F78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171433" y="3396996"/>
            <a:ext cx="3703320" cy="64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520138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192</Words>
  <Application>Microsoft Office PowerPoint</Application>
  <PresentationFormat>Widescreen</PresentationFormat>
  <Paragraphs>43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Franklin Gothic Book</vt:lpstr>
      <vt:lpstr>Franklin Gothic Demi</vt:lpstr>
      <vt:lpstr>Gill Sans MT</vt:lpstr>
      <vt:lpstr>Wingdings 2</vt:lpstr>
      <vt:lpstr>DividendVTI</vt:lpstr>
      <vt:lpstr>Site web pour les paroisses </vt:lpstr>
      <vt:lpstr>Présentation du projet</vt:lpstr>
      <vt:lpstr>Le problème</vt:lpstr>
      <vt:lpstr>Langages et technologies utilisés</vt:lpstr>
      <vt:lpstr>Pour coder</vt:lpstr>
      <vt:lpstr>Base de données</vt:lpstr>
      <vt:lpstr>Pour tester</vt:lpstr>
      <vt:lpstr>Choix différents</vt:lpstr>
      <vt:lpstr>Présentation du produit en détail</vt:lpstr>
      <vt:lpstr>Les ameliorations proposés par notre projet</vt:lpstr>
      <vt:lpstr>Présentation des fonctionnalités</vt:lpstr>
      <vt:lpstr>Difficultés rencontrés</vt:lpstr>
      <vt:lpstr>PowerPoint Presentation</vt:lpstr>
      <vt:lpstr>Présentation du code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2020-05-19T13:27:55Z</dcterms:created>
  <dcterms:modified xsi:type="dcterms:W3CDTF">2020-05-19T13:28:21Z</dcterms:modified>
</cp:coreProperties>
</file>