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30463-37CE-4499-9FC4-AE04E9954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EC89C-371D-4A82-8FDC-2F6538EBF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1E9E3-A08D-430A-88F3-32EEE16B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D48D8-712D-4E4D-AC5E-80BA18B9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447EE-048C-40EC-9718-BF1F7435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0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34DA-5CEB-4596-A736-8185B27A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4D754-3BE7-42DE-8A7B-AA5A2754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AC1B1-F487-4B60-AE1A-497B41EB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9DAF5-EE6E-4652-B1D4-56EDBB30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7FF43-0F3C-4437-AEF9-EF43B9F6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64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1898B-EB09-4F0A-8DA0-7E6D64344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1752C-3FE0-40B8-A083-6CBCA3CC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D8430-C1EA-4060-AE01-5C0352A6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40DA5-4EF1-41A9-B662-3846FB6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2EFE6C-FDFF-476F-816E-1FC1A03C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2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AAF6-AE3D-4FD0-A621-7B205E6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BDDD2-5084-46B9-85A0-9D9B75B2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39EF7-0064-483B-BCAD-0780765C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4AB00-2691-412D-8B30-26245254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7FF76-0E00-4F6A-9331-9ABB7192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6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415C5-35E9-416C-A31B-CE566A6C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9D9578-F7DB-4709-9AB9-2F21F203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5ED08-E02E-4645-8D67-8F964FE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1DD92-A024-4744-A154-57FB4C5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C885A-70AD-49E4-BE4C-1F01C876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3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4C745-0290-4AFC-B77E-F7648B4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8D252-4798-401D-8E99-BCBB3A26D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51135A-0E7C-4460-A0BF-3ACAA8E8A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AEAE5-1A95-4750-BCC5-72D4E4E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A5C03-78F1-4303-AD7E-24DB256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B9D94-C47E-46EB-BB41-1E5C892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6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A482-E40C-4DEE-8FEF-6329FB35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27546-4E3E-4EA2-AD60-C4F15D04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BE5C8D-10F6-4B02-BAD3-185135EA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CFCD2-60CD-40CF-9DA3-C3DF819D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C3DEAB-951F-4C73-94E4-13541B250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D41A5F-4C27-4B45-B89F-C70A7DB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C8E681-1CB5-4701-ADA5-FE5C9BF7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22080D-E681-463B-AAAB-EEF92D5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4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13955-09B5-4216-AE94-38A63D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D2DFF-C1D6-43B1-8605-D0067806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3864B1-6256-4F95-A13D-E93A536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6CE40C-EE5E-4909-844E-5801ABAB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5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239386-7F79-4F76-9033-450EED8B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CF1B39-0E28-4D68-9D13-618BC5CC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82EC2-A611-4CB5-B18B-9CF8D390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20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3B1C-3CC7-41C9-8002-2F1EA873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6F3DE-7393-409F-B0F9-20E9DC8A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AC95F-1680-41BE-854B-50146A09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480B5-6151-4D64-A358-4B48F1F7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47587-8D38-4C24-8DEA-44C3BC9B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C5EA6-4DC2-4C5E-8363-8BEF3CE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4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7AB0F-2B6D-4A76-89E2-F4FE3900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B9ECC-0991-40EE-90C0-BA173893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511FF-7EC5-48D4-A842-62443764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E32E27-2DA7-435D-A831-F1AA69DD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CE8CC-9AE2-4AF3-BCBC-E1421A6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2B604-3750-4CE2-BA87-8BE9B08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B5007A-0538-4540-B9E4-155FA1C4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81082-9387-4139-AE50-3539272F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6492E-EBC7-49E3-A396-D2833B9D1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C7C6-6AAD-49D1-8360-30E3814EFDC8}" type="datetimeFigureOut">
              <a:rPr lang="es-MX" smtClean="0"/>
              <a:t>17/01/2020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128A4-7D85-4452-B5F5-180D90A34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20377-5597-4B4D-BA98-79785EB2C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9A51-7F88-4AC1-82EF-89F8BE7736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CFE0-22B8-4AF4-A1A3-85A0A7F90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386763"/>
            <a:ext cx="9144000" cy="674272"/>
          </a:xfrm>
        </p:spPr>
        <p:txBody>
          <a:bodyPr>
            <a:normAutofit fontScale="90000"/>
          </a:bodyPr>
          <a:lstStyle/>
          <a:p>
            <a:r>
              <a:rPr lang="es-ES" dirty="0"/>
              <a:t>Micro control escolar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46EC0-14C9-499D-9205-D6826997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496" y="1510997"/>
            <a:ext cx="9144000" cy="5181351"/>
          </a:xfrm>
        </p:spPr>
        <p:txBody>
          <a:bodyPr>
            <a:normAutofit/>
          </a:bodyPr>
          <a:lstStyle/>
          <a:p>
            <a:pPr algn="l"/>
            <a:r>
              <a:rPr lang="es-MX" sz="2800" dirty="0"/>
              <a:t>Es un sistema de control escolar implementando en el IDE de NetBeans usando java , y una </a:t>
            </a:r>
            <a:r>
              <a:rPr lang="es-MX" sz="2800" dirty="0" err="1"/>
              <a:t>libería</a:t>
            </a:r>
            <a:r>
              <a:rPr lang="es-MX" sz="2800" dirty="0"/>
              <a:t> de lectura y escritora para archivos CSV.</a:t>
            </a:r>
          </a:p>
          <a:p>
            <a:pPr algn="l"/>
            <a:endParaRPr lang="es-MX" sz="2800" dirty="0"/>
          </a:p>
          <a:p>
            <a:pPr algn="l"/>
            <a:r>
              <a:rPr lang="es-MX" sz="2800" dirty="0"/>
              <a:t>Diseño: Se opto por implementar una interfaz gráfica y un modelo MVC</a:t>
            </a:r>
          </a:p>
          <a:p>
            <a:pPr algn="l"/>
            <a:r>
              <a:rPr lang="es-MX" sz="2800" dirty="0"/>
              <a:t>Objetivos: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Interfaz simple y fácil de </a:t>
            </a:r>
            <a:r>
              <a:rPr lang="es-MX" sz="2800" dirty="0" err="1"/>
              <a:t>usr</a:t>
            </a:r>
            <a:endParaRPr lang="es-MX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Persistencia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/>
              <a:t>Correcto funcionamiento de relación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31883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591A2-EC31-4E18-A272-200016C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8FAE5-2A74-495C-904D-FE57BFE5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08C89A-A0BE-4468-8BE1-596D110A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48" y="365125"/>
            <a:ext cx="8452118" cy="59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52AEE-F584-4FD6-8494-435F8C26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ADD3A-97AA-461D-A89F-03539B81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92362F-A852-4D7E-B441-E8B58175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0" y="932824"/>
            <a:ext cx="8527222" cy="49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EEE52-65FB-443D-A0E2-44C8CA89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6141B35-0B23-430D-9F50-A3381C839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741" y="733633"/>
            <a:ext cx="9127554" cy="53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EA4D-77C8-4C37-ABCC-F09B5488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B265A-C0B0-484D-947F-81D91260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FDB570-051F-4FF4-9851-CF72D5EC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40" y="1644968"/>
            <a:ext cx="6592326" cy="34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2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1FD6-AEB8-4317-9364-05B4388F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56DFF-E3DF-48C4-A0AA-8B7C45FC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671FEC-DA4D-42E3-8D65-4205807F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35" y="1016073"/>
            <a:ext cx="10483503" cy="48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F5630-4BC6-4C3D-B1EC-B163075A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A6CF2-6229-49AB-87FB-4B8439B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F9C4BD-C4D3-4E20-AE97-8D85C7F2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51" y="779511"/>
            <a:ext cx="10327118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930C5-E001-4045-89BA-86F4B0A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E1388-5712-4A1E-AFE3-C4F9B0A8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032FC0-4163-49EB-9B99-1D5A3B20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42" y="815010"/>
            <a:ext cx="9873958" cy="52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F8474-F732-464B-8FFF-3B34D08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3B59B-593A-4CB0-83D2-29A8BFF5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04272D-7E26-4767-BC2B-0150F97E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34" y="681037"/>
            <a:ext cx="9129932" cy="50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9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24825-6EC5-44C4-B3FB-51D7B253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CE7E51-6E10-4B47-AD8A-76E4C7107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135" y="1948450"/>
            <a:ext cx="6255648" cy="34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1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21442-F3F0-4348-A446-F8139FD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799FD3-E417-48F6-8A2D-1DF49DA61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329" y="1325217"/>
            <a:ext cx="7330042" cy="39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DCA518-97EF-4A39-8BB7-3F7ED2FD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26" y="985725"/>
            <a:ext cx="8164769" cy="44711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8C684A-3158-4D85-AFEF-897104AB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5" y="773722"/>
            <a:ext cx="2887543" cy="4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E1A5C-ED9D-48F8-B709-704B58A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CC451-D25E-4258-85A9-30B0B9A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7B574C-9EAF-4683-B738-58571B45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83" y="1256596"/>
            <a:ext cx="6533943" cy="37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6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DB9CE-B5D1-4469-8D41-D48E3530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3658E36-894C-4AC2-BE26-D0D890E9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18" y="1662630"/>
            <a:ext cx="6423163" cy="35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74158-0868-4CD1-A5CA-EF1528C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B536A-9894-4AD8-8129-83C6E8F5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A9CC1E-78E9-4D28-BB41-B69CA0AD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4" y="1301368"/>
            <a:ext cx="7276065" cy="4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4B81-78A8-4ED9-B8FF-14C5C04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4FE7E-8EBB-4C21-B9B8-108627D1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AB437B-8FD2-4CEB-BB9A-9BDFF39E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3" y="1214538"/>
            <a:ext cx="6653213" cy="38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DDF67-9BA4-4D99-826C-53FA10BC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Restricciones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5CD6E-4CF8-486C-B5ED-C7ECC3B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El programa esta hecho hasta el momento para relacionar Maestros/Asignaturas, una implementación futura podría agregar más funcionalidades.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El programa sólo puede recibir archivos CSV para leer datos</a:t>
            </a:r>
          </a:p>
          <a:p>
            <a:pPr marL="0" indent="0">
              <a:buNone/>
            </a:pPr>
            <a:r>
              <a:rPr lang="es-ES" sz="3200" dirty="0"/>
              <a:t>Maestros no pueden impartir dos veces la misma materia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533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32D1D-057B-45D5-8915-029C6A9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producto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52536-576C-4A58-B9C0-FE6D0329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/>
              <a:t>Es un programa hecho en java y diseñado para simular el registro de los profesores que impartirán una asignatura. Lee archivos CSV y escribe en un archivo CSV la carga de los maestros.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511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E1F8-2FA6-40C0-B079-2DE42906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Justificación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FDB90-F14D-4091-93CF-1ECDA659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El diseño esta dirigido a permitir que el usuario seleccione la carga de materias con profesores, también desplegar los datos almacenados con una interfaz gráfica.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94369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B88B-573B-46C6-A72E-9FC3464F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 de producción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C4ECC-DA2F-4D21-BEBC-B51F785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Se realizo un diagrama de entidades y un diagrama UML para modelar el programa, se diseñaron las respectivas clases </a:t>
            </a:r>
            <a:r>
              <a:rPr lang="es-ES" sz="3200" dirty="0" err="1"/>
              <a:t>Alumno,Materia,Asignatura</a:t>
            </a:r>
            <a:r>
              <a:rPr lang="es-ES" sz="3200" dirty="0"/>
              <a:t>, Maestro, y una sección dedicada a CSV para leer y escribir.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07218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A1DB-9A75-4606-B210-862FF53C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uso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B82BB-681D-4FD2-B5C9-846A6B13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genera una interfaz de inicio, que con un botón hace transición al menú, ofreciendo dos opciones, una dedicada a ver los datos almacenados en los archivos CSV, y el otro botón despliega el menú para realizar cargas de asignaturas maestros, en dos espacios seleccionables se puede escoger la clave de la materia y la clave del maestro, y por finalizar el botón cargar, que agrega el dato al archivo CSV.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02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5370DF-D25E-4690-86D0-0F6309E0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6" y="757237"/>
            <a:ext cx="10098157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16FFB-5555-40AC-A5DB-6E709907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897DF-6DEB-4122-B500-C202E851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28A2EB-F038-4E71-B50C-F4E4C1CF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21" y="800100"/>
            <a:ext cx="984855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291</Words>
  <Application>Microsoft Office PowerPoint</Application>
  <PresentationFormat>Panorámica</PresentationFormat>
  <Paragraphs>22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Micro control escolar</vt:lpstr>
      <vt:lpstr>Presentación de PowerPoint</vt:lpstr>
      <vt:lpstr>Restricciones</vt:lpstr>
      <vt:lpstr>Descripción de producto</vt:lpstr>
      <vt:lpstr>Justificación</vt:lpstr>
      <vt:lpstr>Plan de producción</vt:lpstr>
      <vt:lpstr>Descripción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control escolar</dc:title>
  <dc:creator>javier chi ortiz</dc:creator>
  <cp:lastModifiedBy>javier chi ortiz</cp:lastModifiedBy>
  <cp:revision>9</cp:revision>
  <dcterms:created xsi:type="dcterms:W3CDTF">2020-01-18T02:19:00Z</dcterms:created>
  <dcterms:modified xsi:type="dcterms:W3CDTF">2020-01-18T04:27:16Z</dcterms:modified>
</cp:coreProperties>
</file>