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ChatGPT Team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our strategic vision and objectives.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Enhance ChatGPT's capabilities</a:t>
            </a:r>
          </a:p>
          <a:p>
            <a:r>
              <a:t>• Expand user engagement</a:t>
            </a:r>
          </a:p>
          <a:p>
            <a:r>
              <a:t>• Develop new 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Research and Development Team</a:t>
            </a:r>
          </a:p>
          <a:p>
            <a:r>
              <a:t>• Marketing and Outreach Team</a:t>
            </a:r>
          </a:p>
          <a:p>
            <a:r>
              <a:t>• Customer Support 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