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09" d="100"/>
          <a:sy n="109" d="100"/>
        </p:scale>
        <p:origin x="5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AFA0-2EDD-0E41-BF3A-B3CDE73D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9E734-25C6-A943-BD6D-60A568AE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2D96-43AC-B643-9FBB-C7766EE2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D86F-04AC-4C48-8B00-1BD7BD08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BC71-7AC0-A54F-A467-8C42954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B2C8-1645-4440-9116-29D4790C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8EEA-7AD0-024F-B77E-5DBC40E2E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2EF8-12D1-6943-A973-5F724FF6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99166-DAB5-2440-AAF2-DF9D464B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B56F-1A1C-9140-B48B-22BE05DB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E2A54-486F-A24C-ACA3-005B1905C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A695B-E791-B344-A672-2D684E91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4D40-6D64-1F4C-A5B8-7E2E6186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0EE6-151A-D348-8EA9-BD9BC48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FA27-B10D-F349-BCDA-CC119251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DD4-D338-954F-87C6-1F93F71A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5F78-CDC6-844E-9FEE-DD87C13E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4977-8D67-4840-B3F4-A5CD7E40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9DF80-BDDD-B742-99C4-5AC07B90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BD4F-4DA4-9047-A548-9C7D6A2E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BBD3-F97A-2F42-B012-829E400C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44BC-FB1C-0A4D-A8CD-A46C49EFA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ACC0C-8CE3-BD4D-B8E4-8F0B84E3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F1F3D-60E9-AE4B-BAD1-1ACBA6E8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C8B4-0AAA-4F45-8721-390A9074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D9B2-1BAB-A646-9061-F8684BB3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03E1-9516-F34F-A2AB-F7DBFFE2F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98280-3D45-174E-B23A-C8888473F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BC123-016E-7D4F-86EE-9C315EB5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A8E38-4FD5-984B-80A9-4CADB13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115A6-34F4-734F-96C2-31F6CE91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A95D-0EF5-724C-88FF-7A92C386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3501-2F6A-9A40-BD45-A6E8CF577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7FFD-0E4E-9446-BC6C-0A41A5C06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6524-878F-014F-873C-8E12CF976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C9C4-B693-3A4E-9258-DB6057EAB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47430-27C3-1045-9C67-1DCA4B4F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9C754-99B5-DD42-9EC6-8C9E9CA6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F85AD-C334-C84A-97AB-55B4A022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59E5-BEEC-CB49-B864-83B7AAE8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A11D9-71DF-3548-84CB-BB6FC0B9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775E0-F2C5-1440-81A3-76652465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470FB-6804-984D-A33B-8592D1C5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4FF7A-6AB3-1048-BF3E-17506D29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AD5C-29B5-1E4B-A077-D89FB943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E05BB-978C-A640-B8CD-EE7CF2FA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2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ED73-7DC6-F742-9260-A781B6D0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9144-A92E-494C-929B-6A88A32F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A04B2-AB31-F144-BA80-385F4AB7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8BA7F-B0F8-6048-967A-7EECA59A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9C1C-6C71-0C43-893B-EB1DC2CA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40223-73F3-734A-825E-39A0F09A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DF6D-08CA-6748-B1E8-458D32EE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46378-6D08-1E42-83DD-8C54C6E87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900C1-9D8A-5A44-A9CE-47758EF90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726D-4241-1E4D-8C06-BE725635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6173-EE2F-2846-8ACF-E36B4958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AACD-4FFA-0446-B171-6E5A0EA3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5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25B8E-8171-1043-B415-418DEE6C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167B-7FC1-3649-8D2A-29B9EDBF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45BD-8C14-6D46-AECB-FE736736C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F6F4-257E-2949-ABB2-D6C1E949A2D3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F4E3-8957-3646-B3D9-487D6612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1C4F-1BCA-B04E-8725-E312BC2A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86095-E402-2340-9795-FCE0E1D52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3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26AADF-D210-3144-914C-3340E8AC127C}"/>
              </a:ext>
            </a:extLst>
          </p:cNvPr>
          <p:cNvSpPr/>
          <p:nvPr/>
        </p:nvSpPr>
        <p:spPr>
          <a:xfrm>
            <a:off x="-12000" y="-1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2E398-71E5-9A44-8BB9-BD1191DDEFF5}"/>
              </a:ext>
            </a:extLst>
          </p:cNvPr>
          <p:cNvSpPr/>
          <p:nvPr/>
        </p:nvSpPr>
        <p:spPr>
          <a:xfrm>
            <a:off x="-12000" y="6204857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61F19-84E0-DA48-A936-5DE5B8F1634D}"/>
              </a:ext>
            </a:extLst>
          </p:cNvPr>
          <p:cNvSpPr/>
          <p:nvPr/>
        </p:nvSpPr>
        <p:spPr>
          <a:xfrm>
            <a:off x="173614" y="1244920"/>
            <a:ext cx="11832772" cy="738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RESEARCH QUESTION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: Is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there statistically significant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relationship between country's women population and its Gross Domestic Product?</a:t>
            </a:r>
          </a:p>
          <a:p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H0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There is no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statistically significant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relationship between country's women population and its Gross Domestic Product.</a:t>
            </a:r>
          </a:p>
          <a:p>
            <a:r>
              <a:rPr lang="en-IN" sz="1400" b="1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H1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There is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statistically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significant relationship between country's women population and its Gross Domestic Product.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DD8560-DBB2-CE4F-869F-EEC984B3E4BA}"/>
              </a:ext>
            </a:extLst>
          </p:cNvPr>
          <p:cNvSpPr txBox="1"/>
          <p:nvPr/>
        </p:nvSpPr>
        <p:spPr>
          <a:xfrm>
            <a:off x="217157" y="2058715"/>
            <a:ext cx="24096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Homoscedasticity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No Extreme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Linear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Random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Ratio or Interval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03E741-9C0A-764C-BD96-BDDCFAB74B20}"/>
              </a:ext>
            </a:extLst>
          </p:cNvPr>
          <p:cNvSpPr txBox="1"/>
          <p:nvPr/>
        </p:nvSpPr>
        <p:spPr>
          <a:xfrm>
            <a:off x="123092" y="769679"/>
            <a:ext cx="4175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Introduction to the Research Question</a:t>
            </a:r>
            <a:endParaRPr lang="en-IN" sz="2000" u="sng" dirty="0"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5762C3-0ACB-C44F-B4F9-E923F3F82400}"/>
              </a:ext>
            </a:extLst>
          </p:cNvPr>
          <p:cNvSpPr/>
          <p:nvPr/>
        </p:nvSpPr>
        <p:spPr>
          <a:xfrm>
            <a:off x="173614" y="3768621"/>
            <a:ext cx="11832772" cy="22467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Sample:</a:t>
            </a:r>
          </a:p>
          <a:p>
            <a:endParaRPr lang="en-IN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 data contains semi-structured data on GDP, Total Population, Female Population Percentage and Country to Region Mapping for various countries between 2015 - 2017 and the source of data is World Bank. The World Bank data set is a subset of data extracted from the primary World Bank collection of development indicators, compiled from officially-recognized international sources. </a:t>
            </a:r>
          </a:p>
          <a:p>
            <a:endParaRPr lang="en-IN" sz="1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GDP: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Includes GDP data for countries from 2015 to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Total Population: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Includes Total population data for countries from 2015 to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Female Population Percentage: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Includes female population percentage data for countries from 2015 to 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Countries: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Includes country mapping data.</a:t>
            </a:r>
          </a:p>
        </p:txBody>
      </p:sp>
    </p:spTree>
    <p:extLst>
      <p:ext uri="{BB962C8B-B14F-4D97-AF65-F5344CB8AC3E}">
        <p14:creationId xmlns:p14="http://schemas.microsoft.com/office/powerpoint/2010/main" val="68447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26AADF-D210-3144-914C-3340E8AC127C}"/>
              </a:ext>
            </a:extLst>
          </p:cNvPr>
          <p:cNvSpPr/>
          <p:nvPr/>
        </p:nvSpPr>
        <p:spPr>
          <a:xfrm>
            <a:off x="-12000" y="-1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2E398-71E5-9A44-8BB9-BD1191DDEFF5}"/>
              </a:ext>
            </a:extLst>
          </p:cNvPr>
          <p:cNvSpPr/>
          <p:nvPr/>
        </p:nvSpPr>
        <p:spPr>
          <a:xfrm>
            <a:off x="-12000" y="6204857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438C30-728C-594B-A1F1-86AEC3E8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772" y="2952413"/>
            <a:ext cx="4570830" cy="13911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FA5D30-A5F3-5E43-9A3E-4E1AFA74A0E4}"/>
              </a:ext>
            </a:extLst>
          </p:cNvPr>
          <p:cNvSpPr/>
          <p:nvPr/>
        </p:nvSpPr>
        <p:spPr>
          <a:xfrm>
            <a:off x="173615" y="4956608"/>
            <a:ext cx="8111030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GDP for all the regions is in 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incremental way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(i.e. GDP-2017 &gt; GDP-2016 &gt; GDP-2015).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GDP of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North America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and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Asian Region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is much higher compares with other regions; This is because North America is having The 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United States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and Asian Region is having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China 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which is contributing in the result.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1E1EE2-67C6-5046-ABB5-82851AB1F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686" y="2519310"/>
            <a:ext cx="3553075" cy="3525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8CA84-CF31-7D45-B60D-72C17DD9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9" y="2499004"/>
            <a:ext cx="3169450" cy="22826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E7940D-68AF-5347-9A55-98D8A3B06575}"/>
              </a:ext>
            </a:extLst>
          </p:cNvPr>
          <p:cNvSpPr txBox="1"/>
          <p:nvPr/>
        </p:nvSpPr>
        <p:spPr>
          <a:xfrm>
            <a:off x="173614" y="1169789"/>
            <a:ext cx="11844772" cy="11695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As we can see data is having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ratio and interval data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and represent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random sample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 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Shapiro–Wilk test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is a test of normality, and our result are in favour of null hypothesis i.e. data is from 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normal distribution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As we can see that there is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strong statically significant 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relationship between country's women population and its Gross Domestic Product 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rvalue = 0.64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pvalue = 1.58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There is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no extreme outliers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and shows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homoscedasticity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467BC-EB82-414F-8798-246CC8A01ADA}"/>
              </a:ext>
            </a:extLst>
          </p:cNvPr>
          <p:cNvSpPr txBox="1"/>
          <p:nvPr/>
        </p:nvSpPr>
        <p:spPr>
          <a:xfrm>
            <a:off x="123092" y="769679"/>
            <a:ext cx="1727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Analysis Result</a:t>
            </a:r>
            <a:endParaRPr lang="en-IN" sz="200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921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26AADF-D210-3144-914C-3340E8AC127C}"/>
              </a:ext>
            </a:extLst>
          </p:cNvPr>
          <p:cNvSpPr/>
          <p:nvPr/>
        </p:nvSpPr>
        <p:spPr>
          <a:xfrm>
            <a:off x="-12000" y="-1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2E398-71E5-9A44-8BB9-BD1191DDEFF5}"/>
              </a:ext>
            </a:extLst>
          </p:cNvPr>
          <p:cNvSpPr/>
          <p:nvPr/>
        </p:nvSpPr>
        <p:spPr>
          <a:xfrm>
            <a:off x="-12000" y="6204857"/>
            <a:ext cx="12204000" cy="653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B8DF2E-7002-A04F-A3A7-C89236462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4" y="3194886"/>
            <a:ext cx="4054420" cy="292002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1CD70B-B5BC-B64F-8BC4-A031D107A9CA}"/>
              </a:ext>
            </a:extLst>
          </p:cNvPr>
          <p:cNvSpPr/>
          <p:nvPr/>
        </p:nvSpPr>
        <p:spPr>
          <a:xfrm>
            <a:off x="173614" y="2520163"/>
            <a:ext cx="11844773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Our model shows a promising result, although further evaluation and tuning is still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Choice of the model is due to the fact that as per graph 1.7 : Overall population vs GDP we can see linear pattern in the data</a:t>
            </a:r>
            <a:r>
              <a:rPr lang="en-IN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BDB30-090B-E04D-8A30-1A2BFB73C5B8}"/>
              </a:ext>
            </a:extLst>
          </p:cNvPr>
          <p:cNvSpPr txBox="1"/>
          <p:nvPr/>
        </p:nvSpPr>
        <p:spPr>
          <a:xfrm>
            <a:off x="173615" y="1185261"/>
            <a:ext cx="11844772" cy="11695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A zero order correlation was used to evaluate the null hypothesis that there There is no statistically significant relationship between country’s women population and its Gross Domestic Product where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N=181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 Result of Pearson's analysis yielded that there is strong positive correlation between country's women population and its Gross Domestic Product by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rvalue = 0.64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 and </a:t>
            </a:r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pvalue = 1.58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endParaRPr lang="en-IN" sz="1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Research Conclusion : </a:t>
            </a:r>
            <a:r>
              <a:rPr lang="en-IN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The analysis provide evidence in favour of alternative hypothesis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0CFCE4-D9D6-AD4C-BEFC-2F4C989BC522}"/>
              </a:ext>
            </a:extLst>
          </p:cNvPr>
          <p:cNvSpPr txBox="1"/>
          <p:nvPr/>
        </p:nvSpPr>
        <p:spPr>
          <a:xfrm>
            <a:off x="123092" y="769679"/>
            <a:ext cx="2475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u="sng" dirty="0"/>
              <a:t>Result and Conclusion</a:t>
            </a:r>
            <a:endParaRPr lang="en-IN" sz="2000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7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178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Verma</dc:creator>
  <cp:lastModifiedBy>Abhishek Verma</cp:lastModifiedBy>
  <cp:revision>28</cp:revision>
  <dcterms:created xsi:type="dcterms:W3CDTF">2019-09-30T05:27:42Z</dcterms:created>
  <dcterms:modified xsi:type="dcterms:W3CDTF">2019-09-30T17:01:12Z</dcterms:modified>
</cp:coreProperties>
</file>