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dc13853e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cdc13853e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d6ab76d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d6ab76d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dc13853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dc1385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d6ab76dd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d6ab76dd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d6ab76dd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d6ab76dd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d6ab76dd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d6ab76dd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d6ab76dd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cd6ab76dd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d6ab76dd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d6ab76dd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d6ab76dd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d6ab76dd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3090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Tournament 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 Lama-Solet, Shane Wild, Brandynn Daugherty, Grant Richardson, Jonathan Pass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/>
        </p:nvSpPr>
        <p:spPr>
          <a:xfrm>
            <a:off x="1290200" y="1428750"/>
            <a:ext cx="6468300" cy="22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Bot Demo</a:t>
            </a:r>
            <a:endParaRPr b="1" sz="5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Bot classes and methods.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Bot commands and functions.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Project reflection, notable experiences, and challenges.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Classes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classes are used for the Matchmake command.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Consists of a players discordID, riotID, rank, tier, and priorities for their roles.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Consists of 5 players, one for each role, top, jungle, mid, bot and support.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Methods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update_points(interaction, player_users, volunteer_users)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Updates participation and games played points.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update_toxicity(interaction, discord_username)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Updates a player’s toxicity points.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update_wins(interaction, winners)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Updates 5 players wins points.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Commands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/checkin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Starts check in, allowing users to check into the next game.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/volunteer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Starts the volunteer check in, allowing users to volunteer themselves out of the next game.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/players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Lists and shows the amount of players and volunteers currently signed up.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/matchmake ‘match number’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fair matches for all players currently checked 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Commands cont.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the games played and participation for players and participation for volunteers.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/remove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Removes the player and volunteer roles from all users.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/toxicity ‘discordID’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a toxicity point for the player with the discordID on the spreadsheet.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/wins ‘discordID1’ ‘discordID2’ ‘discordID3’ ‘discordID4’ ‘discordID5’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a win to the player with the discordID to the spreadsheet.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Experiences and Challenges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players to the sheet proved to be very challenging; could not be implemented, thus the Riot API was unused.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was a very limiting language and has issues with google api requests and package functionality.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the challenges, we were unable to look into developing access for running tournaments for other comp games.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472"/>
            <a:ext cx="9144002" cy="3072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Contributions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725" y="1597875"/>
            <a:ext cx="70305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 Lama-Solet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Worked on bot slash commands ideas and implementation.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Worked on debugging issues.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Shane Wild and Brandynn Daugherty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Worked on bot slash commands and respective methods for writing to Google Sheets.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Troubleshooted bot commands/methods.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Grant Richardson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Worked on research paper and presentation.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Jonathan Pass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Worked on /mvp command for bot.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