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9bd26de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9bd26de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9a6420b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9a6420b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7faae0dc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7faae0dc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5aa7ef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5aa7ef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5aa7ef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5aa7ef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a6420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a6420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5aa7efb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95aa7efb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5aa7efb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5aa7efb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95aa7efb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95aa7efb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9bd26de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9bd26de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Tournament Bot</a:t>
            </a:r>
            <a:br>
              <a:rPr lang="en"/>
            </a:br>
            <a:r>
              <a:rPr lang="en"/>
              <a:t>Milestone 1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 Lama-Solet, Shane Wild, Brandynn </a:t>
            </a:r>
            <a:r>
              <a:rPr lang="en"/>
              <a:t>Daugherty</a:t>
            </a:r>
            <a:r>
              <a:rPr lang="en"/>
              <a:t>, Grant Richardson, Jonathan 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 cnt.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Grant </a:t>
            </a:r>
            <a:r>
              <a:rPr lang="en" sz="1400"/>
              <a:t>Richardson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Wrote the draft of the research paper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Helped testing the bot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Shane Wild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Helped make and test the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the basic website template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Jonathan Pass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Helped make and test the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Helped with presentation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Preparation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Discord bot to Google Sheets.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bot to read/write to the spreadsheet.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UI to display teams for both lobbies and for tournament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Agenda</a:t>
            </a:r>
            <a:endParaRPr sz="4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69950"/>
            <a:ext cx="85206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Milestone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 and Tracking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Objectives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Discord bot capable of joining/leaving servers.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 is to be used in KSU esport’s in-house tournaments.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the bot’s admin commands for tournament check-ins and server moderation.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the bot’s buttons to allow users to check-in, leave, volunteer out, or rejoin tournament matches.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Summary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schedule to complete all objective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of Milestone 1 objective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Bot join/leave server capability.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Bot admin commands.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Bot user-friendly buttons.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Phases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basic Discord bot fundamentals, commands, and buttons.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the bot and invite it into test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admin commands for tournament moderation.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user-friendly buttons to ease tournament player check-ins.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Commands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admin commands used for tournament check-ins or moderation.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Check-in: Allow players to check into or leave a tournament.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Re-check: Allow players to volunteer to sit out or rejoin a tournament.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Buttons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used conjointly with tournament commands.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Check-in command: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Check-in: Allow players to check into a tournament.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Leave: Allow players to leave a tournament.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Re-check command: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Volunteer: Allow excess players to sit out of tournament.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Re-join: Allow players to rejoin a tournament to fill a game lobby.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25" y="1017725"/>
            <a:ext cx="7330939" cy="38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Lily Lama-Solet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Management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Helped Develop the buttons and bot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Brandynn Daugherty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Reports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Helped Develop the buttons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