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508dabaf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508dabaf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508dabaf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508dabaf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4acd754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4acd754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508daba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508daba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508daba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508daba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508dabaf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508dabaf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508dabaf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508dabaf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508dabaf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508dabaf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54abf1b8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54abf1b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508dabaf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508dabaf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Milestone 2 Presentation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710">
                <a:solidFill>
                  <a:schemeClr val="lt1"/>
                </a:solidFill>
              </a:rPr>
              <a:t>Shane Wild</a:t>
            </a:r>
            <a:endParaRPr sz="171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710">
                <a:solidFill>
                  <a:schemeClr val="lt1"/>
                </a:solidFill>
              </a:rPr>
              <a:t>Jonathan Pass</a:t>
            </a:r>
            <a:endParaRPr sz="171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710">
                <a:solidFill>
                  <a:schemeClr val="lt1"/>
                </a:solidFill>
              </a:rPr>
              <a:t>Lily Lama-Solet</a:t>
            </a:r>
            <a:endParaRPr sz="171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710">
                <a:solidFill>
                  <a:schemeClr val="lt1"/>
                </a:solidFill>
              </a:rPr>
              <a:t>Grant Richardson</a:t>
            </a:r>
            <a:endParaRPr sz="171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710">
                <a:solidFill>
                  <a:schemeClr val="lt1"/>
                </a:solidFill>
              </a:rPr>
              <a:t>Brandynn Daugherty</a:t>
            </a:r>
            <a:endParaRPr sz="171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Member Contributions cont.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Lily Lama-Solet</a:t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Worked on fixing issues with the bot not invoking commands properly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Troubleshooted discord embeds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Grant Richardson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Worked on second draft of the research paper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Jonathan Pass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>
                <a:solidFill>
                  <a:schemeClr val="lt1"/>
                </a:solidFill>
              </a:rPr>
              <a:t>Command Parsing</a:t>
            </a:r>
            <a:r>
              <a:rPr lang="en">
                <a:solidFill>
                  <a:schemeClr val="lt1"/>
                </a:solidFill>
              </a:rPr>
              <a:t>: Using discord.py, the bot identifies messages containing the "/mvp" command and extracts the player's name.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>
                <a:solidFill>
                  <a:schemeClr val="lt1"/>
                </a:solidFill>
              </a:rPr>
              <a:t>Error Handling</a:t>
            </a:r>
            <a:r>
              <a:rPr lang="en">
                <a:solidFill>
                  <a:schemeClr val="lt1"/>
                </a:solidFill>
              </a:rPr>
              <a:t>: Prevents duplicate votes and enforces integrity.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Milestone 3 </a:t>
            </a:r>
            <a:r>
              <a:rPr lang="en">
                <a:solidFill>
                  <a:schemeClr val="lt1"/>
                </a:solidFill>
              </a:rPr>
              <a:t>Preparation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404475" y="1140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Put all the methods together (matchmaking, Riot API, Google Sheets) and finish any loose ends.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Use embeds to display lobby one teams, lobby two teams, and the players who volunteered to sit out.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Agenda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47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Milestone 2 summary.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Different methods.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Experiences, challenges, and progress.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Milestone 3 </a:t>
            </a:r>
            <a:r>
              <a:rPr lang="en">
                <a:solidFill>
                  <a:schemeClr val="lt1"/>
                </a:solidFill>
              </a:rPr>
              <a:t>preparation</a:t>
            </a:r>
            <a:r>
              <a:rPr lang="en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Milestone 2 Summary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Google Sheets reading is functional.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Matchmaking algorithm is functional.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Can find players ranks using Riot API.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Google Sheets Reading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Read method is capable of taking in a range value through a slash command.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By default, it will read from the first sheet unless a different sheet is specified.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The data is displayed in an embed that is styled with KSU iconography.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The first time accessing a Google Sheet, a gmail account needs permission to access it.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This permission is stored as an access token after the first access.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Riot API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Got access to the Personal Riot API key.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Method which will take a username and return the players rank and other statistics.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These stats can be turned into a tier which will be used for the matchmaking algorithm.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Matchmaking Algorithm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46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Finds all teams for 10 players where each player is playing their preferred role(s).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Sorts them by which is the most fair for all players using: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score=(t1</a:t>
            </a:r>
            <a:r>
              <a:rPr baseline="-25000" lang="en">
                <a:solidFill>
                  <a:schemeClr val="lt1"/>
                </a:solidFill>
              </a:rPr>
              <a:t>top laner​ </a:t>
            </a:r>
            <a:r>
              <a:rPr lang="en">
                <a:solidFill>
                  <a:schemeClr val="lt1"/>
                </a:solidFill>
              </a:rPr>
              <a:t>− t2 </a:t>
            </a:r>
            <a:r>
              <a:rPr baseline="-25000" lang="en">
                <a:solidFill>
                  <a:schemeClr val="lt1"/>
                </a:solidFill>
              </a:rPr>
              <a:t>top laner</a:t>
            </a:r>
            <a:r>
              <a:rPr lang="en">
                <a:solidFill>
                  <a:schemeClr val="lt1"/>
                </a:solidFill>
              </a:rPr>
              <a:t>)</a:t>
            </a:r>
            <a:r>
              <a:rPr baseline="30000" lang="en">
                <a:solidFill>
                  <a:schemeClr val="lt1"/>
                </a:solidFill>
              </a:rPr>
              <a:t>2 </a:t>
            </a:r>
            <a:r>
              <a:rPr lang="en">
                <a:solidFill>
                  <a:schemeClr val="lt1"/>
                </a:solidFill>
              </a:rPr>
              <a:t>+ (t1 </a:t>
            </a:r>
            <a:r>
              <a:rPr baseline="-25000" lang="en">
                <a:solidFill>
                  <a:schemeClr val="lt1"/>
                </a:solidFill>
              </a:rPr>
              <a:t>mid laner </a:t>
            </a:r>
            <a:r>
              <a:rPr lang="en">
                <a:solidFill>
                  <a:schemeClr val="lt1"/>
                </a:solidFill>
              </a:rPr>
              <a:t>​− t2 </a:t>
            </a:r>
            <a:r>
              <a:rPr baseline="-25000" lang="en">
                <a:solidFill>
                  <a:schemeClr val="lt1"/>
                </a:solidFill>
              </a:rPr>
              <a:t>mid laner</a:t>
            </a:r>
            <a:r>
              <a:rPr lang="en">
                <a:solidFill>
                  <a:schemeClr val="lt1"/>
                </a:solidFill>
              </a:rPr>
              <a:t>)</a:t>
            </a:r>
            <a:r>
              <a:rPr baseline="30000" lang="en">
                <a:solidFill>
                  <a:schemeClr val="lt1"/>
                </a:solidFill>
              </a:rPr>
              <a:t>2 </a:t>
            </a:r>
            <a:r>
              <a:rPr lang="en">
                <a:solidFill>
                  <a:schemeClr val="lt1"/>
                </a:solidFill>
              </a:rPr>
              <a:t>+ (t1</a:t>
            </a:r>
            <a:r>
              <a:rPr baseline="-25000" lang="en">
                <a:solidFill>
                  <a:schemeClr val="lt1"/>
                </a:solidFill>
              </a:rPr>
              <a:t>bot laner</a:t>
            </a:r>
            <a:r>
              <a:rPr lang="en">
                <a:solidFill>
                  <a:schemeClr val="lt1"/>
                </a:solidFill>
              </a:rPr>
              <a:t>​ − t2 </a:t>
            </a:r>
            <a:r>
              <a:rPr baseline="-25000" lang="en">
                <a:solidFill>
                  <a:schemeClr val="lt1"/>
                </a:solidFill>
              </a:rPr>
              <a:t>bot laner</a:t>
            </a:r>
            <a:r>
              <a:rPr lang="en">
                <a:solidFill>
                  <a:schemeClr val="lt1"/>
                </a:solidFill>
              </a:rPr>
              <a:t>)</a:t>
            </a:r>
            <a:r>
              <a:rPr baseline="30000" lang="en">
                <a:solidFill>
                  <a:schemeClr val="lt1"/>
                </a:solidFill>
              </a:rPr>
              <a:t>2 </a:t>
            </a:r>
            <a:r>
              <a:rPr lang="en">
                <a:solidFill>
                  <a:schemeClr val="lt1"/>
                </a:solidFill>
              </a:rPr>
              <a:t>+     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(t1 </a:t>
            </a:r>
            <a:r>
              <a:rPr baseline="-25000" lang="en">
                <a:solidFill>
                  <a:schemeClr val="lt1"/>
                </a:solidFill>
              </a:rPr>
              <a:t>jungle</a:t>
            </a:r>
            <a:r>
              <a:rPr lang="en">
                <a:solidFill>
                  <a:schemeClr val="lt1"/>
                </a:solidFill>
              </a:rPr>
              <a:t>​− t2 </a:t>
            </a:r>
            <a:r>
              <a:rPr baseline="-25000" lang="en">
                <a:solidFill>
                  <a:schemeClr val="lt1"/>
                </a:solidFill>
              </a:rPr>
              <a:t>jungle​</a:t>
            </a:r>
            <a:r>
              <a:rPr lang="en">
                <a:solidFill>
                  <a:schemeClr val="lt1"/>
                </a:solidFill>
              </a:rPr>
              <a:t>)</a:t>
            </a:r>
            <a:r>
              <a:rPr baseline="30000" lang="en">
                <a:solidFill>
                  <a:schemeClr val="lt1"/>
                </a:solidFill>
              </a:rPr>
              <a:t>2 </a:t>
            </a:r>
            <a:r>
              <a:rPr lang="en">
                <a:solidFill>
                  <a:schemeClr val="lt1"/>
                </a:solidFill>
              </a:rPr>
              <a:t>+ (t1 </a:t>
            </a:r>
            <a:r>
              <a:rPr baseline="-25000" lang="en">
                <a:solidFill>
                  <a:schemeClr val="lt1"/>
                </a:solidFill>
              </a:rPr>
              <a:t>support ​</a:t>
            </a:r>
            <a:r>
              <a:rPr lang="en">
                <a:solidFill>
                  <a:schemeClr val="lt1"/>
                </a:solidFill>
              </a:rPr>
              <a:t>− t2 </a:t>
            </a:r>
            <a:r>
              <a:rPr baseline="-25000" lang="en">
                <a:solidFill>
                  <a:schemeClr val="lt1"/>
                </a:solidFill>
              </a:rPr>
              <a:t>support</a:t>
            </a:r>
            <a:r>
              <a:rPr lang="en">
                <a:solidFill>
                  <a:schemeClr val="lt1"/>
                </a:solidFill>
              </a:rPr>
              <a:t>​)</a:t>
            </a:r>
            <a:r>
              <a:rPr baseline="30000" lang="en">
                <a:solidFill>
                  <a:schemeClr val="lt1"/>
                </a:solidFill>
              </a:rPr>
              <a:t>2</a:t>
            </a:r>
            <a:endParaRPr baseline="300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Once all possible teams are formed, we can pick the lowest score for each match.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Matchmaking for 20,30,40.. players was difficult to implement, we will sort more than 10 players by tier then feed them into the 10 player matchmaking algorithm.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Milestone 2 Challenges/Experiences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4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The Google Sheets read method was difficult to implement due to a lack of similar, more complex functionality.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Discord’s embeds have limitations that prevent the bot from displaying a lot of information.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Matchmaking for more than 10 players is difficult to code, as well as would be very slow to brute force.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Discords api is tricky to work around and what actions can be performed on a coroutine is not possible.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Gantt Chart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650" y="1043251"/>
            <a:ext cx="7819500" cy="363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Member Contributions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Brandynn Daugherty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Set up and implemented Google Sheets read method.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Troubleshooted Google Sheets read method connectivity and embed display.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Shane Wild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Applied to and used Riot API to get players rank.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Worked on matchmaking algorithm.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Debugged the Google Sheets and embeds.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