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FcjNOHpNu6FS0D3TTRSGoZEy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The customer can request a </a:t>
            </a:r>
            <a:r>
              <a:rPr lang="en-US">
                <a:solidFill>
                  <a:schemeClr val="dk1"/>
                </a:solidFill>
                <a:latin typeface="Calibri"/>
                <a:ea typeface="Calibri"/>
                <a:cs typeface="Calibri"/>
                <a:sym typeface="Calibri"/>
              </a:rPr>
              <a:t>menu, and they </a:t>
            </a:r>
            <a:r>
              <a:rPr lang="en-US">
                <a:solidFill>
                  <a:schemeClr val="dk1"/>
                </a:solidFill>
                <a:latin typeface="Calibri"/>
                <a:ea typeface="Calibri"/>
                <a:cs typeface="Calibri"/>
                <a:sym typeface="Calibri"/>
              </a:rPr>
              <a:t>can </a:t>
            </a:r>
            <a:r>
              <a:rPr lang="en-US">
                <a:solidFill>
                  <a:schemeClr val="dk1"/>
                </a:solidFill>
                <a:latin typeface="Calibri"/>
                <a:ea typeface="Calibri"/>
                <a:cs typeface="Calibri"/>
                <a:sym typeface="Calibri"/>
              </a:rPr>
              <a:t>optionally</a:t>
            </a:r>
            <a:r>
              <a:rPr lang="en-US">
                <a:solidFill>
                  <a:schemeClr val="dk1"/>
                </a:solidFill>
                <a:latin typeface="Calibri"/>
                <a:ea typeface="Calibri"/>
                <a:cs typeface="Calibri"/>
                <a:sym typeface="Calibri"/>
              </a:rPr>
              <a:t> inserts any allergies or constraint to the program; however, if a constraint or an allergy is </a:t>
            </a:r>
            <a:r>
              <a:rPr lang="en-US">
                <a:solidFill>
                  <a:schemeClr val="dk1"/>
                </a:solidFill>
                <a:latin typeface="Calibri"/>
                <a:ea typeface="Calibri"/>
                <a:cs typeface="Calibri"/>
                <a:sym typeface="Calibri"/>
              </a:rPr>
              <a:t>selected</a:t>
            </a:r>
            <a:r>
              <a:rPr lang="en-US">
                <a:solidFill>
                  <a:schemeClr val="dk1"/>
                </a:solidFill>
                <a:latin typeface="Calibri"/>
                <a:ea typeface="Calibri"/>
                <a:cs typeface="Calibri"/>
                <a:sym typeface="Calibri"/>
              </a:rPr>
              <a:t> the program needs to filter the menu accordingly. The new menu is then displayed to the customer. Other scenario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29d14ea4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29d14ea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It starts with turning on the program which then initializes the state. After, the program is </a:t>
            </a:r>
            <a:r>
              <a:rPr lang="en-US">
                <a:solidFill>
                  <a:schemeClr val="dk1"/>
                </a:solidFill>
                <a:latin typeface="Calibri"/>
                <a:ea typeface="Calibri"/>
                <a:cs typeface="Calibri"/>
                <a:sym typeface="Calibri"/>
              </a:rPr>
              <a:t>initialized a GUi opens and the program enters a ready state. In this state,</a:t>
            </a:r>
            <a:r>
              <a:rPr lang="en-US">
                <a:solidFill>
                  <a:schemeClr val="dk1"/>
                </a:solidFill>
                <a:latin typeface="Calibri"/>
                <a:ea typeface="Calibri"/>
                <a:cs typeface="Calibri"/>
                <a:sym typeface="Calibri"/>
              </a:rPr>
              <a:t> the customer adds and delete allergies, and it won’t affect the state of application.  whenever the </a:t>
            </a:r>
            <a:r>
              <a:rPr lang="en-US">
                <a:solidFill>
                  <a:schemeClr val="dk1"/>
                </a:solidFill>
                <a:latin typeface="Calibri"/>
                <a:ea typeface="Calibri"/>
                <a:cs typeface="Calibri"/>
                <a:sym typeface="Calibri"/>
              </a:rPr>
              <a:t>search</a:t>
            </a:r>
            <a:r>
              <a:rPr lang="en-US">
                <a:solidFill>
                  <a:schemeClr val="dk1"/>
                </a:solidFill>
                <a:latin typeface="Calibri"/>
                <a:ea typeface="Calibri"/>
                <a:cs typeface="Calibri"/>
                <a:sym typeface="Calibri"/>
              </a:rPr>
              <a:t> button is clicked the </a:t>
            </a:r>
            <a:r>
              <a:rPr lang="en-US">
                <a:solidFill>
                  <a:schemeClr val="dk1"/>
                </a:solidFill>
                <a:latin typeface="Calibri"/>
                <a:ea typeface="Calibri"/>
                <a:cs typeface="Calibri"/>
                <a:sym typeface="Calibri"/>
              </a:rPr>
              <a:t>application</a:t>
            </a:r>
            <a:r>
              <a:rPr lang="en-US">
                <a:solidFill>
                  <a:schemeClr val="dk1"/>
                </a:solidFill>
                <a:latin typeface="Calibri"/>
                <a:ea typeface="Calibri"/>
                <a:cs typeface="Calibri"/>
                <a:sym typeface="Calibri"/>
              </a:rPr>
              <a:t> enters the query state after which it return a new menu according to the constraints.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 Then, if the customer is adding an allergy it goes into the ready state where they can add a new allergy or remove the allergy. However, if removing the allergy makes it that there are no allergies left that are selected it goes back to the idle state. When getting to this stage the customer can exit the program or click the search button. After clicking the search button, the program query’s, the database and filters the menu according to the allergies. The updated menu is returned to the customer and the program is terminated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29d14ea47_0_5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29d14ea47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9d14ea4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9d14ea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229d14ea47_0_474"/>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229d14ea47_0_474"/>
          <p:cNvGrpSpPr/>
          <p:nvPr/>
        </p:nvGrpSpPr>
        <p:grpSpPr>
          <a:xfrm>
            <a:off x="1107036" y="1588427"/>
            <a:ext cx="994316" cy="61102"/>
            <a:chOff x="4580561" y="2589004"/>
            <a:chExt cx="1064464" cy="25200"/>
          </a:xfrm>
        </p:grpSpPr>
        <p:sp>
          <p:nvSpPr>
            <p:cNvPr id="12" name="Google Shape;12;g1229d14ea47_0_47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229d14ea47_0_47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1229d14ea47_0_474"/>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1229d14ea47_0_474"/>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1229d14ea47_0_47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229d14ea47_0_538"/>
          <p:cNvGrpSpPr/>
          <p:nvPr/>
        </p:nvGrpSpPr>
        <p:grpSpPr>
          <a:xfrm>
            <a:off x="1107036" y="5558926"/>
            <a:ext cx="994316" cy="61102"/>
            <a:chOff x="4580561" y="2589004"/>
            <a:chExt cx="1064464" cy="25200"/>
          </a:xfrm>
        </p:grpSpPr>
        <p:sp>
          <p:nvSpPr>
            <p:cNvPr id="75" name="Google Shape;75;g1229d14ea47_0_53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229d14ea47_0_53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1229d14ea47_0_538"/>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1229d14ea47_0_538"/>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1229d14ea47_0_53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229d14ea47_0_54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1229d14ea47_0_5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g1229d14ea47_0_5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5" name="Google Shape;85;g1229d14ea47_0_5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1229d14ea47_0_5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1229d14ea47_0_5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1229d14ea47_0_482"/>
          <p:cNvGrpSpPr/>
          <p:nvPr/>
        </p:nvGrpSpPr>
        <p:grpSpPr>
          <a:xfrm>
            <a:off x="1107036" y="1588427"/>
            <a:ext cx="994316" cy="61102"/>
            <a:chOff x="4580561" y="2589004"/>
            <a:chExt cx="1064464" cy="25200"/>
          </a:xfrm>
        </p:grpSpPr>
        <p:sp>
          <p:nvSpPr>
            <p:cNvPr id="19" name="Google Shape;19;g1229d14ea47_0_482"/>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229d14ea47_0_482"/>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1229d14ea47_0_482"/>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1229d14ea47_0_48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229d14ea47_0_48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1229d14ea47_0_488"/>
          <p:cNvGrpSpPr/>
          <p:nvPr/>
        </p:nvGrpSpPr>
        <p:grpSpPr>
          <a:xfrm>
            <a:off x="1107036" y="1588427"/>
            <a:ext cx="994316" cy="61102"/>
            <a:chOff x="4580561" y="2589004"/>
            <a:chExt cx="1064464" cy="25200"/>
          </a:xfrm>
        </p:grpSpPr>
        <p:sp>
          <p:nvSpPr>
            <p:cNvPr id="26" name="Google Shape;26;g1229d14ea47_0_48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229d14ea47_0_48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1229d14ea47_0_488"/>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1229d14ea47_0_488"/>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1229d14ea47_0_48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229d14ea47_0_49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1229d14ea47_0_496"/>
          <p:cNvGrpSpPr/>
          <p:nvPr/>
        </p:nvGrpSpPr>
        <p:grpSpPr>
          <a:xfrm>
            <a:off x="1107036" y="1588427"/>
            <a:ext cx="994316" cy="61102"/>
            <a:chOff x="4580561" y="2589004"/>
            <a:chExt cx="1064464" cy="25200"/>
          </a:xfrm>
        </p:grpSpPr>
        <p:sp>
          <p:nvSpPr>
            <p:cNvPr id="34" name="Google Shape;34;g1229d14ea47_0_49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229d14ea47_0_49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1229d14ea47_0_49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1229d14ea47_0_496"/>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1229d14ea47_0_496"/>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1229d14ea47_0_49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229d14ea47_0_50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1229d14ea47_0_505"/>
          <p:cNvGrpSpPr/>
          <p:nvPr/>
        </p:nvGrpSpPr>
        <p:grpSpPr>
          <a:xfrm>
            <a:off x="1107036" y="1588427"/>
            <a:ext cx="994316" cy="61102"/>
            <a:chOff x="4580561" y="2589004"/>
            <a:chExt cx="1064464" cy="25200"/>
          </a:xfrm>
        </p:grpSpPr>
        <p:sp>
          <p:nvSpPr>
            <p:cNvPr id="43" name="Google Shape;43;g1229d14ea47_0_50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229d14ea47_0_50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229d14ea47_0_50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1229d14ea47_0_50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229d14ea47_0_51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1229d14ea47_0_512"/>
          <p:cNvGrpSpPr/>
          <p:nvPr/>
        </p:nvGrpSpPr>
        <p:grpSpPr>
          <a:xfrm>
            <a:off x="1107036" y="1588427"/>
            <a:ext cx="994316" cy="61102"/>
            <a:chOff x="4580561" y="2589004"/>
            <a:chExt cx="1064464" cy="25200"/>
          </a:xfrm>
        </p:grpSpPr>
        <p:sp>
          <p:nvSpPr>
            <p:cNvPr id="50" name="Google Shape;50;g1229d14ea47_0_51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229d14ea47_0_51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229d14ea47_0_512"/>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1229d14ea47_0_512"/>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229d14ea47_0_5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229d14ea47_0_520"/>
          <p:cNvGrpSpPr/>
          <p:nvPr/>
        </p:nvGrpSpPr>
        <p:grpSpPr>
          <a:xfrm>
            <a:off x="1107036" y="5558926"/>
            <a:ext cx="994316" cy="61102"/>
            <a:chOff x="4580561" y="2589004"/>
            <a:chExt cx="1064464" cy="25200"/>
          </a:xfrm>
        </p:grpSpPr>
        <p:sp>
          <p:nvSpPr>
            <p:cNvPr id="57" name="Google Shape;57;g1229d14ea47_0_520"/>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229d14ea47_0_520"/>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1229d14ea47_0_520"/>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1229d14ea47_0_52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229d14ea47_0_526"/>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1229d14ea47_0_526"/>
          <p:cNvGrpSpPr/>
          <p:nvPr/>
        </p:nvGrpSpPr>
        <p:grpSpPr>
          <a:xfrm>
            <a:off x="1107036" y="1588427"/>
            <a:ext cx="994316" cy="61102"/>
            <a:chOff x="4580561" y="2589004"/>
            <a:chExt cx="1064464" cy="25200"/>
          </a:xfrm>
        </p:grpSpPr>
        <p:sp>
          <p:nvSpPr>
            <p:cNvPr id="64" name="Google Shape;64;g1229d14ea47_0_52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229d14ea47_0_52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229d14ea47_0_526"/>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1229d14ea47_0_526"/>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1229d14ea47_0_526"/>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1229d14ea47_0_52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229d14ea47_0_535"/>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1229d14ea47_0_53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229d14ea47_0_47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1229d14ea47_0_47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1229d14ea47_0_47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MyMenu Project</a:t>
            </a:r>
            <a:endParaRPr/>
          </a:p>
        </p:txBody>
      </p:sp>
      <p:sp>
        <p:nvSpPr>
          <p:cNvPr id="93" name="Google Shape;93;p1"/>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Ghalia Alshanbari, Lamya Alzahrani, Basil alGhamdi, Mohammed Asiri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definition and objective/ Work Breakdown</a:t>
            </a:r>
            <a:endParaRPr/>
          </a:p>
        </p:txBody>
      </p:sp>
      <p:sp>
        <p:nvSpPr>
          <p:cNvPr id="99" name="Google Shape;99;p2"/>
          <p:cNvSpPr txBox="1"/>
          <p:nvPr>
            <p:ph idx="1" type="body"/>
          </p:nvPr>
        </p:nvSpPr>
        <p:spPr>
          <a:xfrm>
            <a:off x="552425" y="23681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sz="2000"/>
              <a:t>1-</a:t>
            </a:r>
            <a:r>
              <a:rPr lang="en-US" sz="2000"/>
              <a:t>For our project, we made an automated menu system for 10 restaurants in the Boston Area.</a:t>
            </a:r>
            <a:endParaRPr sz="2000"/>
          </a:p>
          <a:p>
            <a:pPr indent="0" lvl="0" marL="228600" rtl="0" algn="l">
              <a:lnSpc>
                <a:spcPct val="90000"/>
              </a:lnSpc>
              <a:spcBef>
                <a:spcPts val="1600"/>
              </a:spcBef>
              <a:spcAft>
                <a:spcPts val="0"/>
              </a:spcAft>
              <a:buNone/>
            </a:pPr>
            <a:r>
              <a:t/>
            </a:r>
            <a:endParaRPr sz="2000"/>
          </a:p>
          <a:p>
            <a:pPr indent="0" lvl="0" marL="228600" rtl="0" algn="l">
              <a:lnSpc>
                <a:spcPct val="90000"/>
              </a:lnSpc>
              <a:spcBef>
                <a:spcPts val="1600"/>
              </a:spcBef>
              <a:spcAft>
                <a:spcPts val="0"/>
              </a:spcAft>
              <a:buNone/>
            </a:pPr>
            <a:r>
              <a:rPr lang="en-US" sz="2000"/>
              <a:t> 2-Our project allows customers to optimize their ordering experience without worrying about dietary, religious, or health restrictions.</a:t>
            </a:r>
            <a:endParaRPr sz="2000"/>
          </a:p>
          <a:p>
            <a:pPr indent="0" lvl="0" marL="228600" rtl="0" algn="l">
              <a:lnSpc>
                <a:spcPct val="90000"/>
              </a:lnSpc>
              <a:spcBef>
                <a:spcPts val="1600"/>
              </a:spcBef>
              <a:spcAft>
                <a:spcPts val="0"/>
              </a:spcAft>
              <a:buNone/>
            </a:pPr>
            <a:r>
              <a:rPr lang="en-US" sz="2000"/>
              <a:t> </a:t>
            </a:r>
            <a:endParaRPr sz="2000"/>
          </a:p>
          <a:p>
            <a:pPr indent="0" lvl="0" marL="228600" rtl="0" algn="l">
              <a:lnSpc>
                <a:spcPct val="90000"/>
              </a:lnSpc>
              <a:spcBef>
                <a:spcPts val="1600"/>
              </a:spcBef>
              <a:spcAft>
                <a:spcPts val="1600"/>
              </a:spcAft>
              <a:buNone/>
            </a:pPr>
            <a:r>
              <a:rPr lang="en-US" sz="2000"/>
              <a:t>3-Our project’s objective is to make the food ordering process simpler for customers in the Boston area with food restrictions from food allergies to dietary preferences while also easing their minds while ordering and making sure the food they order doesn’t contain any food they are allergic to or food they choose not to consume such as Halal food.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 Case</a:t>
            </a:r>
            <a:endParaRPr/>
          </a:p>
        </p:txBody>
      </p:sp>
      <p:sp>
        <p:nvSpPr>
          <p:cNvPr id="105" name="Google Shape;10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1600"/>
              </a:spcAft>
              <a:buClr>
                <a:schemeClr val="dk1"/>
              </a:buClr>
              <a:buSzPts val="2800"/>
              <a:buNone/>
            </a:pPr>
            <a:r>
              <a:t/>
            </a:r>
            <a:endParaRPr/>
          </a:p>
        </p:txBody>
      </p:sp>
      <p:pic>
        <p:nvPicPr>
          <p:cNvPr id="106" name="Google Shape;106;p3"/>
          <p:cNvPicPr preferRelativeResize="0"/>
          <p:nvPr/>
        </p:nvPicPr>
        <p:blipFill>
          <a:blip r:embed="rId3">
            <a:alphaModFix/>
          </a:blip>
          <a:stretch>
            <a:fillRect/>
          </a:stretch>
        </p:blipFill>
        <p:spPr>
          <a:xfrm>
            <a:off x="3370050" y="1825613"/>
            <a:ext cx="4895850" cy="448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g1229d14ea47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Application State Structure</a:t>
            </a:r>
            <a:endParaRPr/>
          </a:p>
        </p:txBody>
      </p:sp>
      <p:sp>
        <p:nvSpPr>
          <p:cNvPr id="112" name="Google Shape;112;g1229d14ea47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13" name="Google Shape;113;g1229d14ea47_0_0"/>
          <p:cNvPicPr preferRelativeResize="0"/>
          <p:nvPr/>
        </p:nvPicPr>
        <p:blipFill>
          <a:blip r:embed="rId3">
            <a:alphaModFix/>
          </a:blip>
          <a:stretch>
            <a:fillRect/>
          </a:stretch>
        </p:blipFill>
        <p:spPr>
          <a:xfrm>
            <a:off x="1551925" y="2210525"/>
            <a:ext cx="5581650" cy="358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System Architecture</a:t>
            </a:r>
            <a:endParaRPr/>
          </a:p>
        </p:txBody>
      </p:sp>
      <p:sp>
        <p:nvSpPr>
          <p:cNvPr id="119" name="Google Shape;119;p4"/>
          <p:cNvSpPr txBox="1"/>
          <p:nvPr>
            <p:ph idx="1" type="body"/>
          </p:nvPr>
        </p:nvSpPr>
        <p:spPr>
          <a:xfrm>
            <a:off x="838200" y="1825625"/>
            <a:ext cx="6962700" cy="4301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None/>
            </a:pPr>
            <a:r>
              <a:rPr lang="en-US" sz="1800"/>
              <a:t>1-MyMenu Program  uses the Repository Architecture because it consists of a database that is our central data structure </a:t>
            </a:r>
            <a:r>
              <a:rPr lang="en-US" sz="1800"/>
              <a:t>that contains each restaurant and their menus with the ingredients of each item on the menu respectively.</a:t>
            </a:r>
            <a:endParaRPr sz="1800"/>
          </a:p>
          <a:p>
            <a:pPr indent="0" lvl="0" marL="0" rtl="0" algn="l">
              <a:lnSpc>
                <a:spcPct val="115000"/>
              </a:lnSpc>
              <a:spcBef>
                <a:spcPts val="1600"/>
              </a:spcBef>
              <a:spcAft>
                <a:spcPts val="0"/>
              </a:spcAft>
              <a:buClr>
                <a:schemeClr val="dk1"/>
              </a:buClr>
              <a:buSzPts val="1100"/>
              <a:buNone/>
            </a:pPr>
            <a:r>
              <a:t/>
            </a:r>
            <a:endParaRPr sz="1800"/>
          </a:p>
          <a:p>
            <a:pPr indent="0" lvl="0" marL="0" rtl="0" algn="l">
              <a:lnSpc>
                <a:spcPct val="115000"/>
              </a:lnSpc>
              <a:spcBef>
                <a:spcPts val="1600"/>
              </a:spcBef>
              <a:spcAft>
                <a:spcPts val="0"/>
              </a:spcAft>
              <a:buClr>
                <a:schemeClr val="dk1"/>
              </a:buClr>
              <a:buSzPts val="1100"/>
              <a:buNone/>
            </a:pPr>
            <a:r>
              <a:rPr lang="en-US" sz="1800"/>
              <a:t>2- Each restaurants menu can be seen as a collection of independent components that answer to the central database that serves each of these restaurants and their menus. </a:t>
            </a:r>
            <a:endParaRPr sz="1800"/>
          </a:p>
          <a:p>
            <a:pPr indent="0" lvl="0" marL="0" rtl="0" algn="l">
              <a:lnSpc>
                <a:spcPct val="115000"/>
              </a:lnSpc>
              <a:spcBef>
                <a:spcPts val="1600"/>
              </a:spcBef>
              <a:spcAft>
                <a:spcPts val="0"/>
              </a:spcAft>
              <a:buClr>
                <a:schemeClr val="dk1"/>
              </a:buClr>
              <a:buSzPts val="1100"/>
              <a:buNone/>
            </a:pPr>
            <a:r>
              <a:t/>
            </a:r>
            <a:endParaRPr sz="1800"/>
          </a:p>
          <a:p>
            <a:pPr indent="0" lvl="0" marL="0" rtl="0" algn="l">
              <a:lnSpc>
                <a:spcPct val="115000"/>
              </a:lnSpc>
              <a:spcBef>
                <a:spcPts val="1600"/>
              </a:spcBef>
              <a:spcAft>
                <a:spcPts val="1600"/>
              </a:spcAft>
              <a:buClr>
                <a:schemeClr val="dk1"/>
              </a:buClr>
              <a:buSzPts val="1100"/>
              <a:buFont typeface="Arial"/>
              <a:buNone/>
            </a:pPr>
            <a:r>
              <a:rPr lang="en-US" sz="1800"/>
              <a:t>3-The repository is used here because this system contains a large amount of information that must be stored in an efficient way. </a:t>
            </a:r>
            <a:endParaRPr sz="3500"/>
          </a:p>
        </p:txBody>
      </p:sp>
      <p:pic>
        <p:nvPicPr>
          <p:cNvPr id="120" name="Google Shape;120;p4"/>
          <p:cNvPicPr preferRelativeResize="0"/>
          <p:nvPr/>
        </p:nvPicPr>
        <p:blipFill>
          <a:blip r:embed="rId3">
            <a:alphaModFix/>
          </a:blip>
          <a:stretch>
            <a:fillRect/>
          </a:stretch>
        </p:blipFill>
        <p:spPr>
          <a:xfrm>
            <a:off x="7800900" y="2495038"/>
            <a:ext cx="4391025" cy="296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229d14ea47_0_55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Program Demo </a:t>
            </a:r>
            <a:endParaRPr/>
          </a:p>
        </p:txBody>
      </p:sp>
      <p:sp>
        <p:nvSpPr>
          <p:cNvPr id="126" name="Google Shape;126;g1229d14ea47_0_55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27" name="Google Shape;127;g1229d14ea47_0_555"/>
          <p:cNvPicPr preferRelativeResize="0"/>
          <p:nvPr/>
        </p:nvPicPr>
        <p:blipFill rotWithShape="1">
          <a:blip r:embed="rId3">
            <a:alphaModFix/>
          </a:blip>
          <a:srcRect b="4096" l="0" r="803" t="11622"/>
          <a:stretch/>
        </p:blipFill>
        <p:spPr>
          <a:xfrm>
            <a:off x="324625" y="1825625"/>
            <a:ext cx="6102149" cy="4351200"/>
          </a:xfrm>
          <a:prstGeom prst="rect">
            <a:avLst/>
          </a:prstGeom>
          <a:noFill/>
          <a:ln>
            <a:noFill/>
          </a:ln>
        </p:spPr>
      </p:pic>
      <p:pic>
        <p:nvPicPr>
          <p:cNvPr id="128" name="Google Shape;128;g1229d14ea47_0_555"/>
          <p:cNvPicPr preferRelativeResize="0"/>
          <p:nvPr/>
        </p:nvPicPr>
        <p:blipFill>
          <a:blip r:embed="rId4">
            <a:alphaModFix/>
          </a:blip>
          <a:stretch>
            <a:fillRect/>
          </a:stretch>
        </p:blipFill>
        <p:spPr>
          <a:xfrm>
            <a:off x="6426775" y="1825625"/>
            <a:ext cx="5275875" cy="435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g1229d14ea47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 and Lesson Learned</a:t>
            </a:r>
            <a:endParaRPr/>
          </a:p>
        </p:txBody>
      </p:sp>
      <p:sp>
        <p:nvSpPr>
          <p:cNvPr id="134" name="Google Shape;134;g1229d14ea47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sz="2000"/>
              <a:t>The MyMenu project has been a very informative journey for our software </a:t>
            </a:r>
            <a:r>
              <a:rPr lang="en-US" sz="2000"/>
              <a:t>engineering</a:t>
            </a:r>
            <a:r>
              <a:rPr lang="en-US" sz="2000"/>
              <a:t> </a:t>
            </a:r>
            <a:r>
              <a:rPr lang="en-US" sz="2000"/>
              <a:t>experience. This was most of our first times dealing with databases and creating a program. We learnt how to structure our program in an efficient way as well as time management and making sure everyone had a part in everything. This has helped us overall to gain experience and know our strengths and our weaknesses.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2022-04-28T21:01:40Z</dcterms:created>
  <dc:creator>Alshanbari, Ghalia, Khalid A</dc:creator>
</cp:coreProperties>
</file>