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7E634-4A77-9FE2-4EE9-084A323A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99CEA-CD20-AE40-CC2F-B04EA58D6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E7315-6B74-ABFD-D7B1-CA9411A9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35DC5-12E4-90CF-0403-F2327F8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68404-3F10-FB5F-D130-A639EF41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7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C0012-306C-FAF1-D87A-138D657B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DF230-AECA-FEC8-9C32-1B851713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72212-B035-E7C1-8378-B292A9C2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7C91B-7BAC-A480-9111-C94D49E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8F2E2-397F-3A4B-4C79-E516ECF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62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FEC7C5-4D51-1092-E4C7-28E3EE738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20502B-F8B3-D7CA-27C5-F64F5A98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FA1033-4079-EECF-F8CD-CB2030EA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2A045-C74C-B378-9CC0-E05AB00B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3E1C5-B6FB-777E-60F3-46BDB14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3E9D-DE22-6B58-6A4E-1E65F17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9F2B6-3D9B-4CF0-85C1-39CEBCA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8A5C0-3D8B-941A-8145-F77D181F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FE77E-7E1D-C552-770C-1CE562A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27595-D932-385D-061A-8838C03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D1AA-8751-33C4-A9DB-433396A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A69A3A-E997-F643-3E51-382EE9E3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2756-9BDB-4371-7651-56A615AB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44332-9AAF-0422-9333-06B2D17E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3C36F-043A-4956-0FDA-2BD87993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7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33250-B2D5-319D-633D-240C15E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38F30-3466-77C1-6C56-24E21A7E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7AE24-7BCE-B496-06A6-EC3CDE24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EA110-9AAF-3F97-A790-7CD34AD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B802B-C795-9CA9-2A25-D63DB93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146EC-6309-F6B1-11A7-55F2DBF7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3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CB29D-3B5F-0F36-5EBA-F3DD5843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698F0-BA28-0D35-57F0-123E3C9C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A993B-388A-E41C-7A19-9DB59A72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A59D95-1053-59B0-0E26-781ED7D0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851B41-CBE0-F878-515F-8DBF7C90A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1C19FF-1853-D3D9-D584-A88732C8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9FE37F-D23E-816A-EB14-E00C3A5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2E86D7-6586-42B0-D901-E954B9EE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35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B7813-6A3C-ADE3-5CD7-1701731D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960823-8A5E-3E75-ABC2-1EDEA7F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3FB8BE-90CE-11BE-13E9-0145B6F3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E100C7-78E1-806F-2DE6-3D02DFC1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30D6A9-A653-9C4A-34A7-0AA71715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E6360E-C8C8-ACAF-3862-78E4F550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11F4BD-7526-5F89-A10E-6161BF19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5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6CC38-9B13-5B13-54F0-D25DB725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1D9CD-C756-17CA-8CAA-D2BDB7B9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3BE29-8D0F-9923-925C-976E0433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A38266-4AC6-D5A8-0B38-12F70820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4433BA-234C-81E9-628E-621BC3F3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2F337-3263-2931-3929-37A131B4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8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DAE6-CAAA-B614-555C-9BD3E61A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858F7F-8FC2-F614-F5F2-8EBE02270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AC2DEE-CA9E-E209-5AA8-E9303975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169B4-5842-2717-89ED-5BD377C6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6C256-04CE-F983-E133-3DF503CF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A20CA-34C3-0846-202D-F8F16518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2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378E7B-4EB7-3A9D-ECD8-3AEFA461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E064F-FB2B-F646-C515-559370F3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82F7D-1CB6-24A4-EE75-EE67BA5C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0F97-C272-4B0A-9F1F-5F6F6C45F71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1AA49-9436-CBFC-6290-22B0119C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7669E-028C-DDA0-605D-C43EFFD78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821D-B4B5-4A2C-A4DD-DBEEDF6B6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7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A5D60-B314-C699-EA5D-BD8ADFA35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71" y="2425109"/>
            <a:ext cx="6777229" cy="3307656"/>
          </a:xfrm>
        </p:spPr>
        <p:txBody>
          <a:bodyPr anchor="t">
            <a:normAutofit/>
          </a:bodyPr>
          <a:lstStyle/>
          <a:p>
            <a:pPr algn="l"/>
            <a:r>
              <a:rPr lang="es-ES" sz="7400" dirty="0"/>
              <a:t>PECL2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A4D1A-5B9C-D854-0DA3-80518107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53" y="2997357"/>
            <a:ext cx="5596128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800" dirty="0"/>
              <a:t>Grupo 12</a:t>
            </a:r>
          </a:p>
        </p:txBody>
      </p:sp>
    </p:spTree>
    <p:extLst>
      <p:ext uri="{BB962C8B-B14F-4D97-AF65-F5344CB8AC3E}">
        <p14:creationId xmlns:p14="http://schemas.microsoft.com/office/powerpoint/2010/main" val="349553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47D65-4710-A6D7-5194-BA5A3AE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DA94E-24E7-516E-5B48-25E56DB7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¿Qué hemos utilizado para la realización de la práctica?</a:t>
            </a:r>
          </a:p>
          <a:p>
            <a:pPr lvl="1"/>
            <a:r>
              <a:rPr lang="es-ES" sz="2000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s-ES" sz="2000" dirty="0" err="1">
                <a:solidFill>
                  <a:srgbClr val="FFFFFF"/>
                </a:solidFill>
              </a:rPr>
              <a:t>Antlr</a:t>
            </a:r>
            <a:endParaRPr lang="es-ES" sz="2000" dirty="0">
              <a:solidFill>
                <a:srgbClr val="FFFFFF"/>
              </a:solidFill>
            </a:endParaRPr>
          </a:p>
          <a:p>
            <a:pPr lvl="1"/>
            <a:r>
              <a:rPr lang="es-ES" sz="2000" dirty="0">
                <a:solidFill>
                  <a:srgbClr val="FFFFFF"/>
                </a:solidFill>
              </a:rPr>
              <a:t>IntelliJ</a:t>
            </a:r>
          </a:p>
          <a:p>
            <a:pPr lvl="1"/>
            <a:r>
              <a:rPr lang="es-ES" sz="2000" dirty="0" err="1">
                <a:solidFill>
                  <a:srgbClr val="FFFFFF"/>
                </a:solidFill>
              </a:rPr>
              <a:t>Github</a:t>
            </a:r>
            <a:endParaRPr lang="es-ES" sz="2000" dirty="0">
              <a:solidFill>
                <a:srgbClr val="FFFFFF"/>
              </a:solidFill>
            </a:endParaRPr>
          </a:p>
          <a:p>
            <a:pPr lvl="1"/>
            <a:r>
              <a:rPr lang="es-ES" sz="2000" dirty="0">
                <a:solidFill>
                  <a:srgbClr val="FFFFFF"/>
                </a:solidFill>
              </a:rPr>
              <a:t>Terminal (otra opción </a:t>
            </a:r>
            <a:r>
              <a:rPr lang="es-ES" sz="2000">
                <a:solidFill>
                  <a:srgbClr val="FFFFFF"/>
                </a:solidFill>
              </a:rPr>
              <a:t>para ejecutarla)</a:t>
            </a:r>
            <a:endParaRPr lang="es-ES" sz="2000" dirty="0">
              <a:solidFill>
                <a:srgbClr val="FFFFFF"/>
              </a:solidFill>
            </a:endParaRPr>
          </a:p>
          <a:p>
            <a:r>
              <a:rPr lang="es-ES" sz="2000" dirty="0">
                <a:solidFill>
                  <a:srgbClr val="FFFFFF"/>
                </a:solidFill>
              </a:rPr>
              <a:t>¿Qué se debe realizar en la práctica?</a:t>
            </a:r>
          </a:p>
          <a:p>
            <a:pPr lvl="1"/>
            <a:r>
              <a:rPr lang="es-ES" sz="2000" dirty="0">
                <a:solidFill>
                  <a:srgbClr val="FFFFFF"/>
                </a:solidFill>
              </a:rPr>
              <a:t>Analizador léxico</a:t>
            </a:r>
          </a:p>
          <a:p>
            <a:pPr lvl="1"/>
            <a:r>
              <a:rPr lang="es-ES" sz="2000" dirty="0">
                <a:solidFill>
                  <a:srgbClr val="FFFFFF"/>
                </a:solidFill>
              </a:rPr>
              <a:t>Analizador sintáctico</a:t>
            </a:r>
          </a:p>
          <a:p>
            <a:pPr lvl="1"/>
            <a:endParaRPr lang="es-E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07810367-9A93-434B-BBF8-8CA7A6A6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1179438"/>
            <a:ext cx="4876800" cy="44958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430E4F2-C8DC-4B06-BCE4-B89E0AD6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Pirámide de prioridades</a:t>
            </a:r>
          </a:p>
        </p:txBody>
      </p:sp>
    </p:spTree>
    <p:extLst>
      <p:ext uri="{BB962C8B-B14F-4D97-AF65-F5344CB8AC3E}">
        <p14:creationId xmlns:p14="http://schemas.microsoft.com/office/powerpoint/2010/main" val="83567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PECL2</vt:lpstr>
      <vt:lpstr>Introducción</vt:lpstr>
      <vt:lpstr>Pirámide de prioridades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PECL2</dc:title>
  <dc:creator>Missiego Manjón Andrés</dc:creator>
  <cp:lastModifiedBy>Campos Paños Alberto</cp:lastModifiedBy>
  <cp:revision>3</cp:revision>
  <dcterms:created xsi:type="dcterms:W3CDTF">2022-11-12T11:15:38Z</dcterms:created>
  <dcterms:modified xsi:type="dcterms:W3CDTF">2022-11-12T12:45:57Z</dcterms:modified>
</cp:coreProperties>
</file>