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4" r:id="rId5"/>
    <p:sldId id="259" r:id="rId6"/>
    <p:sldId id="261" r:id="rId7"/>
    <p:sldId id="260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F9F1-EBC9-40D6-921D-32C348A7C8A5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A264-68FB-47DB-91D2-FA46312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F9F1-EBC9-40D6-921D-32C348A7C8A5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A264-68FB-47DB-91D2-FA46312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2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F9F1-EBC9-40D6-921D-32C348A7C8A5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A264-68FB-47DB-91D2-FA46312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1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F9F1-EBC9-40D6-921D-32C348A7C8A5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A264-68FB-47DB-91D2-FA46312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F9F1-EBC9-40D6-921D-32C348A7C8A5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A264-68FB-47DB-91D2-FA46312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F9F1-EBC9-40D6-921D-32C348A7C8A5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A264-68FB-47DB-91D2-FA46312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F9F1-EBC9-40D6-921D-32C348A7C8A5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A264-68FB-47DB-91D2-FA46312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4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F9F1-EBC9-40D6-921D-32C348A7C8A5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A264-68FB-47DB-91D2-FA46312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6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F9F1-EBC9-40D6-921D-32C348A7C8A5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A264-68FB-47DB-91D2-FA46312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F9F1-EBC9-40D6-921D-32C348A7C8A5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A264-68FB-47DB-91D2-FA46312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8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F9F1-EBC9-40D6-921D-32C348A7C8A5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A264-68FB-47DB-91D2-FA46312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AF9F1-EBC9-40D6-921D-32C348A7C8A5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9A264-68FB-47DB-91D2-FA46312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2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larianprogrammer.com/2011/12/16/cpp-11-thread-tutorial/" TargetMode="External"/><Relationship Id="rId2" Type="http://schemas.openxmlformats.org/officeDocument/2006/relationships/hyperlink" Target="http://www.tutorialspoint.com/cplusplus/cpp_multithreadin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reference/mutex/unique_lock/" TargetMode="External"/><Relationship Id="rId5" Type="http://schemas.openxmlformats.org/officeDocument/2006/relationships/hyperlink" Target="http://www.cplusplus.com/reference/mutex/lock_guard/" TargetMode="External"/><Relationship Id="rId4" Type="http://schemas.openxmlformats.org/officeDocument/2006/relationships/hyperlink" Target="http://www.cplusplus.com/reference/mutex/mutex/loc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2209800" y="2130480"/>
            <a:ext cx="7771320" cy="1468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  <a:ea typeface="DejaVu Sans"/>
              </a:rPr>
              <a:t>Threads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2895600" y="3886200"/>
            <a:ext cx="6399720" cy="1751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CA" sz="3200" dirty="0" smtClean="0">
                <a:solidFill>
                  <a:srgbClr val="8B8B8B"/>
                </a:solidFill>
                <a:latin typeface="Calibri"/>
                <a:ea typeface="DejaVu Sans"/>
              </a:rPr>
              <a:t>COEN 346 Tutorial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24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 (Skeleton)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19366"/>
            <a:ext cx="10515600" cy="5090615"/>
          </a:xfrm>
        </p:spPr>
      </p:pic>
    </p:spTree>
    <p:extLst>
      <p:ext uri="{BB962C8B-B14F-4D97-AF65-F5344CB8AC3E}">
        <p14:creationId xmlns:p14="http://schemas.microsoft.com/office/powerpoint/2010/main" val="210730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Posix</a:t>
            </a:r>
            <a:r>
              <a:rPr lang="en-US" dirty="0" smtClean="0"/>
              <a:t> threads: </a:t>
            </a:r>
            <a:r>
              <a:rPr lang="en-US" dirty="0" smtClean="0">
                <a:hlinkClick r:id="rId2"/>
              </a:rPr>
              <a:t>http://www.tutorialspoint.com/cplusplus/cpp_multithreading.htm</a:t>
            </a:r>
            <a:endParaRPr lang="en-US" dirty="0" smtClean="0"/>
          </a:p>
          <a:p>
            <a:r>
              <a:rPr lang="en-US" dirty="0" smtClean="0"/>
              <a:t>C++11 threads: </a:t>
            </a:r>
            <a:r>
              <a:rPr lang="en-US" dirty="0" smtClean="0">
                <a:hlinkClick r:id="rId3"/>
              </a:rPr>
              <a:t>https://solarianprogrammer.com/2011/12/16/cpp-11-thread-tutorial/</a:t>
            </a:r>
            <a:endParaRPr lang="en-US" dirty="0" smtClean="0"/>
          </a:p>
          <a:p>
            <a:r>
              <a:rPr lang="en-US" dirty="0" err="1" smtClean="0"/>
              <a:t>Mutex</a:t>
            </a:r>
            <a:r>
              <a:rPr lang="en-US" dirty="0" smtClean="0"/>
              <a:t> tutorial: </a:t>
            </a:r>
            <a:r>
              <a:rPr lang="en-US" dirty="0" smtClean="0">
                <a:hlinkClick r:id="rId4"/>
              </a:rPr>
              <a:t>http://www.cplusplus.com/reference/mutex/mutex/lock/</a:t>
            </a:r>
            <a:endParaRPr lang="en-US" dirty="0" smtClean="0"/>
          </a:p>
          <a:p>
            <a:r>
              <a:rPr lang="en-US" dirty="0" err="1" smtClean="0"/>
              <a:t>Lock_guard</a:t>
            </a:r>
            <a:r>
              <a:rPr lang="en-US" dirty="0" smtClean="0"/>
              <a:t> tutorial: </a:t>
            </a:r>
            <a:r>
              <a:rPr lang="en-US" dirty="0" smtClean="0">
                <a:hlinkClick r:id="rId5"/>
              </a:rPr>
              <a:t>http://www.cplusplus.com/reference/mutex/lock_guard/</a:t>
            </a:r>
            <a:endParaRPr lang="en-US" dirty="0" smtClean="0"/>
          </a:p>
          <a:p>
            <a:r>
              <a:rPr lang="en-US" dirty="0" err="1" smtClean="0"/>
              <a:t>Unique_lock</a:t>
            </a:r>
            <a:r>
              <a:rPr lang="en-US" dirty="0" smtClean="0"/>
              <a:t> tutorial: </a:t>
            </a:r>
            <a:r>
              <a:rPr lang="en-US" dirty="0" smtClean="0">
                <a:hlinkClick r:id="rId6"/>
              </a:rPr>
              <a:t>http://www.cplusplus.com/reference/mutex/unique_lock/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Context</a:t>
            </a:r>
          </a:p>
          <a:p>
            <a:r>
              <a:rPr lang="en-US" dirty="0" smtClean="0"/>
              <a:t>Threads Creation: </a:t>
            </a:r>
            <a:r>
              <a:rPr lang="en-US" dirty="0" err="1" smtClean="0"/>
              <a:t>Runnables</a:t>
            </a:r>
            <a:endParaRPr lang="en-US" dirty="0" smtClean="0"/>
          </a:p>
          <a:p>
            <a:r>
              <a:rPr lang="en-US" dirty="0" smtClean="0"/>
              <a:t>Threads Creation: </a:t>
            </a:r>
            <a:r>
              <a:rPr lang="en-US" dirty="0" err="1" smtClean="0"/>
              <a:t>Callables</a:t>
            </a:r>
            <a:endParaRPr lang="en-US" dirty="0" smtClean="0"/>
          </a:p>
          <a:p>
            <a:r>
              <a:rPr lang="en-US" dirty="0" smtClean="0"/>
              <a:t>Threads Control</a:t>
            </a:r>
          </a:p>
          <a:p>
            <a:r>
              <a:rPr lang="en-US" dirty="0" smtClean="0"/>
              <a:t>Shared Resource Access Control</a:t>
            </a:r>
          </a:p>
          <a:p>
            <a:r>
              <a:rPr lang="en-US" dirty="0" smtClean="0"/>
              <a:t>Useful Links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1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smallest execution unit</a:t>
            </a:r>
          </a:p>
          <a:p>
            <a:r>
              <a:rPr lang="en-US" dirty="0" smtClean="0"/>
              <a:t>Shared Memory</a:t>
            </a:r>
          </a:p>
          <a:p>
            <a:r>
              <a:rPr lang="en-US" dirty="0" smtClean="0"/>
              <a:t>Used for parallel programming</a:t>
            </a:r>
          </a:p>
          <a:p>
            <a:r>
              <a:rPr lang="en-US" dirty="0" smtClean="0"/>
              <a:t>They can</a:t>
            </a:r>
          </a:p>
          <a:p>
            <a:pPr lvl="1"/>
            <a:r>
              <a:rPr lang="en-US" dirty="0" smtClean="0"/>
              <a:t>Execute a process (sometimes even periodically)</a:t>
            </a:r>
          </a:p>
          <a:p>
            <a:pPr lvl="1"/>
            <a:r>
              <a:rPr lang="en-US" dirty="0" smtClean="0"/>
              <a:t>Return values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Communication (synchronous Vs asynchronous)</a:t>
            </a:r>
          </a:p>
          <a:p>
            <a:pPr lvl="1"/>
            <a:r>
              <a:rPr lang="en-US" dirty="0" smtClean="0"/>
              <a:t>Scheduling </a:t>
            </a:r>
          </a:p>
          <a:p>
            <a:pPr lvl="1"/>
            <a:r>
              <a:rPr lang="en-US" dirty="0" smtClean="0"/>
              <a:t>Control access to shared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2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used to have problems such as the portability (</a:t>
            </a:r>
            <a:r>
              <a:rPr lang="en-US" dirty="0" err="1" smtClean="0"/>
              <a:t>pthreads</a:t>
            </a:r>
            <a:r>
              <a:rPr lang="en-US" dirty="0" smtClean="0"/>
              <a:t> work only in Linux while windows has some specific libraries)</a:t>
            </a:r>
          </a:p>
          <a:p>
            <a:r>
              <a:rPr lang="en-US" dirty="0" smtClean="0"/>
              <a:t>Now, after the release of the STL (Standard Thread Library), the same code can run on both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Creation: </a:t>
            </a:r>
            <a:r>
              <a:rPr lang="en-US" dirty="0" err="1" smtClean="0"/>
              <a:t>Runnables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7445"/>
          </a:xfrm>
        </p:spPr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97445"/>
          </a:xfrm>
        </p:spPr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2458007"/>
            <a:ext cx="5957844" cy="388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09" y="2458593"/>
            <a:ext cx="5146964" cy="360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Creation: </a:t>
            </a:r>
            <a:r>
              <a:rPr lang="en-US" dirty="0" err="1" smtClean="0"/>
              <a:t>Callables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7445"/>
          </a:xfrm>
        </p:spPr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97445"/>
          </a:xfrm>
        </p:spPr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61" y="2458007"/>
            <a:ext cx="4124325" cy="37697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56" y="2323069"/>
            <a:ext cx="4819650" cy="39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6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oin(): a method used both in JAVA and C++ to make a thread wait for another one to finish (</a:t>
            </a:r>
            <a:r>
              <a:rPr lang="en-US" dirty="0" err="1" smtClean="0"/>
              <a:t>Rendez-vous</a:t>
            </a:r>
            <a:r>
              <a:rPr lang="en-US" dirty="0" smtClean="0"/>
              <a:t>)</a:t>
            </a:r>
          </a:p>
          <a:p>
            <a:r>
              <a:rPr lang="en-US" dirty="0"/>
              <a:t>d</a:t>
            </a:r>
            <a:r>
              <a:rPr lang="en-US" dirty="0" smtClean="0"/>
              <a:t>etach(): used in C++ to tell a thread that it does not have to wait for another 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8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Resources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To prevent data from being altered simultaneously</a:t>
            </a:r>
          </a:p>
          <a:p>
            <a:pPr lvl="1"/>
            <a:r>
              <a:rPr lang="en-US" dirty="0" smtClean="0"/>
              <a:t>To make sure all threads access the right data (variable holding the right variable)</a:t>
            </a:r>
          </a:p>
          <a:p>
            <a:r>
              <a:rPr lang="en-US" dirty="0" smtClean="0"/>
              <a:t>Multiple solutions exist in C++, they differ only in the way they insure thread safety and complexity of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&lt;</a:t>
            </a:r>
            <a:r>
              <a:rPr lang="en-US" dirty="0" err="1" smtClean="0"/>
              <a:t>mutex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use methods such as: lock or </a:t>
            </a:r>
            <a:r>
              <a:rPr lang="en-US" dirty="0" err="1" smtClean="0"/>
              <a:t>try_lock</a:t>
            </a:r>
            <a:r>
              <a:rPr lang="en-US" dirty="0" smtClean="0"/>
              <a:t> to make sure only one thread accesses the block of code</a:t>
            </a:r>
          </a:p>
          <a:p>
            <a:r>
              <a:rPr lang="en-US" dirty="0" smtClean="0"/>
              <a:t>Use the method unlock to release it after the thread is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294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DejaVu Sans</vt:lpstr>
      <vt:lpstr>Office Theme</vt:lpstr>
      <vt:lpstr>PowerPoint Presentation</vt:lpstr>
      <vt:lpstr>Outline</vt:lpstr>
      <vt:lpstr>Threads</vt:lpstr>
      <vt:lpstr>Multithreading in C++</vt:lpstr>
      <vt:lpstr>Threads Creation: Runnables</vt:lpstr>
      <vt:lpstr>Threads Creation: Callables</vt:lpstr>
      <vt:lpstr>Threads Control</vt:lpstr>
      <vt:lpstr>Shared Resources Access Control</vt:lpstr>
      <vt:lpstr>Mutexes</vt:lpstr>
      <vt:lpstr>Code Sample (Skeleton)</vt:lpstr>
      <vt:lpstr>Useful Links</vt:lpstr>
    </vt:vector>
  </TitlesOfParts>
  <Company>Concordia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Concordia university</dc:creator>
  <cp:lastModifiedBy>Ferhat Khendek</cp:lastModifiedBy>
  <cp:revision>14</cp:revision>
  <dcterms:created xsi:type="dcterms:W3CDTF">2015-09-21T22:33:11Z</dcterms:created>
  <dcterms:modified xsi:type="dcterms:W3CDTF">2016-01-23T19:59:40Z</dcterms:modified>
</cp:coreProperties>
</file>