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ús" initials="J" lastIdx="2" clrIdx="0">
    <p:extLst>
      <p:ext uri="{19B8F6BF-5375-455C-9EA6-DF929625EA0E}">
        <p15:presenceInfo xmlns:p15="http://schemas.microsoft.com/office/powerpoint/2012/main" userId="Jesú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7182"/>
          </a:xfrm>
        </p:spPr>
        <p:txBody>
          <a:bodyPr>
            <a:normAutofit/>
          </a:bodyPr>
          <a:lstStyle/>
          <a:p>
            <a:r>
              <a:rPr lang="es-ES" sz="3000" b="1" dirty="0" smtClean="0">
                <a:solidFill>
                  <a:schemeClr val="bg1"/>
                </a:solidFill>
              </a:rPr>
              <a:t>Clasificación de barrios de la ciudad de Madrid según el nivel de idoneidad para familias con hijos</a:t>
            </a:r>
            <a:endParaRPr lang="es-ES" sz="3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/>
              <a:t>Análisis Exploratorio de Datos</a:t>
            </a:r>
          </a:p>
          <a:p>
            <a:r>
              <a:rPr lang="es-ES" b="1" dirty="0" err="1" smtClean="0"/>
              <a:t>Bootcamp</a:t>
            </a:r>
            <a:r>
              <a:rPr lang="es-ES" b="1" dirty="0" smtClean="0"/>
              <a:t> Data </a:t>
            </a:r>
            <a:r>
              <a:rPr lang="es-ES" b="1" dirty="0" err="1" smtClean="0"/>
              <a:t>Science</a:t>
            </a:r>
            <a:endParaRPr lang="es-ES" b="1" dirty="0"/>
          </a:p>
          <a:p>
            <a:r>
              <a:rPr lang="es-ES" b="1" dirty="0" err="1" smtClean="0"/>
              <a:t>The</a:t>
            </a:r>
            <a:r>
              <a:rPr lang="es-ES" b="1" dirty="0" smtClean="0"/>
              <a:t> Bridge | Digital </a:t>
            </a:r>
            <a:r>
              <a:rPr lang="es-ES" b="1" dirty="0" err="1" smtClean="0"/>
              <a:t>Talent</a:t>
            </a:r>
            <a:r>
              <a:rPr lang="es-ES" b="1" dirty="0" smtClean="0"/>
              <a:t> </a:t>
            </a:r>
            <a:r>
              <a:rPr lang="es-ES" b="1" dirty="0" err="1" smtClean="0"/>
              <a:t>Acelerator</a:t>
            </a:r>
            <a:endParaRPr lang="es-ES" b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88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659144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1027" y="912673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4" y="1617074"/>
            <a:ext cx="10058400" cy="21131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4" y="4141520"/>
            <a:ext cx="10058400" cy="21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659144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1027" y="912673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Vivienda </a:t>
            </a: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3" y="1715589"/>
            <a:ext cx="8010421" cy="392721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483635" y="2940533"/>
            <a:ext cx="2133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8429</a:t>
            </a:r>
          </a:p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=  1356</a:t>
            </a:r>
          </a:p>
          <a:p>
            <a:r>
              <a:rPr lang="es-E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3383</a:t>
            </a:r>
          </a:p>
          <a:p>
            <a:r>
              <a:rPr lang="es-E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3227</a:t>
            </a:r>
          </a:p>
          <a:p>
            <a:r>
              <a:rPr lang="es-E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esv_est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1324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lamada rectangular 9"/>
          <p:cNvSpPr/>
          <p:nvPr/>
        </p:nvSpPr>
        <p:spPr>
          <a:xfrm>
            <a:off x="10067925" y="2219325"/>
            <a:ext cx="1549310" cy="514350"/>
          </a:xfrm>
          <a:prstGeom prst="wedgeRectCallout">
            <a:avLst>
              <a:gd name="adj1" fmla="val -42538"/>
              <a:gd name="adj2" fmla="val 10324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Recoletos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634430" y="519597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44119" y="1981200"/>
            <a:ext cx="2238375" cy="32004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Descriptivas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(Cantidad de colegios, centros de salud e instalaciones infantiles por barrio)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368244" y="3038832"/>
            <a:ext cx="1333500" cy="74366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987494" y="2238375"/>
            <a:ext cx="2038350" cy="246697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Nuevas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578414" y="1975909"/>
            <a:ext cx="2728016" cy="6521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de Centros de Salud por niños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brir llave 16"/>
          <p:cNvSpPr/>
          <p:nvPr/>
        </p:nvSpPr>
        <p:spPr>
          <a:xfrm>
            <a:off x="7492569" y="1779373"/>
            <a:ext cx="1085844" cy="3402227"/>
          </a:xfrm>
          <a:prstGeom prst="leftBrace">
            <a:avLst/>
          </a:prstGeom>
          <a:noFill/>
          <a:ln w="63500" cap="sq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594887" y="2758508"/>
            <a:ext cx="2711543" cy="6521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de Colegios por niños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594887" y="3541107"/>
            <a:ext cx="2711543" cy="6521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de Colegios Bilingües por niños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594887" y="4323706"/>
            <a:ext cx="2711543" cy="6521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de Instalaciones Infantiles por niños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758000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1027" y="912673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creadas (ratios)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87" y="1392421"/>
            <a:ext cx="77343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758000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1027" y="912673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creadas (ratios)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4" y="1588661"/>
            <a:ext cx="10415406" cy="43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758000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1027" y="912673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creadas ( suma de 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ratios 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estandarizados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00" y="1770710"/>
            <a:ext cx="10058400" cy="275656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96000" y="510334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Máximo: 3.816 | Mínimo: 0.00 | Valor Medio: 0.870 | Mediana: 0.792 | </a:t>
            </a:r>
            <a:r>
              <a:rPr lang="es-E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</a:t>
            </a:r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Estand: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0.443</a:t>
            </a:r>
          </a:p>
        </p:txBody>
      </p:sp>
    </p:spTree>
    <p:extLst>
      <p:ext uri="{BB962C8B-B14F-4D97-AF65-F5344CB8AC3E}">
        <p14:creationId xmlns:p14="http://schemas.microsoft.com/office/powerpoint/2010/main" val="40655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758000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1027" y="912673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creadas ( suma de los ratios estandarizados)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2" y="1742303"/>
            <a:ext cx="10818171" cy="369466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96000" y="54369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Máximo: 3.816 | Mínimo: 0.00 | Valor Medio: 0.870 | Mediana: 0.792 | </a:t>
            </a:r>
            <a:r>
              <a:rPr lang="es-E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</a:t>
            </a:r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Estand: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0.443</a:t>
            </a:r>
          </a:p>
        </p:txBody>
      </p:sp>
    </p:spTree>
    <p:extLst>
      <p:ext uri="{BB962C8B-B14F-4D97-AF65-F5344CB8AC3E}">
        <p14:creationId xmlns:p14="http://schemas.microsoft.com/office/powerpoint/2010/main" val="16225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684757" y="108789"/>
            <a:ext cx="704001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Correlación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89" y="383831"/>
            <a:ext cx="7014935" cy="64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758000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55555" y="802257"/>
            <a:ext cx="699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Suma de Ratios sin tener en cuenta el precio de la vivienda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00" y="1332139"/>
            <a:ext cx="10058400" cy="219572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26116" y="3688413"/>
            <a:ext cx="845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Suma de Ratios para un precio de la vivienda por debajo de la mediana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00" y="4218295"/>
            <a:ext cx="100584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819784" y="72662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01049" y="3226046"/>
            <a:ext cx="611659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</a:rPr>
              <a:t>Encontrar otras fuentes de datos más completas.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</a:rPr>
              <a:t>Buscar nuevas variables que permitan llegar a un resultado más preciso.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4695567" y="3089190"/>
            <a:ext cx="518983" cy="2236573"/>
          </a:xfrm>
          <a:prstGeom prst="leftBrac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346884" y="3966525"/>
            <a:ext cx="326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Posibles mejoras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063578" y="1915297"/>
            <a:ext cx="789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variables utilizadas podrían funcionar como criterio de clasificación.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93836" y="677174"/>
            <a:ext cx="7407364" cy="1022230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5" y="2076605"/>
            <a:ext cx="10058400" cy="240225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261449" y="5115464"/>
            <a:ext cx="3234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True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48" y="161450"/>
            <a:ext cx="5851611" cy="6515395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>
            <a:off x="4533900" y="2047875"/>
            <a:ext cx="4029075" cy="180975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5057775" y="2124075"/>
            <a:ext cx="3552825" cy="1533525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6305550" y="2228850"/>
            <a:ext cx="2257425" cy="2686050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601075" y="1181100"/>
            <a:ext cx="1546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264" y="845388"/>
            <a:ext cx="9572595" cy="927340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Hipótesis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5218981" y="3187460"/>
            <a:ext cx="1751162" cy="57797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5784011" y="2338192"/>
            <a:ext cx="8108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lipse 2"/>
          <p:cNvSpPr/>
          <p:nvPr/>
        </p:nvSpPr>
        <p:spPr>
          <a:xfrm>
            <a:off x="1531188" y="2061713"/>
            <a:ext cx="3105510" cy="296748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objetivas</a:t>
            </a:r>
          </a:p>
          <a:p>
            <a:pPr algn="ctr"/>
            <a:endParaRPr lang="es-ES" dirty="0"/>
          </a:p>
        </p:txBody>
      </p:sp>
      <p:sp>
        <p:nvSpPr>
          <p:cNvPr id="11" name="Elipse 10"/>
          <p:cNvSpPr/>
          <p:nvPr/>
        </p:nvSpPr>
        <p:spPr>
          <a:xfrm>
            <a:off x="7446034" y="2061713"/>
            <a:ext cx="3105510" cy="29674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Decisión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8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9741" y="685800"/>
            <a:ext cx="8028466" cy="1289649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planteadas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65929" y="1975449"/>
            <a:ext cx="5529532" cy="5089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Proporción de niños sobre la población total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65929" y="2645428"/>
            <a:ext cx="5529532" cy="5089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Cantidad de Colegios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65929" y="3358547"/>
            <a:ext cx="5529532" cy="5089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Cantidad de Colegios Bilingües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65929" y="4060159"/>
            <a:ext cx="5529532" cy="5089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Cantidad de Centros de Salud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65929" y="4761771"/>
            <a:ext cx="5529532" cy="5089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Cantidad de Instalaciones Infantiles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74326" y="5822831"/>
            <a:ext cx="903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 de Datos Abiertos del Ayuntamiento 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Madrid &gt;&gt; https://datos.madrid.es/portal/site/egob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625749" y="2810768"/>
            <a:ext cx="3045125" cy="1604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/ m</a:t>
            </a:r>
            <a:r>
              <a:rPr lang="es-E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Vivienda</a:t>
            </a:r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529600" y="289943"/>
            <a:ext cx="8534401" cy="693468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7" y="1949570"/>
            <a:ext cx="10585322" cy="317559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639683" y="1199072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CENTROS DE SALUD Y COLEGIOS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29600" y="5820898"/>
            <a:ext cx="1788366" cy="3883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0,78 </a:t>
            </a:r>
          </a:p>
          <a:p>
            <a:pPr algn="ctr"/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4254082" y="5820897"/>
            <a:ext cx="1788366" cy="3883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1,71 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6872308" y="5820897"/>
            <a:ext cx="1788366" cy="3883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0,86 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dirty="0"/>
          </a:p>
        </p:txBody>
      </p:sp>
      <p:sp>
        <p:nvSpPr>
          <p:cNvPr id="13" name="Flecha abajo 12"/>
          <p:cNvSpPr/>
          <p:nvPr/>
        </p:nvSpPr>
        <p:spPr>
          <a:xfrm rot="10800000">
            <a:off x="2342608" y="5312229"/>
            <a:ext cx="261257" cy="322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abajo 13"/>
          <p:cNvSpPr/>
          <p:nvPr/>
        </p:nvSpPr>
        <p:spPr>
          <a:xfrm rot="10800000">
            <a:off x="5017636" y="5311923"/>
            <a:ext cx="261257" cy="322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abajo 14"/>
          <p:cNvSpPr/>
          <p:nvPr/>
        </p:nvSpPr>
        <p:spPr>
          <a:xfrm rot="10800000">
            <a:off x="7635862" y="5311924"/>
            <a:ext cx="261257" cy="322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9" y="1594452"/>
            <a:ext cx="9765102" cy="2546227"/>
          </a:xfrm>
          <a:prstGeom prst="rect">
            <a:avLst/>
          </a:prstGeom>
        </p:spPr>
      </p:pic>
      <p:sp>
        <p:nvSpPr>
          <p:cNvPr id="10" name="Título 4"/>
          <p:cNvSpPr txBox="1">
            <a:spLocks/>
          </p:cNvSpPr>
          <p:nvPr/>
        </p:nvSpPr>
        <p:spPr>
          <a:xfrm>
            <a:off x="1659144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743200" y="941339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INSTALACIONES INFANTILES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30" y="4358404"/>
            <a:ext cx="9785929" cy="21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 txBox="1">
            <a:spLocks/>
          </p:cNvSpPr>
          <p:nvPr/>
        </p:nvSpPr>
        <p:spPr>
          <a:xfrm>
            <a:off x="1728155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851027" y="912673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4" y="1282005"/>
            <a:ext cx="9381226" cy="26429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0" y="4023474"/>
            <a:ext cx="9387624" cy="26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659144" y="108789"/>
            <a:ext cx="8534401" cy="693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 de Variables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1027" y="912673"/>
            <a:ext cx="61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27" y="1733005"/>
            <a:ext cx="4354434" cy="44306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0" y="1734273"/>
            <a:ext cx="4317093" cy="44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1076</TotalTime>
  <Words>332</Words>
  <Application>Microsoft Office PowerPoint</Application>
  <PresentationFormat>Panorámica</PresentationFormat>
  <Paragraphs>75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Sector</vt:lpstr>
      <vt:lpstr>Clasificación de barrios de la ciudad de Madrid según el nivel de idoneidad para familias con hijos</vt:lpstr>
      <vt:lpstr>Problemática</vt:lpstr>
      <vt:lpstr>Presentación de PowerPoint</vt:lpstr>
      <vt:lpstr>Hipótesis</vt:lpstr>
      <vt:lpstr>Variables planteadas</vt:lpstr>
      <vt:lpstr>recopilación de Variables</vt:lpstr>
      <vt:lpstr>recopilación de Variables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barrios de la ciudad de Madrid según el nivel de idoneidad para familias con hijos</dc:title>
  <dc:creator>Jesús</dc:creator>
  <cp:lastModifiedBy>Jesús</cp:lastModifiedBy>
  <cp:revision>52</cp:revision>
  <dcterms:created xsi:type="dcterms:W3CDTF">2021-10-22T16:25:56Z</dcterms:created>
  <dcterms:modified xsi:type="dcterms:W3CDTF">2021-10-26T17:11:30Z</dcterms:modified>
</cp:coreProperties>
</file>