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535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3069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604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6138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2673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9207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5742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2276" algn="l" defTabSz="4365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10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0084-3AC8-A641-8F46-C1508A00ADFF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B2C5-EDC0-6144-9951-14F1A0E7A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2"/>
            <a:ext cx="8229600" cy="857250"/>
          </a:xfrm>
          <a:prstGeom prst="rect">
            <a:avLst/>
          </a:prstGeom>
        </p:spPr>
        <p:txBody>
          <a:bodyPr vert="horz" lIns="87307" tIns="43653" rIns="87307" bIns="43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3"/>
          </a:xfrm>
          <a:prstGeom prst="rect">
            <a:avLst/>
          </a:prstGeom>
        </p:spPr>
        <p:txBody>
          <a:bodyPr vert="horz" lIns="87307" tIns="43653" rIns="87307" bIns="43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4767267"/>
            <a:ext cx="2133600" cy="273844"/>
          </a:xfrm>
          <a:prstGeom prst="rect">
            <a:avLst/>
          </a:prstGeom>
        </p:spPr>
        <p:txBody>
          <a:bodyPr vert="horz" lIns="87307" tIns="43653" rIns="87307" bIns="4365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0084-3AC8-A641-8F46-C1508A00ADFF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7307" tIns="43653" rIns="87307" bIns="4365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7307" tIns="43653" rIns="87307" bIns="4365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B2C5-EDC0-6144-9951-14F1A0E7A60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creen Shot 2015-11-16 at 9.13.1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36535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401" indent="-327401" algn="l" defTabSz="43653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69" indent="-272834" algn="l" defTabSz="43653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1336" indent="-218267" algn="l" defTabSz="436535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1" indent="-218267" algn="l" defTabSz="436535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4406" indent="-218267" algn="l" defTabSz="436535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940" indent="-218267" algn="l" defTabSz="43653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7475" indent="-218267" algn="l" defTabSz="43653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009" indent="-218267" algn="l" defTabSz="43653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10544" indent="-218267" algn="l" defTabSz="43653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535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3069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04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6138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2673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207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5742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2276" algn="l" defTabSz="4365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r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931920"/>
            <a:ext cx="1345775" cy="8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931920"/>
            <a:ext cx="1345774" cy="8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931920"/>
            <a:ext cx="1345774" cy="8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9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931920"/>
            <a:ext cx="1345774" cy="7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PLUMgrid,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Lang</dc:creator>
  <cp:lastModifiedBy>Larry Lang</cp:lastModifiedBy>
  <cp:revision>6</cp:revision>
  <dcterms:created xsi:type="dcterms:W3CDTF">2015-11-17T04:54:54Z</dcterms:created>
  <dcterms:modified xsi:type="dcterms:W3CDTF">2015-11-17T05:20:07Z</dcterms:modified>
</cp:coreProperties>
</file>