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9b1d92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9b1d92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9b1d92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9b1d92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9b1d924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9b1d924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9b1d92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9b1d92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9b1d92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9b1d92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9b1d924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9b1d924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9b1d924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9b1d924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9b1d924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9b1d924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HelloWallet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</a:rPr>
              <a:t>By: Jacob Baron, Ben Hoffman, Lucas Lantis, and Reid Zuerlein</a:t>
            </a:r>
            <a:endParaRPr sz="10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Finance Opportunities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 of budgeting and saving for the future is quite intimidating for many people</a:t>
            </a:r>
            <a:endParaRPr sz="14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creates a tremendous opportunity for HelloWallet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a simple and user-friendly interface for consumers to get their finances in order, HelloWallet can help bridge the gap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tend to search for a simple and understandable financial tools</a:t>
            </a:r>
            <a:endParaRPr sz="14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HelloWallet can take advantage of this opportunity by providing a simple onboarding process that asks customers a variety of basic questions to build an investor profile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HelloWallet is unique in this aspect as they simply rely on a subscription fee to fund the business</a:t>
            </a:r>
            <a:endParaRPr sz="14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users decide which product is actually the best for them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HelloWallet can show their users that they are not just looking to make money off them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Finance Challenges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Americans are not financially literate and do not want to come face to face with their financial future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one wants to hear that they are not prepared for the future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vercoming that barrier with consumers is HelloWallet’s toughest task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Resistance to change comes naturally as a human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will want to stick with the status quo as it has worked for them up until now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way you handle anything let alone finances is a task most people just are not re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ady for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HelloWallet needs to show potential customers that change can be beneficial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rovid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welcoming and comforting interface that makes users less intimidated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Forces Opportunities and Challenges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HelloWallet’s biggest challenge compared to the market of competitors is their revenue model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HelloWallet remains completely independent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challenge, but also an opportunity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could be a major selling point for HelloWallet, as they are fully independent to choose which financial products they recommend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expected that many banks will also enter the personal financial management (PFM) space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Forces Opportunities and Challenges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consumers are still very skeptical about putting their financial information online.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was the biggest fear brought up by consumer focus groups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ability to eliminate stress points for consumers is a feature that many great companies utilize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 prides itself on its ability to reduce stress points in existing technologies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Allocating Resources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 should be allocated evenly between the direct online field and the corporate field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corporate field should be strong and have people who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experts in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understand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Corporate America needs the utmost confidence in the products it utilizes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nline field has almost unlimited possibilities,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tall ceiling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limited by internet growth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Until the internet starts to grow faster than the corporate distribution channel, HelloWallet should allocate its resources evenly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Solely funding one or the other could cost the company its livelihood in the long run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and Subscriptions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Prices of the direct-to-consumer(DTC) and enterprise channels should be similar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price was significantly cheaper for the DTC channel than the enterprise channel it could impact half of your potential sales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added benefit of charging the same for both channels is that the DTC channel will collect extras profit for similar work.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capped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commission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pricing strategy seems most appropriate for HelloWallet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and Subscriptions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Individuals and organizations with a higher net worth and funds will have to pay a slightly higher percentage of total assets up to a certain limit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Low-income families could utilize the service for free until they reach a higher level of funds and are able to eventually pay for the service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will also increase positive press of HelloWallet and possibly market share in this crowded market. 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Trial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free trial seems like a necessity in a polluted market pool, where the competition is offering free service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free trial shouldn’t take credit card information until the the free subscription is over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Asking a potential customer for their credit card information is a deterrent and exudes that the promised service is a scam.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clients are allowed to observe the system and how it works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likely notice that HelloWallet is not backed by any financial institutions by the time their free subscription is done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Macintosh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Spearmint</vt:lpstr>
      <vt:lpstr>HelloWallet</vt:lpstr>
      <vt:lpstr>Behavioral Finance Opportunities</vt:lpstr>
      <vt:lpstr>Behavioral Finance Challenges</vt:lpstr>
      <vt:lpstr>Market Forces Opportunities and Challenges</vt:lpstr>
      <vt:lpstr>Market Forces Opportunities and Challenges </vt:lpstr>
      <vt:lpstr>Allocating Resources</vt:lpstr>
      <vt:lpstr>Pricing and Subscriptions</vt:lpstr>
      <vt:lpstr>Pricing and Subscriptions </vt:lpstr>
      <vt:lpstr>Free Trial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HelloWallet</dc:title>
  <cp:lastModifiedBy>Microsoft Office User</cp:lastModifiedBy>
  <cp:revision>1</cp:revision>
  <dcterms:modified xsi:type="dcterms:W3CDTF">2019-04-22T04:27:25Z</dcterms:modified>
</cp:coreProperties>
</file>