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d8c994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d8c994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d8c994d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d8c994d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d8c994d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d8c994d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d8c994d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d8c994d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d8c994d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d8c994d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d8c994d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d8c994d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d8c994d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d8c994d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213250" y="729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/>
              <a:t>Sneakers 2013 vs. Persistence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13250" y="1887925"/>
            <a:ext cx="48942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Reid Zuerlein, Jacob Baron, Ben Hoffman, Lucas Lantis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3" descr="Image result for new balance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250" y="2899175"/>
            <a:ext cx="3190500" cy="21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Recommendation: Sneakers 2013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Sneaker 2013:</a:t>
            </a:r>
            <a:endParaRPr sz="14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"/>
              <a:t>Higher NPV: $32,700,683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"/>
              <a:t>Lower Payback Period: 4.07 Years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"/>
              <a:t>IRR exceeds cost of capital (11%): 16.05%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Persistence:</a:t>
            </a:r>
            <a:endParaRPr sz="1400"/>
          </a:p>
          <a:p>
            <a:pPr marL="457200" marR="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"/>
              <a:t>Lower NPV: -$29,453,750.45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"/>
              <a:t>Higher Payback Period: 4.07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"/>
              <a:t>IRR lower than cost of capital (14%): 7.21%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"/>
              <a:t>Less reliable forecast</a:t>
            </a:r>
            <a:endParaRPr/>
          </a:p>
        </p:txBody>
      </p:sp>
      <p:pic>
        <p:nvPicPr>
          <p:cNvPr id="73" name="Google Shape;73;p14" descr="Image result for new balance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" y="2310500"/>
            <a:ext cx="3202100" cy="21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4128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Sneakers 2013: Cash Flows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01" y="1759425"/>
            <a:ext cx="7764551" cy="29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409925" y="212175"/>
            <a:ext cx="4817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R&amp;D costs, depreciation costs, and interests costs are not included in the cash flow calculations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○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R&amp;D is a sunk cost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○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Depreciation is a non-cash account 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○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Interest costs are incorporated in the WACC formula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Sneakers 2013: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Depreciation &amp; NWC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93" y="2022424"/>
            <a:ext cx="8200818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Flows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13" y="1817724"/>
            <a:ext cx="8127775" cy="30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376650" y="66375"/>
            <a:ext cx="4817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Depreciation costs, and interests costs are not included in the cash flow calculations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cost is included because if the project is not pursued, the purchase wouldn’t be made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Depreciation is a non-cash account 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Interest costs are incorporated in the WACC formula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Depreciation &amp; NWC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1957100"/>
            <a:ext cx="82010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Comparison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believe that Sneaker 2013 has less risk compared to Persistence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Balance has a long history of producing competitive running shoes and should be able to forecast that market better due to experience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Hiking shoes would be a new business line for New Balance, which would require outsourced design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New Balance cannot design the shoe, it is reasonable to believe their financial forecasting would not be as accurate as it could be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Persistence would have to outperform our forecast significantly to become a worthwhile investment for shareholders, as shown by its negative NPV and low IRR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/>
              <a:t>Our final recommendation is to pursue the Sneaker 2013 project over Persistence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/>
              <a:t>Project Persistence has a negative NPV and an IRR lower than the project’s cost of capital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/>
              <a:t>This suggests that the project would not return positive cash flows to shareholders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/>
              <a:t>Project Sneaker 2013 does has a positive NPV as well as an IRR which is higher than the cost of capital. Further, there is an acceptable payback period of 4.07 years.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/>
              <a:t>This suggests that the project would quickly produce a better return for shareholders, relative to New Balance’s current business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039675" y="4192025"/>
            <a:ext cx="2250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Kirani James, New Balance Athlete and 2012 Olympic Gold Medalist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22079" r="18629"/>
          <a:stretch/>
        </p:blipFill>
        <p:spPr>
          <a:xfrm>
            <a:off x="801675" y="1242675"/>
            <a:ext cx="2726600" cy="27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400" y="2456313"/>
            <a:ext cx="230875" cy="2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Merriweather</vt:lpstr>
      <vt:lpstr>Arial</vt:lpstr>
      <vt:lpstr>Roboto</vt:lpstr>
      <vt:lpstr>Times New Roman</vt:lpstr>
      <vt:lpstr>Paradigm</vt:lpstr>
      <vt:lpstr>Sneakers 2013 vs. Persistence</vt:lpstr>
      <vt:lpstr>The Recommendation: Sneakers 2013  </vt:lpstr>
      <vt:lpstr>Sneakers 2013: Cash Flows </vt:lpstr>
      <vt:lpstr>Sneakers 2013: Depreciation &amp; NWC</vt:lpstr>
      <vt:lpstr>Persistence: Cash Flows</vt:lpstr>
      <vt:lpstr>Persistence: Depreciation &amp; NWC  </vt:lpstr>
      <vt:lpstr>Risk Comparison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Sneakers 2013 vs. Persistence</dc:title>
  <dc:creator>Reid Zuerlein</dc:creator>
  <cp:lastModifiedBy>Reid Zuerlein</cp:lastModifiedBy>
  <cp:revision>1</cp:revision>
  <dcterms:modified xsi:type="dcterms:W3CDTF">2019-01-28T04:19:48Z</dcterms:modified>
</cp:coreProperties>
</file>