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ato" panose="020B0604020202020204" charset="0"/>
      <p:regular r:id="rId9"/>
      <p:bold r:id="rId10"/>
      <p:italic r:id="rId11"/>
      <p:boldItalic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07a81dbd2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07a81dbd2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07a81dbd2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07a81dbd2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07a81dbd2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07a81dbd2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07a81dbd2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07a81dbd2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07a81dbd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07a81dbd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Hill Country Snack Foods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Reid Zuerlein, Ben Hoffman, Jacob Baron, Lucas Lantis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Hill Country Industry Risk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competition in the snack food industry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Industry Giants (Pepsi)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Smaller rivals (Snyders)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Snack food industry is highly diluted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Low costs of entry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Low barriers to entry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Hard to quickly grow in such a competitive environment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Must stand out in some way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Flavor, quality, price, sales area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Corporate Culture at Hill Country 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Heart of America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Austin, Texas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Products have southern flair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Variety of markets; Entertainment, Schools, and variety of other events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Financial strategy: 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“Will this action build shareholder value?”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Controlling costs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Risk averse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Existing products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Small acquisitions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Steady Growth 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No Debt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 Tax Benefits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Change to debt capital structure has large benefits on income taxes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tax shield created by the debt payment saves the company millions in each scenario</a:t>
            </a:r>
            <a:endParaRPr sz="18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088" y="3264775"/>
            <a:ext cx="7649826" cy="97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Debt-to-Capital Ratio</a:t>
            </a: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accomplished by decreasing equity or increasing debt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Decreasing Equity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Traditionally accomplished by share repurchase agreements or paying dividends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Increasing Debt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Hill Country can raise the proportion of debt to total capital issuing new debt while simultaneously reducing equity through the aforementioned methods to reach our suggested debt-to-capital ratio of 40%.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cash raised by a new debt issuance could immediately be put to use pursuing high NPV projects that would have previously  not been achievable due to cash constraints. 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4083850"/>
            <a:ext cx="849630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175" y="3294350"/>
            <a:ext cx="5903424" cy="2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Capital Structure Recommendation</a:t>
            </a:r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body" idx="1"/>
          </p:nvPr>
        </p:nvSpPr>
        <p:spPr>
          <a:xfrm>
            <a:off x="1297500" y="1186550"/>
            <a:ext cx="7038900" cy="19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We’re recommending that Hill Country targets a 40% debt-to-equity ratio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our forecasting, this is the optimal level which matches their core principle of optimizing shareholder value without assuming so much risk that financial stability is threatened.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Maximizes stock price (P/E &amp; DY multiples)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Maximizes dividend yield and dividend per share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Maximizes earnings per share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Strong debt tax shield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Doesn’t assume excess risks that go against Hill Country’s core values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299" y="4160075"/>
            <a:ext cx="8542299" cy="8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300" y="3813225"/>
            <a:ext cx="8542299" cy="346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300" y="3482375"/>
            <a:ext cx="8542299" cy="1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0300" y="3633650"/>
            <a:ext cx="8542300" cy="1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On-screen Show (16:9)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Montserrat</vt:lpstr>
      <vt:lpstr>Arial</vt:lpstr>
      <vt:lpstr>Lato</vt:lpstr>
      <vt:lpstr>Focus</vt:lpstr>
      <vt:lpstr>Hill Country Snack Foods</vt:lpstr>
      <vt:lpstr>Hill Country Industry Risk</vt:lpstr>
      <vt:lpstr>Corporate Culture at Hill Country </vt:lpstr>
      <vt:lpstr>Income Tax Benefits</vt:lpstr>
      <vt:lpstr>Increasing Debt-to-Capital Ratio</vt:lpstr>
      <vt:lpstr>Target Capital Structure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Hill Country Snack Foods</dc:title>
  <dc:creator>Reid Zuerlein</dc:creator>
  <cp:lastModifiedBy>Reid Zuerlein</cp:lastModifiedBy>
  <cp:revision>1</cp:revision>
  <dcterms:modified xsi:type="dcterms:W3CDTF">2019-02-25T08:45:38Z</dcterms:modified>
</cp:coreProperties>
</file>