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38" r:id="rId5"/>
    <p:sldId id="439" r:id="rId6"/>
    <p:sldId id="42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anchor="ctr" anchorCtr="0">
            <a:noAutofit/>
          </a:bodyPr>
          <a:p>
            <a:pPr fontAlgn="ctr">
              <a:lnSpc>
                <a:spcPct val="120000"/>
              </a:lnSpc>
            </a:pPr>
            <a:r>
              <a:rPr sz="4400"/>
              <a:t>手把手教你构建基于go-oauth2的OAuth2.0和SSO(单点登录)服务</a:t>
            </a:r>
            <a:endParaRPr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oauth2</a:t>
            </a:r>
            <a:endParaRPr lang="en-US" altLang="zh-CN"/>
          </a:p>
          <a:p>
            <a:pPr lvl="1"/>
            <a:r>
              <a:rPr sz="1200">
                <a:solidFill>
                  <a:schemeClr val="tx1"/>
                </a:solidFill>
              </a:rPr>
              <a:t>资源管理方</a:t>
            </a:r>
            <a:r>
              <a:rPr lang="en-US" altLang="zh-CN" sz="1200">
                <a:solidFill>
                  <a:schemeClr val="tx1"/>
                </a:solidFill>
              </a:rPr>
              <a:t>(Resource Server</a:t>
            </a:r>
            <a:r>
              <a:rPr lang="en-US" altLang="zh-CN" sz="1200">
                <a:solidFill>
                  <a:schemeClr val="tx1"/>
                </a:solidFill>
              </a:rPr>
              <a:t>)</a:t>
            </a:r>
            <a:endParaRPr sz="1200">
              <a:solidFill>
                <a:schemeClr val="tx1"/>
              </a:solidFill>
            </a:endParaRPr>
          </a:p>
          <a:p>
            <a:pPr lvl="1"/>
            <a:r>
              <a:rPr sz="1200">
                <a:solidFill>
                  <a:schemeClr val="tx1"/>
                </a:solidFill>
              </a:rPr>
              <a:t>资源拥有方</a:t>
            </a:r>
            <a:r>
              <a:rPr lang="en-US" altLang="zh-CN" sz="1200">
                <a:solidFill>
                  <a:schemeClr val="tx1"/>
                </a:solidFill>
              </a:rPr>
              <a:t>(Resource Owner</a:t>
            </a:r>
            <a:r>
              <a:rPr lang="en-US" altLang="zh-CN" sz="1200">
                <a:solidFill>
                  <a:schemeClr val="tx1"/>
                </a:solidFill>
              </a:rPr>
              <a:t>)</a:t>
            </a:r>
            <a:endParaRPr sz="1200">
              <a:solidFill>
                <a:schemeClr val="tx1"/>
              </a:solidFill>
            </a:endParaRPr>
          </a:p>
          <a:p>
            <a:pPr lvl="1"/>
            <a:r>
              <a:rPr sz="1200"/>
              <a:t>资源</a:t>
            </a:r>
            <a:r>
              <a:rPr sz="1200"/>
              <a:t>申请方</a:t>
            </a:r>
            <a:r>
              <a:rPr lang="en-US" altLang="zh-CN" sz="1200"/>
              <a:t>(Client)</a:t>
            </a:r>
            <a:endParaRPr lang="en-US" altLang="zh-CN"/>
          </a:p>
          <a:p>
            <a:r>
              <a:rPr lang="en-US" altLang="zh-CN"/>
              <a:t>sso</a:t>
            </a:r>
            <a:endParaRPr lang="en-US" altLang="zh-CN"/>
          </a:p>
          <a:p>
            <a:r>
              <a:rPr lang="en-US" altLang="zh-CN"/>
              <a:t>go-oauth2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8810" y="5078095"/>
            <a:ext cx="1181100" cy="1171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画个图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7605" y="1313815"/>
            <a:ext cx="6852920" cy="4790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官方 </a:t>
            </a:r>
            <a:r>
              <a:rPr lang="en-US" altLang="zh-CN"/>
              <a:t>https://oauth.net/2/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1845,&quot;width&quot;:186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4635,&quot;width&quot;:663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19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使用vagrant 和 virtualbox构建适合你的开发环境</vt:lpstr>
      <vt:lpstr>几个概念</vt:lpstr>
      <vt:lpstr>几个概念</vt:lpstr>
      <vt:lpstr>PowerPoint 演示文稿</vt:lpstr>
      <vt:lpstr>同步目录synced_folder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225</cp:revision>
  <dcterms:created xsi:type="dcterms:W3CDTF">2019-06-19T02:08:00Z</dcterms:created>
  <dcterms:modified xsi:type="dcterms:W3CDTF">2020-06-05T05:38:20Z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