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微服务时代 </a:t>
            </a:r>
            <a:r>
              <a:rPr lang="en-US" altLang="zh-CN"/>
              <a:t>gRPC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 b="1" i="1"/>
              <a:t>php</a:t>
            </a:r>
            <a:r>
              <a:rPr lang="en-US" altLang="zh-CN"/>
              <a:t> </a:t>
            </a:r>
            <a:r>
              <a:rPr lang="zh-CN" altLang="en-US"/>
              <a:t>中的应用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626100" y="1872615"/>
            <a:ext cx="37084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1825625"/>
            <a:ext cx="629412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种service method</a:t>
            </a:r>
            <a:endParaRPr lang="zh-CN" altLang="en-US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Unary RPC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Server streaming RPC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Client streaming RPC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Bidirectional streaming RPC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gRPC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gRPC-server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打开 </a:t>
            </a:r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r>
              <a:rPr lang="en-US" altLang="zh-CN"/>
              <a:t> </a:t>
            </a:r>
            <a:r>
              <a:rPr lang="zh-CN" altLang="en-US"/>
              <a:t>一步步执行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gRPC-client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打开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grpc.io/docs/languages/php/quickstart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一步步执行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注意几个点</a:t>
            </a:r>
            <a:endParaRPr lang="zh-CN" altLang="en-US"/>
          </a:p>
          <a:p>
            <a:pPr lvl="1"/>
            <a:r>
              <a:rPr lang="en-US" altLang="zh-CN"/>
              <a:t>llaoj/php-grpc-gen</a:t>
            </a:r>
            <a:endParaRPr lang="en-US" altLang="zh-CN"/>
          </a:p>
          <a:p>
            <a:pPr lvl="1"/>
            <a:r>
              <a:rPr lang="en-US" altLang="zh-CN"/>
              <a:t>llaoj/php-fpm-nginx</a:t>
            </a:r>
            <a:endParaRPr lang="en-US" altLang="zh-CN"/>
          </a:p>
          <a:p>
            <a:pPr lvl="1"/>
            <a:r>
              <a:rPr lang="zh-CN" altLang="en-US"/>
              <a:t>版本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gRPC 在 php 中的应用</vt:lpstr>
      <vt:lpstr>什么是gRPC</vt:lpstr>
      <vt:lpstr>什么是gRPC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43</cp:revision>
  <dcterms:created xsi:type="dcterms:W3CDTF">2020-06-28T05:45:00Z</dcterms:created>
  <dcterms:modified xsi:type="dcterms:W3CDTF">2020-06-29T10:26:46Z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