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38" r:id="rId5"/>
    <p:sldId id="439" r:id="rId6"/>
    <p:sldId id="441" r:id="rId7"/>
    <p:sldId id="442" r:id="rId8"/>
    <p:sldId id="443" r:id="rId9"/>
    <p:sldId id="446" r:id="rId10"/>
    <p:sldId id="447" r:id="rId11"/>
    <p:sldId id="448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anchor="ctr" anchorCtr="0">
            <a:noAutofit/>
          </a:bodyPr>
          <a:p>
            <a:pPr fontAlgn="ctr">
              <a:lnSpc>
                <a:spcPct val="120000"/>
              </a:lnSpc>
            </a:pPr>
            <a:r>
              <a:rPr sz="4400"/>
              <a:t>手把手教你构建基于go-oauth2的OAuth2.0和SSO(单点登录)服务</a:t>
            </a:r>
            <a:endParaRPr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看下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llaoj/oauth2</a:t>
            </a:r>
            <a:r>
              <a:rPr>
                <a:solidFill>
                  <a:schemeClr val="tx1"/>
                </a:solidFill>
                <a:sym typeface="+mn-ea"/>
              </a:rPr>
              <a:t>项目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演示下</a:t>
            </a:r>
            <a:r>
              <a:rPr lang="en-US" altLang="zh-CN"/>
              <a:t>OAuth2</a:t>
            </a:r>
            <a:r>
              <a:t>的四个流程</a:t>
            </a:r>
          </a:p>
          <a:p>
            <a:r>
              <a:t>讲下代码</a:t>
            </a:r>
          </a:p>
          <a:p>
            <a:pPr lvl="1"/>
            <a:r>
              <a:t>怎么写的</a:t>
            </a:r>
          </a:p>
          <a:p>
            <a:pPr lvl="1"/>
            <a:r>
              <a:t>你如何去部署</a:t>
            </a:r>
            <a:r>
              <a:rPr lang="en-US" altLang="zh-CN"/>
              <a:t>, </a:t>
            </a:r>
            <a:r>
              <a:t>二次开发</a:t>
            </a:r>
          </a:p>
          <a:p>
            <a:pPr lvl="1"/>
            <a:r>
              <a:t>哪些还可以继续去做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官方 </a:t>
            </a:r>
            <a:r>
              <a:rPr lang="en-US" altLang="zh-CN"/>
              <a:t>https://oauth.net/2/</a:t>
            </a:r>
            <a:endParaRPr lang="en-US" altLang="zh-CN"/>
          </a:p>
          <a:p>
            <a:r>
              <a:t>简书 https://www.jianshu.com/p/8f878e5537da</a:t>
            </a:r>
          </a:p>
          <a:p>
            <a:r>
              <a:t>项目仓库 https://github.com/llaoj/oauth2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分享</a:t>
            </a:r>
            <a:r>
              <a:t>这些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oauth2</a:t>
            </a:r>
            <a:endParaRPr lang="en-US" altLang="zh-CN"/>
          </a:p>
          <a:p>
            <a:r>
              <a:rPr lang="en-US" altLang="zh-CN"/>
              <a:t>go-oauth2</a:t>
            </a:r>
            <a:endParaRPr lang="en-US" altLang="zh-CN"/>
          </a:p>
          <a:p>
            <a:r>
              <a:rPr lang="en-US" altLang="zh-CN"/>
              <a:t>sso</a:t>
            </a:r>
            <a:endParaRPr lang="en-US" altLang="zh-CN"/>
          </a:p>
          <a:p>
            <a:r>
              <a:rPr lang="en-US" altLang="zh-CN"/>
              <a:t>https://github.com/</a:t>
            </a:r>
            <a:r>
              <a:rPr lang="en-US" altLang="zh-CN" b="1">
                <a:solidFill>
                  <a:srgbClr val="FF0000"/>
                </a:solidFill>
              </a:rPr>
              <a:t>llaoj/oauth2</a:t>
            </a:r>
            <a:r>
              <a:rPr lang="en-US" altLang="zh-CN"/>
              <a:t> </a:t>
            </a:r>
            <a:r>
              <a:t>项目介绍</a:t>
            </a:r>
          </a:p>
          <a:p>
            <a:pPr lvl="1"/>
            <a:r>
              <a:t>演示使用</a:t>
            </a:r>
          </a:p>
          <a:p>
            <a:pPr lvl="1"/>
            <a:r>
              <a:t>代码分析</a:t>
            </a:r>
          </a:p>
          <a:p>
            <a:pPr lvl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2080" y="4323715"/>
            <a:ext cx="1761490" cy="174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88580" y="4323715"/>
            <a:ext cx="3107055" cy="1747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OAuth2</a:t>
            </a:r>
            <a:r>
              <a:t>中的</a:t>
            </a:r>
            <a:r>
              <a:rPr lang="en-US" altLang="zh-CN"/>
              <a:t>4</a:t>
            </a:r>
            <a:r>
              <a:t>个</a:t>
            </a:r>
            <a:r>
              <a:rPr>
                <a:solidFill>
                  <a:srgbClr val="FF0000"/>
                </a:solidFill>
              </a:rPr>
              <a:t>方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先看个例子</a:t>
            </a:r>
            <a:endParaRPr lang="zh-CN" altLang="en-US"/>
          </a:p>
          <a:p>
            <a:pPr lvl="1"/>
            <a:r>
              <a:rPr lang="zh-CN" altLang="en-US"/>
              <a:t>https://www.jianshu.com/</a:t>
            </a:r>
            <a:endParaRPr lang="zh-CN" altLang="en-US"/>
          </a:p>
          <a:p>
            <a:pPr lvl="0"/>
            <a:r>
              <a:rPr lang="zh-CN" altLang="en-US"/>
              <a:t>分析下</a:t>
            </a:r>
            <a:endParaRPr lang="zh-CN" altLang="en-US"/>
          </a:p>
          <a:p>
            <a:pPr lvl="1"/>
            <a:r>
              <a:rPr lang="zh-CN" altLang="en-US"/>
              <a:t>资源拥有方 </a:t>
            </a:r>
            <a:r>
              <a:rPr lang="en-US" altLang="zh-CN"/>
              <a:t>user</a:t>
            </a:r>
            <a:endParaRPr lang="zh-CN" altLang="en-US"/>
          </a:p>
          <a:p>
            <a:pPr lvl="1"/>
            <a:r>
              <a:rPr lang="zh-CN" altLang="en-US"/>
              <a:t>资源方 </a:t>
            </a:r>
            <a:endParaRPr lang="zh-CN" altLang="en-US"/>
          </a:p>
          <a:p>
            <a:pPr lvl="1"/>
            <a:r>
              <a:rPr lang="zh-CN" altLang="en-US"/>
              <a:t>资源请求方 </a:t>
            </a:r>
            <a:r>
              <a:rPr lang="en-US" altLang="zh-CN"/>
              <a:t>client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授权方 </a:t>
            </a:r>
            <a:r>
              <a:rPr lang="en-US" altLang="zh-CN" b="1">
                <a:solidFill>
                  <a:srgbClr val="FF0000"/>
                </a:solidFill>
              </a:rPr>
              <a:t>oauth2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t>看</a:t>
            </a:r>
            <a:r>
              <a:t>这个关系</a:t>
            </a:r>
            <a:r>
              <a:t>图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42845" y="1313815"/>
            <a:ext cx="7305675" cy="5107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OAuth2</a:t>
            </a:r>
            <a:r>
              <a:t>的四种授权流程</a:t>
            </a:r>
            <a:r>
              <a:rPr lang="en-US" altLang="zh-CN"/>
              <a:t>(grant_type)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授权码（authorization_code）</a:t>
            </a:r>
            <a:endParaRPr lang="en-US" altLang="zh-CN"/>
          </a:p>
          <a:p>
            <a:pPr lvl="1"/>
            <a:r>
              <a:rPr sz="1600">
                <a:solidFill>
                  <a:srgbClr val="FF0000"/>
                </a:solidFill>
              </a:rPr>
              <a:t>用户登录授权</a:t>
            </a:r>
            <a:r>
              <a:rPr lang="en-US" altLang="zh-CN" sz="1600"/>
              <a:t>, </a:t>
            </a:r>
            <a:r>
              <a:rPr sz="1600"/>
              <a:t>先拿</a:t>
            </a:r>
            <a:r>
              <a:rPr lang="en-US" altLang="zh-CN" sz="1600"/>
              <a:t>code</a:t>
            </a:r>
            <a:endParaRPr lang="en-US" altLang="zh-CN" sz="1600"/>
          </a:p>
          <a:p>
            <a:pPr lvl="1"/>
            <a:r>
              <a:rPr lang="zh-CN" altLang="en-US"/>
              <a:t>用</a:t>
            </a:r>
            <a:r>
              <a:rPr lang="en-US" altLang="zh-CN"/>
              <a:t>code</a:t>
            </a:r>
            <a:r>
              <a:t>换</a:t>
            </a:r>
            <a:r>
              <a:rPr lang="en-US" altLang="zh-CN"/>
              <a:t>token</a:t>
            </a:r>
            <a:endParaRPr lang="zh-CN" altLang="en-US"/>
          </a:p>
          <a:p>
            <a:r>
              <a:rPr lang="zh-CN" altLang="en-US"/>
              <a:t>隐藏式（implicit）</a:t>
            </a:r>
            <a:endParaRPr lang="en-US" altLang="zh-CN"/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用户登录授权</a:t>
            </a:r>
            <a:r>
              <a:rPr lang="en-US" altLang="zh-CN">
                <a:sym typeface="+mn-ea"/>
              </a:rPr>
              <a:t>, </a:t>
            </a:r>
            <a:r>
              <a:rPr sz="1600"/>
              <a:t>不拿</a:t>
            </a:r>
            <a:r>
              <a:rPr lang="en-US" altLang="zh-CN" sz="1600"/>
              <a:t>code</a:t>
            </a:r>
            <a:r>
              <a:rPr sz="1600"/>
              <a:t>了</a:t>
            </a:r>
            <a:r>
              <a:rPr lang="en-US" altLang="zh-CN" sz="1600"/>
              <a:t>, </a:t>
            </a:r>
            <a:r>
              <a:rPr sz="1600"/>
              <a:t>直接拿</a:t>
            </a:r>
            <a:r>
              <a:rPr lang="en-US" altLang="zh-CN" sz="1600"/>
              <a:t>token</a:t>
            </a:r>
            <a:endParaRPr lang="zh-CN" altLang="en-US"/>
          </a:p>
          <a:p>
            <a:r>
              <a:rPr lang="zh-CN" altLang="en-US"/>
              <a:t>密码式（password）</a:t>
            </a:r>
            <a:endParaRPr lang="en-US" altLang="zh-CN"/>
          </a:p>
          <a:p>
            <a:pPr lvl="1"/>
            <a:r>
              <a:rPr sz="1400">
                <a:solidFill>
                  <a:schemeClr val="bg1">
                    <a:lumMod val="75000"/>
                  </a:schemeClr>
                </a:solidFill>
              </a:rPr>
              <a:t>用户提前给客户端用户名密码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验证</a:t>
            </a:r>
            <a:r>
              <a:rPr sz="1600">
                <a:solidFill>
                  <a:srgbClr val="FF0000"/>
                </a:solidFill>
              </a:rPr>
              <a:t>客户端</a:t>
            </a:r>
            <a:r>
              <a:rPr lang="en-US" altLang="zh-CN" sz="1600"/>
              <a:t>, </a:t>
            </a:r>
            <a:r>
              <a:rPr sz="1600"/>
              <a:t>直接用用户名和密码</a:t>
            </a:r>
            <a:r>
              <a:rPr lang="en-US" altLang="zh-CN" sz="1600"/>
              <a:t>, </a:t>
            </a:r>
            <a:r>
              <a:rPr sz="1600"/>
              <a:t>拿</a:t>
            </a:r>
            <a:r>
              <a:rPr lang="en-US" altLang="zh-CN" sz="1600"/>
              <a:t>token</a:t>
            </a:r>
            <a:endParaRPr lang="zh-CN" altLang="en-US"/>
          </a:p>
          <a:p>
            <a:r>
              <a:rPr lang="zh-CN" altLang="en-US"/>
              <a:t>客户端凭证（client_credentials）</a:t>
            </a:r>
            <a:endParaRPr lang="zh-CN" altLang="en-US"/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验证</a:t>
            </a:r>
            <a:r>
              <a:rPr>
                <a:solidFill>
                  <a:srgbClr val="FF0000"/>
                </a:solidFill>
                <a:sym typeface="+mn-ea"/>
              </a:rPr>
              <a:t>客户端</a:t>
            </a:r>
            <a:r>
              <a:rPr lang="en-US" altLang="zh-CN">
                <a:sym typeface="+mn-ea"/>
              </a:rPr>
              <a:t>, </a:t>
            </a:r>
            <a:r>
              <a:t>直接拿</a:t>
            </a:r>
            <a:r>
              <a:rPr lang="en-US" altLang="zh-CN"/>
              <a:t>token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grant_type: </a:t>
            </a:r>
            <a:r>
              <a:rPr>
                <a:sym typeface="+mn-ea"/>
              </a:rPr>
              <a:t>authorization_code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190" y="1726565"/>
            <a:ext cx="7620000" cy="4286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grant_type: </a:t>
            </a:r>
            <a:r>
              <a:rPr>
                <a:sym typeface="+mn-ea"/>
              </a:rPr>
              <a:t>其他三种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190" y="1726565"/>
            <a:ext cx="7620000" cy="428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6950" y="601281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拿到</a:t>
            </a:r>
            <a:r>
              <a:rPr lang="en-US" altLang="zh-CN"/>
              <a:t>token</a:t>
            </a:r>
            <a:r>
              <a:rPr lang="zh-CN" altLang="en-US"/>
              <a:t>的方式不一样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介绍下</a:t>
            </a:r>
            <a:r>
              <a:rPr lang="en-US" altLang="zh-CN"/>
              <a:t>go-oauth2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OAuth 2.0 server library </a:t>
            </a:r>
            <a:endParaRPr lang="zh-CN" altLang="en-US"/>
          </a:p>
          <a:p>
            <a:r>
              <a:rPr lang="zh-CN" altLang="en-US"/>
              <a:t>文档</a:t>
            </a:r>
            <a:endParaRPr lang="zh-CN" altLang="en-US"/>
          </a:p>
          <a:p>
            <a:pPr lvl="1"/>
            <a:r>
              <a:rPr lang="zh-CN" altLang="en-US"/>
              <a:t>https://godoc.org/gopkg.in/oauth2.v3</a:t>
            </a:r>
            <a:endParaRPr lang="zh-CN" altLang="en-US"/>
          </a:p>
          <a:p>
            <a:pPr lvl="0"/>
            <a:r>
              <a:rPr lang="zh-CN" altLang="en-US"/>
              <a:t>项目地址</a:t>
            </a:r>
            <a:endParaRPr lang="zh-CN" altLang="en-US"/>
          </a:p>
          <a:p>
            <a:pPr lvl="1"/>
            <a:r>
              <a:rPr lang="zh-CN" altLang="en-US"/>
              <a:t>https://github.com/go-oauth2/oauth2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SSO: </a:t>
            </a:r>
            <a:r>
              <a:rPr>
                <a:sym typeface="+mn-ea"/>
              </a:rPr>
              <a:t>简单来说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分离出一个服务去维护一个统一的会话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大家共享</a:t>
            </a:r>
            <a:endParaRPr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恰好</a:t>
            </a:r>
            <a:r>
              <a:rPr lang="en-US" altLang="zh-CN">
                <a:sym typeface="+mn-ea"/>
              </a:rPr>
              <a:t>, OAuth2</a:t>
            </a:r>
            <a:r>
              <a:rPr>
                <a:sym typeface="+mn-ea"/>
              </a:rPr>
              <a:t>的</a:t>
            </a:r>
            <a:r>
              <a:rPr b="1">
                <a:solidFill>
                  <a:srgbClr val="FF0000"/>
                </a:solidFill>
                <a:sym typeface="+mn-ea"/>
              </a:rPr>
              <a:t>authorization_code</a:t>
            </a:r>
            <a:r>
              <a:rPr>
                <a:sym typeface="+mn-ea"/>
              </a:rPr>
              <a:t>流程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能帮我们实现</a:t>
            </a:r>
            <a:r>
              <a:rPr lang="en-US" altLang="zh-CN">
                <a:sym typeface="+mn-ea"/>
              </a:rPr>
              <a:t>SSO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785" y="1561465"/>
            <a:ext cx="5621655" cy="4617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1845,&quot;width&quot;:1860}"/>
</p:tagLst>
</file>

<file path=ppt/tags/tag67.xml><?xml version="1.0" encoding="utf-8"?>
<p:tagLst xmlns:p="http://schemas.openxmlformats.org/presentationml/2006/main">
  <p:tag name="KSO_WM_UNIT_PLACING_PICTURE_USER_VIEWPORT" val="{&quot;height&quot;:6915,&quot;width&quot;:123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4635,&quot;width&quot;:6630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演示</Application>
  <PresentationFormat>宽屏</PresentationFormat>
  <Paragraphs>77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手把手教你构建基于go-oauth2的OAuth2.0和SSO(单点登录)服务</vt:lpstr>
      <vt:lpstr>分享这些</vt:lpstr>
      <vt:lpstr>OAuth2中的4个方</vt:lpstr>
      <vt:lpstr>看这个关系图</vt:lpstr>
      <vt:lpstr>OAuth2的四种授权流程(grant_type)</vt:lpstr>
      <vt:lpstr>grant_type: authorization_code</vt:lpstr>
      <vt:lpstr>grant_type: 其他三种</vt:lpstr>
      <vt:lpstr>介绍下go-oauth2</vt:lpstr>
      <vt:lpstr>SSO: 简单来说</vt:lpstr>
      <vt:lpstr>看下llaoj/oauth2项目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269</cp:revision>
  <dcterms:created xsi:type="dcterms:W3CDTF">2019-06-19T02:08:00Z</dcterms:created>
  <dcterms:modified xsi:type="dcterms:W3CDTF">2020-06-08T14:56:29Z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