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5" r:id="rId4"/>
    <p:sldId id="416" r:id="rId5"/>
    <p:sldId id="418" r:id="rId6"/>
    <p:sldId id="424" r:id="rId7"/>
    <p:sldId id="420" r:id="rId8"/>
    <p:sldId id="421" r:id="rId9"/>
    <p:sldId id="422" r:id="rId10"/>
    <p:sldId id="419" r:id="rId11"/>
    <p:sldId id="42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使用vagrant </a:t>
            </a:r>
            <a:r>
              <a:rPr lang="en-US" altLang="zh-CN"/>
              <a:t>+ virtual box</a:t>
            </a:r>
            <a:r>
              <a:rPr lang="zh-CN" altLang="zh-CN"/>
              <a:t>构建适合你的开发环境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llaoj </a:t>
            </a:r>
            <a:r>
              <a:rPr lang="en-US" altLang="zh-CN" sz="1600"/>
              <a:t>(qustwwy@163.com)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https://www.vagrantup.com/</a:t>
            </a:r>
            <a:endParaRPr lang="zh-CN" altLang="en-US"/>
          </a:p>
          <a:p>
            <a:r>
              <a:rPr lang="zh-CN" altLang="en-US"/>
              <a:t>视频相关文档</a:t>
            </a:r>
            <a:r>
              <a:rPr lang="en-US" altLang="zh-CN"/>
              <a:t>: </a:t>
            </a:r>
            <a:r>
              <a:rPr lang="zh-CN" altLang="en-US"/>
              <a:t>https://github.com/llaoj/my-share</a:t>
            </a:r>
            <a:endParaRPr lang="zh-CN" altLang="en-US"/>
          </a:p>
          <a:p>
            <a:r>
              <a:rPr lang="zh-CN" altLang="en-US"/>
              <a:t>示例配置</a:t>
            </a:r>
            <a:r>
              <a:rPr lang="en-US" altLang="zh-CN"/>
              <a:t>: </a:t>
            </a:r>
            <a:r>
              <a:rPr lang="zh-CN" altLang="en-US"/>
              <a:t>https://github.com/llaoj/ubuntu-xenial64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虚拟机 </a:t>
            </a:r>
            <a:r>
              <a:rPr lang="en-US" altLang="zh-CN"/>
              <a:t>virtual mac</a:t>
            </a:r>
            <a:r>
              <a:rPr lang="en-US" altLang="zh-CN"/>
              <a:t>hine</a:t>
            </a:r>
            <a:endParaRPr lang="en-US" altLang="zh-CN"/>
          </a:p>
          <a:p>
            <a:r>
              <a:rPr lang="en-US" altLang="zh-CN"/>
              <a:t>vagrant</a:t>
            </a:r>
            <a:endParaRPr lang="en-US" altLang="zh-CN"/>
          </a:p>
          <a:p>
            <a:r>
              <a:rPr lang="en-US" altLang="zh-CN"/>
              <a:t>box/mirror/image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24065" y="4643120"/>
            <a:ext cx="4650105" cy="1466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90" y="4652010"/>
            <a:ext cx="1314450" cy="1457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安装</a:t>
            </a:r>
            <a:r>
              <a:rPr lang="en-US" altLang="zh-CN"/>
              <a:t>vagrant + virtual box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vagrant </a:t>
            </a:r>
            <a:r>
              <a:t>几个命令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box</a:t>
            </a:r>
            <a:r>
              <a:t>相关</a:t>
            </a:r>
            <a:endParaRPr lang="zh-CN" altLang="en-US"/>
          </a:p>
          <a:p>
            <a:r>
              <a:rPr lang="en-US" altLang="zh-CN" sz="1400">
                <a:sym typeface="+mn-ea"/>
              </a:rPr>
              <a:t>- vagrant box add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hashicorp/bionic64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(</a:t>
            </a:r>
            <a:r>
              <a:rPr sz="1400">
                <a:solidFill>
                  <a:schemeClr val="tx1"/>
                </a:solidFill>
                <a:sym typeface="+mn-ea"/>
              </a:rPr>
              <a:t>介绍几个官方推荐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400"/>
          </a:p>
          <a:p>
            <a:r>
              <a:rPr lang="en-US" altLang="zh-CN" sz="1400"/>
              <a:t>- </a:t>
            </a:r>
            <a:r>
              <a:rPr lang="zh-CN" altLang="en-US" sz="1400"/>
              <a:t>vagrant box list</a:t>
            </a:r>
            <a:endParaRPr lang="zh-CN" altLang="en-US" sz="1400"/>
          </a:p>
          <a:p>
            <a:pPr algn="l">
              <a:buClrTx/>
              <a:buSzTx/>
            </a:pPr>
            <a:r>
              <a:rPr lang="en-US" altLang="zh-CN" sz="1800"/>
              <a:t>虚拟机相关</a:t>
            </a:r>
            <a:endParaRPr lang="en-US" altLang="zh-CN" sz="1800"/>
          </a:p>
          <a:p>
            <a:pPr algn="l">
              <a:buClrTx/>
              <a:buSzTx/>
            </a:pPr>
            <a:r>
              <a:rPr lang="en-US" altLang="zh-CN" sz="1400"/>
              <a:t>- vagrant up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/>
              <a:t>- vagrant halt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- vagrant reload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1400"/>
              <a:t>- vagrant destroy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- vagrant reload --provision</a:t>
            </a:r>
            <a:endParaRPr lang="en-US" altLang="zh-CN" sz="1400"/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看一下</a:t>
            </a:r>
            <a:r>
              <a:rPr lang="en-US" altLang="zh-CN">
                <a:sym typeface="+mn-ea"/>
              </a:rPr>
              <a:t>virtual box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三种网络模型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forwarded_por</a:t>
            </a:r>
            <a:r>
              <a:rPr lang="en-US" altLang="zh-CN">
                <a:sym typeface="+mn-ea"/>
              </a:rPr>
              <a:t>t</a:t>
            </a:r>
            <a:endParaRPr lang="zh-CN" altLang="en-US"/>
          </a:p>
          <a:p>
            <a:r>
              <a:rPr lang="zh-CN" altLang="en-US"/>
              <a:t>private_network</a:t>
            </a:r>
            <a:endParaRPr lang="zh-CN" altLang="en-US"/>
          </a:p>
          <a:p>
            <a:r>
              <a:rPr lang="zh-CN" altLang="en-US"/>
              <a:t>public_network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同步目录</a:t>
            </a:r>
            <a:r>
              <a:rPr lang="en-US" altLang="zh-CN"/>
              <a:t>synced_folder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/vagrant</a:t>
            </a:r>
            <a:endParaRPr lang="en-US" altLang="zh-CN"/>
          </a:p>
          <a:p>
            <a:r>
              <a:t>设置额外的目录</a:t>
            </a:r>
          </a:p>
          <a:p>
            <a:pPr marL="0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虚拟机配置</a:t>
            </a:r>
            <a:r>
              <a:rPr lang="en-US" altLang="zh-CN"/>
              <a:t>(Provider-specific configuration)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内存</a:t>
            </a:r>
            <a:endParaRPr lang="zh-CN" altLang="en-US"/>
          </a:p>
          <a:p>
            <a:r>
              <a:rPr lang="en-US" altLang="zh-CN"/>
              <a:t>cpu</a:t>
            </a:r>
            <a:endParaRPr lang="en-US" altLang="zh-CN"/>
          </a:p>
          <a:p>
            <a:r>
              <a:t>名称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设置器</a:t>
            </a:r>
            <a:r>
              <a:rPr lang="en-US" altLang="zh-CN"/>
              <a:t>(Provisioners)</a:t>
            </a:r>
            <a: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REFSHAPE" val="400494052"/>
  <p:tag name="KSO_WM_UNIT_PLACING_PICTURE_USER_VIEWPORT" val="{&quot;height&quot;:2940,&quot;width&quot;:933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宽屏</PresentationFormat>
  <Paragraphs>54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设置器(Provisioners)的使用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183</cp:revision>
  <dcterms:created xsi:type="dcterms:W3CDTF">2019-06-19T02:08:00Z</dcterms:created>
  <dcterms:modified xsi:type="dcterms:W3CDTF">2020-05-11T09:27:22Z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