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16" r:id="rId5"/>
    <p:sldId id="430" r:id="rId6"/>
    <p:sldId id="418" r:id="rId7"/>
    <p:sldId id="420" r:id="rId8"/>
    <p:sldId id="421" r:id="rId9"/>
    <p:sldId id="422" r:id="rId10"/>
    <p:sldId id="419" r:id="rId11"/>
    <p:sldId id="4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使用vagrant </a:t>
            </a:r>
            <a:r>
              <a:rPr lang="zh-CN" altLang="en-US"/>
              <a:t>和</a:t>
            </a:r>
            <a:r>
              <a:rPr lang="en-US" altLang="zh-CN"/>
              <a:t> virtualbox</a:t>
            </a:r>
            <a:r>
              <a:rPr lang="zh-CN" altLang="zh-CN"/>
              <a:t>构建适合你的开发环境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https://www.vagrantup.com/docs/index.html</a:t>
            </a:r>
            <a:endParaRPr lang="zh-CN" altLang="en-US" b="1"/>
          </a:p>
          <a:p>
            <a:r>
              <a:rPr lang="zh-CN" altLang="en-US" b="1"/>
              <a:t>https://app.vagrantup.com/boxes/search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本视频</a:t>
            </a:r>
            <a:r>
              <a:rPr lang="zh-CN" altLang="en-US"/>
              <a:t>相关文档</a:t>
            </a:r>
            <a:r>
              <a:rPr lang="en-US" altLang="zh-CN"/>
              <a:t>: </a:t>
            </a:r>
            <a:r>
              <a:rPr lang="zh-CN" altLang="en-US"/>
              <a:t>https://github.com/llaoj/my-share</a:t>
            </a:r>
            <a:endParaRPr lang="zh-CN" altLang="en-US"/>
          </a:p>
          <a:p>
            <a:r>
              <a:t>我的</a:t>
            </a:r>
            <a:r>
              <a:t>开发环境</a:t>
            </a:r>
            <a:r>
              <a:rPr lang="en-US" altLang="zh-CN"/>
              <a:t>: </a:t>
            </a:r>
            <a:r>
              <a:rPr lang="zh-CN" altLang="en-US"/>
              <a:t>https://github.com/llaoj/ubuntu-xenial64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两</a:t>
            </a:r>
            <a:r>
              <a:t>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 </a:t>
            </a:r>
            <a:r>
              <a:rPr lang="en-US" altLang="zh-CN"/>
              <a:t>virtual mac</a:t>
            </a:r>
            <a:r>
              <a:rPr lang="en-US" altLang="zh-CN"/>
              <a:t>hine</a:t>
            </a:r>
            <a:endParaRPr lang="en-US" altLang="zh-CN"/>
          </a:p>
          <a:p>
            <a:pPr lvl="1"/>
            <a:r>
              <a:rPr sz="1200" b="1"/>
              <a:t>这里要和容器区别开</a:t>
            </a:r>
            <a:endParaRPr sz="1200" b="1"/>
          </a:p>
          <a:p>
            <a:pPr lvl="1"/>
            <a:r>
              <a:rPr lang="en-US" altLang="zh-CN" sz="1200" b="1"/>
              <a:t> VMware / Hyper-V / Virtualbox</a:t>
            </a:r>
            <a:endParaRPr lang="en-US" altLang="zh-CN" sz="1200" b="1"/>
          </a:p>
          <a:p>
            <a:r>
              <a:rPr lang="en-US" altLang="zh-CN">
                <a:sym typeface="+mn-ea"/>
              </a:rPr>
              <a:t>Vagrant</a:t>
            </a:r>
            <a:endParaRPr lang="en-US" altLang="zh-CN"/>
          </a:p>
          <a:p>
            <a:pPr lvl="1"/>
            <a:r>
              <a:rPr lang="en-US" altLang="zh-CN" sz="1600"/>
              <a:t>- the command line utility for managing the lifecycle of virtual machines.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5085" y="4652010"/>
            <a:ext cx="3710940" cy="117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4652010"/>
            <a:ext cx="1229995" cy="1363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安装</a:t>
            </a:r>
            <a:r>
              <a:rPr lang="en-US" altLang="zh-CN"/>
              <a:t>vagrant + virtual box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ym typeface="+mn-ea"/>
              </a:rPr>
              <a:t>1 vagrant</a:t>
            </a:r>
            <a:endParaRPr lang="en-US" altLang="zh-CN" sz="1800"/>
          </a:p>
          <a:p>
            <a:pPr lvl="1"/>
            <a:r>
              <a:rPr lang="en-US" altLang="zh-CN" sz="1400">
                <a:sym typeface="+mn-ea"/>
              </a:rPr>
              <a:t>https://www.vagrantup.com/</a:t>
            </a:r>
            <a:endParaRPr lang="en-US" altLang="zh-CN" sz="1400"/>
          </a:p>
          <a:p>
            <a:pPr lvl="1"/>
            <a:r>
              <a:rPr sz="1400">
                <a:sym typeface="+mn-ea"/>
              </a:rPr>
              <a:t>自动修改</a:t>
            </a:r>
            <a:r>
              <a:rPr lang="en-US" altLang="zh-CN" sz="1400">
                <a:sym typeface="+mn-ea"/>
              </a:rPr>
              <a:t>PATH</a:t>
            </a:r>
            <a:endParaRPr lang="en-US" altLang="zh-CN" sz="1200"/>
          </a:p>
          <a:p>
            <a:r>
              <a:rPr lang="en-US" altLang="zh-CN"/>
              <a:t>2 virtual box</a:t>
            </a:r>
            <a:endParaRPr lang="en-US" altLang="zh-CN"/>
          </a:p>
          <a:p>
            <a:pPr lvl="1"/>
            <a:r>
              <a:rPr lang="en-US" altLang="zh-CN" sz="1200"/>
              <a:t>https://www.virtualbox.org/</a:t>
            </a:r>
            <a:endParaRPr lang="en-US" altLang="zh-CN" sz="1200"/>
          </a:p>
          <a:p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选择一个合适的SSH客户机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Windows</a:t>
            </a:r>
            <a:r>
              <a:t>平台</a:t>
            </a:r>
            <a:endParaRPr lang="en-US" altLang="zh-CN"/>
          </a:p>
          <a:p>
            <a:pPr lvl="1"/>
            <a:r>
              <a:rPr lang="en-US" altLang="zh-CN" sz="1240" b="1"/>
              <a:t>- Git Bash (</a:t>
            </a:r>
            <a:r>
              <a:rPr sz="1240" b="1"/>
              <a:t>推荐</a:t>
            </a:r>
            <a:r>
              <a:rPr lang="en-US" altLang="zh-CN" sz="1240" b="1"/>
              <a:t>)</a:t>
            </a:r>
            <a:endParaRPr lang="en-US" altLang="zh-CN" sz="1240" b="1"/>
          </a:p>
          <a:p>
            <a:pPr lvl="1"/>
            <a:r>
              <a:rPr lang="en-US" altLang="zh-CN" sz="1240"/>
              <a:t>- Xshell</a:t>
            </a:r>
            <a:endParaRPr lang="en-US" altLang="zh-CN" sz="124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295" y="4579620"/>
            <a:ext cx="1537335" cy="1512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65" y="4950460"/>
            <a:ext cx="2181225" cy="77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vagrant </a:t>
            </a:r>
            <a:r>
              <a:t>几个命令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box</a:t>
            </a:r>
            <a:r>
              <a:t>相关</a:t>
            </a:r>
            <a:endParaRPr lang="zh-CN" altLang="en-US"/>
          </a:p>
          <a:p>
            <a:pPr lvl="1"/>
            <a:r>
              <a:rPr lang="en-US" altLang="zh-CN" sz="1240">
                <a:sym typeface="+mn-ea"/>
              </a:rPr>
              <a:t>- vagrant box add </a:t>
            </a:r>
            <a:r>
              <a:rPr lang="en-US" altLang="zh-CN" sz="1240">
                <a:solidFill>
                  <a:srgbClr val="FF0000"/>
                </a:solidFill>
                <a:sym typeface="+mn-ea"/>
              </a:rPr>
              <a:t>ubuntu/xenial64</a:t>
            </a:r>
            <a:r>
              <a:rPr lang="en-US" altLang="zh-CN" sz="124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240">
                <a:solidFill>
                  <a:schemeClr val="tx1"/>
                </a:solidFill>
                <a:sym typeface="+mn-ea"/>
              </a:rPr>
              <a:t>(</a:t>
            </a:r>
            <a:r>
              <a:rPr sz="1240">
                <a:solidFill>
                  <a:schemeClr val="tx1"/>
                </a:solidFill>
                <a:sym typeface="+mn-ea"/>
              </a:rPr>
              <a:t>介绍几个官方推荐</a:t>
            </a:r>
            <a:r>
              <a:rPr lang="en-US" altLang="zh-CN" sz="124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240"/>
          </a:p>
          <a:p>
            <a:pPr lvl="1"/>
            <a:r>
              <a:rPr lang="en-US" altLang="zh-CN" sz="1240"/>
              <a:t>- </a:t>
            </a:r>
            <a:r>
              <a:rPr lang="zh-CN" altLang="en-US" sz="1240"/>
              <a:t>vagrant box list</a:t>
            </a:r>
            <a:endParaRPr lang="zh-CN" altLang="en-US" sz="1240"/>
          </a:p>
          <a:p>
            <a:pPr marL="457200" lvl="1" indent="0">
              <a:buNone/>
            </a:pPr>
            <a:endParaRPr lang="zh-CN" altLang="en-US" sz="1240"/>
          </a:p>
          <a:p>
            <a:pPr marL="228600" lvl="1" algn="l" defTabSz="914400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lang="en-US" altLang="zh-CN" sz="1800">
                <a:sym typeface="+mn-ea"/>
              </a:rPr>
              <a:t>vagrant init</a:t>
            </a:r>
            <a:endParaRPr lang="en-US" altLang="zh-CN" sz="1800">
              <a:sym typeface="+mn-ea"/>
            </a:endParaRPr>
          </a:p>
          <a:p>
            <a:pPr marL="0" lvl="1"/>
            <a:endParaRPr lang="en-US" altLang="zh-CN" sz="1400"/>
          </a:p>
          <a:p>
            <a:r>
              <a:rPr lang="en-US" altLang="zh-CN" sz="1800"/>
              <a:t>虚拟机相关</a:t>
            </a:r>
            <a:endParaRPr lang="en-US" altLang="zh-CN" sz="1800"/>
          </a:p>
          <a:p>
            <a:pPr lvl="1" algn="l">
              <a:buClrTx/>
              <a:buSzTx/>
            </a:pPr>
            <a:r>
              <a:rPr lang="en-US" altLang="zh-CN" sz="1240" b="1"/>
              <a:t>- vagrant up</a:t>
            </a:r>
            <a:endParaRPr lang="en-US" altLang="zh-CN" sz="1240" b="1"/>
          </a:p>
          <a:p>
            <a:pPr lvl="1" algn="l">
              <a:buClrTx/>
              <a:buSzTx/>
            </a:pPr>
            <a:r>
              <a:rPr lang="en-US" altLang="zh-CN" sz="1240" b="1"/>
              <a:t>- vagrant ssh</a:t>
            </a:r>
            <a:endParaRPr lang="en-US" altLang="zh-CN" sz="1240" b="1"/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</a:rPr>
              <a:t>- vagrant halt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</a:rPr>
              <a:t>- vagrant suspend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  <a:sym typeface="+mn-ea"/>
              </a:rPr>
              <a:t>- vagrant destroy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ym typeface="+mn-ea"/>
              </a:rPr>
              <a:t>- vagrant reload</a:t>
            </a:r>
            <a:endParaRPr lang="en-US" altLang="zh-CN" sz="124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40">
                <a:sym typeface="+mn-ea"/>
              </a:rPr>
              <a:t>- vagrant reload --provision</a:t>
            </a:r>
            <a:endParaRPr lang="en-US" altLang="zh-CN" sz="1240"/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三种网络模型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forwarded_por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r>
              <a:rPr lang="zh-CN" altLang="en-US"/>
              <a:t>private_network</a:t>
            </a:r>
            <a:endParaRPr lang="zh-CN" altLang="en-US"/>
          </a:p>
          <a:p>
            <a:r>
              <a:rPr lang="zh-CN" altLang="en-US"/>
              <a:t>public_network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同步目录</a:t>
            </a:r>
            <a:r>
              <a:rPr lang="en-US" altLang="zh-CN"/>
              <a:t>synced_folder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/vagrant</a:t>
            </a:r>
            <a:endParaRPr lang="en-US" altLang="zh-CN"/>
          </a:p>
          <a:p>
            <a:r>
              <a:t>设置额外的目录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虚拟机配置</a:t>
            </a:r>
            <a:r>
              <a:rPr lang="en-US" altLang="zh-CN"/>
              <a:t>(Provider-specific configuration)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cpu</a:t>
            </a:r>
            <a:endParaRPr lang="en-US" altLang="zh-CN"/>
          </a:p>
          <a:p>
            <a:r>
              <a:t>名称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设置器</a:t>
            </a:r>
            <a:r>
              <a:rPr lang="en-US" altLang="zh-CN"/>
              <a:t>(Provisioners)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llow you to automatically install software, alter configurations, and more on the machine as part of the </a:t>
            </a:r>
            <a:r>
              <a:rPr lang="zh-CN" altLang="en-US">
                <a:solidFill>
                  <a:srgbClr val="FF0000"/>
                </a:solidFill>
              </a:rPr>
              <a:t>vagrant up</a:t>
            </a:r>
            <a:r>
              <a:rPr lang="zh-CN" altLang="en-US"/>
              <a:t> process.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什么时间执行</a:t>
            </a:r>
            <a:r>
              <a:rPr lang="en-US" altLang="zh-CN"/>
              <a:t>?</a:t>
            </a:r>
            <a:endParaRPr lang="zh-CN" altLang="en-US"/>
          </a:p>
          <a:p>
            <a:r>
              <a:rPr lang="en-US" altLang="zh-CN" sz="1400" b="1"/>
              <a:t>- 1 </a:t>
            </a:r>
            <a:r>
              <a:rPr sz="1400" b="1"/>
              <a:t>第一次执行 </a:t>
            </a:r>
            <a:r>
              <a:rPr lang="en-US" altLang="zh-CN" sz="1400" b="1"/>
              <a:t>vagrant up</a:t>
            </a:r>
            <a:endParaRPr lang="en-US" altLang="zh-CN" sz="1400" b="1"/>
          </a:p>
          <a:p>
            <a:r>
              <a:rPr lang="en-US" altLang="zh-CN" sz="1400" b="1"/>
              <a:t>- 2 </a:t>
            </a:r>
            <a:r>
              <a:rPr lang="en-US" altLang="zh-CN" sz="1400" b="1">
                <a:sym typeface="+mn-ea"/>
              </a:rPr>
              <a:t>vagrant reload --provision</a:t>
            </a:r>
            <a:endParaRPr lang="en-US" altLang="zh-CN" sz="1400" b="1">
              <a:sym typeface="+mn-ea"/>
            </a:endParaRPr>
          </a:p>
          <a:p>
            <a:r>
              <a:rPr lang="en-US" altLang="zh-CN" sz="1400" b="1"/>
              <a:t>- 3 vagrant  up --provision</a:t>
            </a:r>
            <a:endParaRPr lang="en-US" altLang="zh-CN" sz="1400" b="1"/>
          </a:p>
          <a:p>
            <a:r>
              <a:rPr lang="en-US" altLang="zh-CN" sz="1400"/>
              <a:t>- 4 </a:t>
            </a:r>
            <a:r>
              <a:rPr lang="en-US" altLang="zh-CN" sz="1400">
                <a:sym typeface="+mn-ea"/>
              </a:rPr>
              <a:t>vagrant provision</a:t>
            </a:r>
            <a:endParaRPr lang="en-US" altLang="zh-CN" sz="1400">
              <a:sym typeface="+mn-ea"/>
            </a:endParaRPr>
          </a:p>
          <a:p>
            <a:endParaRPr lang="en-US" altLang="zh-CN" sz="1400"/>
          </a:p>
          <a:p>
            <a:pPr algn="l">
              <a:buClrTx/>
              <a:buSzTx/>
            </a:pPr>
            <a:r>
              <a:rPr sz="1800"/>
              <a:t>我们看下文档</a:t>
            </a:r>
            <a:endParaRPr sz="1800"/>
          </a:p>
          <a:p>
            <a:pPr algn="l">
              <a:buClrTx/>
              <a:buSzTx/>
            </a:pPr>
            <a:endParaRPr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400494052"/>
  <p:tag name="KSO_WM_UNIT_PLACING_PICTURE_USER_VIEWPORT" val="{&quot;height&quot;:2940,&quot;width&quot;:93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84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使用vagrant 和 virtualbox构建适合你的开发环境</vt:lpstr>
      <vt:lpstr>几个概念</vt:lpstr>
      <vt:lpstr>安装vagrant + virtual box</vt:lpstr>
      <vt:lpstr>选择一个合适的SSH客户机</vt:lpstr>
      <vt:lpstr>vagrant 几个命令</vt:lpstr>
      <vt:lpstr>三种网络模型</vt:lpstr>
      <vt:lpstr>同步目录synced_folder</vt:lpstr>
      <vt:lpstr>虚拟机配置(Provider-specific configuration)</vt:lpstr>
      <vt:lpstr>设置器(Provisioners)的使用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232</cp:revision>
  <dcterms:created xsi:type="dcterms:W3CDTF">2019-06-19T02:08:00Z</dcterms:created>
  <dcterms:modified xsi:type="dcterms:W3CDTF">2020-05-21T13:49:19Z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