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88" r:id="rId4"/>
  </p:sldMasterIdLst>
  <p:notesMasterIdLst>
    <p:notesMasterId r:id="rId14"/>
  </p:notesMasterIdLst>
  <p:sldIdLst>
    <p:sldId id="2147471734" r:id="rId5"/>
    <p:sldId id="2147471690" r:id="rId6"/>
    <p:sldId id="2147471733" r:id="rId7"/>
    <p:sldId id="2147471705" r:id="rId8"/>
    <p:sldId id="2147471710" r:id="rId9"/>
    <p:sldId id="2147471692" r:id="rId10"/>
    <p:sldId id="2147471711" r:id="rId11"/>
    <p:sldId id="2147471712" r:id="rId12"/>
    <p:sldId id="2147471715" r:id="rId13"/>
  </p:sldIdLst>
  <p:sldSz cx="12192000" cy="6858000"/>
  <p:notesSz cx="6858000" cy="9144000"/>
  <p:embeddedFontLst>
    <p:embeddedFont>
      <p:font typeface="Arial Black" panose="020B0A04020102020204" pitchFamily="34" charset="0"/>
      <p:bold r:id="rId15"/>
    </p:embeddedFont>
    <p:embeddedFont>
      <p:font typeface="Bogle" panose="020B0604020202020204" charset="0"/>
      <p:regular r:id="rId16"/>
      <p:bold r:id="rId17"/>
      <p:italic r:id="rId18"/>
      <p:boldItalic r:id="rId19"/>
    </p:embeddedFont>
    <p:embeddedFont>
      <p:font typeface="Poppins" panose="00000500000000000000" pitchFamily="2" charset="0"/>
      <p:regular r:id="rId20"/>
      <p:bold r:id="rId21"/>
      <p:italic r:id="rId22"/>
      <p:boldItalic r:id="rId23"/>
    </p:embeddedFont>
    <p:embeddedFont>
      <p:font typeface="Source Sans Pro" panose="020B050303040302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E577903-7914-582A-B68F-166594B4AFAA}" name="Maddox, Drew (ATL-MOM)" initials="MD(M" userId="S::drew.maddox@momentumww.com::8f636756-cbd4-4467-99bd-2c83e0e6a697" providerId="AD"/>
  <p188:author id="{71518C84-0A9D-AA14-D8C2-703A79817AD6}" name="Cadet, Rachel (NYC-MOM)" initials="CR(M" userId="S::Rachel.Cadet@momentumww.com::2b3791fb-a35b-4503-b10c-2f22c508c25e" providerId="AD"/>
  <p188:author id="{C685DFAF-750B-F614-6DD1-585D7BCFA0A6}" name="Rodriguez, Jessica (NYC-MOM)" initials="RJ(M" userId="S::jessica.rodriguez@momentumww.com::629aff15-6fb1-4102-8727-7f3778c065b4" providerId="AD"/>
  <p188:author id="{03BF0ED2-4B20-A4A6-C666-FD4BA926E418}" name="Kaufman, Nicholas (NYC-MOM)" initials="KN(M" userId="S::Nicholas.Kaufman@momentumww.com::e2210305-6881-4cd6-b7f8-897784af088a" providerId="AD"/>
  <p188:author id="{2FA788E8-8332-CB67-36B4-18BF7EB65B67}" name="Cadet, Rachel (NYC-MOM)" initials="C(" userId="S::rachel.cadet@momentumww.com::2b3791fb-a35b-4503-b10c-2f22c508c2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40"/>
    <a:srgbClr val="FFCD8C"/>
    <a:srgbClr val="FFDDB3"/>
    <a:srgbClr val="FFEED9"/>
    <a:srgbClr val="FCBE00"/>
    <a:srgbClr val="012564"/>
    <a:srgbClr val="0171DD"/>
    <a:srgbClr val="016FD9"/>
    <a:srgbClr val="FDBE00"/>
    <a:srgbClr val="DC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strRef>
              <c:f>Sheet1!$B$1</c:f>
              <c:strCache>
                <c:ptCount val="1"/>
                <c:pt idx="0">
                  <c:v>Series 1</c:v>
                </c:pt>
              </c:strCache>
            </c:strRef>
          </c:tx>
          <c:spPr>
            <a:ln w="28575" cap="rnd">
              <a:solidFill>
                <a:schemeClr val="tx1"/>
              </a:solidFill>
              <a:round/>
            </a:ln>
            <a:effectLst/>
          </c:spPr>
          <c:marker>
            <c:symbol val="none"/>
          </c:marker>
          <c:dLbls>
            <c:dLbl>
              <c:idx val="0"/>
              <c:layout>
                <c:manualLayout>
                  <c:x val="3.8456511086022035E-3"/>
                  <c:y val="3.3856077775293897E-2"/>
                </c:manualLayout>
              </c:layout>
              <c:spPr>
                <a:noFill/>
                <a:ln>
                  <a:noFill/>
                </a:ln>
                <a:effectLst/>
              </c:spPr>
              <c:txPr>
                <a:bodyPr rot="0" spcFirstLastPara="1" vertOverflow="ellipsis" vert="horz" wrap="square" anchor="ctr" anchorCtr="1"/>
                <a:lstStyle/>
                <a:p>
                  <a:pPr>
                    <a:defRPr sz="1400" b="0" i="0" u="none" strike="noStrike" kern="1200" baseline="0">
                      <a:solidFill>
                        <a:schemeClr val="bg2"/>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A48-4DBA-8133-D7A999493FA1}"/>
                </c:ext>
              </c:extLst>
            </c:dLbl>
            <c:dLbl>
              <c:idx val="1"/>
              <c:spPr>
                <a:noFill/>
                <a:ln>
                  <a:noFill/>
                </a:ln>
                <a:effectLst/>
              </c:spPr>
              <c:txPr>
                <a:bodyPr rot="0" spcFirstLastPara="1" vertOverflow="ellipsis" vert="horz" wrap="square" anchor="ctr" anchorCtr="1"/>
                <a:lstStyle/>
                <a:p>
                  <a:pPr>
                    <a:defRPr sz="1400" b="0" i="0" u="none" strike="noStrike" kern="1200" baseline="0">
                      <a:solidFill>
                        <a:schemeClr val="bg2"/>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3CAB-4AF6-B75E-D287DADA68E8}"/>
                </c:ext>
              </c:extLst>
            </c:dLbl>
            <c:dLbl>
              <c:idx val="2"/>
              <c:layout>
                <c:manualLayout>
                  <c:x val="-4.999346441182996E-2"/>
                  <c:y val="-5.0784116662940845E-2"/>
                </c:manualLayout>
              </c:layout>
              <c:spPr>
                <a:noFill/>
                <a:ln>
                  <a:noFill/>
                </a:ln>
                <a:effectLst/>
              </c:spPr>
              <c:txPr>
                <a:bodyPr rot="0" spcFirstLastPara="1" vertOverflow="ellipsis" vert="horz" wrap="square" anchor="ctr" anchorCtr="1"/>
                <a:lstStyle/>
                <a:p>
                  <a:pPr>
                    <a:defRPr sz="1400" b="0" i="0" u="none" strike="noStrike" kern="1200" baseline="0">
                      <a:solidFill>
                        <a:srgbClr val="00B050"/>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A48-4DBA-8133-D7A999493FA1}"/>
                </c:ext>
              </c:extLst>
            </c:dLbl>
            <c:dLbl>
              <c:idx val="3"/>
              <c:layout>
                <c:manualLayout>
                  <c:x val="-1.6664488137276622E-2"/>
                  <c:y val="-3.8692660314621596E-2"/>
                </c:manualLayout>
              </c:layout>
              <c:spPr>
                <a:noFill/>
                <a:ln>
                  <a:noFill/>
                </a:ln>
                <a:effectLst/>
              </c:spPr>
              <c:txPr>
                <a:bodyPr rot="0" spcFirstLastPara="1" vertOverflow="ellipsis" vert="horz" wrap="square" anchor="ctr" anchorCtr="1"/>
                <a:lstStyle/>
                <a:p>
                  <a:pPr>
                    <a:defRPr sz="1400" b="0" i="0" u="none" strike="noStrike" kern="1200" baseline="0">
                      <a:solidFill>
                        <a:srgbClr val="00B050"/>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A48-4DBA-8133-D7A999493FA1}"/>
                </c:ext>
              </c:extLst>
            </c:dLbl>
            <c:dLbl>
              <c:idx val="4"/>
              <c:layout>
                <c:manualLayout>
                  <c:x val="6.4094185143371623E-3"/>
                  <c:y val="-3.6274369044957747E-2"/>
                </c:manualLayout>
              </c:layout>
              <c:spPr>
                <a:noFill/>
                <a:ln>
                  <a:noFill/>
                </a:ln>
                <a:effectLst/>
              </c:spPr>
              <c:txPr>
                <a:bodyPr rot="0" spcFirstLastPara="1" vertOverflow="ellipsis" vert="horz" wrap="square" anchor="ctr" anchorCtr="1"/>
                <a:lstStyle/>
                <a:p>
                  <a:pPr>
                    <a:defRPr sz="1400" b="0" i="0" u="none" strike="noStrike" kern="1200" baseline="0">
                      <a:solidFill>
                        <a:schemeClr val="bg2"/>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A48-4DBA-8133-D7A999493FA1}"/>
                </c:ext>
              </c:extLst>
            </c:dLbl>
            <c:dLbl>
              <c:idx val="5"/>
              <c:layout>
                <c:manualLayout>
                  <c:x val="2.179202294874626E-2"/>
                  <c:y val="-8.8669655568246901E-17"/>
                </c:manualLayout>
              </c:layout>
              <c:spPr>
                <a:noFill/>
                <a:ln>
                  <a:noFill/>
                </a:ln>
                <a:effectLst/>
              </c:spPr>
              <c:txPr>
                <a:bodyPr rot="0" spcFirstLastPara="1" vertOverflow="ellipsis" vert="horz" wrap="square" anchor="ctr" anchorCtr="1"/>
                <a:lstStyle/>
                <a:p>
                  <a:pPr>
                    <a:defRPr sz="1400" b="0" i="0" u="none" strike="noStrike" kern="1200" baseline="0">
                      <a:solidFill>
                        <a:schemeClr val="accent1">
                          <a:lumMod val="75000"/>
                        </a:schemeClr>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A48-4DBA-8133-D7A999493FA1}"/>
                </c:ext>
              </c:extLst>
            </c:dLbl>
            <c:dLbl>
              <c:idx val="6"/>
              <c:layout>
                <c:manualLayout>
                  <c:x val="1.1536953325806846E-2"/>
                  <c:y val="2.9019495235966156E-2"/>
                </c:manualLayout>
              </c:layout>
              <c:spPr>
                <a:noFill/>
                <a:ln>
                  <a:noFill/>
                </a:ln>
                <a:effectLst/>
              </c:spPr>
              <c:txPr>
                <a:bodyPr rot="0" spcFirstLastPara="1" vertOverflow="ellipsis" vert="horz" wrap="square" anchor="ctr" anchorCtr="1"/>
                <a:lstStyle/>
                <a:p>
                  <a:pPr>
                    <a:defRPr sz="1400" b="0" i="0" u="none" strike="noStrike" kern="1200" baseline="0">
                      <a:solidFill>
                        <a:srgbClr val="00B050"/>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A48-4DBA-8133-D7A999493FA1}"/>
                </c:ext>
              </c:extLst>
            </c:dLbl>
            <c:dLbl>
              <c:idx val="7"/>
              <c:spPr>
                <a:noFill/>
                <a:ln>
                  <a:noFill/>
                </a:ln>
                <a:effectLst/>
              </c:spPr>
              <c:txPr>
                <a:bodyPr rot="0" spcFirstLastPara="1" vertOverflow="ellipsis" vert="horz" wrap="square" anchor="ctr" anchorCtr="1"/>
                <a:lstStyle/>
                <a:p>
                  <a:pPr>
                    <a:defRPr sz="1400" b="0" i="0" u="none" strike="noStrike" kern="1200" baseline="0">
                      <a:solidFill>
                        <a:srgbClr val="00B050"/>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3CAB-4AF6-B75E-D287DADA68E8}"/>
                </c:ext>
              </c:extLst>
            </c:dLbl>
            <c:spPr>
              <a:noFill/>
              <a:ln>
                <a:noFill/>
              </a:ln>
              <a:effectLst/>
            </c:spPr>
            <c:txPr>
              <a:bodyPr rot="0" spcFirstLastPara="1" vertOverflow="ellipsis" vert="horz" wrap="square" anchor="ctr" anchorCtr="1"/>
              <a:lstStyle/>
              <a:p>
                <a:pPr>
                  <a:defRPr sz="1400" b="0" i="0" u="none" strike="noStrike" kern="1200" baseline="0">
                    <a:solidFill>
                      <a:srgbClr val="0171DD"/>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NPS</c:v>
                </c:pt>
                <c:pt idx="1">
                  <c:v>Favorability</c:v>
                </c:pt>
                <c:pt idx="2">
                  <c:v>Foot Traffic</c:v>
                </c:pt>
                <c:pt idx="3">
                  <c:v>Engagements</c:v>
                </c:pt>
                <c:pt idx="4">
                  <c:v>Enjoyment</c:v>
                </c:pt>
                <c:pt idx="5">
                  <c:v>Consideration</c:v>
                </c:pt>
                <c:pt idx="6">
                  <c:v>ROMS</c:v>
                </c:pt>
                <c:pt idx="7">
                  <c:v>Conversion</c:v>
                </c:pt>
              </c:strCache>
            </c:strRef>
          </c:cat>
          <c:val>
            <c:numRef>
              <c:f>Sheet1!$B$2:$B$9</c:f>
              <c:numCache>
                <c:formatCode>General</c:formatCode>
                <c:ptCount val="8"/>
                <c:pt idx="0">
                  <c:v>110</c:v>
                </c:pt>
                <c:pt idx="1">
                  <c:v>102</c:v>
                </c:pt>
                <c:pt idx="2">
                  <c:v>260</c:v>
                </c:pt>
                <c:pt idx="3">
                  <c:v>150</c:v>
                </c:pt>
                <c:pt idx="4">
                  <c:v>83</c:v>
                </c:pt>
                <c:pt idx="5">
                  <c:v>63</c:v>
                </c:pt>
                <c:pt idx="6">
                  <c:v>136</c:v>
                </c:pt>
                <c:pt idx="7">
                  <c:v>144</c:v>
                </c:pt>
              </c:numCache>
            </c:numRef>
          </c:val>
          <c:extLst>
            <c:ext xmlns:c16="http://schemas.microsoft.com/office/drawing/2014/chart" uri="{C3380CC4-5D6E-409C-BE32-E72D297353CC}">
              <c16:uniqueId val="{00000000-8A48-4DBA-8133-D7A999493FA1}"/>
            </c:ext>
          </c:extLst>
        </c:ser>
        <c:dLbls>
          <c:showLegendKey val="0"/>
          <c:showVal val="1"/>
          <c:showCatName val="0"/>
          <c:showSerName val="0"/>
          <c:showPercent val="0"/>
          <c:showBubbleSize val="0"/>
        </c:dLbls>
        <c:axId val="35195456"/>
        <c:axId val="35196704"/>
      </c:radarChart>
      <c:catAx>
        <c:axId val="3519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Poppins" panose="00000500000000000000" pitchFamily="2" charset="0"/>
                <a:ea typeface="+mn-ea"/>
                <a:cs typeface="Poppins" panose="00000500000000000000" pitchFamily="2" charset="0"/>
              </a:defRPr>
            </a:pPr>
            <a:endParaRPr lang="en-US"/>
          </a:p>
        </c:txPr>
        <c:crossAx val="35196704"/>
        <c:crosses val="autoZero"/>
        <c:auto val="1"/>
        <c:lblAlgn val="ctr"/>
        <c:lblOffset val="100"/>
        <c:noMultiLvlLbl val="0"/>
      </c:catAx>
      <c:valAx>
        <c:axId val="35196704"/>
        <c:scaling>
          <c:orientation val="minMax"/>
          <c:max val="300"/>
        </c:scaling>
        <c:delete val="1"/>
        <c:axPos val="l"/>
        <c:majorGridlines>
          <c:spPr>
            <a:ln w="9525" cap="flat" cmpd="sng" algn="ctr">
              <a:noFill/>
              <a:round/>
            </a:ln>
            <a:effectLst/>
          </c:spPr>
        </c:majorGridlines>
        <c:numFmt formatCode="General" sourceLinked="1"/>
        <c:majorTickMark val="none"/>
        <c:minorTickMark val="none"/>
        <c:tickLblPos val="nextTo"/>
        <c:crossAx val="3519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0">
          <a:solidFill>
            <a:srgbClr val="0171DD"/>
          </a:solidFill>
          <a:latin typeface="Poppins" panose="00000500000000000000" pitchFamily="2"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576CD-954F-41A3-903E-1C495E0CC25D}" type="datetimeFigureOut">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8213C-B2F3-4019-A0B1-2D11FBEE4321}" type="slidenum">
              <a:t>‹#›</a:t>
            </a:fld>
            <a:endParaRPr lang="en-US"/>
          </a:p>
        </p:txBody>
      </p:sp>
    </p:spTree>
    <p:extLst>
      <p:ext uri="{BB962C8B-B14F-4D97-AF65-F5344CB8AC3E}">
        <p14:creationId xmlns:p14="http://schemas.microsoft.com/office/powerpoint/2010/main" val="207654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1c7cd836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1c7cd836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700"/>
              </a:spcBef>
              <a:spcAft>
                <a:spcPts val="0"/>
              </a:spcAft>
              <a:buClr>
                <a:schemeClr val="dk1"/>
              </a:buClr>
              <a:buSzPts val="1100"/>
              <a:buFont typeface="Arial"/>
              <a:buNone/>
            </a:pPr>
            <a:endParaRPr sz="1000"/>
          </a:p>
        </p:txBody>
      </p:sp>
    </p:spTree>
    <p:extLst>
      <p:ext uri="{BB962C8B-B14F-4D97-AF65-F5344CB8AC3E}">
        <p14:creationId xmlns:p14="http://schemas.microsoft.com/office/powerpoint/2010/main" val="3692799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1c7cd836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1c7cd836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700"/>
              </a:spcBef>
              <a:spcAft>
                <a:spcPts val="0"/>
              </a:spcAft>
              <a:buClr>
                <a:schemeClr val="dk1"/>
              </a:buClr>
              <a:buSzPts val="1100"/>
              <a:buFont typeface="Arial"/>
              <a:buNone/>
            </a:pPr>
            <a:endParaRPr sz="1000"/>
          </a:p>
        </p:txBody>
      </p:sp>
    </p:spTree>
    <p:extLst>
      <p:ext uri="{BB962C8B-B14F-4D97-AF65-F5344CB8AC3E}">
        <p14:creationId xmlns:p14="http://schemas.microsoft.com/office/powerpoint/2010/main" val="14012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1c7cd836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1c7cd836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700"/>
              </a:spcBef>
              <a:spcAft>
                <a:spcPts val="0"/>
              </a:spcAft>
              <a:buClr>
                <a:schemeClr val="dk1"/>
              </a:buClr>
              <a:buSzPts val="1100"/>
              <a:buFont typeface="Arial"/>
              <a:buNone/>
            </a:pPr>
            <a:endParaRPr sz="1000"/>
          </a:p>
        </p:txBody>
      </p:sp>
    </p:spTree>
    <p:extLst>
      <p:ext uri="{BB962C8B-B14F-4D97-AF65-F5344CB8AC3E}">
        <p14:creationId xmlns:p14="http://schemas.microsoft.com/office/powerpoint/2010/main" val="141789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1c7cd836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1c7cd836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700"/>
              </a:spcBef>
              <a:spcAft>
                <a:spcPts val="0"/>
              </a:spcAft>
              <a:buClr>
                <a:schemeClr val="dk1"/>
              </a:buClr>
              <a:buSzPts val="1100"/>
              <a:buFont typeface="Arial"/>
              <a:buNone/>
            </a:pPr>
            <a:endParaRPr sz="1000"/>
          </a:p>
        </p:txBody>
      </p:sp>
    </p:spTree>
    <p:extLst>
      <p:ext uri="{BB962C8B-B14F-4D97-AF65-F5344CB8AC3E}">
        <p14:creationId xmlns:p14="http://schemas.microsoft.com/office/powerpoint/2010/main" val="453911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1c7cd836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1c7cd836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700"/>
              </a:spcBef>
              <a:spcAft>
                <a:spcPts val="0"/>
              </a:spcAft>
              <a:buClr>
                <a:schemeClr val="dk1"/>
              </a:buClr>
              <a:buSzPts val="1100"/>
              <a:buFont typeface="Arial"/>
              <a:buNone/>
            </a:pPr>
            <a:endParaRPr sz="1000"/>
          </a:p>
        </p:txBody>
      </p:sp>
    </p:spTree>
    <p:extLst>
      <p:ext uri="{BB962C8B-B14F-4D97-AF65-F5344CB8AC3E}">
        <p14:creationId xmlns:p14="http://schemas.microsoft.com/office/powerpoint/2010/main" val="383986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1c7cd836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1c7cd836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700"/>
              </a:spcBef>
              <a:spcAft>
                <a:spcPts val="0"/>
              </a:spcAft>
              <a:buClr>
                <a:schemeClr val="dk1"/>
              </a:buClr>
              <a:buSzPts val="1100"/>
              <a:buFont typeface="Arial"/>
              <a:buNone/>
            </a:pPr>
            <a:endParaRPr sz="1000"/>
          </a:p>
        </p:txBody>
      </p:sp>
    </p:spTree>
    <p:extLst>
      <p:ext uri="{BB962C8B-B14F-4D97-AF65-F5344CB8AC3E}">
        <p14:creationId xmlns:p14="http://schemas.microsoft.com/office/powerpoint/2010/main" val="683263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5.wdp"/></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1A83-F891-454C-BF65-BCAD19EED3FA}"/>
              </a:ext>
            </a:extLst>
          </p:cNvPr>
          <p:cNvSpPr>
            <a:spLocks noGrp="1"/>
          </p:cNvSpPr>
          <p:nvPr>
            <p:ph type="ctrTitle" hasCustomPrompt="1"/>
          </p:nvPr>
        </p:nvSpPr>
        <p:spPr>
          <a:xfrm>
            <a:off x="419100" y="495300"/>
            <a:ext cx="10858500" cy="5867400"/>
          </a:xfrm>
        </p:spPr>
        <p:txBody>
          <a:bodyPr lIns="0" tIns="0" rIns="0" bIns="0" anchor="ctr">
            <a:normAutofit/>
          </a:bodyPr>
          <a:lstStyle>
            <a:lvl1pPr algn="l">
              <a:defRPr sz="5400">
                <a:solidFill>
                  <a:schemeClr val="bg1"/>
                </a:solidFill>
              </a:defRPr>
            </a:lvl1pPr>
          </a:lstStyle>
          <a:p>
            <a:r>
              <a:rPr lang="en-US"/>
              <a:t>CLICK TO CHANGE PRESENTATION TITLE</a:t>
            </a:r>
          </a:p>
        </p:txBody>
      </p:sp>
      <p:sp>
        <p:nvSpPr>
          <p:cNvPr id="3" name="Subtitle 2">
            <a:extLst>
              <a:ext uri="{FF2B5EF4-FFF2-40B4-BE49-F238E27FC236}">
                <a16:creationId xmlns:a16="http://schemas.microsoft.com/office/drawing/2014/main" id="{F6D2C376-36AE-444A-9944-7227E33ECC61}"/>
              </a:ext>
            </a:extLst>
          </p:cNvPr>
          <p:cNvSpPr>
            <a:spLocks noGrp="1"/>
          </p:cNvSpPr>
          <p:nvPr>
            <p:ph type="subTitle" idx="1" hasCustomPrompt="1"/>
          </p:nvPr>
        </p:nvSpPr>
        <p:spPr>
          <a:xfrm>
            <a:off x="419100" y="5470892"/>
            <a:ext cx="10858500" cy="472708"/>
          </a:xfrm>
        </p:spPr>
        <p:txBody>
          <a:bodyPr lIns="0" tIns="0" rIns="0" bIns="0" anchor="t">
            <a:no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PRESENTATION DATE</a:t>
            </a:r>
          </a:p>
        </p:txBody>
      </p:sp>
      <p:pic>
        <p:nvPicPr>
          <p:cNvPr id="10" name="Google Shape;136;p29">
            <a:extLst>
              <a:ext uri="{FF2B5EF4-FFF2-40B4-BE49-F238E27FC236}">
                <a16:creationId xmlns:a16="http://schemas.microsoft.com/office/drawing/2014/main" id="{4064A1A0-03C8-3547-849B-2E1665C62821}"/>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422565" y="235381"/>
            <a:ext cx="913550" cy="117463"/>
          </a:xfrm>
          <a:prstGeom prst="rect">
            <a:avLst/>
          </a:prstGeom>
          <a:noFill/>
          <a:ln>
            <a:noFill/>
          </a:ln>
        </p:spPr>
      </p:pic>
      <p:pic>
        <p:nvPicPr>
          <p:cNvPr id="7" name="Google Shape;246;p40">
            <a:extLst>
              <a:ext uri="{FF2B5EF4-FFF2-40B4-BE49-F238E27FC236}">
                <a16:creationId xmlns:a16="http://schemas.microsoft.com/office/drawing/2014/main" id="{67EFE748-6B10-8B42-9BE5-22BF040B63A3}"/>
              </a:ext>
            </a:extLst>
          </p:cNvPr>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1606460" y="6355008"/>
            <a:ext cx="365760" cy="365760"/>
          </a:xfrm>
          <a:prstGeom prst="rect">
            <a:avLst/>
          </a:prstGeom>
          <a:noFill/>
          <a:ln>
            <a:noFill/>
          </a:ln>
        </p:spPr>
      </p:pic>
      <p:pic>
        <p:nvPicPr>
          <p:cNvPr id="11" name="Google Shape;131;p29">
            <a:extLst>
              <a:ext uri="{FF2B5EF4-FFF2-40B4-BE49-F238E27FC236}">
                <a16:creationId xmlns:a16="http://schemas.microsoft.com/office/drawing/2014/main" id="{F8184673-9D26-974D-97C1-CB71391F4DA5}"/>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rot="5400000">
            <a:off x="9791701" y="2476502"/>
            <a:ext cx="4381498" cy="419099"/>
          </a:xfrm>
          <a:prstGeom prst="rect">
            <a:avLst/>
          </a:prstGeom>
          <a:noFill/>
          <a:ln>
            <a:noFill/>
          </a:ln>
        </p:spPr>
      </p:pic>
      <p:sp>
        <p:nvSpPr>
          <p:cNvPr id="4" name="Rectangle 3">
            <a:extLst>
              <a:ext uri="{FF2B5EF4-FFF2-40B4-BE49-F238E27FC236}">
                <a16:creationId xmlns:a16="http://schemas.microsoft.com/office/drawing/2014/main" id="{9398A33E-E5AC-4818-A1B5-E77960C01004}"/>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rgbClr val="FFFFFF"/>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effectLst/>
              <a:latin typeface="+mn-lt"/>
            </a:endParaRPr>
          </a:p>
          <a:p>
            <a:br>
              <a:rPr lang="en-US">
                <a:latin typeface="+mn-lt"/>
              </a:rPr>
            </a:br>
            <a:endParaRPr lang="en-US">
              <a:latin typeface="+mn-lt"/>
            </a:endParaRPr>
          </a:p>
        </p:txBody>
      </p:sp>
      <p:pic>
        <p:nvPicPr>
          <p:cNvPr id="6" name="Google Shape;104;p26">
            <a:extLst>
              <a:ext uri="{FF2B5EF4-FFF2-40B4-BE49-F238E27FC236}">
                <a16:creationId xmlns:a16="http://schemas.microsoft.com/office/drawing/2014/main" id="{23816635-39FE-4229-1A96-9F05DF965BB7}"/>
              </a:ext>
            </a:extLst>
          </p:cNvPr>
          <p:cNvPicPr preferRelativeResize="0"/>
          <p:nvPr userDrawn="1"/>
        </p:nvPicPr>
        <p:blipFill rotWithShape="1">
          <a:blip r:embed="rId5">
            <a:alphaModFix/>
          </a:blip>
          <a:srcRect/>
          <a:stretch/>
        </p:blipFill>
        <p:spPr>
          <a:xfrm>
            <a:off x="369600" y="6418408"/>
            <a:ext cx="937200" cy="120504"/>
          </a:xfrm>
          <a:prstGeom prst="rect">
            <a:avLst/>
          </a:prstGeom>
          <a:noFill/>
          <a:ln>
            <a:noFill/>
          </a:ln>
        </p:spPr>
      </p:pic>
    </p:spTree>
    <p:extLst>
      <p:ext uri="{BB962C8B-B14F-4D97-AF65-F5344CB8AC3E}">
        <p14:creationId xmlns:p14="http://schemas.microsoft.com/office/powerpoint/2010/main" val="18862604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ey Statement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D602-E314-A946-9574-9E4B113AC2CA}"/>
              </a:ext>
            </a:extLst>
          </p:cNvPr>
          <p:cNvSpPr>
            <a:spLocks noGrp="1"/>
          </p:cNvSpPr>
          <p:nvPr>
            <p:ph type="title" hasCustomPrompt="1"/>
          </p:nvPr>
        </p:nvSpPr>
        <p:spPr>
          <a:xfrm>
            <a:off x="419100" y="502785"/>
            <a:ext cx="11353800" cy="5864256"/>
          </a:xfrm>
        </p:spPr>
        <p:txBody>
          <a:bodyPr lIns="0" tIns="0" rIns="0" bIns="0" anchor="ctr">
            <a:noAutofit/>
          </a:bodyPr>
          <a:lstStyle>
            <a:lvl1pPr>
              <a:defRPr sz="5400">
                <a:solidFill>
                  <a:schemeClr val="bg1"/>
                </a:solidFill>
              </a:defRPr>
            </a:lvl1pPr>
          </a:lstStyle>
          <a:p>
            <a:r>
              <a:rPr lang="en-US"/>
              <a:t>KEY STATEMENT</a:t>
            </a:r>
            <a:br>
              <a:rPr lang="en-US"/>
            </a:br>
            <a:r>
              <a:rPr lang="en-US"/>
              <a:t>OVER RED</a:t>
            </a:r>
          </a:p>
        </p:txBody>
      </p:sp>
      <p:sp>
        <p:nvSpPr>
          <p:cNvPr id="10" name="Slide Number Placeholder 5">
            <a:extLst>
              <a:ext uri="{FF2B5EF4-FFF2-40B4-BE49-F238E27FC236}">
                <a16:creationId xmlns:a16="http://schemas.microsoft.com/office/drawing/2014/main" id="{FEEEEEC9-5554-964E-A3DA-B9C1880B7DA8}"/>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pic>
        <p:nvPicPr>
          <p:cNvPr id="11" name="Google Shape;61;p15">
            <a:extLst>
              <a:ext uri="{FF2B5EF4-FFF2-40B4-BE49-F238E27FC236}">
                <a16:creationId xmlns:a16="http://schemas.microsoft.com/office/drawing/2014/main" id="{0E8B56F7-1C16-C344-82B3-8596DE309345}"/>
              </a:ext>
            </a:extLst>
          </p:cNvPr>
          <p:cNvPicPr preferRelativeResize="0">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1604056" y="6367040"/>
            <a:ext cx="365760" cy="365760"/>
          </a:xfrm>
          <a:prstGeom prst="rect">
            <a:avLst/>
          </a:prstGeom>
          <a:noFill/>
          <a:ln>
            <a:noFill/>
          </a:ln>
        </p:spPr>
      </p:pic>
      <p:pic>
        <p:nvPicPr>
          <p:cNvPr id="12" name="Google Shape;131;p29">
            <a:extLst>
              <a:ext uri="{FF2B5EF4-FFF2-40B4-BE49-F238E27FC236}">
                <a16:creationId xmlns:a16="http://schemas.microsoft.com/office/drawing/2014/main" id="{098D513B-14E7-0447-8E60-640A118ECA34}"/>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9" name="Rectangle 8">
            <a:extLst>
              <a:ext uri="{FF2B5EF4-FFF2-40B4-BE49-F238E27FC236}">
                <a16:creationId xmlns:a16="http://schemas.microsoft.com/office/drawing/2014/main" id="{7D473EB0-4327-674B-9398-FF1D2067639F}"/>
              </a:ext>
            </a:extLst>
          </p:cNvPr>
          <p:cNvSpPr/>
          <p:nvPr/>
        </p:nvSpPr>
        <p:spPr>
          <a:xfrm>
            <a:off x="-14918" y="7503812"/>
            <a:ext cx="12192000" cy="203133"/>
          </a:xfrm>
          <a:prstGeom prst="rect">
            <a:avLst/>
          </a:prstGeom>
        </p:spPr>
        <p:txBody>
          <a:bodyPr wrap="square" lIns="0" tIns="0" rIns="0" bIns="0">
            <a:spAutoFit/>
          </a:bodyPr>
          <a:lstStyle/>
          <a:p>
            <a:pPr>
              <a:lnSpc>
                <a:spcPct val="110000"/>
              </a:lnSpc>
            </a:pPr>
            <a:r>
              <a:rPr lang="en-US" sz="1200">
                <a:solidFill>
                  <a:srgbClr val="000000"/>
                </a:solidFill>
                <a:latin typeface="Arial" panose="020B0604020202020204" pitchFamily="34" charset="0"/>
                <a:cs typeface="Arial" panose="020B0604020202020204" pitchFamily="34" charset="0"/>
              </a:rPr>
              <a:t>Key statement slides make long presentations easier to follow, serving as visual breaks in your presentation.</a:t>
            </a:r>
          </a:p>
        </p:txBody>
      </p:sp>
      <p:sp>
        <p:nvSpPr>
          <p:cNvPr id="14" name="Rectangle 13">
            <a:extLst>
              <a:ext uri="{FF2B5EF4-FFF2-40B4-BE49-F238E27FC236}">
                <a16:creationId xmlns:a16="http://schemas.microsoft.com/office/drawing/2014/main" id="{8088AB77-A79A-4653-AAD7-9F7F7BA65719}"/>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rgbClr val="FFFFFF"/>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effectLst/>
              <a:latin typeface="+mn-lt"/>
            </a:endParaRPr>
          </a:p>
          <a:p>
            <a:br>
              <a:rPr lang="en-US">
                <a:latin typeface="+mn-lt"/>
              </a:rPr>
            </a:br>
            <a:endParaRPr lang="en-US">
              <a:latin typeface="+mn-lt"/>
            </a:endParaRPr>
          </a:p>
        </p:txBody>
      </p:sp>
    </p:spTree>
    <p:extLst>
      <p:ext uri="{BB962C8B-B14F-4D97-AF65-F5344CB8AC3E}">
        <p14:creationId xmlns:p14="http://schemas.microsoft.com/office/powerpoint/2010/main" val="15480370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ey Statem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D602-E314-A946-9574-9E4B113AC2CA}"/>
              </a:ext>
            </a:extLst>
          </p:cNvPr>
          <p:cNvSpPr>
            <a:spLocks noGrp="1"/>
          </p:cNvSpPr>
          <p:nvPr>
            <p:ph type="title" hasCustomPrompt="1"/>
          </p:nvPr>
        </p:nvSpPr>
        <p:spPr>
          <a:xfrm>
            <a:off x="419100" y="502785"/>
            <a:ext cx="11353800" cy="5859916"/>
          </a:xfrm>
        </p:spPr>
        <p:txBody>
          <a:bodyPr lIns="0" tIns="0" rIns="0" bIns="0" anchor="ctr">
            <a:noAutofit/>
          </a:bodyPr>
          <a:lstStyle>
            <a:lvl1pPr>
              <a:defRPr sz="5400">
                <a:solidFill>
                  <a:schemeClr val="bg1"/>
                </a:solidFill>
              </a:defRPr>
            </a:lvl1pPr>
          </a:lstStyle>
          <a:p>
            <a:r>
              <a:rPr lang="en-US"/>
              <a:t>KEY STATEMENT</a:t>
            </a:r>
            <a:br>
              <a:rPr lang="en-US"/>
            </a:br>
            <a:r>
              <a:rPr lang="en-US"/>
              <a:t>OVER BLACK</a:t>
            </a:r>
          </a:p>
        </p:txBody>
      </p:sp>
      <p:sp>
        <p:nvSpPr>
          <p:cNvPr id="10" name="Slide Number Placeholder 5">
            <a:extLst>
              <a:ext uri="{FF2B5EF4-FFF2-40B4-BE49-F238E27FC236}">
                <a16:creationId xmlns:a16="http://schemas.microsoft.com/office/drawing/2014/main" id="{FEEEEEC9-5554-964E-A3DA-B9C1880B7DA8}"/>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pic>
        <p:nvPicPr>
          <p:cNvPr id="9" name="Google Shape;246;p40">
            <a:extLst>
              <a:ext uri="{FF2B5EF4-FFF2-40B4-BE49-F238E27FC236}">
                <a16:creationId xmlns:a16="http://schemas.microsoft.com/office/drawing/2014/main" id="{86158CA5-6E24-4E4D-B6FA-C8A6FC13271E}"/>
              </a:ext>
            </a:extLst>
          </p:cNvPr>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11606460" y="6355008"/>
            <a:ext cx="365760" cy="365760"/>
          </a:xfrm>
          <a:prstGeom prst="rect">
            <a:avLst/>
          </a:prstGeom>
          <a:noFill/>
          <a:ln>
            <a:noFill/>
          </a:ln>
        </p:spPr>
      </p:pic>
      <p:pic>
        <p:nvPicPr>
          <p:cNvPr id="12" name="Google Shape;131;p29">
            <a:extLst>
              <a:ext uri="{FF2B5EF4-FFF2-40B4-BE49-F238E27FC236}">
                <a16:creationId xmlns:a16="http://schemas.microsoft.com/office/drawing/2014/main" id="{D107D57D-EB0A-DE4D-83D8-845896B7B44F}"/>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7" name="Rectangle 6">
            <a:extLst>
              <a:ext uri="{FF2B5EF4-FFF2-40B4-BE49-F238E27FC236}">
                <a16:creationId xmlns:a16="http://schemas.microsoft.com/office/drawing/2014/main" id="{0A4AA850-210D-2D4A-AC92-B83CD8B22F72}"/>
              </a:ext>
            </a:extLst>
          </p:cNvPr>
          <p:cNvSpPr/>
          <p:nvPr/>
        </p:nvSpPr>
        <p:spPr>
          <a:xfrm>
            <a:off x="-14918" y="7503812"/>
            <a:ext cx="12192000" cy="203133"/>
          </a:xfrm>
          <a:prstGeom prst="rect">
            <a:avLst/>
          </a:prstGeom>
        </p:spPr>
        <p:txBody>
          <a:bodyPr wrap="square" lIns="0" tIns="0" rIns="0" bIns="0">
            <a:spAutoFit/>
          </a:bodyPr>
          <a:lstStyle/>
          <a:p>
            <a:pPr>
              <a:lnSpc>
                <a:spcPct val="110000"/>
              </a:lnSpc>
            </a:pPr>
            <a:r>
              <a:rPr lang="en-US" sz="1200">
                <a:solidFill>
                  <a:srgbClr val="000000"/>
                </a:solidFill>
                <a:latin typeface="Arial" panose="020B0604020202020204" pitchFamily="34" charset="0"/>
                <a:cs typeface="Arial" panose="020B0604020202020204" pitchFamily="34" charset="0"/>
              </a:rPr>
              <a:t>Key statement slides make long presentations easier to follow, serving as visual breaks in your presentation.</a:t>
            </a:r>
          </a:p>
        </p:txBody>
      </p:sp>
      <p:sp>
        <p:nvSpPr>
          <p:cNvPr id="13" name="Rectangle 12">
            <a:extLst>
              <a:ext uri="{FF2B5EF4-FFF2-40B4-BE49-F238E27FC236}">
                <a16:creationId xmlns:a16="http://schemas.microsoft.com/office/drawing/2014/main" id="{52B4AE74-4F01-46DF-9945-1A2ABF673283}"/>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rgbClr val="FFFFFF"/>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effectLst/>
              <a:latin typeface="+mn-lt"/>
            </a:endParaRPr>
          </a:p>
          <a:p>
            <a:br>
              <a:rPr lang="en-US">
                <a:latin typeface="+mn-lt"/>
              </a:rPr>
            </a:br>
            <a:endParaRPr lang="en-US">
              <a:latin typeface="+mn-lt"/>
            </a:endParaRPr>
          </a:p>
        </p:txBody>
      </p:sp>
    </p:spTree>
    <p:extLst>
      <p:ext uri="{BB962C8B-B14F-4D97-AF65-F5344CB8AC3E}">
        <p14:creationId xmlns:p14="http://schemas.microsoft.com/office/powerpoint/2010/main" val="26607604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Statement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D602-E314-A946-9574-9E4B113AC2CA}"/>
              </a:ext>
            </a:extLst>
          </p:cNvPr>
          <p:cNvSpPr>
            <a:spLocks noGrp="1"/>
          </p:cNvSpPr>
          <p:nvPr>
            <p:ph type="title" hasCustomPrompt="1"/>
          </p:nvPr>
        </p:nvSpPr>
        <p:spPr>
          <a:xfrm>
            <a:off x="419100" y="502783"/>
            <a:ext cx="11353800" cy="5859917"/>
          </a:xfrm>
        </p:spPr>
        <p:txBody>
          <a:bodyPr lIns="0" tIns="0" rIns="0" bIns="0" anchor="ctr">
            <a:noAutofit/>
          </a:bodyPr>
          <a:lstStyle>
            <a:lvl1pPr>
              <a:defRPr sz="5400">
                <a:solidFill>
                  <a:schemeClr val="tx1"/>
                </a:solidFill>
              </a:defRPr>
            </a:lvl1pPr>
          </a:lstStyle>
          <a:p>
            <a:r>
              <a:rPr lang="en-US"/>
              <a:t>KEY STATEMENT</a:t>
            </a:r>
            <a:br>
              <a:rPr lang="en-US"/>
            </a:br>
            <a:r>
              <a:rPr lang="en-US"/>
              <a:t>OVER WHITE</a:t>
            </a:r>
          </a:p>
        </p:txBody>
      </p:sp>
      <p:sp>
        <p:nvSpPr>
          <p:cNvPr id="10" name="Slide Number Placeholder 5">
            <a:extLst>
              <a:ext uri="{FF2B5EF4-FFF2-40B4-BE49-F238E27FC236}">
                <a16:creationId xmlns:a16="http://schemas.microsoft.com/office/drawing/2014/main" id="{FEEEEEC9-5554-964E-A3DA-B9C1880B7DA8}"/>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tx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pic>
        <p:nvPicPr>
          <p:cNvPr id="7" name="Google Shape;61;p15">
            <a:extLst>
              <a:ext uri="{FF2B5EF4-FFF2-40B4-BE49-F238E27FC236}">
                <a16:creationId xmlns:a16="http://schemas.microsoft.com/office/drawing/2014/main" id="{F1B974A8-CD3A-6348-9881-5C1533034BF3}"/>
              </a:ext>
            </a:extLst>
          </p:cNvPr>
          <p:cNvPicPr preferRelativeResize="0">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1604056" y="6367040"/>
            <a:ext cx="365760" cy="365760"/>
          </a:xfrm>
          <a:prstGeom prst="rect">
            <a:avLst/>
          </a:prstGeom>
          <a:noFill/>
          <a:ln>
            <a:noFill/>
          </a:ln>
        </p:spPr>
      </p:pic>
      <p:pic>
        <p:nvPicPr>
          <p:cNvPr id="12" name="Google Shape;131;p29">
            <a:extLst>
              <a:ext uri="{FF2B5EF4-FFF2-40B4-BE49-F238E27FC236}">
                <a16:creationId xmlns:a16="http://schemas.microsoft.com/office/drawing/2014/main" id="{71B6B9FB-69CE-7C43-BE06-71DCF4228E11}"/>
              </a:ext>
            </a:extLst>
          </p:cNvPr>
          <p:cNvPicPr preferRelativeResize="0"/>
          <p:nvPr/>
        </p:nvPicPr>
        <p:blipFill rotWithShape="1">
          <a:blip r:embed="rId3" cstate="screen">
            <a:alphaModFix/>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9" name="Rectangle 8">
            <a:extLst>
              <a:ext uri="{FF2B5EF4-FFF2-40B4-BE49-F238E27FC236}">
                <a16:creationId xmlns:a16="http://schemas.microsoft.com/office/drawing/2014/main" id="{5995FC2A-04AC-144C-8CE2-2B5037B92DCB}"/>
              </a:ext>
            </a:extLst>
          </p:cNvPr>
          <p:cNvSpPr/>
          <p:nvPr/>
        </p:nvSpPr>
        <p:spPr>
          <a:xfrm>
            <a:off x="-14918" y="7503812"/>
            <a:ext cx="12192000" cy="203133"/>
          </a:xfrm>
          <a:prstGeom prst="rect">
            <a:avLst/>
          </a:prstGeom>
        </p:spPr>
        <p:txBody>
          <a:bodyPr wrap="square" lIns="0" tIns="0" rIns="0" bIns="0">
            <a:spAutoFit/>
          </a:bodyPr>
          <a:lstStyle/>
          <a:p>
            <a:pPr>
              <a:lnSpc>
                <a:spcPct val="110000"/>
              </a:lnSpc>
            </a:pPr>
            <a:r>
              <a:rPr lang="en-US" sz="1200">
                <a:solidFill>
                  <a:srgbClr val="000000"/>
                </a:solidFill>
                <a:latin typeface="Arial" panose="020B0604020202020204" pitchFamily="34" charset="0"/>
                <a:cs typeface="Arial" panose="020B0604020202020204" pitchFamily="34" charset="0"/>
              </a:rPr>
              <a:t>Key statement slides make long presentations easier to follow, serving as visual breaks in your presentation.</a:t>
            </a:r>
          </a:p>
        </p:txBody>
      </p:sp>
      <p:sp>
        <p:nvSpPr>
          <p:cNvPr id="13" name="Rectangle 12">
            <a:extLst>
              <a:ext uri="{FF2B5EF4-FFF2-40B4-BE49-F238E27FC236}">
                <a16:creationId xmlns:a16="http://schemas.microsoft.com/office/drawing/2014/main" id="{93AA5300-04B2-4769-A3BB-86EB5A51A170}"/>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chemeClr val="tx1"/>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solidFill>
                <a:schemeClr val="tx1"/>
              </a:solidFill>
              <a:effectLst/>
              <a:latin typeface="+mn-lt"/>
            </a:endParaRPr>
          </a:p>
          <a:p>
            <a:br>
              <a:rPr lang="en-US">
                <a:solidFill>
                  <a:schemeClr val="tx1"/>
                </a:solidFill>
                <a:latin typeface="+mn-lt"/>
              </a:rPr>
            </a:br>
            <a:endParaRPr lang="en-US">
              <a:solidFill>
                <a:schemeClr val="tx1"/>
              </a:solidFill>
              <a:latin typeface="+mn-lt"/>
            </a:endParaRPr>
          </a:p>
        </p:txBody>
      </p:sp>
    </p:spTree>
    <p:extLst>
      <p:ext uri="{BB962C8B-B14F-4D97-AF65-F5344CB8AC3E}">
        <p14:creationId xmlns:p14="http://schemas.microsoft.com/office/powerpoint/2010/main" val="39142370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45564E2-CDD9-3248-AC02-2C4420E009DA}"/>
              </a:ext>
            </a:extLst>
          </p:cNvPr>
          <p:cNvSpPr>
            <a:spLocks noGrp="1"/>
          </p:cNvSpPr>
          <p:nvPr>
            <p:ph type="ctrTitle" hasCustomPrompt="1"/>
          </p:nvPr>
        </p:nvSpPr>
        <p:spPr>
          <a:xfrm>
            <a:off x="381000" y="1992070"/>
            <a:ext cx="10477500" cy="2900363"/>
          </a:xfrm>
        </p:spPr>
        <p:txBody>
          <a:bodyPr lIns="0" tIns="0" rIns="0" bIns="0" anchor="ctr">
            <a:normAutofit/>
          </a:bodyPr>
          <a:lstStyle>
            <a:lvl1pPr algn="l">
              <a:defRPr sz="7200">
                <a:solidFill>
                  <a:schemeClr val="bg1"/>
                </a:solidFill>
              </a:defRPr>
            </a:lvl1pPr>
          </a:lstStyle>
          <a:p>
            <a:r>
              <a:rPr lang="en-US"/>
              <a:t>THANK YOU</a:t>
            </a:r>
          </a:p>
        </p:txBody>
      </p:sp>
      <p:pic>
        <p:nvPicPr>
          <p:cNvPr id="12" name="Google Shape;136;p29">
            <a:extLst>
              <a:ext uri="{FF2B5EF4-FFF2-40B4-BE49-F238E27FC236}">
                <a16:creationId xmlns:a16="http://schemas.microsoft.com/office/drawing/2014/main" id="{2964BD76-1804-1D41-94CE-842EFA7DED48}"/>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422565" y="235381"/>
            <a:ext cx="913550" cy="117463"/>
          </a:xfrm>
          <a:prstGeom prst="rect">
            <a:avLst/>
          </a:prstGeom>
          <a:noFill/>
          <a:ln>
            <a:noFill/>
          </a:ln>
        </p:spPr>
      </p:pic>
      <p:pic>
        <p:nvPicPr>
          <p:cNvPr id="13" name="Google Shape;246;p40">
            <a:extLst>
              <a:ext uri="{FF2B5EF4-FFF2-40B4-BE49-F238E27FC236}">
                <a16:creationId xmlns:a16="http://schemas.microsoft.com/office/drawing/2014/main" id="{92264890-E83C-0F47-946E-C95ABDD6E92C}"/>
              </a:ext>
            </a:extLst>
          </p:cNvPr>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1606460" y="6355008"/>
            <a:ext cx="365760" cy="365760"/>
          </a:xfrm>
          <a:prstGeom prst="rect">
            <a:avLst/>
          </a:prstGeom>
          <a:noFill/>
          <a:ln>
            <a:noFill/>
          </a:ln>
        </p:spPr>
      </p:pic>
      <p:pic>
        <p:nvPicPr>
          <p:cNvPr id="14" name="Google Shape;131;p29">
            <a:extLst>
              <a:ext uri="{FF2B5EF4-FFF2-40B4-BE49-F238E27FC236}">
                <a16:creationId xmlns:a16="http://schemas.microsoft.com/office/drawing/2014/main" id="{1F3895E6-7FC7-914C-A9A3-403E623C1AB3}"/>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rot="5400000">
            <a:off x="10540085" y="3224886"/>
            <a:ext cx="2884729" cy="419099"/>
          </a:xfrm>
          <a:prstGeom prst="rect">
            <a:avLst/>
          </a:prstGeom>
          <a:noFill/>
          <a:ln>
            <a:noFill/>
          </a:ln>
        </p:spPr>
      </p:pic>
      <p:sp>
        <p:nvSpPr>
          <p:cNvPr id="8" name="Rectangle 7">
            <a:extLst>
              <a:ext uri="{FF2B5EF4-FFF2-40B4-BE49-F238E27FC236}">
                <a16:creationId xmlns:a16="http://schemas.microsoft.com/office/drawing/2014/main" id="{5627017D-7663-416B-90D0-0405DC61B17F}"/>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rgbClr val="FFFFFF"/>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effectLst/>
              <a:latin typeface="+mn-lt"/>
            </a:endParaRPr>
          </a:p>
          <a:p>
            <a:br>
              <a:rPr lang="en-US">
                <a:latin typeface="+mn-lt"/>
              </a:rPr>
            </a:br>
            <a:endParaRPr lang="en-US">
              <a:latin typeface="+mn-lt"/>
            </a:endParaRPr>
          </a:p>
        </p:txBody>
      </p:sp>
    </p:spTree>
    <p:extLst>
      <p:ext uri="{BB962C8B-B14F-4D97-AF65-F5344CB8AC3E}">
        <p14:creationId xmlns:p14="http://schemas.microsoft.com/office/powerpoint/2010/main" val="2009209601"/>
      </p:ext>
    </p:extLst>
  </p:cSld>
  <p:clrMapOvr>
    <a:masterClrMapping/>
  </p:clrMapOvr>
  <p:hf hdr="0" ft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71DD"/>
        </a:solidFill>
        <a:effectLst/>
      </p:bgPr>
    </p:bg>
    <p:spTree>
      <p:nvGrpSpPr>
        <p:cNvPr id="1" name=""/>
        <p:cNvGrpSpPr/>
        <p:nvPr/>
      </p:nvGrpSpPr>
      <p:grpSpPr>
        <a:xfrm>
          <a:off x="0" y="0"/>
          <a:ext cx="0" cy="0"/>
          <a:chOff x="0" y="0"/>
          <a:chExt cx="0" cy="0"/>
        </a:xfrm>
      </p:grpSpPr>
      <p:pic>
        <p:nvPicPr>
          <p:cNvPr id="17" name="Picture 16" descr="Icon&#10;&#10;Description automatically generated">
            <a:extLst>
              <a:ext uri="{FF2B5EF4-FFF2-40B4-BE49-F238E27FC236}">
                <a16:creationId xmlns:a16="http://schemas.microsoft.com/office/drawing/2014/main" id="{11B4FE77-80A7-314E-9C9F-EC4B2263DD30}"/>
              </a:ext>
            </a:extLst>
          </p:cNvPr>
          <p:cNvPicPr>
            <a:picLocks noChangeAspect="1"/>
          </p:cNvPicPr>
          <p:nvPr userDrawn="1"/>
        </p:nvPicPr>
        <p:blipFill>
          <a:blip r:embed="rId2"/>
          <a:stretch>
            <a:fillRect/>
          </a:stretch>
        </p:blipFill>
        <p:spPr>
          <a:xfrm>
            <a:off x="5247372" y="-165531"/>
            <a:ext cx="7256808" cy="8116873"/>
          </a:xfrm>
          <a:prstGeom prst="rect">
            <a:avLst/>
          </a:prstGeom>
        </p:spPr>
      </p:pic>
      <p:sp>
        <p:nvSpPr>
          <p:cNvPr id="2" name="Title 1">
            <a:extLst>
              <a:ext uri="{FF2B5EF4-FFF2-40B4-BE49-F238E27FC236}">
                <a16:creationId xmlns:a16="http://schemas.microsoft.com/office/drawing/2014/main" id="{71D6AC07-C5E3-4548-92FE-282A475407CC}"/>
              </a:ext>
            </a:extLst>
          </p:cNvPr>
          <p:cNvSpPr>
            <a:spLocks noGrp="1"/>
          </p:cNvSpPr>
          <p:nvPr>
            <p:ph type="ctrTitle"/>
          </p:nvPr>
        </p:nvSpPr>
        <p:spPr>
          <a:xfrm>
            <a:off x="891938" y="2307028"/>
            <a:ext cx="9144000" cy="2387600"/>
          </a:xfrm>
        </p:spPr>
        <p:txBody>
          <a:bodyPr anchor="b">
            <a:normAutofit/>
          </a:bodyPr>
          <a:lstStyle>
            <a:lvl1pPr algn="l">
              <a:defRPr sz="2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2ED8E67-7418-3045-BBD5-C1B22F0C2442}"/>
              </a:ext>
            </a:extLst>
          </p:cNvPr>
          <p:cNvSpPr>
            <a:spLocks noGrp="1"/>
          </p:cNvSpPr>
          <p:nvPr>
            <p:ph type="subTitle" idx="1"/>
          </p:nvPr>
        </p:nvSpPr>
        <p:spPr>
          <a:xfrm>
            <a:off x="1121664" y="768838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7330655-8A10-9D4E-8014-81841A42674C}"/>
              </a:ext>
            </a:extLst>
          </p:cNvPr>
          <p:cNvSpPr>
            <a:spLocks noGrp="1"/>
          </p:cNvSpPr>
          <p:nvPr>
            <p:ph type="ftr" sz="quarter" idx="11"/>
          </p:nvPr>
        </p:nvSpPr>
        <p:spPr>
          <a:xfrm>
            <a:off x="4038600" y="8049577"/>
            <a:ext cx="4114800" cy="365125"/>
          </a:xfrm>
          <a:prstGeom prst="rect">
            <a:avLst/>
          </a:prstGeom>
        </p:spPr>
        <p:txBody>
          <a:bodyPr/>
          <a:lstStyle>
            <a:lvl1pPr>
              <a:defRPr>
                <a:solidFill>
                  <a:srgbClr val="FFFFFF"/>
                </a:solidFill>
              </a:defRPr>
            </a:lvl1pPr>
          </a:lstStyle>
          <a:p>
            <a:endParaRPr lang="en-US"/>
          </a:p>
        </p:txBody>
      </p:sp>
      <p:sp>
        <p:nvSpPr>
          <p:cNvPr id="6" name="Slide Number Placeholder 5">
            <a:extLst>
              <a:ext uri="{FF2B5EF4-FFF2-40B4-BE49-F238E27FC236}">
                <a16:creationId xmlns:a16="http://schemas.microsoft.com/office/drawing/2014/main" id="{A921343E-1019-614A-A610-FF1099219AC2}"/>
              </a:ext>
            </a:extLst>
          </p:cNvPr>
          <p:cNvSpPr>
            <a:spLocks noGrp="1"/>
          </p:cNvSpPr>
          <p:nvPr>
            <p:ph type="sldNum" sz="quarter" idx="12"/>
          </p:nvPr>
        </p:nvSpPr>
        <p:spPr>
          <a:xfrm>
            <a:off x="9140952" y="8185150"/>
            <a:ext cx="2743200" cy="365125"/>
          </a:xfrm>
        </p:spPr>
        <p:txBody>
          <a:bodyPr/>
          <a:lstStyle>
            <a:lvl1pPr>
              <a:defRPr>
                <a:solidFill>
                  <a:schemeClr val="bg1"/>
                </a:solidFill>
              </a:defRPr>
            </a:lvl1pPr>
          </a:lstStyle>
          <a:p>
            <a:fld id="{7D7D3AD5-2147-AA4B-8E0B-A591C3AB01FB}" type="slidenum">
              <a:rPr lang="en-US" smtClean="0"/>
              <a:pPr/>
              <a:t>‹#›</a:t>
            </a:fld>
            <a:endParaRPr lang="en-US"/>
          </a:p>
        </p:txBody>
      </p:sp>
      <p:pic>
        <p:nvPicPr>
          <p:cNvPr id="11" name="Google Shape;104;p26">
            <a:extLst>
              <a:ext uri="{FF2B5EF4-FFF2-40B4-BE49-F238E27FC236}">
                <a16:creationId xmlns:a16="http://schemas.microsoft.com/office/drawing/2014/main" id="{49A9F617-E0CB-0F42-98DB-9F5CCD2E7E1A}"/>
              </a:ext>
            </a:extLst>
          </p:cNvPr>
          <p:cNvPicPr preferRelativeResize="0"/>
          <p:nvPr userDrawn="1"/>
        </p:nvPicPr>
        <p:blipFill rotWithShape="1">
          <a:blip r:embed="rId3">
            <a:alphaModFix/>
          </a:blip>
          <a:srcRect/>
          <a:stretch/>
        </p:blipFill>
        <p:spPr>
          <a:xfrm>
            <a:off x="369600" y="6418408"/>
            <a:ext cx="937200" cy="120504"/>
          </a:xfrm>
          <a:prstGeom prst="rect">
            <a:avLst/>
          </a:prstGeom>
          <a:noFill/>
          <a:ln>
            <a:noFill/>
          </a:ln>
        </p:spPr>
      </p:pic>
      <p:pic>
        <p:nvPicPr>
          <p:cNvPr id="20" name="Picture 19" descr="A picture containing text, clipart&#10;&#10;Description automatically generated">
            <a:extLst>
              <a:ext uri="{FF2B5EF4-FFF2-40B4-BE49-F238E27FC236}">
                <a16:creationId xmlns:a16="http://schemas.microsoft.com/office/drawing/2014/main" id="{B6459825-4A88-6649-A787-8632A1658CDA}"/>
              </a:ext>
            </a:extLst>
          </p:cNvPr>
          <p:cNvPicPr>
            <a:picLocks noChangeAspect="1"/>
          </p:cNvPicPr>
          <p:nvPr userDrawn="1"/>
        </p:nvPicPr>
        <p:blipFill>
          <a:blip r:embed="rId4"/>
          <a:stretch>
            <a:fillRect/>
          </a:stretch>
        </p:blipFill>
        <p:spPr>
          <a:xfrm>
            <a:off x="611952" y="2852255"/>
            <a:ext cx="5268148" cy="1716139"/>
          </a:xfrm>
          <a:prstGeom prst="rect">
            <a:avLst/>
          </a:prstGeom>
        </p:spPr>
      </p:pic>
      <p:pic>
        <p:nvPicPr>
          <p:cNvPr id="22" name="Picture 21" descr="Icon&#10;&#10;Description automatically generated">
            <a:extLst>
              <a:ext uri="{FF2B5EF4-FFF2-40B4-BE49-F238E27FC236}">
                <a16:creationId xmlns:a16="http://schemas.microsoft.com/office/drawing/2014/main" id="{859E6A5D-7C27-6042-A53B-98963E8B3D6C}"/>
              </a:ext>
            </a:extLst>
          </p:cNvPr>
          <p:cNvPicPr>
            <a:picLocks noChangeAspect="1"/>
          </p:cNvPicPr>
          <p:nvPr userDrawn="1"/>
        </p:nvPicPr>
        <p:blipFill>
          <a:blip r:embed="rId5"/>
          <a:stretch>
            <a:fillRect/>
          </a:stretch>
        </p:blipFill>
        <p:spPr>
          <a:xfrm>
            <a:off x="316992" y="319088"/>
            <a:ext cx="268351" cy="305183"/>
          </a:xfrm>
          <a:prstGeom prst="rect">
            <a:avLst/>
          </a:prstGeom>
        </p:spPr>
      </p:pic>
    </p:spTree>
    <p:extLst>
      <p:ext uri="{BB962C8B-B14F-4D97-AF65-F5344CB8AC3E}">
        <p14:creationId xmlns:p14="http://schemas.microsoft.com/office/powerpoint/2010/main" val="3628678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1D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AC07-C5E3-4548-92FE-282A475407CC}"/>
              </a:ext>
            </a:extLst>
          </p:cNvPr>
          <p:cNvSpPr>
            <a:spLocks noGrp="1"/>
          </p:cNvSpPr>
          <p:nvPr>
            <p:ph type="ctrTitle"/>
          </p:nvPr>
        </p:nvSpPr>
        <p:spPr>
          <a:xfrm>
            <a:off x="1524000" y="3029311"/>
            <a:ext cx="9144000" cy="870104"/>
          </a:xfrm>
        </p:spPr>
        <p:txBody>
          <a:bodyPr anchor="b">
            <a:normAutofit/>
          </a:bodyPr>
          <a:lstStyle>
            <a:lvl1pPr algn="ctr">
              <a:defRPr sz="36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2ED8E67-7418-3045-BBD5-C1B22F0C2442}"/>
              </a:ext>
            </a:extLst>
          </p:cNvPr>
          <p:cNvSpPr>
            <a:spLocks noGrp="1"/>
          </p:cNvSpPr>
          <p:nvPr>
            <p:ph type="subTitle" idx="1"/>
          </p:nvPr>
        </p:nvSpPr>
        <p:spPr>
          <a:xfrm>
            <a:off x="1121664" y="768838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7330655-8A10-9D4E-8014-81841A42674C}"/>
              </a:ext>
            </a:extLst>
          </p:cNvPr>
          <p:cNvSpPr>
            <a:spLocks noGrp="1"/>
          </p:cNvSpPr>
          <p:nvPr>
            <p:ph type="ftr" sz="quarter" idx="11"/>
          </p:nvPr>
        </p:nvSpPr>
        <p:spPr>
          <a:xfrm>
            <a:off x="4038600" y="8049577"/>
            <a:ext cx="4114800" cy="365125"/>
          </a:xfrm>
          <a:prstGeom prst="rect">
            <a:avLst/>
          </a:prstGeom>
        </p:spPr>
        <p:txBody>
          <a:bodyPr/>
          <a:lstStyle>
            <a:lvl1pPr>
              <a:defRPr>
                <a:solidFill>
                  <a:srgbClr val="FFFFFF"/>
                </a:solidFill>
              </a:defRPr>
            </a:lvl1pPr>
          </a:lstStyle>
          <a:p>
            <a:endParaRPr lang="en-US"/>
          </a:p>
        </p:txBody>
      </p:sp>
      <p:sp>
        <p:nvSpPr>
          <p:cNvPr id="6" name="Slide Number Placeholder 5">
            <a:extLst>
              <a:ext uri="{FF2B5EF4-FFF2-40B4-BE49-F238E27FC236}">
                <a16:creationId xmlns:a16="http://schemas.microsoft.com/office/drawing/2014/main" id="{A921343E-1019-614A-A610-FF1099219AC2}"/>
              </a:ext>
            </a:extLst>
          </p:cNvPr>
          <p:cNvSpPr>
            <a:spLocks noGrp="1"/>
          </p:cNvSpPr>
          <p:nvPr>
            <p:ph type="sldNum" sz="quarter" idx="12"/>
          </p:nvPr>
        </p:nvSpPr>
        <p:spPr>
          <a:xfrm>
            <a:off x="9140952" y="8185150"/>
            <a:ext cx="2743200" cy="365125"/>
          </a:xfrm>
        </p:spPr>
        <p:txBody>
          <a:bodyPr/>
          <a:lstStyle>
            <a:lvl1pPr>
              <a:defRPr>
                <a:solidFill>
                  <a:schemeClr val="bg1"/>
                </a:solidFill>
              </a:defRPr>
            </a:lvl1pPr>
          </a:lstStyle>
          <a:p>
            <a:fld id="{7D7D3AD5-2147-AA4B-8E0B-A591C3AB01FB}" type="slidenum">
              <a:rPr lang="en-US" smtClean="0"/>
              <a:pPr/>
              <a:t>‹#›</a:t>
            </a:fld>
            <a:endParaRPr lang="en-US"/>
          </a:p>
        </p:txBody>
      </p:sp>
      <p:pic>
        <p:nvPicPr>
          <p:cNvPr id="11" name="Google Shape;104;p26">
            <a:extLst>
              <a:ext uri="{FF2B5EF4-FFF2-40B4-BE49-F238E27FC236}">
                <a16:creationId xmlns:a16="http://schemas.microsoft.com/office/drawing/2014/main" id="{49A9F617-E0CB-0F42-98DB-9F5CCD2E7E1A}"/>
              </a:ext>
            </a:extLst>
          </p:cNvPr>
          <p:cNvPicPr preferRelativeResize="0"/>
          <p:nvPr userDrawn="1"/>
        </p:nvPicPr>
        <p:blipFill rotWithShape="1">
          <a:blip r:embed="rId2">
            <a:alphaModFix/>
          </a:blip>
          <a:srcRect/>
          <a:stretch/>
        </p:blipFill>
        <p:spPr>
          <a:xfrm>
            <a:off x="369600" y="6418408"/>
            <a:ext cx="937200" cy="120504"/>
          </a:xfrm>
          <a:prstGeom prst="rect">
            <a:avLst/>
          </a:prstGeom>
          <a:noFill/>
          <a:ln>
            <a:noFill/>
          </a:ln>
        </p:spPr>
      </p:pic>
      <p:pic>
        <p:nvPicPr>
          <p:cNvPr id="19" name="Picture 18" descr="A picture containing text, clipart&#10;&#10;Description automatically generated">
            <a:extLst>
              <a:ext uri="{FF2B5EF4-FFF2-40B4-BE49-F238E27FC236}">
                <a16:creationId xmlns:a16="http://schemas.microsoft.com/office/drawing/2014/main" id="{0E6885E3-A0CD-6548-9892-D68C4E08F337}"/>
              </a:ext>
            </a:extLst>
          </p:cNvPr>
          <p:cNvPicPr>
            <a:picLocks noChangeAspect="1"/>
          </p:cNvPicPr>
          <p:nvPr userDrawn="1"/>
        </p:nvPicPr>
        <p:blipFill>
          <a:blip r:embed="rId3"/>
          <a:stretch>
            <a:fillRect/>
          </a:stretch>
        </p:blipFill>
        <p:spPr>
          <a:xfrm>
            <a:off x="316992" y="191771"/>
            <a:ext cx="2336690" cy="761194"/>
          </a:xfrm>
          <a:prstGeom prst="rect">
            <a:avLst/>
          </a:prstGeom>
        </p:spPr>
      </p:pic>
      <p:sp>
        <p:nvSpPr>
          <p:cNvPr id="7" name="Rectangle 6">
            <a:extLst>
              <a:ext uri="{FF2B5EF4-FFF2-40B4-BE49-F238E27FC236}">
                <a16:creationId xmlns:a16="http://schemas.microsoft.com/office/drawing/2014/main" id="{D2729BA6-D7D7-EE4F-980C-597349FE5CB0}"/>
              </a:ext>
            </a:extLst>
          </p:cNvPr>
          <p:cNvSpPr/>
          <p:nvPr userDrawn="1"/>
        </p:nvSpPr>
        <p:spPr>
          <a:xfrm>
            <a:off x="0" y="0"/>
            <a:ext cx="114300" cy="6858000"/>
          </a:xfrm>
          <a:prstGeom prst="rect">
            <a:avLst/>
          </a:prstGeom>
          <a:solidFill>
            <a:srgbClr val="FF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857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0071D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AC07-C5E3-4548-92FE-282A475407CC}"/>
              </a:ext>
            </a:extLst>
          </p:cNvPr>
          <p:cNvSpPr>
            <a:spLocks noGrp="1"/>
          </p:cNvSpPr>
          <p:nvPr>
            <p:ph type="ctrTitle"/>
          </p:nvPr>
        </p:nvSpPr>
        <p:spPr>
          <a:xfrm>
            <a:off x="1524000" y="2911350"/>
            <a:ext cx="9144000" cy="870104"/>
          </a:xfrm>
        </p:spPr>
        <p:txBody>
          <a:bodyPr anchor="b">
            <a:normAutofit/>
          </a:bodyPr>
          <a:lstStyle>
            <a:lvl1pPr algn="ctr">
              <a:defRPr sz="36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2ED8E67-7418-3045-BBD5-C1B22F0C2442}"/>
              </a:ext>
            </a:extLst>
          </p:cNvPr>
          <p:cNvSpPr>
            <a:spLocks noGrp="1"/>
          </p:cNvSpPr>
          <p:nvPr>
            <p:ph type="subTitle" idx="1"/>
          </p:nvPr>
        </p:nvSpPr>
        <p:spPr>
          <a:xfrm>
            <a:off x="1121664" y="768838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7330655-8A10-9D4E-8014-81841A42674C}"/>
              </a:ext>
            </a:extLst>
          </p:cNvPr>
          <p:cNvSpPr>
            <a:spLocks noGrp="1"/>
          </p:cNvSpPr>
          <p:nvPr>
            <p:ph type="ftr" sz="quarter" idx="11"/>
          </p:nvPr>
        </p:nvSpPr>
        <p:spPr>
          <a:xfrm>
            <a:off x="4038600" y="8049577"/>
            <a:ext cx="4114800" cy="365125"/>
          </a:xfrm>
          <a:prstGeom prst="rect">
            <a:avLst/>
          </a:prstGeom>
        </p:spPr>
        <p:txBody>
          <a:bodyPr/>
          <a:lstStyle>
            <a:lvl1pPr>
              <a:defRPr>
                <a:solidFill>
                  <a:srgbClr val="FFFFFF"/>
                </a:solidFill>
              </a:defRPr>
            </a:lvl1pPr>
          </a:lstStyle>
          <a:p>
            <a:endParaRPr lang="en-US"/>
          </a:p>
        </p:txBody>
      </p:sp>
      <p:sp>
        <p:nvSpPr>
          <p:cNvPr id="6" name="Slide Number Placeholder 5">
            <a:extLst>
              <a:ext uri="{FF2B5EF4-FFF2-40B4-BE49-F238E27FC236}">
                <a16:creationId xmlns:a16="http://schemas.microsoft.com/office/drawing/2014/main" id="{A921343E-1019-614A-A610-FF1099219AC2}"/>
              </a:ext>
            </a:extLst>
          </p:cNvPr>
          <p:cNvSpPr>
            <a:spLocks noGrp="1"/>
          </p:cNvSpPr>
          <p:nvPr>
            <p:ph type="sldNum" sz="quarter" idx="12"/>
          </p:nvPr>
        </p:nvSpPr>
        <p:spPr>
          <a:xfrm>
            <a:off x="9140952" y="8185150"/>
            <a:ext cx="2743200" cy="365125"/>
          </a:xfrm>
        </p:spPr>
        <p:txBody>
          <a:bodyPr/>
          <a:lstStyle>
            <a:lvl1pPr>
              <a:defRPr>
                <a:solidFill>
                  <a:schemeClr val="bg1"/>
                </a:solidFill>
              </a:defRPr>
            </a:lvl1pPr>
          </a:lstStyle>
          <a:p>
            <a:fld id="{7D7D3AD5-2147-AA4B-8E0B-A591C3AB01FB}" type="slidenum">
              <a:rPr lang="en-US" smtClean="0"/>
              <a:pPr/>
              <a:t>‹#›</a:t>
            </a:fld>
            <a:endParaRPr lang="en-US"/>
          </a:p>
        </p:txBody>
      </p:sp>
      <p:pic>
        <p:nvPicPr>
          <p:cNvPr id="11" name="Google Shape;104;p26">
            <a:extLst>
              <a:ext uri="{FF2B5EF4-FFF2-40B4-BE49-F238E27FC236}">
                <a16:creationId xmlns:a16="http://schemas.microsoft.com/office/drawing/2014/main" id="{49A9F617-E0CB-0F42-98DB-9F5CCD2E7E1A}"/>
              </a:ext>
            </a:extLst>
          </p:cNvPr>
          <p:cNvPicPr preferRelativeResize="0"/>
          <p:nvPr userDrawn="1"/>
        </p:nvPicPr>
        <p:blipFill rotWithShape="1">
          <a:blip r:embed="rId2">
            <a:alphaModFix/>
          </a:blip>
          <a:srcRect/>
          <a:stretch/>
        </p:blipFill>
        <p:spPr>
          <a:xfrm>
            <a:off x="5550549" y="6148047"/>
            <a:ext cx="1090901" cy="140267"/>
          </a:xfrm>
          <a:prstGeom prst="rect">
            <a:avLst/>
          </a:prstGeom>
          <a:noFill/>
          <a:ln>
            <a:noFill/>
          </a:ln>
        </p:spPr>
      </p:pic>
      <p:pic>
        <p:nvPicPr>
          <p:cNvPr id="19" name="Picture 18" descr="A picture containing text, clipart&#10;&#10;Description automatically generated">
            <a:extLst>
              <a:ext uri="{FF2B5EF4-FFF2-40B4-BE49-F238E27FC236}">
                <a16:creationId xmlns:a16="http://schemas.microsoft.com/office/drawing/2014/main" id="{0E6885E3-A0CD-6548-9892-D68C4E08F337}"/>
              </a:ext>
            </a:extLst>
          </p:cNvPr>
          <p:cNvPicPr>
            <a:picLocks noChangeAspect="1"/>
          </p:cNvPicPr>
          <p:nvPr userDrawn="1"/>
        </p:nvPicPr>
        <p:blipFill>
          <a:blip r:embed="rId3"/>
          <a:stretch>
            <a:fillRect/>
          </a:stretch>
        </p:blipFill>
        <p:spPr>
          <a:xfrm>
            <a:off x="5213687" y="2326134"/>
            <a:ext cx="1764626" cy="574840"/>
          </a:xfrm>
          <a:prstGeom prst="rect">
            <a:avLst/>
          </a:prstGeom>
        </p:spPr>
      </p:pic>
      <p:sp>
        <p:nvSpPr>
          <p:cNvPr id="7" name="Rectangle 6">
            <a:extLst>
              <a:ext uri="{FF2B5EF4-FFF2-40B4-BE49-F238E27FC236}">
                <a16:creationId xmlns:a16="http://schemas.microsoft.com/office/drawing/2014/main" id="{D2729BA6-D7D7-EE4F-980C-597349FE5CB0}"/>
              </a:ext>
            </a:extLst>
          </p:cNvPr>
          <p:cNvSpPr/>
          <p:nvPr userDrawn="1"/>
        </p:nvSpPr>
        <p:spPr>
          <a:xfrm rot="5400000">
            <a:off x="6031769" y="727171"/>
            <a:ext cx="128461" cy="12192000"/>
          </a:xfrm>
          <a:prstGeom prst="rect">
            <a:avLst/>
          </a:prstGeom>
          <a:solidFill>
            <a:srgbClr val="FF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200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reserve="1" userDrawn="1">
  <p:cSld name="1_Title and tex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529871" y="935201"/>
            <a:ext cx="11043600" cy="5880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rgbClr val="0071CE"/>
              </a:buClr>
              <a:buSzPts val="2900"/>
              <a:buFont typeface="Source Sans Pro SemiBold"/>
              <a:buNone/>
              <a:defRPr sz="3600" b="1" i="0">
                <a:solidFill>
                  <a:srgbClr val="0071CE"/>
                </a:solidFill>
                <a:latin typeface="Bogle" panose="020B0503020203060203" pitchFamily="34" charset="77"/>
                <a:ea typeface="Source Sans Pro SemiBold"/>
                <a:cs typeface="Bogle" panose="020B0503020203060203" pitchFamily="34" charset="77"/>
                <a:sym typeface="Source Sans Pro SemiBold"/>
              </a:defRPr>
            </a:lvl1pPr>
            <a:lvl2pPr lvl="1" algn="l" rtl="0">
              <a:lnSpc>
                <a:spcPct val="90000"/>
              </a:lnSpc>
              <a:spcBef>
                <a:spcPts val="0"/>
              </a:spcBef>
              <a:spcAft>
                <a:spcPts val="0"/>
              </a:spcAft>
              <a:buSzPts val="3000"/>
              <a:buNone/>
              <a:defRPr/>
            </a:lvl2pPr>
            <a:lvl3pPr lvl="2" algn="l" rtl="0">
              <a:lnSpc>
                <a:spcPct val="90000"/>
              </a:lnSpc>
              <a:spcBef>
                <a:spcPts val="0"/>
              </a:spcBef>
              <a:spcAft>
                <a:spcPts val="0"/>
              </a:spcAft>
              <a:buSzPts val="3000"/>
              <a:buNone/>
              <a:defRPr/>
            </a:lvl3pPr>
            <a:lvl4pPr lvl="3" algn="l" rtl="0">
              <a:lnSpc>
                <a:spcPct val="90000"/>
              </a:lnSpc>
              <a:spcBef>
                <a:spcPts val="0"/>
              </a:spcBef>
              <a:spcAft>
                <a:spcPts val="0"/>
              </a:spcAft>
              <a:buSzPts val="3000"/>
              <a:buNone/>
              <a:defRPr/>
            </a:lvl4pPr>
            <a:lvl5pPr lvl="4" algn="l" rtl="0">
              <a:lnSpc>
                <a:spcPct val="90000"/>
              </a:lnSpc>
              <a:spcBef>
                <a:spcPts val="0"/>
              </a:spcBef>
              <a:spcAft>
                <a:spcPts val="0"/>
              </a:spcAft>
              <a:buSzPts val="3000"/>
              <a:buNone/>
              <a:defRPr/>
            </a:lvl5pPr>
            <a:lvl6pPr lvl="5" algn="l" rtl="0">
              <a:lnSpc>
                <a:spcPct val="90000"/>
              </a:lnSpc>
              <a:spcBef>
                <a:spcPts val="0"/>
              </a:spcBef>
              <a:spcAft>
                <a:spcPts val="0"/>
              </a:spcAft>
              <a:buSzPts val="3000"/>
              <a:buNone/>
              <a:defRPr/>
            </a:lvl6pPr>
            <a:lvl7pPr lvl="6" algn="l" rtl="0">
              <a:lnSpc>
                <a:spcPct val="90000"/>
              </a:lnSpc>
              <a:spcBef>
                <a:spcPts val="0"/>
              </a:spcBef>
              <a:spcAft>
                <a:spcPts val="0"/>
              </a:spcAft>
              <a:buSzPts val="3000"/>
              <a:buNone/>
              <a:defRPr/>
            </a:lvl7pPr>
            <a:lvl8pPr lvl="7" algn="l" rtl="0">
              <a:lnSpc>
                <a:spcPct val="90000"/>
              </a:lnSpc>
              <a:spcBef>
                <a:spcPts val="0"/>
              </a:spcBef>
              <a:spcAft>
                <a:spcPts val="0"/>
              </a:spcAft>
              <a:buSzPts val="3000"/>
              <a:buNone/>
              <a:defRPr/>
            </a:lvl8pPr>
            <a:lvl9pPr lvl="8" algn="l" rtl="0">
              <a:lnSpc>
                <a:spcPct val="90000"/>
              </a:lnSpc>
              <a:spcBef>
                <a:spcPts val="0"/>
              </a:spcBef>
              <a:spcAft>
                <a:spcPts val="0"/>
              </a:spcAft>
              <a:buSzPts val="3000"/>
              <a:buNone/>
              <a:defRPr/>
            </a:lvl9pPr>
          </a:lstStyle>
          <a:p>
            <a:endParaRPr/>
          </a:p>
        </p:txBody>
      </p:sp>
      <p:pic>
        <p:nvPicPr>
          <p:cNvPr id="6" name="Picture 5" descr="Icon&#10;&#10;Description automatically generated">
            <a:extLst>
              <a:ext uri="{FF2B5EF4-FFF2-40B4-BE49-F238E27FC236}">
                <a16:creationId xmlns:a16="http://schemas.microsoft.com/office/drawing/2014/main" id="{F87BCC66-5CF9-3248-9F02-349BAE96E8C5}"/>
              </a:ext>
            </a:extLst>
          </p:cNvPr>
          <p:cNvPicPr>
            <a:picLocks noChangeAspect="1"/>
          </p:cNvPicPr>
          <p:nvPr userDrawn="1"/>
        </p:nvPicPr>
        <p:blipFill>
          <a:blip r:embed="rId2"/>
          <a:stretch>
            <a:fillRect/>
          </a:stretch>
        </p:blipFill>
        <p:spPr>
          <a:xfrm>
            <a:off x="316992" y="319088"/>
            <a:ext cx="268351" cy="305183"/>
          </a:xfrm>
          <a:prstGeom prst="rect">
            <a:avLst/>
          </a:prstGeom>
        </p:spPr>
      </p:pic>
      <p:pic>
        <p:nvPicPr>
          <p:cNvPr id="8" name="Google Shape;104;p26">
            <a:extLst>
              <a:ext uri="{FF2B5EF4-FFF2-40B4-BE49-F238E27FC236}">
                <a16:creationId xmlns:a16="http://schemas.microsoft.com/office/drawing/2014/main" id="{2FA4CCD3-2D07-DF4A-B1E8-431F7F0A7B65}"/>
              </a:ext>
            </a:extLst>
          </p:cNvPr>
          <p:cNvPicPr preferRelativeResize="0"/>
          <p:nvPr userDrawn="1"/>
        </p:nvPicPr>
        <p:blipFill>
          <a:blip r:embed="rId3"/>
          <a:srcRect/>
          <a:stretch/>
        </p:blipFill>
        <p:spPr>
          <a:xfrm>
            <a:off x="369600" y="6419601"/>
            <a:ext cx="937200" cy="118118"/>
          </a:xfrm>
          <a:prstGeom prst="rect">
            <a:avLst/>
          </a:prstGeom>
          <a:noFill/>
          <a:ln>
            <a:noFill/>
          </a:ln>
        </p:spPr>
      </p:pic>
      <p:sp>
        <p:nvSpPr>
          <p:cNvPr id="7" name="Rectangle 6">
            <a:extLst>
              <a:ext uri="{FF2B5EF4-FFF2-40B4-BE49-F238E27FC236}">
                <a16:creationId xmlns:a16="http://schemas.microsoft.com/office/drawing/2014/main" id="{1E023F96-7A97-1D47-B0BE-430BC8570CA6}"/>
              </a:ext>
            </a:extLst>
          </p:cNvPr>
          <p:cNvSpPr/>
          <p:nvPr userDrawn="1"/>
        </p:nvSpPr>
        <p:spPr>
          <a:xfrm rot="5400000">
            <a:off x="6031769" y="727171"/>
            <a:ext cx="128461" cy="12192000"/>
          </a:xfrm>
          <a:prstGeom prst="rect">
            <a:avLst/>
          </a:prstGeom>
          <a:solidFill>
            <a:srgbClr val="FF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p2">
            <a:extLst>
              <a:ext uri="{FF2B5EF4-FFF2-40B4-BE49-F238E27FC236}">
                <a16:creationId xmlns:a16="http://schemas.microsoft.com/office/drawing/2014/main" id="{7768BEE4-1AE3-9F4C-8389-79F600A13BD9}"/>
              </a:ext>
            </a:extLst>
          </p:cNvPr>
          <p:cNvSpPr txBox="1">
            <a:spLocks noGrp="1"/>
          </p:cNvSpPr>
          <p:nvPr>
            <p:ph type="body" idx="1"/>
          </p:nvPr>
        </p:nvSpPr>
        <p:spPr>
          <a:xfrm>
            <a:off x="228093" y="1535901"/>
            <a:ext cx="11048800" cy="4653600"/>
          </a:xfrm>
          <a:prstGeom prst="rect">
            <a:avLst/>
          </a:prstGeom>
          <a:noFill/>
          <a:ln>
            <a:noFill/>
          </a:ln>
        </p:spPr>
        <p:txBody>
          <a:bodyPr spcFirstLastPara="1" wrap="square" lIns="45725" tIns="45725" rIns="45725" bIns="45725" anchor="t" anchorCtr="0">
            <a:noAutofit/>
          </a:bodyPr>
          <a:lstStyle>
            <a:lvl1pPr marL="245527" lvl="0" indent="0" algn="l" rtl="0">
              <a:lnSpc>
                <a:spcPct val="90000"/>
              </a:lnSpc>
              <a:spcBef>
                <a:spcPts val="933"/>
              </a:spcBef>
              <a:spcAft>
                <a:spcPts val="0"/>
              </a:spcAft>
              <a:buClr>
                <a:srgbClr val="595959"/>
              </a:buClr>
              <a:buSzPts val="700"/>
              <a:buNone/>
              <a:defRPr>
                <a:solidFill>
                  <a:srgbClr val="0071DD"/>
                </a:solidFill>
              </a:defRPr>
            </a:lvl1pPr>
            <a:lvl2pPr marL="1219170" lvl="1" indent="-364058" algn="l" rtl="0">
              <a:lnSpc>
                <a:spcPct val="90000"/>
              </a:lnSpc>
              <a:spcBef>
                <a:spcPts val="933"/>
              </a:spcBef>
              <a:spcAft>
                <a:spcPts val="0"/>
              </a:spcAft>
              <a:buClr>
                <a:srgbClr val="595959"/>
              </a:buClr>
              <a:buSzPts val="700"/>
              <a:buChar char="•"/>
              <a:defRPr/>
            </a:lvl2pPr>
            <a:lvl3pPr marL="1828754" lvl="2" indent="-364058" algn="l" rtl="0">
              <a:lnSpc>
                <a:spcPct val="90000"/>
              </a:lnSpc>
              <a:spcBef>
                <a:spcPts val="933"/>
              </a:spcBef>
              <a:spcAft>
                <a:spcPts val="0"/>
              </a:spcAft>
              <a:buClr>
                <a:srgbClr val="595959"/>
              </a:buClr>
              <a:buSzPts val="700"/>
              <a:buChar char="•"/>
              <a:defRPr/>
            </a:lvl3pPr>
            <a:lvl4pPr marL="2438339" lvl="3" indent="-364058" algn="l" rtl="0">
              <a:lnSpc>
                <a:spcPct val="90000"/>
              </a:lnSpc>
              <a:spcBef>
                <a:spcPts val="933"/>
              </a:spcBef>
              <a:spcAft>
                <a:spcPts val="0"/>
              </a:spcAft>
              <a:buClr>
                <a:srgbClr val="595959"/>
              </a:buClr>
              <a:buSzPts val="700"/>
              <a:buChar char="•"/>
              <a:defRPr/>
            </a:lvl4pPr>
            <a:lvl5pPr marL="3047924" lvl="4" indent="-364058" algn="l" rtl="0">
              <a:lnSpc>
                <a:spcPct val="90000"/>
              </a:lnSpc>
              <a:spcBef>
                <a:spcPts val="933"/>
              </a:spcBef>
              <a:spcAft>
                <a:spcPts val="0"/>
              </a:spcAft>
              <a:buClr>
                <a:srgbClr val="595959"/>
              </a:buClr>
              <a:buSzPts val="700"/>
              <a:buChar char="•"/>
              <a:defRPr/>
            </a:lvl5pPr>
            <a:lvl6pPr marL="3657509" lvl="5" indent="-364058" algn="l" rtl="0">
              <a:lnSpc>
                <a:spcPct val="90000"/>
              </a:lnSpc>
              <a:spcBef>
                <a:spcPts val="933"/>
              </a:spcBef>
              <a:spcAft>
                <a:spcPts val="0"/>
              </a:spcAft>
              <a:buClr>
                <a:srgbClr val="595959"/>
              </a:buClr>
              <a:buSzPts val="700"/>
              <a:buChar char="•"/>
              <a:defRPr/>
            </a:lvl6pPr>
            <a:lvl7pPr marL="4267093" lvl="6" indent="-364058" algn="l" rtl="0">
              <a:lnSpc>
                <a:spcPct val="90000"/>
              </a:lnSpc>
              <a:spcBef>
                <a:spcPts val="933"/>
              </a:spcBef>
              <a:spcAft>
                <a:spcPts val="0"/>
              </a:spcAft>
              <a:buClr>
                <a:srgbClr val="595959"/>
              </a:buClr>
              <a:buSzPts val="700"/>
              <a:buChar char="•"/>
              <a:defRPr/>
            </a:lvl7pPr>
            <a:lvl8pPr marL="4876678" lvl="7" indent="-364058" algn="l" rtl="0">
              <a:lnSpc>
                <a:spcPct val="90000"/>
              </a:lnSpc>
              <a:spcBef>
                <a:spcPts val="933"/>
              </a:spcBef>
              <a:spcAft>
                <a:spcPts val="0"/>
              </a:spcAft>
              <a:buClr>
                <a:srgbClr val="595959"/>
              </a:buClr>
              <a:buSzPts val="700"/>
              <a:buChar char="•"/>
              <a:defRPr/>
            </a:lvl8pPr>
            <a:lvl9pPr marL="5486263" lvl="8" indent="-364058" algn="l" rtl="0">
              <a:lnSpc>
                <a:spcPct val="90000"/>
              </a:lnSpc>
              <a:spcBef>
                <a:spcPts val="933"/>
              </a:spcBef>
              <a:spcAft>
                <a:spcPts val="0"/>
              </a:spcAft>
              <a:buClr>
                <a:srgbClr val="595959"/>
              </a:buClr>
              <a:buSzPts val="700"/>
              <a:buChar char="•"/>
              <a:defRPr/>
            </a:lvl9pPr>
          </a:lstStyle>
          <a:p>
            <a:endParaRPr/>
          </a:p>
        </p:txBody>
      </p:sp>
      <p:sp>
        <p:nvSpPr>
          <p:cNvPr id="12" name="Slide Number Placeholder 5">
            <a:extLst>
              <a:ext uri="{FF2B5EF4-FFF2-40B4-BE49-F238E27FC236}">
                <a16:creationId xmlns:a16="http://schemas.microsoft.com/office/drawing/2014/main" id="{954C2AD6-BFAA-7343-AA6C-DD58BA71925D}"/>
              </a:ext>
            </a:extLst>
          </p:cNvPr>
          <p:cNvSpPr txBox="1">
            <a:spLocks/>
          </p:cNvSpPr>
          <p:nvPr userDrawn="1"/>
        </p:nvSpPr>
        <p:spPr>
          <a:xfrm>
            <a:off x="9283700" y="1714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7D3AD5-2147-AA4B-8E0B-A591C3AB01FB}" type="slidenum">
              <a:rPr lang="en-US" sz="1050" smtClean="0">
                <a:solidFill>
                  <a:srgbClr val="01559B"/>
                </a:solidFill>
              </a:rPr>
              <a:pPr/>
              <a:t>‹#›</a:t>
            </a:fld>
            <a:endParaRPr lang="en-US">
              <a:solidFill>
                <a:srgbClr val="01559B"/>
              </a:solidFill>
            </a:endParaRPr>
          </a:p>
        </p:txBody>
      </p:sp>
    </p:spTree>
    <p:extLst>
      <p:ext uri="{BB962C8B-B14F-4D97-AF65-F5344CB8AC3E}">
        <p14:creationId xmlns:p14="http://schemas.microsoft.com/office/powerpoint/2010/main" val="82809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reserve="1" userDrawn="1">
  <p:cSld name="1_Title and tex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529871" y="935201"/>
            <a:ext cx="11043600" cy="5880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rgbClr val="0071CE"/>
              </a:buClr>
              <a:buSzPts val="2900"/>
              <a:buFont typeface="Source Sans Pro SemiBold"/>
              <a:buNone/>
              <a:defRPr sz="3600" b="1" i="0">
                <a:solidFill>
                  <a:srgbClr val="0071CE"/>
                </a:solidFill>
                <a:latin typeface="Bogle" panose="020B0503020203060203" pitchFamily="34" charset="77"/>
                <a:ea typeface="Source Sans Pro SemiBold"/>
                <a:cs typeface="Bogle" panose="020B0503020203060203" pitchFamily="34" charset="77"/>
                <a:sym typeface="Source Sans Pro SemiBold"/>
              </a:defRPr>
            </a:lvl1pPr>
            <a:lvl2pPr lvl="1" algn="l" rtl="0">
              <a:lnSpc>
                <a:spcPct val="90000"/>
              </a:lnSpc>
              <a:spcBef>
                <a:spcPts val="0"/>
              </a:spcBef>
              <a:spcAft>
                <a:spcPts val="0"/>
              </a:spcAft>
              <a:buSzPts val="3000"/>
              <a:buNone/>
              <a:defRPr/>
            </a:lvl2pPr>
            <a:lvl3pPr lvl="2" algn="l" rtl="0">
              <a:lnSpc>
                <a:spcPct val="90000"/>
              </a:lnSpc>
              <a:spcBef>
                <a:spcPts val="0"/>
              </a:spcBef>
              <a:spcAft>
                <a:spcPts val="0"/>
              </a:spcAft>
              <a:buSzPts val="3000"/>
              <a:buNone/>
              <a:defRPr/>
            </a:lvl3pPr>
            <a:lvl4pPr lvl="3" algn="l" rtl="0">
              <a:lnSpc>
                <a:spcPct val="90000"/>
              </a:lnSpc>
              <a:spcBef>
                <a:spcPts val="0"/>
              </a:spcBef>
              <a:spcAft>
                <a:spcPts val="0"/>
              </a:spcAft>
              <a:buSzPts val="3000"/>
              <a:buNone/>
              <a:defRPr/>
            </a:lvl4pPr>
            <a:lvl5pPr lvl="4" algn="l" rtl="0">
              <a:lnSpc>
                <a:spcPct val="90000"/>
              </a:lnSpc>
              <a:spcBef>
                <a:spcPts val="0"/>
              </a:spcBef>
              <a:spcAft>
                <a:spcPts val="0"/>
              </a:spcAft>
              <a:buSzPts val="3000"/>
              <a:buNone/>
              <a:defRPr/>
            </a:lvl5pPr>
            <a:lvl6pPr lvl="5" algn="l" rtl="0">
              <a:lnSpc>
                <a:spcPct val="90000"/>
              </a:lnSpc>
              <a:spcBef>
                <a:spcPts val="0"/>
              </a:spcBef>
              <a:spcAft>
                <a:spcPts val="0"/>
              </a:spcAft>
              <a:buSzPts val="3000"/>
              <a:buNone/>
              <a:defRPr/>
            </a:lvl6pPr>
            <a:lvl7pPr lvl="6" algn="l" rtl="0">
              <a:lnSpc>
                <a:spcPct val="90000"/>
              </a:lnSpc>
              <a:spcBef>
                <a:spcPts val="0"/>
              </a:spcBef>
              <a:spcAft>
                <a:spcPts val="0"/>
              </a:spcAft>
              <a:buSzPts val="3000"/>
              <a:buNone/>
              <a:defRPr/>
            </a:lvl7pPr>
            <a:lvl8pPr lvl="7" algn="l" rtl="0">
              <a:lnSpc>
                <a:spcPct val="90000"/>
              </a:lnSpc>
              <a:spcBef>
                <a:spcPts val="0"/>
              </a:spcBef>
              <a:spcAft>
                <a:spcPts val="0"/>
              </a:spcAft>
              <a:buSzPts val="3000"/>
              <a:buNone/>
              <a:defRPr/>
            </a:lvl8pPr>
            <a:lvl9pPr lvl="8" algn="l" rtl="0">
              <a:lnSpc>
                <a:spcPct val="90000"/>
              </a:lnSpc>
              <a:spcBef>
                <a:spcPts val="0"/>
              </a:spcBef>
              <a:spcAft>
                <a:spcPts val="0"/>
              </a:spcAft>
              <a:buSzPts val="3000"/>
              <a:buNone/>
              <a:defRPr/>
            </a:lvl9pPr>
          </a:lstStyle>
          <a:p>
            <a:endParaRPr/>
          </a:p>
        </p:txBody>
      </p:sp>
      <p:pic>
        <p:nvPicPr>
          <p:cNvPr id="6" name="Picture 5" descr="Icon&#10;&#10;Description automatically generated">
            <a:extLst>
              <a:ext uri="{FF2B5EF4-FFF2-40B4-BE49-F238E27FC236}">
                <a16:creationId xmlns:a16="http://schemas.microsoft.com/office/drawing/2014/main" id="{F87BCC66-5CF9-3248-9F02-349BAE96E8C5}"/>
              </a:ext>
            </a:extLst>
          </p:cNvPr>
          <p:cNvPicPr>
            <a:picLocks noChangeAspect="1"/>
          </p:cNvPicPr>
          <p:nvPr userDrawn="1"/>
        </p:nvPicPr>
        <p:blipFill>
          <a:blip r:embed="rId2"/>
          <a:stretch>
            <a:fillRect/>
          </a:stretch>
        </p:blipFill>
        <p:spPr>
          <a:xfrm>
            <a:off x="316992" y="319088"/>
            <a:ext cx="268351" cy="305183"/>
          </a:xfrm>
          <a:prstGeom prst="rect">
            <a:avLst/>
          </a:prstGeom>
        </p:spPr>
      </p:pic>
      <p:pic>
        <p:nvPicPr>
          <p:cNvPr id="8" name="Google Shape;104;p26">
            <a:extLst>
              <a:ext uri="{FF2B5EF4-FFF2-40B4-BE49-F238E27FC236}">
                <a16:creationId xmlns:a16="http://schemas.microsoft.com/office/drawing/2014/main" id="{2FA4CCD3-2D07-DF4A-B1E8-431F7F0A7B65}"/>
              </a:ext>
            </a:extLst>
          </p:cNvPr>
          <p:cNvPicPr preferRelativeResize="0"/>
          <p:nvPr userDrawn="1"/>
        </p:nvPicPr>
        <p:blipFill>
          <a:blip r:embed="rId3"/>
          <a:srcRect/>
          <a:stretch/>
        </p:blipFill>
        <p:spPr>
          <a:xfrm>
            <a:off x="369600" y="6419601"/>
            <a:ext cx="937200" cy="118118"/>
          </a:xfrm>
          <a:prstGeom prst="rect">
            <a:avLst/>
          </a:prstGeom>
          <a:noFill/>
          <a:ln>
            <a:noFill/>
          </a:ln>
        </p:spPr>
      </p:pic>
      <p:sp>
        <p:nvSpPr>
          <p:cNvPr id="7" name="Rectangle 6">
            <a:extLst>
              <a:ext uri="{FF2B5EF4-FFF2-40B4-BE49-F238E27FC236}">
                <a16:creationId xmlns:a16="http://schemas.microsoft.com/office/drawing/2014/main" id="{1E023F96-7A97-1D47-B0BE-430BC8570CA6}"/>
              </a:ext>
            </a:extLst>
          </p:cNvPr>
          <p:cNvSpPr/>
          <p:nvPr userDrawn="1"/>
        </p:nvSpPr>
        <p:spPr>
          <a:xfrm rot="5400000">
            <a:off x="6031769" y="727171"/>
            <a:ext cx="128461" cy="12192000"/>
          </a:xfrm>
          <a:prstGeom prst="rect">
            <a:avLst/>
          </a:prstGeom>
          <a:solidFill>
            <a:srgbClr val="007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p2">
            <a:extLst>
              <a:ext uri="{FF2B5EF4-FFF2-40B4-BE49-F238E27FC236}">
                <a16:creationId xmlns:a16="http://schemas.microsoft.com/office/drawing/2014/main" id="{6C2832BA-5FD1-6F40-B676-870919AC3E26}"/>
              </a:ext>
            </a:extLst>
          </p:cNvPr>
          <p:cNvSpPr txBox="1">
            <a:spLocks noGrp="1"/>
          </p:cNvSpPr>
          <p:nvPr>
            <p:ph type="body" idx="1"/>
          </p:nvPr>
        </p:nvSpPr>
        <p:spPr>
          <a:xfrm>
            <a:off x="228093" y="1535901"/>
            <a:ext cx="11048800" cy="4653600"/>
          </a:xfrm>
          <a:prstGeom prst="rect">
            <a:avLst/>
          </a:prstGeom>
          <a:noFill/>
          <a:ln>
            <a:noFill/>
          </a:ln>
        </p:spPr>
        <p:txBody>
          <a:bodyPr spcFirstLastPara="1" wrap="square" lIns="45725" tIns="45725" rIns="45725" bIns="45725" anchor="t" anchorCtr="0">
            <a:noAutofit/>
          </a:bodyPr>
          <a:lstStyle>
            <a:lvl1pPr marL="245527" lvl="0" indent="0" algn="l" rtl="0">
              <a:lnSpc>
                <a:spcPct val="90000"/>
              </a:lnSpc>
              <a:spcBef>
                <a:spcPts val="933"/>
              </a:spcBef>
              <a:spcAft>
                <a:spcPts val="0"/>
              </a:spcAft>
              <a:buClr>
                <a:srgbClr val="595959"/>
              </a:buClr>
              <a:buSzPts val="700"/>
              <a:buNone/>
              <a:defRPr>
                <a:solidFill>
                  <a:srgbClr val="0071DD"/>
                </a:solidFill>
              </a:defRPr>
            </a:lvl1pPr>
            <a:lvl2pPr marL="1219170" lvl="1" indent="-364058" algn="l" rtl="0">
              <a:lnSpc>
                <a:spcPct val="90000"/>
              </a:lnSpc>
              <a:spcBef>
                <a:spcPts val="933"/>
              </a:spcBef>
              <a:spcAft>
                <a:spcPts val="0"/>
              </a:spcAft>
              <a:buClr>
                <a:srgbClr val="595959"/>
              </a:buClr>
              <a:buSzPts val="700"/>
              <a:buChar char="•"/>
              <a:defRPr/>
            </a:lvl2pPr>
            <a:lvl3pPr marL="1828754" lvl="2" indent="-364058" algn="l" rtl="0">
              <a:lnSpc>
                <a:spcPct val="90000"/>
              </a:lnSpc>
              <a:spcBef>
                <a:spcPts val="933"/>
              </a:spcBef>
              <a:spcAft>
                <a:spcPts val="0"/>
              </a:spcAft>
              <a:buClr>
                <a:srgbClr val="595959"/>
              </a:buClr>
              <a:buSzPts val="700"/>
              <a:buChar char="•"/>
              <a:defRPr/>
            </a:lvl3pPr>
            <a:lvl4pPr marL="2438339" lvl="3" indent="-364058" algn="l" rtl="0">
              <a:lnSpc>
                <a:spcPct val="90000"/>
              </a:lnSpc>
              <a:spcBef>
                <a:spcPts val="933"/>
              </a:spcBef>
              <a:spcAft>
                <a:spcPts val="0"/>
              </a:spcAft>
              <a:buClr>
                <a:srgbClr val="595959"/>
              </a:buClr>
              <a:buSzPts val="700"/>
              <a:buChar char="•"/>
              <a:defRPr/>
            </a:lvl4pPr>
            <a:lvl5pPr marL="3047924" lvl="4" indent="-364058" algn="l" rtl="0">
              <a:lnSpc>
                <a:spcPct val="90000"/>
              </a:lnSpc>
              <a:spcBef>
                <a:spcPts val="933"/>
              </a:spcBef>
              <a:spcAft>
                <a:spcPts val="0"/>
              </a:spcAft>
              <a:buClr>
                <a:srgbClr val="595959"/>
              </a:buClr>
              <a:buSzPts val="700"/>
              <a:buChar char="•"/>
              <a:defRPr/>
            </a:lvl5pPr>
            <a:lvl6pPr marL="3657509" lvl="5" indent="-364058" algn="l" rtl="0">
              <a:lnSpc>
                <a:spcPct val="90000"/>
              </a:lnSpc>
              <a:spcBef>
                <a:spcPts val="933"/>
              </a:spcBef>
              <a:spcAft>
                <a:spcPts val="0"/>
              </a:spcAft>
              <a:buClr>
                <a:srgbClr val="595959"/>
              </a:buClr>
              <a:buSzPts val="700"/>
              <a:buChar char="•"/>
              <a:defRPr/>
            </a:lvl6pPr>
            <a:lvl7pPr marL="4267093" lvl="6" indent="-364058" algn="l" rtl="0">
              <a:lnSpc>
                <a:spcPct val="90000"/>
              </a:lnSpc>
              <a:spcBef>
                <a:spcPts val="933"/>
              </a:spcBef>
              <a:spcAft>
                <a:spcPts val="0"/>
              </a:spcAft>
              <a:buClr>
                <a:srgbClr val="595959"/>
              </a:buClr>
              <a:buSzPts val="700"/>
              <a:buChar char="•"/>
              <a:defRPr/>
            </a:lvl7pPr>
            <a:lvl8pPr marL="4876678" lvl="7" indent="-364058" algn="l" rtl="0">
              <a:lnSpc>
                <a:spcPct val="90000"/>
              </a:lnSpc>
              <a:spcBef>
                <a:spcPts val="933"/>
              </a:spcBef>
              <a:spcAft>
                <a:spcPts val="0"/>
              </a:spcAft>
              <a:buClr>
                <a:srgbClr val="595959"/>
              </a:buClr>
              <a:buSzPts val="700"/>
              <a:buChar char="•"/>
              <a:defRPr/>
            </a:lvl8pPr>
            <a:lvl9pPr marL="5486263" lvl="8" indent="-364058" algn="l" rtl="0">
              <a:lnSpc>
                <a:spcPct val="90000"/>
              </a:lnSpc>
              <a:spcBef>
                <a:spcPts val="933"/>
              </a:spcBef>
              <a:spcAft>
                <a:spcPts val="0"/>
              </a:spcAft>
              <a:buClr>
                <a:srgbClr val="595959"/>
              </a:buClr>
              <a:buSzPts val="700"/>
              <a:buChar char="•"/>
              <a:defRPr/>
            </a:lvl9pPr>
          </a:lstStyle>
          <a:p>
            <a:endParaRPr/>
          </a:p>
        </p:txBody>
      </p:sp>
      <p:sp>
        <p:nvSpPr>
          <p:cNvPr id="12" name="Slide Number Placeholder 5">
            <a:extLst>
              <a:ext uri="{FF2B5EF4-FFF2-40B4-BE49-F238E27FC236}">
                <a16:creationId xmlns:a16="http://schemas.microsoft.com/office/drawing/2014/main" id="{FF441D8E-42E0-884B-803B-1B1346B6FD94}"/>
              </a:ext>
            </a:extLst>
          </p:cNvPr>
          <p:cNvSpPr txBox="1">
            <a:spLocks/>
          </p:cNvSpPr>
          <p:nvPr userDrawn="1"/>
        </p:nvSpPr>
        <p:spPr>
          <a:xfrm>
            <a:off x="9283700" y="1714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7D3AD5-2147-AA4B-8E0B-A591C3AB01FB}" type="slidenum">
              <a:rPr lang="en-US" sz="1050" smtClean="0">
                <a:solidFill>
                  <a:srgbClr val="01559B"/>
                </a:solidFill>
              </a:rPr>
              <a:pPr/>
              <a:t>‹#›</a:t>
            </a:fld>
            <a:endParaRPr lang="en-US">
              <a:solidFill>
                <a:srgbClr val="01559B"/>
              </a:solidFill>
            </a:endParaRPr>
          </a:p>
        </p:txBody>
      </p:sp>
    </p:spTree>
    <p:extLst>
      <p:ext uri="{BB962C8B-B14F-4D97-AF65-F5344CB8AC3E}">
        <p14:creationId xmlns:p14="http://schemas.microsoft.com/office/powerpoint/2010/main" val="3758069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0071D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AC07-C5E3-4548-92FE-282A475407CC}"/>
              </a:ext>
            </a:extLst>
          </p:cNvPr>
          <p:cNvSpPr>
            <a:spLocks noGrp="1"/>
          </p:cNvSpPr>
          <p:nvPr>
            <p:ph type="ctrTitle"/>
          </p:nvPr>
        </p:nvSpPr>
        <p:spPr>
          <a:xfrm>
            <a:off x="1524000" y="2993948"/>
            <a:ext cx="9144000" cy="870104"/>
          </a:xfrm>
        </p:spPr>
        <p:txBody>
          <a:bodyPr anchor="b">
            <a:normAutofit/>
          </a:bodyPr>
          <a:lstStyle>
            <a:lvl1pPr algn="ctr">
              <a:defRPr sz="36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2ED8E67-7418-3045-BBD5-C1B22F0C2442}"/>
              </a:ext>
            </a:extLst>
          </p:cNvPr>
          <p:cNvSpPr>
            <a:spLocks noGrp="1"/>
          </p:cNvSpPr>
          <p:nvPr>
            <p:ph type="subTitle" idx="1"/>
          </p:nvPr>
        </p:nvSpPr>
        <p:spPr>
          <a:xfrm>
            <a:off x="1121664" y="768838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7330655-8A10-9D4E-8014-81841A42674C}"/>
              </a:ext>
            </a:extLst>
          </p:cNvPr>
          <p:cNvSpPr>
            <a:spLocks noGrp="1"/>
          </p:cNvSpPr>
          <p:nvPr>
            <p:ph type="ftr" sz="quarter" idx="11"/>
          </p:nvPr>
        </p:nvSpPr>
        <p:spPr>
          <a:xfrm>
            <a:off x="4038600" y="8049577"/>
            <a:ext cx="4114800" cy="365125"/>
          </a:xfrm>
          <a:prstGeom prst="rect">
            <a:avLst/>
          </a:prstGeom>
        </p:spPr>
        <p:txBody>
          <a:bodyPr/>
          <a:lstStyle>
            <a:lvl1pPr>
              <a:defRPr>
                <a:solidFill>
                  <a:srgbClr val="FFFFFF"/>
                </a:solidFill>
              </a:defRPr>
            </a:lvl1pPr>
          </a:lstStyle>
          <a:p>
            <a:endParaRPr lang="en-US"/>
          </a:p>
        </p:txBody>
      </p:sp>
      <p:sp>
        <p:nvSpPr>
          <p:cNvPr id="6" name="Slide Number Placeholder 5">
            <a:extLst>
              <a:ext uri="{FF2B5EF4-FFF2-40B4-BE49-F238E27FC236}">
                <a16:creationId xmlns:a16="http://schemas.microsoft.com/office/drawing/2014/main" id="{A921343E-1019-614A-A610-FF1099219AC2}"/>
              </a:ext>
            </a:extLst>
          </p:cNvPr>
          <p:cNvSpPr>
            <a:spLocks noGrp="1"/>
          </p:cNvSpPr>
          <p:nvPr>
            <p:ph type="sldNum" sz="quarter" idx="12"/>
          </p:nvPr>
        </p:nvSpPr>
        <p:spPr>
          <a:xfrm>
            <a:off x="9140952" y="8185150"/>
            <a:ext cx="2743200" cy="365125"/>
          </a:xfrm>
        </p:spPr>
        <p:txBody>
          <a:bodyPr/>
          <a:lstStyle>
            <a:lvl1pPr>
              <a:defRPr>
                <a:solidFill>
                  <a:schemeClr val="bg1"/>
                </a:solidFill>
              </a:defRPr>
            </a:lvl1pPr>
          </a:lstStyle>
          <a:p>
            <a:fld id="{7D7D3AD5-2147-AA4B-8E0B-A591C3AB01FB}" type="slidenum">
              <a:rPr lang="en-US" smtClean="0"/>
              <a:pPr/>
              <a:t>‹#›</a:t>
            </a:fld>
            <a:endParaRPr lang="en-US"/>
          </a:p>
        </p:txBody>
      </p:sp>
      <p:sp>
        <p:nvSpPr>
          <p:cNvPr id="7" name="Rectangle 6">
            <a:extLst>
              <a:ext uri="{FF2B5EF4-FFF2-40B4-BE49-F238E27FC236}">
                <a16:creationId xmlns:a16="http://schemas.microsoft.com/office/drawing/2014/main" id="{D2729BA6-D7D7-EE4F-980C-597349FE5CB0}"/>
              </a:ext>
            </a:extLst>
          </p:cNvPr>
          <p:cNvSpPr/>
          <p:nvPr userDrawn="1"/>
        </p:nvSpPr>
        <p:spPr>
          <a:xfrm rot="5400000">
            <a:off x="6031769" y="727171"/>
            <a:ext cx="128461" cy="12192000"/>
          </a:xfrm>
          <a:prstGeom prst="rect">
            <a:avLst/>
          </a:prstGeom>
          <a:solidFill>
            <a:srgbClr val="FF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a:extLst>
              <a:ext uri="{FF2B5EF4-FFF2-40B4-BE49-F238E27FC236}">
                <a16:creationId xmlns:a16="http://schemas.microsoft.com/office/drawing/2014/main" id="{6599840E-DCE3-5D48-87BA-9A76DD5EF8CC}"/>
              </a:ext>
            </a:extLst>
          </p:cNvPr>
          <p:cNvSpPr txBox="1">
            <a:spLocks/>
          </p:cNvSpPr>
          <p:nvPr userDrawn="1"/>
        </p:nvSpPr>
        <p:spPr>
          <a:xfrm>
            <a:off x="9283700" y="1714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7D3AD5-2147-AA4B-8E0B-A591C3AB01FB}" type="slidenum">
              <a:rPr lang="en-US" sz="1050" smtClean="0">
                <a:solidFill>
                  <a:srgbClr val="01559B"/>
                </a:solidFill>
              </a:rPr>
              <a:pPr/>
              <a:t>‹#›</a:t>
            </a:fld>
            <a:endParaRPr lang="en-US">
              <a:solidFill>
                <a:srgbClr val="01559B"/>
              </a:solidFill>
            </a:endParaRPr>
          </a:p>
        </p:txBody>
      </p:sp>
      <p:pic>
        <p:nvPicPr>
          <p:cNvPr id="12" name="Google Shape;104;p26">
            <a:extLst>
              <a:ext uri="{FF2B5EF4-FFF2-40B4-BE49-F238E27FC236}">
                <a16:creationId xmlns:a16="http://schemas.microsoft.com/office/drawing/2014/main" id="{5CCC7A50-D9EE-E84B-A1B6-7CFD382636DF}"/>
              </a:ext>
            </a:extLst>
          </p:cNvPr>
          <p:cNvPicPr preferRelativeResize="0"/>
          <p:nvPr userDrawn="1"/>
        </p:nvPicPr>
        <p:blipFill rotWithShape="1">
          <a:blip r:embed="rId2">
            <a:alphaModFix/>
          </a:blip>
          <a:srcRect/>
          <a:stretch/>
        </p:blipFill>
        <p:spPr>
          <a:xfrm>
            <a:off x="369600" y="6418408"/>
            <a:ext cx="937200" cy="120504"/>
          </a:xfrm>
          <a:prstGeom prst="rect">
            <a:avLst/>
          </a:prstGeom>
          <a:noFill/>
          <a:ln>
            <a:noFill/>
          </a:ln>
        </p:spPr>
      </p:pic>
      <p:pic>
        <p:nvPicPr>
          <p:cNvPr id="13" name="Picture 12" descr="Icon&#10;&#10;Description automatically generated">
            <a:extLst>
              <a:ext uri="{FF2B5EF4-FFF2-40B4-BE49-F238E27FC236}">
                <a16:creationId xmlns:a16="http://schemas.microsoft.com/office/drawing/2014/main" id="{D6945E86-47A5-544F-9C36-552AE332A0A7}"/>
              </a:ext>
            </a:extLst>
          </p:cNvPr>
          <p:cNvPicPr>
            <a:picLocks noChangeAspect="1"/>
          </p:cNvPicPr>
          <p:nvPr userDrawn="1"/>
        </p:nvPicPr>
        <p:blipFill>
          <a:blip r:embed="rId3"/>
          <a:stretch>
            <a:fillRect/>
          </a:stretch>
        </p:blipFill>
        <p:spPr>
          <a:xfrm>
            <a:off x="316992" y="319088"/>
            <a:ext cx="268351" cy="305183"/>
          </a:xfrm>
          <a:prstGeom prst="rect">
            <a:avLst/>
          </a:prstGeom>
        </p:spPr>
      </p:pic>
    </p:spTree>
    <p:extLst>
      <p:ext uri="{BB962C8B-B14F-4D97-AF65-F5344CB8AC3E}">
        <p14:creationId xmlns:p14="http://schemas.microsoft.com/office/powerpoint/2010/main" val="267050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D602-E314-A946-9574-9E4B113AC2CA}"/>
              </a:ext>
            </a:extLst>
          </p:cNvPr>
          <p:cNvSpPr>
            <a:spLocks noGrp="1"/>
          </p:cNvSpPr>
          <p:nvPr>
            <p:ph type="title" hasCustomPrompt="1"/>
          </p:nvPr>
        </p:nvSpPr>
        <p:spPr>
          <a:xfrm>
            <a:off x="419102" y="1943099"/>
            <a:ext cx="10928348" cy="1447801"/>
          </a:xfrm>
        </p:spPr>
        <p:txBody>
          <a:bodyPr lIns="0" tIns="0" rIns="0" bIns="0" anchor="t">
            <a:noAutofit/>
          </a:bodyPr>
          <a:lstStyle>
            <a:lvl1pPr>
              <a:defRPr sz="13800" b="1" i="0">
                <a:solidFill>
                  <a:schemeClr val="bg1"/>
                </a:solidFill>
                <a:latin typeface="Arial Black" panose="020B0604020202020204" pitchFamily="34" charset="0"/>
                <a:ea typeface="Arial Black" panose="020B0604020202020204" pitchFamily="34" charset="0"/>
                <a:cs typeface="Arial Black" panose="020B0604020202020204" pitchFamily="34" charset="0"/>
              </a:defRPr>
            </a:lvl1pPr>
          </a:lstStyle>
          <a:p>
            <a:r>
              <a:rPr lang="en-US"/>
              <a:t>##</a:t>
            </a:r>
          </a:p>
        </p:txBody>
      </p:sp>
      <p:sp>
        <p:nvSpPr>
          <p:cNvPr id="3" name="Text Placeholder 2">
            <a:extLst>
              <a:ext uri="{FF2B5EF4-FFF2-40B4-BE49-F238E27FC236}">
                <a16:creationId xmlns:a16="http://schemas.microsoft.com/office/drawing/2014/main" id="{CA3FD5B7-22A8-C34C-A750-33FFC8D2C346}"/>
              </a:ext>
            </a:extLst>
          </p:cNvPr>
          <p:cNvSpPr>
            <a:spLocks noGrp="1"/>
          </p:cNvSpPr>
          <p:nvPr>
            <p:ph type="body" idx="1" hasCustomPrompt="1"/>
          </p:nvPr>
        </p:nvSpPr>
        <p:spPr>
          <a:xfrm>
            <a:off x="419102" y="3476791"/>
            <a:ext cx="10928348" cy="1500187"/>
          </a:xfrm>
        </p:spPr>
        <p:txBody>
          <a:bodyPr lIns="0" tIns="0" rIns="0" bIns="0">
            <a:normAutofit/>
          </a:bodyPr>
          <a:lstStyle>
            <a:lvl1pPr marL="0" indent="0">
              <a:buNone/>
              <a:defRPr sz="4800" b="1" i="0">
                <a:solidFill>
                  <a:schemeClr val="bg1"/>
                </a:solidFill>
                <a:latin typeface="Arial Black" panose="020B0604020202020204" pitchFamily="34" charset="0"/>
                <a:ea typeface="Arial Black" panose="020B0604020202020204" pitchFamily="34" charset="0"/>
                <a:cs typeface="Arial Black"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TITLE</a:t>
            </a:r>
          </a:p>
        </p:txBody>
      </p:sp>
      <p:pic>
        <p:nvPicPr>
          <p:cNvPr id="9" name="Google Shape;61;p15">
            <a:extLst>
              <a:ext uri="{FF2B5EF4-FFF2-40B4-BE49-F238E27FC236}">
                <a16:creationId xmlns:a16="http://schemas.microsoft.com/office/drawing/2014/main" id="{C212A1C8-6E15-A045-977E-093E502A3A6D}"/>
              </a:ext>
            </a:extLst>
          </p:cNvPr>
          <p:cNvPicPr preferRelativeResize="0">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1604056" y="6367040"/>
            <a:ext cx="365760" cy="365760"/>
          </a:xfrm>
          <a:prstGeom prst="rect">
            <a:avLst/>
          </a:prstGeom>
          <a:noFill/>
          <a:ln>
            <a:noFill/>
          </a:ln>
        </p:spPr>
      </p:pic>
      <p:sp>
        <p:nvSpPr>
          <p:cNvPr id="10" name="Slide Number Placeholder 5">
            <a:extLst>
              <a:ext uri="{FF2B5EF4-FFF2-40B4-BE49-F238E27FC236}">
                <a16:creationId xmlns:a16="http://schemas.microsoft.com/office/drawing/2014/main" id="{FEEEEEC9-5554-964E-A3DA-B9C1880B7DA8}"/>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sp>
        <p:nvSpPr>
          <p:cNvPr id="11" name="Google Shape;135;p29">
            <a:extLst>
              <a:ext uri="{FF2B5EF4-FFF2-40B4-BE49-F238E27FC236}">
                <a16:creationId xmlns:a16="http://schemas.microsoft.com/office/drawing/2014/main" id="{CD79FA05-7672-6E46-B67A-81C2718A4187}"/>
              </a:ext>
            </a:extLst>
          </p:cNvPr>
          <p:cNvSpPr txBox="1"/>
          <p:nvPr/>
        </p:nvSpPr>
        <p:spPr>
          <a:xfrm>
            <a:off x="-1" y="7487930"/>
            <a:ext cx="12192001" cy="502596"/>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500"/>
              <a:buFont typeface="Arial"/>
              <a:buNone/>
            </a:pPr>
            <a:r>
              <a:rPr lang="en" sz="1200" b="0" i="0" u="none" strike="noStrike" cap="none">
                <a:solidFill>
                  <a:schemeClr val="tx1"/>
                </a:solidFill>
                <a:latin typeface="Arial" panose="020B0604020202020204" pitchFamily="34" charset="0"/>
                <a:ea typeface="Helvetica Neue Light" panose="02000403000000020004" pitchFamily="2" charset="0"/>
                <a:cs typeface="Helvetica Neue" panose="02000503000000020004" pitchFamily="2" charset="0"/>
                <a:sym typeface="Helvetica Neue"/>
              </a:rPr>
              <a:t>When numbering sections, numerals should have at least two places. E.g., “01” rather than simply “1"</a:t>
            </a:r>
            <a:endParaRPr sz="1200" b="0" i="0" u="none" strike="noStrike" cap="none">
              <a:solidFill>
                <a:schemeClr val="tx1"/>
              </a:solidFill>
              <a:latin typeface="Arial" panose="020B0604020202020204" pitchFamily="34" charset="0"/>
              <a:ea typeface="Helvetica Neue Light" panose="02000403000000020004" pitchFamily="2" charset="0"/>
              <a:cs typeface="Helvetica Neue" panose="02000503000000020004" pitchFamily="2" charset="0"/>
              <a:sym typeface="Helvetica Neue"/>
            </a:endParaRPr>
          </a:p>
        </p:txBody>
      </p:sp>
      <p:pic>
        <p:nvPicPr>
          <p:cNvPr id="13" name="Google Shape;131;p29">
            <a:extLst>
              <a:ext uri="{FF2B5EF4-FFF2-40B4-BE49-F238E27FC236}">
                <a16:creationId xmlns:a16="http://schemas.microsoft.com/office/drawing/2014/main" id="{7FF81CC7-7497-9841-A13A-CF899AF3CFE0}"/>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14" name="Rectangle 13">
            <a:extLst>
              <a:ext uri="{FF2B5EF4-FFF2-40B4-BE49-F238E27FC236}">
                <a16:creationId xmlns:a16="http://schemas.microsoft.com/office/drawing/2014/main" id="{1BB13C3F-268A-4D43-8FA1-BD1F4B70C6C7}"/>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rgbClr val="FFFFFF"/>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effectLst/>
              <a:latin typeface="+mn-lt"/>
            </a:endParaRPr>
          </a:p>
          <a:p>
            <a:br>
              <a:rPr lang="en-US">
                <a:latin typeface="+mn-lt"/>
              </a:rPr>
            </a:br>
            <a:endParaRPr lang="en-US">
              <a:latin typeface="+mn-lt"/>
            </a:endParaRPr>
          </a:p>
        </p:txBody>
      </p:sp>
    </p:spTree>
    <p:extLst>
      <p:ext uri="{BB962C8B-B14F-4D97-AF65-F5344CB8AC3E}">
        <p14:creationId xmlns:p14="http://schemas.microsoft.com/office/powerpoint/2010/main" val="383706396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51D4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AC07-C5E3-4548-92FE-282A475407CC}"/>
              </a:ext>
            </a:extLst>
          </p:cNvPr>
          <p:cNvSpPr>
            <a:spLocks noGrp="1"/>
          </p:cNvSpPr>
          <p:nvPr>
            <p:ph type="ctrTitle"/>
          </p:nvPr>
        </p:nvSpPr>
        <p:spPr>
          <a:xfrm>
            <a:off x="1524000" y="2993948"/>
            <a:ext cx="9144000" cy="870104"/>
          </a:xfrm>
        </p:spPr>
        <p:txBody>
          <a:bodyPr anchor="b">
            <a:normAutofit/>
          </a:bodyPr>
          <a:lstStyle>
            <a:lvl1pPr algn="ctr">
              <a:defRPr sz="36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2ED8E67-7418-3045-BBD5-C1B22F0C2442}"/>
              </a:ext>
            </a:extLst>
          </p:cNvPr>
          <p:cNvSpPr>
            <a:spLocks noGrp="1"/>
          </p:cNvSpPr>
          <p:nvPr>
            <p:ph type="subTitle" idx="1"/>
          </p:nvPr>
        </p:nvSpPr>
        <p:spPr>
          <a:xfrm>
            <a:off x="1121664" y="768838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7330655-8A10-9D4E-8014-81841A42674C}"/>
              </a:ext>
            </a:extLst>
          </p:cNvPr>
          <p:cNvSpPr>
            <a:spLocks noGrp="1"/>
          </p:cNvSpPr>
          <p:nvPr>
            <p:ph type="ftr" sz="quarter" idx="11"/>
          </p:nvPr>
        </p:nvSpPr>
        <p:spPr>
          <a:xfrm>
            <a:off x="4038600" y="8049577"/>
            <a:ext cx="4114800" cy="365125"/>
          </a:xfrm>
          <a:prstGeom prst="rect">
            <a:avLst/>
          </a:prstGeom>
        </p:spPr>
        <p:txBody>
          <a:bodyPr/>
          <a:lstStyle>
            <a:lvl1pPr>
              <a:defRPr>
                <a:solidFill>
                  <a:srgbClr val="FFFFFF"/>
                </a:solidFill>
              </a:defRPr>
            </a:lvl1pPr>
          </a:lstStyle>
          <a:p>
            <a:endParaRPr lang="en-US"/>
          </a:p>
        </p:txBody>
      </p:sp>
      <p:sp>
        <p:nvSpPr>
          <p:cNvPr id="6" name="Slide Number Placeholder 5">
            <a:extLst>
              <a:ext uri="{FF2B5EF4-FFF2-40B4-BE49-F238E27FC236}">
                <a16:creationId xmlns:a16="http://schemas.microsoft.com/office/drawing/2014/main" id="{A921343E-1019-614A-A610-FF1099219AC2}"/>
              </a:ext>
            </a:extLst>
          </p:cNvPr>
          <p:cNvSpPr>
            <a:spLocks noGrp="1"/>
          </p:cNvSpPr>
          <p:nvPr>
            <p:ph type="sldNum" sz="quarter" idx="12"/>
          </p:nvPr>
        </p:nvSpPr>
        <p:spPr>
          <a:xfrm>
            <a:off x="9140952" y="8185150"/>
            <a:ext cx="2743200" cy="365125"/>
          </a:xfrm>
        </p:spPr>
        <p:txBody>
          <a:bodyPr/>
          <a:lstStyle>
            <a:lvl1pPr>
              <a:defRPr>
                <a:solidFill>
                  <a:schemeClr val="bg1"/>
                </a:solidFill>
              </a:defRPr>
            </a:lvl1pPr>
          </a:lstStyle>
          <a:p>
            <a:fld id="{7D7D3AD5-2147-AA4B-8E0B-A591C3AB01FB}" type="slidenum">
              <a:rPr lang="en-US" smtClean="0"/>
              <a:pPr/>
              <a:t>‹#›</a:t>
            </a:fld>
            <a:endParaRPr lang="en-US"/>
          </a:p>
        </p:txBody>
      </p:sp>
      <p:sp>
        <p:nvSpPr>
          <p:cNvPr id="7" name="Rectangle 6">
            <a:extLst>
              <a:ext uri="{FF2B5EF4-FFF2-40B4-BE49-F238E27FC236}">
                <a16:creationId xmlns:a16="http://schemas.microsoft.com/office/drawing/2014/main" id="{D2729BA6-D7D7-EE4F-980C-597349FE5CB0}"/>
              </a:ext>
            </a:extLst>
          </p:cNvPr>
          <p:cNvSpPr/>
          <p:nvPr userDrawn="1"/>
        </p:nvSpPr>
        <p:spPr>
          <a:xfrm rot="5400000">
            <a:off x="6031769" y="727171"/>
            <a:ext cx="128461" cy="12192000"/>
          </a:xfrm>
          <a:prstGeom prst="rect">
            <a:avLst/>
          </a:prstGeom>
          <a:solidFill>
            <a:srgbClr val="007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9469EC40-FB6A-4849-9C42-132F9BED05CF}"/>
              </a:ext>
            </a:extLst>
          </p:cNvPr>
          <p:cNvSpPr txBox="1">
            <a:spLocks/>
          </p:cNvSpPr>
          <p:nvPr userDrawn="1"/>
        </p:nvSpPr>
        <p:spPr>
          <a:xfrm>
            <a:off x="9283700" y="1714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7D3AD5-2147-AA4B-8E0B-A591C3AB01FB}" type="slidenum">
              <a:rPr lang="en-US" sz="1050" smtClean="0">
                <a:solidFill>
                  <a:srgbClr val="01559B"/>
                </a:solidFill>
              </a:rPr>
              <a:pPr/>
              <a:t>‹#›</a:t>
            </a:fld>
            <a:endParaRPr lang="en-US">
              <a:solidFill>
                <a:srgbClr val="01559B"/>
              </a:solidFill>
            </a:endParaRPr>
          </a:p>
        </p:txBody>
      </p:sp>
      <p:pic>
        <p:nvPicPr>
          <p:cNvPr id="12" name="Google Shape;104;p26">
            <a:extLst>
              <a:ext uri="{FF2B5EF4-FFF2-40B4-BE49-F238E27FC236}">
                <a16:creationId xmlns:a16="http://schemas.microsoft.com/office/drawing/2014/main" id="{9B4196FD-ADB2-D74E-BC80-F9D031C196B6}"/>
              </a:ext>
            </a:extLst>
          </p:cNvPr>
          <p:cNvPicPr preferRelativeResize="0"/>
          <p:nvPr userDrawn="1"/>
        </p:nvPicPr>
        <p:blipFill rotWithShape="1">
          <a:blip r:embed="rId2">
            <a:alphaModFix/>
          </a:blip>
          <a:srcRect/>
          <a:stretch/>
        </p:blipFill>
        <p:spPr>
          <a:xfrm>
            <a:off x="369600" y="6418408"/>
            <a:ext cx="937200" cy="120504"/>
          </a:xfrm>
          <a:prstGeom prst="rect">
            <a:avLst/>
          </a:prstGeom>
          <a:noFill/>
          <a:ln>
            <a:noFill/>
          </a:ln>
        </p:spPr>
      </p:pic>
      <p:pic>
        <p:nvPicPr>
          <p:cNvPr id="13" name="Picture 12" descr="Icon&#10;&#10;Description automatically generated">
            <a:extLst>
              <a:ext uri="{FF2B5EF4-FFF2-40B4-BE49-F238E27FC236}">
                <a16:creationId xmlns:a16="http://schemas.microsoft.com/office/drawing/2014/main" id="{AB9F510C-A524-5044-ACB7-BFDE031C994D}"/>
              </a:ext>
            </a:extLst>
          </p:cNvPr>
          <p:cNvPicPr>
            <a:picLocks noChangeAspect="1"/>
          </p:cNvPicPr>
          <p:nvPr userDrawn="1"/>
        </p:nvPicPr>
        <p:blipFill>
          <a:blip r:embed="rId3"/>
          <a:stretch>
            <a:fillRect/>
          </a:stretch>
        </p:blipFill>
        <p:spPr>
          <a:xfrm>
            <a:off x="316992" y="319088"/>
            <a:ext cx="268351" cy="305183"/>
          </a:xfrm>
          <a:prstGeom prst="rect">
            <a:avLst/>
          </a:prstGeom>
        </p:spPr>
      </p:pic>
    </p:spTree>
    <p:extLst>
      <p:ext uri="{BB962C8B-B14F-4D97-AF65-F5344CB8AC3E}">
        <p14:creationId xmlns:p14="http://schemas.microsoft.com/office/powerpoint/2010/main" val="4145795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rgbClr val="051D4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AC07-C5E3-4548-92FE-282A475407CC}"/>
              </a:ext>
            </a:extLst>
          </p:cNvPr>
          <p:cNvSpPr>
            <a:spLocks noGrp="1"/>
          </p:cNvSpPr>
          <p:nvPr>
            <p:ph type="ctrTitle"/>
          </p:nvPr>
        </p:nvSpPr>
        <p:spPr>
          <a:xfrm>
            <a:off x="1524000" y="2993948"/>
            <a:ext cx="9144000" cy="870104"/>
          </a:xfrm>
        </p:spPr>
        <p:txBody>
          <a:bodyPr anchor="b">
            <a:normAutofit/>
          </a:bodyPr>
          <a:lstStyle>
            <a:lvl1pPr algn="ctr">
              <a:defRPr sz="36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2ED8E67-7418-3045-BBD5-C1B22F0C2442}"/>
              </a:ext>
            </a:extLst>
          </p:cNvPr>
          <p:cNvSpPr>
            <a:spLocks noGrp="1"/>
          </p:cNvSpPr>
          <p:nvPr>
            <p:ph type="subTitle" idx="1"/>
          </p:nvPr>
        </p:nvSpPr>
        <p:spPr>
          <a:xfrm>
            <a:off x="1121664" y="768838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7330655-8A10-9D4E-8014-81841A42674C}"/>
              </a:ext>
            </a:extLst>
          </p:cNvPr>
          <p:cNvSpPr>
            <a:spLocks noGrp="1"/>
          </p:cNvSpPr>
          <p:nvPr>
            <p:ph type="ftr" sz="quarter" idx="11"/>
          </p:nvPr>
        </p:nvSpPr>
        <p:spPr>
          <a:xfrm>
            <a:off x="4038600" y="8049577"/>
            <a:ext cx="4114800" cy="365125"/>
          </a:xfrm>
          <a:prstGeom prst="rect">
            <a:avLst/>
          </a:prstGeom>
        </p:spPr>
        <p:txBody>
          <a:bodyPr/>
          <a:lstStyle>
            <a:lvl1pPr>
              <a:defRPr>
                <a:solidFill>
                  <a:srgbClr val="FFFFFF"/>
                </a:solidFill>
              </a:defRPr>
            </a:lvl1pPr>
          </a:lstStyle>
          <a:p>
            <a:endParaRPr lang="en-US"/>
          </a:p>
        </p:txBody>
      </p:sp>
      <p:sp>
        <p:nvSpPr>
          <p:cNvPr id="6" name="Slide Number Placeholder 5">
            <a:extLst>
              <a:ext uri="{FF2B5EF4-FFF2-40B4-BE49-F238E27FC236}">
                <a16:creationId xmlns:a16="http://schemas.microsoft.com/office/drawing/2014/main" id="{A921343E-1019-614A-A610-FF1099219AC2}"/>
              </a:ext>
            </a:extLst>
          </p:cNvPr>
          <p:cNvSpPr>
            <a:spLocks noGrp="1"/>
          </p:cNvSpPr>
          <p:nvPr>
            <p:ph type="sldNum" sz="quarter" idx="12"/>
          </p:nvPr>
        </p:nvSpPr>
        <p:spPr>
          <a:xfrm>
            <a:off x="9140952" y="8185150"/>
            <a:ext cx="2743200" cy="365125"/>
          </a:xfrm>
        </p:spPr>
        <p:txBody>
          <a:bodyPr/>
          <a:lstStyle>
            <a:lvl1pPr>
              <a:defRPr>
                <a:solidFill>
                  <a:schemeClr val="bg1"/>
                </a:solidFill>
              </a:defRPr>
            </a:lvl1pPr>
          </a:lstStyle>
          <a:p>
            <a:fld id="{7D7D3AD5-2147-AA4B-8E0B-A591C3AB01FB}" type="slidenum">
              <a:rPr lang="en-US" smtClean="0"/>
              <a:pPr/>
              <a:t>‹#›</a:t>
            </a:fld>
            <a:endParaRPr lang="en-US"/>
          </a:p>
        </p:txBody>
      </p:sp>
      <p:sp>
        <p:nvSpPr>
          <p:cNvPr id="8" name="Slide Number Placeholder 5">
            <a:extLst>
              <a:ext uri="{FF2B5EF4-FFF2-40B4-BE49-F238E27FC236}">
                <a16:creationId xmlns:a16="http://schemas.microsoft.com/office/drawing/2014/main" id="{C4B87C0A-B4A1-9C4C-9CF4-E465E130E050}"/>
              </a:ext>
            </a:extLst>
          </p:cNvPr>
          <p:cNvSpPr txBox="1">
            <a:spLocks/>
          </p:cNvSpPr>
          <p:nvPr userDrawn="1"/>
        </p:nvSpPr>
        <p:spPr>
          <a:xfrm>
            <a:off x="9283700" y="1714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7D3AD5-2147-AA4B-8E0B-A591C3AB01FB}" type="slidenum">
              <a:rPr lang="en-US" sz="1050" smtClean="0">
                <a:solidFill>
                  <a:srgbClr val="01559B"/>
                </a:solidFill>
              </a:rPr>
              <a:pPr/>
              <a:t>‹#›</a:t>
            </a:fld>
            <a:endParaRPr lang="en-US">
              <a:solidFill>
                <a:srgbClr val="01559B"/>
              </a:solidFill>
            </a:endParaRPr>
          </a:p>
        </p:txBody>
      </p:sp>
      <p:pic>
        <p:nvPicPr>
          <p:cNvPr id="10" name="Google Shape;104;p26">
            <a:extLst>
              <a:ext uri="{FF2B5EF4-FFF2-40B4-BE49-F238E27FC236}">
                <a16:creationId xmlns:a16="http://schemas.microsoft.com/office/drawing/2014/main" id="{6F9D0687-4F6B-9747-B9CC-CFECF7C6AFE1}"/>
              </a:ext>
            </a:extLst>
          </p:cNvPr>
          <p:cNvPicPr preferRelativeResize="0"/>
          <p:nvPr userDrawn="1"/>
        </p:nvPicPr>
        <p:blipFill rotWithShape="1">
          <a:blip r:embed="rId2">
            <a:alphaModFix/>
          </a:blip>
          <a:srcRect/>
          <a:stretch/>
        </p:blipFill>
        <p:spPr>
          <a:xfrm>
            <a:off x="369600" y="6418408"/>
            <a:ext cx="937200" cy="120504"/>
          </a:xfrm>
          <a:prstGeom prst="rect">
            <a:avLst/>
          </a:prstGeom>
          <a:noFill/>
          <a:ln>
            <a:noFill/>
          </a:ln>
        </p:spPr>
      </p:pic>
      <p:pic>
        <p:nvPicPr>
          <p:cNvPr id="12" name="Picture 11" descr="Icon&#10;&#10;Description automatically generated">
            <a:extLst>
              <a:ext uri="{FF2B5EF4-FFF2-40B4-BE49-F238E27FC236}">
                <a16:creationId xmlns:a16="http://schemas.microsoft.com/office/drawing/2014/main" id="{37114874-F629-4C43-8383-1EE3C6C091CB}"/>
              </a:ext>
            </a:extLst>
          </p:cNvPr>
          <p:cNvPicPr>
            <a:picLocks noChangeAspect="1"/>
          </p:cNvPicPr>
          <p:nvPr userDrawn="1"/>
        </p:nvPicPr>
        <p:blipFill>
          <a:blip r:embed="rId3"/>
          <a:stretch>
            <a:fillRect/>
          </a:stretch>
        </p:blipFill>
        <p:spPr>
          <a:xfrm>
            <a:off x="316992" y="319088"/>
            <a:ext cx="268351" cy="305183"/>
          </a:xfrm>
          <a:prstGeom prst="rect">
            <a:avLst/>
          </a:prstGeom>
        </p:spPr>
      </p:pic>
    </p:spTree>
    <p:extLst>
      <p:ext uri="{BB962C8B-B14F-4D97-AF65-F5344CB8AC3E}">
        <p14:creationId xmlns:p14="http://schemas.microsoft.com/office/powerpoint/2010/main" val="4198910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051D42"/>
        </a:solidFill>
        <a:effectLst/>
      </p:bgPr>
    </p:bg>
    <p:spTree>
      <p:nvGrpSpPr>
        <p:cNvPr id="1" name=""/>
        <p:cNvGrpSpPr/>
        <p:nvPr/>
      </p:nvGrpSpPr>
      <p:grpSpPr>
        <a:xfrm>
          <a:off x="0" y="0"/>
          <a:ext cx="0" cy="0"/>
          <a:chOff x="0" y="0"/>
          <a:chExt cx="0" cy="0"/>
        </a:xfrm>
      </p:grpSpPr>
      <p:pic>
        <p:nvPicPr>
          <p:cNvPr id="10" name="Picture 9" descr="Icon&#10;&#10;Description automatically generated">
            <a:extLst>
              <a:ext uri="{FF2B5EF4-FFF2-40B4-BE49-F238E27FC236}">
                <a16:creationId xmlns:a16="http://schemas.microsoft.com/office/drawing/2014/main" id="{AAA3C501-406C-EF46-978D-B047B2368539}"/>
              </a:ext>
            </a:extLst>
          </p:cNvPr>
          <p:cNvPicPr>
            <a:picLocks noChangeAspect="1"/>
          </p:cNvPicPr>
          <p:nvPr userDrawn="1"/>
        </p:nvPicPr>
        <p:blipFill>
          <a:blip r:embed="rId2"/>
          <a:stretch>
            <a:fillRect/>
          </a:stretch>
        </p:blipFill>
        <p:spPr>
          <a:xfrm>
            <a:off x="2467594" y="-165531"/>
            <a:ext cx="7256808" cy="8116873"/>
          </a:xfrm>
          <a:prstGeom prst="rect">
            <a:avLst/>
          </a:prstGeom>
        </p:spPr>
      </p:pic>
      <p:sp>
        <p:nvSpPr>
          <p:cNvPr id="2" name="Title 1">
            <a:extLst>
              <a:ext uri="{FF2B5EF4-FFF2-40B4-BE49-F238E27FC236}">
                <a16:creationId xmlns:a16="http://schemas.microsoft.com/office/drawing/2014/main" id="{71D6AC07-C5E3-4548-92FE-282A475407CC}"/>
              </a:ext>
            </a:extLst>
          </p:cNvPr>
          <p:cNvSpPr>
            <a:spLocks noGrp="1"/>
          </p:cNvSpPr>
          <p:nvPr>
            <p:ph type="ctrTitle"/>
          </p:nvPr>
        </p:nvSpPr>
        <p:spPr>
          <a:xfrm>
            <a:off x="1524000" y="3293758"/>
            <a:ext cx="9144000" cy="870104"/>
          </a:xfrm>
        </p:spPr>
        <p:txBody>
          <a:bodyPr anchor="b">
            <a:normAutofit/>
          </a:bodyPr>
          <a:lstStyle>
            <a:lvl1pPr algn="ctr">
              <a:defRPr sz="36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2ED8E67-7418-3045-BBD5-C1B22F0C2442}"/>
              </a:ext>
            </a:extLst>
          </p:cNvPr>
          <p:cNvSpPr>
            <a:spLocks noGrp="1"/>
          </p:cNvSpPr>
          <p:nvPr>
            <p:ph type="subTitle" idx="1"/>
          </p:nvPr>
        </p:nvSpPr>
        <p:spPr>
          <a:xfrm>
            <a:off x="1121664" y="768838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7330655-8A10-9D4E-8014-81841A42674C}"/>
              </a:ext>
            </a:extLst>
          </p:cNvPr>
          <p:cNvSpPr>
            <a:spLocks noGrp="1"/>
          </p:cNvSpPr>
          <p:nvPr>
            <p:ph type="ftr" sz="quarter" idx="11"/>
          </p:nvPr>
        </p:nvSpPr>
        <p:spPr>
          <a:xfrm>
            <a:off x="4038600" y="8049577"/>
            <a:ext cx="4114800" cy="365125"/>
          </a:xfrm>
          <a:prstGeom prst="rect">
            <a:avLst/>
          </a:prstGeom>
        </p:spPr>
        <p:txBody>
          <a:bodyPr/>
          <a:lstStyle>
            <a:lvl1pPr>
              <a:defRPr>
                <a:solidFill>
                  <a:srgbClr val="FFFFFF"/>
                </a:solidFill>
              </a:defRPr>
            </a:lvl1pPr>
          </a:lstStyle>
          <a:p>
            <a:endParaRPr lang="en-US"/>
          </a:p>
        </p:txBody>
      </p:sp>
      <p:sp>
        <p:nvSpPr>
          <p:cNvPr id="6" name="Slide Number Placeholder 5">
            <a:extLst>
              <a:ext uri="{FF2B5EF4-FFF2-40B4-BE49-F238E27FC236}">
                <a16:creationId xmlns:a16="http://schemas.microsoft.com/office/drawing/2014/main" id="{A921343E-1019-614A-A610-FF1099219AC2}"/>
              </a:ext>
            </a:extLst>
          </p:cNvPr>
          <p:cNvSpPr>
            <a:spLocks noGrp="1"/>
          </p:cNvSpPr>
          <p:nvPr>
            <p:ph type="sldNum" sz="quarter" idx="12"/>
          </p:nvPr>
        </p:nvSpPr>
        <p:spPr>
          <a:xfrm>
            <a:off x="9140952" y="8185150"/>
            <a:ext cx="2743200" cy="365125"/>
          </a:xfrm>
        </p:spPr>
        <p:txBody>
          <a:bodyPr/>
          <a:lstStyle>
            <a:lvl1pPr>
              <a:defRPr>
                <a:solidFill>
                  <a:schemeClr val="bg1"/>
                </a:solidFill>
              </a:defRPr>
            </a:lvl1pPr>
          </a:lstStyle>
          <a:p>
            <a:fld id="{7D7D3AD5-2147-AA4B-8E0B-A591C3AB01FB}" type="slidenum">
              <a:rPr lang="en-US" smtClean="0"/>
              <a:pPr/>
              <a:t>‹#›</a:t>
            </a:fld>
            <a:endParaRPr lang="en-US"/>
          </a:p>
        </p:txBody>
      </p:sp>
      <p:pic>
        <p:nvPicPr>
          <p:cNvPr id="11" name="Google Shape;104;p26">
            <a:extLst>
              <a:ext uri="{FF2B5EF4-FFF2-40B4-BE49-F238E27FC236}">
                <a16:creationId xmlns:a16="http://schemas.microsoft.com/office/drawing/2014/main" id="{49A9F617-E0CB-0F42-98DB-9F5CCD2E7E1A}"/>
              </a:ext>
            </a:extLst>
          </p:cNvPr>
          <p:cNvPicPr preferRelativeResize="0"/>
          <p:nvPr userDrawn="1"/>
        </p:nvPicPr>
        <p:blipFill rotWithShape="1">
          <a:blip r:embed="rId3">
            <a:alphaModFix/>
          </a:blip>
          <a:srcRect/>
          <a:stretch/>
        </p:blipFill>
        <p:spPr>
          <a:xfrm>
            <a:off x="10793251" y="6398645"/>
            <a:ext cx="1090901" cy="140267"/>
          </a:xfrm>
          <a:prstGeom prst="rect">
            <a:avLst/>
          </a:prstGeom>
          <a:noFill/>
          <a:ln>
            <a:noFill/>
          </a:ln>
        </p:spPr>
      </p:pic>
      <p:sp>
        <p:nvSpPr>
          <p:cNvPr id="12" name="Slide Number Placeholder 5">
            <a:extLst>
              <a:ext uri="{FF2B5EF4-FFF2-40B4-BE49-F238E27FC236}">
                <a16:creationId xmlns:a16="http://schemas.microsoft.com/office/drawing/2014/main" id="{AC5C762A-6ACC-4549-87A6-1F0ED9217970}"/>
              </a:ext>
            </a:extLst>
          </p:cNvPr>
          <p:cNvSpPr txBox="1">
            <a:spLocks/>
          </p:cNvSpPr>
          <p:nvPr userDrawn="1"/>
        </p:nvSpPr>
        <p:spPr>
          <a:xfrm>
            <a:off x="9283700" y="1714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7D3AD5-2147-AA4B-8E0B-A591C3AB01FB}" type="slidenum">
              <a:rPr lang="en-US" sz="1050" smtClean="0">
                <a:solidFill>
                  <a:srgbClr val="01559B"/>
                </a:solidFill>
              </a:rPr>
              <a:pPr/>
              <a:t>‹#›</a:t>
            </a:fld>
            <a:endParaRPr lang="en-US">
              <a:solidFill>
                <a:srgbClr val="01559B"/>
              </a:solidFill>
            </a:endParaRPr>
          </a:p>
        </p:txBody>
      </p:sp>
      <p:pic>
        <p:nvPicPr>
          <p:cNvPr id="13" name="Google Shape;104;p26">
            <a:extLst>
              <a:ext uri="{FF2B5EF4-FFF2-40B4-BE49-F238E27FC236}">
                <a16:creationId xmlns:a16="http://schemas.microsoft.com/office/drawing/2014/main" id="{5ACDC49C-7FC5-884D-9130-5FB659C09B94}"/>
              </a:ext>
            </a:extLst>
          </p:cNvPr>
          <p:cNvPicPr preferRelativeResize="0"/>
          <p:nvPr userDrawn="1"/>
        </p:nvPicPr>
        <p:blipFill rotWithShape="1">
          <a:blip r:embed="rId3">
            <a:alphaModFix/>
          </a:blip>
          <a:srcRect/>
          <a:stretch/>
        </p:blipFill>
        <p:spPr>
          <a:xfrm>
            <a:off x="369600" y="6418408"/>
            <a:ext cx="937200" cy="120504"/>
          </a:xfrm>
          <a:prstGeom prst="rect">
            <a:avLst/>
          </a:prstGeom>
          <a:noFill/>
          <a:ln>
            <a:noFill/>
          </a:ln>
        </p:spPr>
      </p:pic>
      <p:pic>
        <p:nvPicPr>
          <p:cNvPr id="14" name="Picture 13" descr="Icon&#10;&#10;Description automatically generated">
            <a:extLst>
              <a:ext uri="{FF2B5EF4-FFF2-40B4-BE49-F238E27FC236}">
                <a16:creationId xmlns:a16="http://schemas.microsoft.com/office/drawing/2014/main" id="{4B1C2731-394E-934D-BD4D-82A82409C69F}"/>
              </a:ext>
            </a:extLst>
          </p:cNvPr>
          <p:cNvPicPr>
            <a:picLocks noChangeAspect="1"/>
          </p:cNvPicPr>
          <p:nvPr userDrawn="1"/>
        </p:nvPicPr>
        <p:blipFill>
          <a:blip r:embed="rId4"/>
          <a:stretch>
            <a:fillRect/>
          </a:stretch>
        </p:blipFill>
        <p:spPr>
          <a:xfrm>
            <a:off x="316992" y="319088"/>
            <a:ext cx="268351" cy="305183"/>
          </a:xfrm>
          <a:prstGeom prst="rect">
            <a:avLst/>
          </a:prstGeom>
        </p:spPr>
      </p:pic>
    </p:spTree>
    <p:extLst>
      <p:ext uri="{BB962C8B-B14F-4D97-AF65-F5344CB8AC3E}">
        <p14:creationId xmlns:p14="http://schemas.microsoft.com/office/powerpoint/2010/main" val="1619252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Slide">
    <p:bg>
      <p:bgPr>
        <a:solidFill>
          <a:srgbClr val="0071D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AC07-C5E3-4548-92FE-282A475407CC}"/>
              </a:ext>
            </a:extLst>
          </p:cNvPr>
          <p:cNvSpPr>
            <a:spLocks noGrp="1"/>
          </p:cNvSpPr>
          <p:nvPr>
            <p:ph type="ctrTitle"/>
          </p:nvPr>
        </p:nvSpPr>
        <p:spPr>
          <a:xfrm>
            <a:off x="1524000" y="3029311"/>
            <a:ext cx="9144000" cy="870104"/>
          </a:xfrm>
        </p:spPr>
        <p:txBody>
          <a:bodyPr anchor="b">
            <a:normAutofit/>
          </a:bodyPr>
          <a:lstStyle>
            <a:lvl1pPr algn="ctr">
              <a:defRPr sz="36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2ED8E67-7418-3045-BBD5-C1B22F0C2442}"/>
              </a:ext>
            </a:extLst>
          </p:cNvPr>
          <p:cNvSpPr>
            <a:spLocks noGrp="1"/>
          </p:cNvSpPr>
          <p:nvPr>
            <p:ph type="subTitle" idx="1"/>
          </p:nvPr>
        </p:nvSpPr>
        <p:spPr>
          <a:xfrm>
            <a:off x="1121664" y="768838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7330655-8A10-9D4E-8014-81841A42674C}"/>
              </a:ext>
            </a:extLst>
          </p:cNvPr>
          <p:cNvSpPr>
            <a:spLocks noGrp="1"/>
          </p:cNvSpPr>
          <p:nvPr>
            <p:ph type="ftr" sz="quarter" idx="11"/>
          </p:nvPr>
        </p:nvSpPr>
        <p:spPr>
          <a:xfrm>
            <a:off x="4038600" y="8049577"/>
            <a:ext cx="4114800" cy="365125"/>
          </a:xfrm>
        </p:spPr>
        <p:txBody>
          <a:bodyPr/>
          <a:lstStyle>
            <a:lvl1pPr>
              <a:defRPr>
                <a:solidFill>
                  <a:srgbClr val="FFFFFF"/>
                </a:solidFill>
              </a:defRPr>
            </a:lvl1pPr>
          </a:lstStyle>
          <a:p>
            <a:endParaRPr lang="en-US"/>
          </a:p>
        </p:txBody>
      </p:sp>
      <p:sp>
        <p:nvSpPr>
          <p:cNvPr id="6" name="Slide Number Placeholder 5">
            <a:extLst>
              <a:ext uri="{FF2B5EF4-FFF2-40B4-BE49-F238E27FC236}">
                <a16:creationId xmlns:a16="http://schemas.microsoft.com/office/drawing/2014/main" id="{A921343E-1019-614A-A610-FF1099219AC2}"/>
              </a:ext>
            </a:extLst>
          </p:cNvPr>
          <p:cNvSpPr>
            <a:spLocks noGrp="1"/>
          </p:cNvSpPr>
          <p:nvPr>
            <p:ph type="sldNum" sz="quarter" idx="12"/>
          </p:nvPr>
        </p:nvSpPr>
        <p:spPr>
          <a:xfrm>
            <a:off x="9140952" y="8185150"/>
            <a:ext cx="2743200" cy="365125"/>
          </a:xfrm>
        </p:spPr>
        <p:txBody>
          <a:bodyPr/>
          <a:lstStyle>
            <a:lvl1pPr>
              <a:defRPr>
                <a:solidFill>
                  <a:schemeClr val="bg1"/>
                </a:solidFill>
              </a:defRPr>
            </a:lvl1pPr>
          </a:lstStyle>
          <a:p>
            <a:fld id="{7D7D3AD5-2147-AA4B-8E0B-A591C3AB01FB}" type="slidenum">
              <a:rPr lang="en-US" smtClean="0"/>
              <a:pPr/>
              <a:t>‹#›</a:t>
            </a:fld>
            <a:endParaRPr lang="en-US"/>
          </a:p>
        </p:txBody>
      </p:sp>
      <p:pic>
        <p:nvPicPr>
          <p:cNvPr id="11" name="Google Shape;104;p26">
            <a:extLst>
              <a:ext uri="{FF2B5EF4-FFF2-40B4-BE49-F238E27FC236}">
                <a16:creationId xmlns:a16="http://schemas.microsoft.com/office/drawing/2014/main" id="{49A9F617-E0CB-0F42-98DB-9F5CCD2E7E1A}"/>
              </a:ext>
            </a:extLst>
          </p:cNvPr>
          <p:cNvPicPr preferRelativeResize="0"/>
          <p:nvPr userDrawn="1"/>
        </p:nvPicPr>
        <p:blipFill rotWithShape="1">
          <a:blip r:embed="rId2">
            <a:alphaModFix/>
          </a:blip>
          <a:srcRect/>
          <a:stretch/>
        </p:blipFill>
        <p:spPr>
          <a:xfrm>
            <a:off x="369600" y="6418408"/>
            <a:ext cx="937200" cy="120504"/>
          </a:xfrm>
          <a:prstGeom prst="rect">
            <a:avLst/>
          </a:prstGeom>
          <a:noFill/>
          <a:ln>
            <a:noFill/>
          </a:ln>
        </p:spPr>
      </p:pic>
      <p:pic>
        <p:nvPicPr>
          <p:cNvPr id="19" name="Picture 18" descr="A picture containing text, clipart&#10;&#10;Description automatically generated">
            <a:extLst>
              <a:ext uri="{FF2B5EF4-FFF2-40B4-BE49-F238E27FC236}">
                <a16:creationId xmlns:a16="http://schemas.microsoft.com/office/drawing/2014/main" id="{0E6885E3-A0CD-6548-9892-D68C4E08F337}"/>
              </a:ext>
            </a:extLst>
          </p:cNvPr>
          <p:cNvPicPr>
            <a:picLocks noChangeAspect="1"/>
          </p:cNvPicPr>
          <p:nvPr userDrawn="1"/>
        </p:nvPicPr>
        <p:blipFill>
          <a:blip r:embed="rId3"/>
          <a:stretch>
            <a:fillRect/>
          </a:stretch>
        </p:blipFill>
        <p:spPr>
          <a:xfrm>
            <a:off x="316992" y="191771"/>
            <a:ext cx="2336690" cy="761194"/>
          </a:xfrm>
          <a:prstGeom prst="rect">
            <a:avLst/>
          </a:prstGeom>
        </p:spPr>
      </p:pic>
      <p:sp>
        <p:nvSpPr>
          <p:cNvPr id="7" name="Rectangle 6">
            <a:extLst>
              <a:ext uri="{FF2B5EF4-FFF2-40B4-BE49-F238E27FC236}">
                <a16:creationId xmlns:a16="http://schemas.microsoft.com/office/drawing/2014/main" id="{D2729BA6-D7D7-EE4F-980C-597349FE5CB0}"/>
              </a:ext>
            </a:extLst>
          </p:cNvPr>
          <p:cNvSpPr/>
          <p:nvPr userDrawn="1"/>
        </p:nvSpPr>
        <p:spPr>
          <a:xfrm>
            <a:off x="0" y="0"/>
            <a:ext cx="114300" cy="6858000"/>
          </a:xfrm>
          <a:prstGeom prst="rect">
            <a:avLst/>
          </a:prstGeom>
          <a:solidFill>
            <a:srgbClr val="FF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610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Slide">
    <p:bg>
      <p:bgPr>
        <a:solidFill>
          <a:srgbClr val="0071D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AC07-C5E3-4548-92FE-282A475407CC}"/>
              </a:ext>
            </a:extLst>
          </p:cNvPr>
          <p:cNvSpPr>
            <a:spLocks noGrp="1"/>
          </p:cNvSpPr>
          <p:nvPr>
            <p:ph type="ctrTitle"/>
          </p:nvPr>
        </p:nvSpPr>
        <p:spPr>
          <a:xfrm>
            <a:off x="1524000" y="2993948"/>
            <a:ext cx="9144000" cy="870104"/>
          </a:xfrm>
        </p:spPr>
        <p:txBody>
          <a:bodyPr anchor="b">
            <a:normAutofit/>
          </a:bodyPr>
          <a:lstStyle>
            <a:lvl1pPr algn="ctr">
              <a:defRPr sz="36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E2ED8E67-7418-3045-BBD5-C1B22F0C2442}"/>
              </a:ext>
            </a:extLst>
          </p:cNvPr>
          <p:cNvSpPr>
            <a:spLocks noGrp="1"/>
          </p:cNvSpPr>
          <p:nvPr>
            <p:ph type="subTitle" idx="1"/>
          </p:nvPr>
        </p:nvSpPr>
        <p:spPr>
          <a:xfrm>
            <a:off x="1121664" y="768838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87330655-8A10-9D4E-8014-81841A42674C}"/>
              </a:ext>
            </a:extLst>
          </p:cNvPr>
          <p:cNvSpPr>
            <a:spLocks noGrp="1"/>
          </p:cNvSpPr>
          <p:nvPr>
            <p:ph type="ftr" sz="quarter" idx="11"/>
          </p:nvPr>
        </p:nvSpPr>
        <p:spPr>
          <a:xfrm>
            <a:off x="4038600" y="8049577"/>
            <a:ext cx="4114800" cy="365125"/>
          </a:xfrm>
        </p:spPr>
        <p:txBody>
          <a:bodyPr/>
          <a:lstStyle>
            <a:lvl1pPr>
              <a:defRPr>
                <a:solidFill>
                  <a:srgbClr val="FFFFFF"/>
                </a:solidFill>
              </a:defRPr>
            </a:lvl1pPr>
          </a:lstStyle>
          <a:p>
            <a:endParaRPr lang="en-US"/>
          </a:p>
        </p:txBody>
      </p:sp>
      <p:sp>
        <p:nvSpPr>
          <p:cNvPr id="6" name="Slide Number Placeholder 5">
            <a:extLst>
              <a:ext uri="{FF2B5EF4-FFF2-40B4-BE49-F238E27FC236}">
                <a16:creationId xmlns:a16="http://schemas.microsoft.com/office/drawing/2014/main" id="{A921343E-1019-614A-A610-FF1099219AC2}"/>
              </a:ext>
            </a:extLst>
          </p:cNvPr>
          <p:cNvSpPr>
            <a:spLocks noGrp="1"/>
          </p:cNvSpPr>
          <p:nvPr>
            <p:ph type="sldNum" sz="quarter" idx="12"/>
          </p:nvPr>
        </p:nvSpPr>
        <p:spPr>
          <a:xfrm>
            <a:off x="9140952" y="8185150"/>
            <a:ext cx="2743200" cy="365125"/>
          </a:xfrm>
        </p:spPr>
        <p:txBody>
          <a:bodyPr/>
          <a:lstStyle>
            <a:lvl1pPr>
              <a:defRPr>
                <a:solidFill>
                  <a:schemeClr val="bg1"/>
                </a:solidFill>
              </a:defRPr>
            </a:lvl1pPr>
          </a:lstStyle>
          <a:p>
            <a:fld id="{7D7D3AD5-2147-AA4B-8E0B-A591C3AB01FB}" type="slidenum">
              <a:rPr lang="en-US" smtClean="0"/>
              <a:pPr/>
              <a:t>‹#›</a:t>
            </a:fld>
            <a:endParaRPr lang="en-US"/>
          </a:p>
        </p:txBody>
      </p:sp>
      <p:sp>
        <p:nvSpPr>
          <p:cNvPr id="11" name="Slide Number Placeholder 5">
            <a:extLst>
              <a:ext uri="{FF2B5EF4-FFF2-40B4-BE49-F238E27FC236}">
                <a16:creationId xmlns:a16="http://schemas.microsoft.com/office/drawing/2014/main" id="{6599840E-DCE3-5D48-87BA-9A76DD5EF8CC}"/>
              </a:ext>
            </a:extLst>
          </p:cNvPr>
          <p:cNvSpPr txBox="1">
            <a:spLocks/>
          </p:cNvSpPr>
          <p:nvPr userDrawn="1"/>
        </p:nvSpPr>
        <p:spPr>
          <a:xfrm>
            <a:off x="9283700" y="1714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D7D3AD5-2147-AA4B-8E0B-A591C3AB01FB}" type="slidenum">
              <a:rPr lang="en-US" sz="1050" smtClean="0">
                <a:solidFill>
                  <a:srgbClr val="01559B"/>
                </a:solidFill>
              </a:rPr>
              <a:pPr/>
              <a:t>‹#›</a:t>
            </a:fld>
            <a:endParaRPr lang="en-US">
              <a:solidFill>
                <a:srgbClr val="01559B"/>
              </a:solidFill>
            </a:endParaRPr>
          </a:p>
        </p:txBody>
      </p:sp>
      <p:pic>
        <p:nvPicPr>
          <p:cNvPr id="14" name="Google Shape;211;p48">
            <a:extLst>
              <a:ext uri="{FF2B5EF4-FFF2-40B4-BE49-F238E27FC236}">
                <a16:creationId xmlns:a16="http://schemas.microsoft.com/office/drawing/2014/main" id="{B6C4E57F-CE3B-0643-AAA7-427C2EF54348}"/>
              </a:ext>
            </a:extLst>
          </p:cNvPr>
          <p:cNvPicPr preferRelativeResize="0"/>
          <p:nvPr userDrawn="1"/>
        </p:nvPicPr>
        <p:blipFill rotWithShape="1">
          <a:blip r:embed="rId2">
            <a:alphaModFix/>
          </a:blip>
          <a:srcRect/>
          <a:stretch/>
        </p:blipFill>
        <p:spPr>
          <a:xfrm>
            <a:off x="11726406" y="6342454"/>
            <a:ext cx="228319" cy="256859"/>
          </a:xfrm>
          <a:prstGeom prst="rect">
            <a:avLst/>
          </a:prstGeom>
          <a:noFill/>
          <a:ln>
            <a:noFill/>
          </a:ln>
        </p:spPr>
      </p:pic>
    </p:spTree>
    <p:extLst>
      <p:ext uri="{BB962C8B-B14F-4D97-AF65-F5344CB8AC3E}">
        <p14:creationId xmlns:p14="http://schemas.microsoft.com/office/powerpoint/2010/main" val="2235443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py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2869-8B17-B544-9CFF-DC5C2F7D3570}"/>
              </a:ext>
            </a:extLst>
          </p:cNvPr>
          <p:cNvSpPr>
            <a:spLocks noGrp="1"/>
          </p:cNvSpPr>
          <p:nvPr>
            <p:ph type="title"/>
          </p:nvPr>
        </p:nvSpPr>
        <p:spPr/>
        <p:txBody>
          <a:bodyPr lIns="0" tIns="0" rIns="0" bIns="0">
            <a:normAutofit/>
          </a:bodyPr>
          <a:lstStyle>
            <a:lvl1pPr>
              <a:defRPr sz="2800" b="1" i="0">
                <a:latin typeface="Arial Black" panose="020B0604020202020204" pitchFamily="34" charset="0"/>
                <a:cs typeface="Arial Black"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9DE44935-B3BD-8E40-9960-885DD9804D65}"/>
              </a:ext>
            </a:extLst>
          </p:cNvPr>
          <p:cNvSpPr>
            <a:spLocks noGrp="1"/>
          </p:cNvSpPr>
          <p:nvPr>
            <p:ph idx="1"/>
          </p:nvPr>
        </p:nvSpPr>
        <p:spPr>
          <a:xfrm>
            <a:off x="419100" y="1981199"/>
            <a:ext cx="11353800" cy="4381499"/>
          </a:xfrm>
        </p:spPr>
        <p:txBody>
          <a:bodyPr lIns="0" tIns="0" rIns="0" bIns="0">
            <a:normAutofit/>
          </a:bodyPr>
          <a:lstStyle>
            <a:lvl1pPr>
              <a:defRPr sz="1600" b="0" i="0">
                <a:latin typeface="Arial" panose="020B0604020202020204" pitchFamily="34" charset="0"/>
                <a:ea typeface="Helvetica Neue Light" panose="02000403000000020004" pitchFamily="2" charset="0"/>
                <a:cs typeface="Arial" panose="020B0604020202020204" pitchFamily="34" charset="0"/>
              </a:defRPr>
            </a:lvl1pPr>
            <a:lvl2pPr>
              <a:defRPr sz="1400" b="0" i="0">
                <a:latin typeface="Arial" panose="020B0604020202020204" pitchFamily="34" charset="0"/>
                <a:ea typeface="Helvetica Neue Light" panose="02000403000000020004" pitchFamily="2" charset="0"/>
                <a:cs typeface="Arial" panose="020B0604020202020204" pitchFamily="34" charset="0"/>
              </a:defRPr>
            </a:lvl2pPr>
            <a:lvl3pPr>
              <a:defRPr sz="1200" b="0" i="0">
                <a:latin typeface="Arial" panose="020B0604020202020204" pitchFamily="34" charset="0"/>
                <a:ea typeface="Helvetica Neue Light" panose="02000403000000020004" pitchFamily="2" charset="0"/>
                <a:cs typeface="Arial" panose="020B0604020202020204" pitchFamily="34" charset="0"/>
              </a:defRPr>
            </a:lvl3pPr>
            <a:lvl4pPr>
              <a:defRPr sz="1200" b="0" i="0">
                <a:latin typeface="Arial" panose="020B0604020202020204" pitchFamily="34" charset="0"/>
                <a:ea typeface="Helvetica Neue Light" panose="02000403000000020004" pitchFamily="2" charset="0"/>
                <a:cs typeface="Arial" panose="020B0604020202020204" pitchFamily="34" charset="0"/>
              </a:defRPr>
            </a:lvl4pPr>
            <a:lvl5pPr>
              <a:defRPr sz="1200" b="0" i="0">
                <a:latin typeface="Arial" panose="020B0604020202020204" pitchFamily="34" charset="0"/>
                <a:ea typeface="Helvetica Neue Light" panose="02000403000000020004"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BB0E404F-A1D2-9545-8298-188175AE6166}"/>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tx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pic>
        <p:nvPicPr>
          <p:cNvPr id="12" name="Google Shape;61;p15">
            <a:extLst>
              <a:ext uri="{FF2B5EF4-FFF2-40B4-BE49-F238E27FC236}">
                <a16:creationId xmlns:a16="http://schemas.microsoft.com/office/drawing/2014/main" id="{E19D577F-26F4-7E45-B7F8-60688F647522}"/>
              </a:ext>
            </a:extLst>
          </p:cNvPr>
          <p:cNvPicPr preferRelativeResize="0">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1604056" y="6367040"/>
            <a:ext cx="365760" cy="365760"/>
          </a:xfrm>
          <a:prstGeom prst="rect">
            <a:avLst/>
          </a:prstGeom>
          <a:noFill/>
          <a:ln>
            <a:noFill/>
          </a:ln>
        </p:spPr>
      </p:pic>
      <p:pic>
        <p:nvPicPr>
          <p:cNvPr id="13" name="Google Shape;131;p29">
            <a:extLst>
              <a:ext uri="{FF2B5EF4-FFF2-40B4-BE49-F238E27FC236}">
                <a16:creationId xmlns:a16="http://schemas.microsoft.com/office/drawing/2014/main" id="{8478335E-1040-D545-9443-FD550AA08922}"/>
              </a:ext>
            </a:extLst>
          </p:cNvPr>
          <p:cNvPicPr preferRelativeResize="0"/>
          <p:nvPr/>
        </p:nvPicPr>
        <p:blipFill rotWithShape="1">
          <a:blip r:embed="rId3" cstate="screen">
            <a:alphaModFix/>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9" name="Rectangle 8">
            <a:extLst>
              <a:ext uri="{FF2B5EF4-FFF2-40B4-BE49-F238E27FC236}">
                <a16:creationId xmlns:a16="http://schemas.microsoft.com/office/drawing/2014/main" id="{1A37CE2B-27D6-448E-90A4-E9E089B62783}"/>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chemeClr val="tx1"/>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solidFill>
                <a:schemeClr val="tx1"/>
              </a:solidFill>
              <a:effectLst/>
              <a:latin typeface="+mn-lt"/>
            </a:endParaRPr>
          </a:p>
          <a:p>
            <a:br>
              <a:rPr lang="en-US">
                <a:solidFill>
                  <a:schemeClr val="tx1"/>
                </a:solidFill>
                <a:latin typeface="+mn-lt"/>
              </a:rPr>
            </a:br>
            <a:endParaRPr lang="en-US">
              <a:solidFill>
                <a:schemeClr val="tx1"/>
              </a:solidFill>
              <a:latin typeface="+mn-lt"/>
            </a:endParaRPr>
          </a:p>
        </p:txBody>
      </p:sp>
    </p:spTree>
    <p:extLst>
      <p:ext uri="{BB962C8B-B14F-4D97-AF65-F5344CB8AC3E}">
        <p14:creationId xmlns:p14="http://schemas.microsoft.com/office/powerpoint/2010/main" val="109824266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2869-8B17-B544-9CFF-DC5C2F7D3570}"/>
              </a:ext>
            </a:extLst>
          </p:cNvPr>
          <p:cNvSpPr>
            <a:spLocks noGrp="1"/>
          </p:cNvSpPr>
          <p:nvPr>
            <p:ph type="title"/>
          </p:nvPr>
        </p:nvSpPr>
        <p:spPr/>
        <p:txBody>
          <a:bodyPr lIns="0" tIns="0" rIns="0" bIns="0">
            <a:normAutofit/>
          </a:bodyPr>
          <a:lstStyle>
            <a:lvl1pPr>
              <a:defRPr sz="2800"/>
            </a:lvl1pPr>
          </a:lstStyle>
          <a:p>
            <a:r>
              <a:rPr lang="en-US"/>
              <a:t>Click to edit Master title style</a:t>
            </a:r>
          </a:p>
        </p:txBody>
      </p:sp>
      <p:sp>
        <p:nvSpPr>
          <p:cNvPr id="10" name="Slide Number Placeholder 5">
            <a:extLst>
              <a:ext uri="{FF2B5EF4-FFF2-40B4-BE49-F238E27FC236}">
                <a16:creationId xmlns:a16="http://schemas.microsoft.com/office/drawing/2014/main" id="{BB0E404F-A1D2-9545-8298-188175AE6166}"/>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tx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pic>
        <p:nvPicPr>
          <p:cNvPr id="8" name="Google Shape;61;p15">
            <a:extLst>
              <a:ext uri="{FF2B5EF4-FFF2-40B4-BE49-F238E27FC236}">
                <a16:creationId xmlns:a16="http://schemas.microsoft.com/office/drawing/2014/main" id="{D9DB8F09-1A3E-D24C-97E2-DAB9988D1DF0}"/>
              </a:ext>
            </a:extLst>
          </p:cNvPr>
          <p:cNvPicPr preferRelativeResize="0">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1604056" y="6367040"/>
            <a:ext cx="365760" cy="365760"/>
          </a:xfrm>
          <a:prstGeom prst="rect">
            <a:avLst/>
          </a:prstGeom>
          <a:noFill/>
          <a:ln>
            <a:noFill/>
          </a:ln>
        </p:spPr>
      </p:pic>
      <p:pic>
        <p:nvPicPr>
          <p:cNvPr id="12" name="Google Shape;131;p29">
            <a:extLst>
              <a:ext uri="{FF2B5EF4-FFF2-40B4-BE49-F238E27FC236}">
                <a16:creationId xmlns:a16="http://schemas.microsoft.com/office/drawing/2014/main" id="{E66248C5-863E-E244-AD3D-6883D3513871}"/>
              </a:ext>
            </a:extLst>
          </p:cNvPr>
          <p:cNvPicPr preferRelativeResize="0"/>
          <p:nvPr/>
        </p:nvPicPr>
        <p:blipFill rotWithShape="1">
          <a:blip r:embed="rId3" cstate="screen">
            <a:alphaModFix/>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11" name="Rectangle 10">
            <a:extLst>
              <a:ext uri="{FF2B5EF4-FFF2-40B4-BE49-F238E27FC236}">
                <a16:creationId xmlns:a16="http://schemas.microsoft.com/office/drawing/2014/main" id="{1E4F272C-CEDF-4255-A820-91922A736B83}"/>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chemeClr val="tx1"/>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solidFill>
                <a:schemeClr val="tx1"/>
              </a:solidFill>
              <a:effectLst/>
              <a:latin typeface="+mn-lt"/>
            </a:endParaRPr>
          </a:p>
          <a:p>
            <a:br>
              <a:rPr lang="en-US">
                <a:solidFill>
                  <a:schemeClr val="tx1"/>
                </a:solidFill>
                <a:latin typeface="+mn-lt"/>
              </a:rPr>
            </a:br>
            <a:endParaRPr lang="en-US">
              <a:solidFill>
                <a:schemeClr val="tx1"/>
              </a:solidFill>
              <a:latin typeface="+mn-lt"/>
            </a:endParaRPr>
          </a:p>
        </p:txBody>
      </p:sp>
    </p:spTree>
    <p:extLst>
      <p:ext uri="{BB962C8B-B14F-4D97-AF65-F5344CB8AC3E}">
        <p14:creationId xmlns:p14="http://schemas.microsoft.com/office/powerpoint/2010/main" val="16524462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BB0E404F-A1D2-9545-8298-188175AE6166}"/>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tx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pic>
        <p:nvPicPr>
          <p:cNvPr id="5" name="Google Shape;61;p15">
            <a:extLst>
              <a:ext uri="{FF2B5EF4-FFF2-40B4-BE49-F238E27FC236}">
                <a16:creationId xmlns:a16="http://schemas.microsoft.com/office/drawing/2014/main" id="{C50062A9-988A-9E47-B3E6-F36C9C911A2C}"/>
              </a:ext>
            </a:extLst>
          </p:cNvPr>
          <p:cNvPicPr preferRelativeResize="0">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1604056" y="6367040"/>
            <a:ext cx="365760" cy="365760"/>
          </a:xfrm>
          <a:prstGeom prst="rect">
            <a:avLst/>
          </a:prstGeom>
          <a:noFill/>
          <a:ln>
            <a:noFill/>
          </a:ln>
        </p:spPr>
      </p:pic>
      <p:sp>
        <p:nvSpPr>
          <p:cNvPr id="8" name="Rectangle 7">
            <a:extLst>
              <a:ext uri="{FF2B5EF4-FFF2-40B4-BE49-F238E27FC236}">
                <a16:creationId xmlns:a16="http://schemas.microsoft.com/office/drawing/2014/main" id="{7452E40B-C190-4908-A019-FA4CF5C91E41}"/>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chemeClr val="tx1"/>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solidFill>
                <a:schemeClr val="tx1"/>
              </a:solidFill>
              <a:effectLst/>
              <a:latin typeface="+mn-lt"/>
            </a:endParaRPr>
          </a:p>
          <a:p>
            <a:br>
              <a:rPr lang="en-US">
                <a:solidFill>
                  <a:schemeClr val="tx1"/>
                </a:solidFill>
                <a:latin typeface="+mn-lt"/>
              </a:rPr>
            </a:br>
            <a:endParaRPr lang="en-US">
              <a:solidFill>
                <a:schemeClr val="tx1"/>
              </a:solidFill>
              <a:latin typeface="+mn-lt"/>
            </a:endParaRPr>
          </a:p>
        </p:txBody>
      </p:sp>
    </p:spTree>
    <p:extLst>
      <p:ext uri="{BB962C8B-B14F-4D97-AF65-F5344CB8AC3E}">
        <p14:creationId xmlns:p14="http://schemas.microsoft.com/office/powerpoint/2010/main" val="23137533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edium Im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038ACC7-CDE9-5A4D-8C9F-4C8A3AA21DBE}"/>
              </a:ext>
            </a:extLst>
          </p:cNvPr>
          <p:cNvSpPr>
            <a:spLocks noGrp="1"/>
          </p:cNvSpPr>
          <p:nvPr>
            <p:ph idx="10"/>
          </p:nvPr>
        </p:nvSpPr>
        <p:spPr>
          <a:xfrm>
            <a:off x="6134100" y="1"/>
            <a:ext cx="6057900" cy="6842616"/>
          </a:xfrm>
        </p:spPr>
        <p:txBody>
          <a:bodyPr/>
          <a:lstStyle>
            <a:lvl1pPr>
              <a:defRPr sz="3200" b="0" i="0">
                <a:latin typeface="Arial" panose="020B0604020202020204" pitchFamily="34" charset="0"/>
                <a:ea typeface="Helvetica Neue Light" panose="02000403000000020004" pitchFamily="2" charset="0"/>
                <a:cs typeface="Arial" panose="020B0604020202020204" pitchFamily="34" charset="0"/>
              </a:defRPr>
            </a:lvl1pPr>
            <a:lvl2pPr>
              <a:defRPr sz="2800" b="0" i="0">
                <a:latin typeface="Arial" panose="020B0604020202020204" pitchFamily="34" charset="0"/>
                <a:ea typeface="Helvetica Neue Light" panose="02000403000000020004" pitchFamily="2" charset="0"/>
                <a:cs typeface="Arial" panose="020B0604020202020204" pitchFamily="34" charset="0"/>
              </a:defRPr>
            </a:lvl2pPr>
            <a:lvl3pPr>
              <a:defRPr sz="2400" b="0" i="0">
                <a:latin typeface="Arial" panose="020B0604020202020204" pitchFamily="34" charset="0"/>
                <a:ea typeface="Helvetica Neue Light" panose="02000403000000020004" pitchFamily="2" charset="0"/>
                <a:cs typeface="Arial" panose="020B0604020202020204" pitchFamily="34" charset="0"/>
              </a:defRPr>
            </a:lvl3pPr>
            <a:lvl4pPr>
              <a:defRPr sz="2000" b="0" i="0">
                <a:latin typeface="Arial" panose="020B0604020202020204" pitchFamily="34" charset="0"/>
                <a:ea typeface="Helvetica Neue Light" panose="02000403000000020004" pitchFamily="2" charset="0"/>
                <a:cs typeface="Arial" panose="020B0604020202020204" pitchFamily="34" charset="0"/>
              </a:defRPr>
            </a:lvl4pPr>
            <a:lvl5pPr>
              <a:defRPr sz="2000" b="0" i="0">
                <a:latin typeface="Arial" panose="020B0604020202020204" pitchFamily="34" charset="0"/>
                <a:ea typeface="Helvetica Neue Light" panose="02000403000000020004" pitchFamily="2"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24A2869-8B17-B544-9CFF-DC5C2F7D3570}"/>
              </a:ext>
            </a:extLst>
          </p:cNvPr>
          <p:cNvSpPr>
            <a:spLocks noGrp="1"/>
          </p:cNvSpPr>
          <p:nvPr>
            <p:ph type="title"/>
          </p:nvPr>
        </p:nvSpPr>
        <p:spPr>
          <a:xfrm>
            <a:off x="419100" y="502784"/>
            <a:ext cx="4876800" cy="1402216"/>
          </a:xfrm>
        </p:spPr>
        <p:txBody>
          <a:bodyPr lIns="0" tIns="0" rIns="0" bIns="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9DE44935-B3BD-8E40-9960-885DD9804D65}"/>
              </a:ext>
            </a:extLst>
          </p:cNvPr>
          <p:cNvSpPr>
            <a:spLocks noGrp="1"/>
          </p:cNvSpPr>
          <p:nvPr>
            <p:ph idx="1"/>
          </p:nvPr>
        </p:nvSpPr>
        <p:spPr>
          <a:xfrm>
            <a:off x="419100" y="1981200"/>
            <a:ext cx="4876800" cy="4391210"/>
          </a:xfrm>
        </p:spPr>
        <p:txBody>
          <a:bodyPr lIns="0" tIns="0" rIns="0" bIns="0">
            <a:normAutofit/>
          </a:bodyPr>
          <a:lstStyle>
            <a:lvl1pPr>
              <a:defRPr sz="1600" b="0" i="0">
                <a:latin typeface="Arial" panose="020B0604020202020204" pitchFamily="34" charset="0"/>
                <a:ea typeface="Helvetica Neue Light" panose="02000403000000020004" pitchFamily="2" charset="0"/>
                <a:cs typeface="Arial" panose="020B0604020202020204" pitchFamily="34" charset="0"/>
              </a:defRPr>
            </a:lvl1pPr>
            <a:lvl2pPr>
              <a:defRPr sz="1400" b="0" i="0">
                <a:latin typeface="Arial" panose="020B0604020202020204" pitchFamily="34" charset="0"/>
                <a:ea typeface="Helvetica Neue Light" panose="02000403000000020004" pitchFamily="2" charset="0"/>
                <a:cs typeface="Arial" panose="020B0604020202020204" pitchFamily="34" charset="0"/>
              </a:defRPr>
            </a:lvl2pPr>
            <a:lvl3pPr>
              <a:defRPr sz="1200" b="0" i="0">
                <a:latin typeface="Arial" panose="020B0604020202020204" pitchFamily="34" charset="0"/>
                <a:ea typeface="Helvetica Neue Light" panose="02000403000000020004" pitchFamily="2" charset="0"/>
                <a:cs typeface="Arial" panose="020B0604020202020204" pitchFamily="34" charset="0"/>
              </a:defRPr>
            </a:lvl3pPr>
            <a:lvl4pPr>
              <a:defRPr sz="1200" b="0" i="0">
                <a:latin typeface="Arial" panose="020B0604020202020204" pitchFamily="34" charset="0"/>
                <a:ea typeface="Helvetica Neue Light" panose="02000403000000020004" pitchFamily="2" charset="0"/>
                <a:cs typeface="Arial" panose="020B0604020202020204" pitchFamily="34" charset="0"/>
              </a:defRPr>
            </a:lvl4pPr>
            <a:lvl5pPr>
              <a:defRPr sz="1200" b="0" i="0">
                <a:latin typeface="Arial" panose="020B0604020202020204" pitchFamily="34" charset="0"/>
                <a:ea typeface="Helvetica Neue Light" panose="02000403000000020004"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BB0E404F-A1D2-9545-8298-188175AE6166}"/>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tx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sp>
        <p:nvSpPr>
          <p:cNvPr id="13" name="Google Shape;135;p29">
            <a:extLst>
              <a:ext uri="{FF2B5EF4-FFF2-40B4-BE49-F238E27FC236}">
                <a16:creationId xmlns:a16="http://schemas.microsoft.com/office/drawing/2014/main" id="{3CCA303A-0897-4E4D-8DAA-5259DB3F568A}"/>
              </a:ext>
            </a:extLst>
          </p:cNvPr>
          <p:cNvSpPr txBox="1"/>
          <p:nvPr/>
        </p:nvSpPr>
        <p:spPr>
          <a:xfrm>
            <a:off x="-1" y="7483814"/>
            <a:ext cx="12192001" cy="502596"/>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500"/>
              <a:buFont typeface="Arial"/>
              <a:buNone/>
            </a:pPr>
            <a:r>
              <a:rPr lang="en"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rPr>
              <a:t>Please make sure that page numbers, graphic patterns, legal, and the logo bug are all visible over images.</a:t>
            </a:r>
            <a:endParaRPr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endParaRPr>
          </a:p>
        </p:txBody>
      </p:sp>
      <p:pic>
        <p:nvPicPr>
          <p:cNvPr id="14" name="Google Shape;61;p15">
            <a:extLst>
              <a:ext uri="{FF2B5EF4-FFF2-40B4-BE49-F238E27FC236}">
                <a16:creationId xmlns:a16="http://schemas.microsoft.com/office/drawing/2014/main" id="{C310EF45-0C75-C94C-BAF7-4F13C37E434F}"/>
              </a:ext>
            </a:extLst>
          </p:cNvPr>
          <p:cNvPicPr preferRelativeResize="0">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1604056" y="6367040"/>
            <a:ext cx="365760" cy="365760"/>
          </a:xfrm>
          <a:prstGeom prst="rect">
            <a:avLst/>
          </a:prstGeom>
          <a:noFill/>
          <a:ln>
            <a:noFill/>
          </a:ln>
        </p:spPr>
      </p:pic>
      <p:pic>
        <p:nvPicPr>
          <p:cNvPr id="15" name="Google Shape;131;p29">
            <a:extLst>
              <a:ext uri="{FF2B5EF4-FFF2-40B4-BE49-F238E27FC236}">
                <a16:creationId xmlns:a16="http://schemas.microsoft.com/office/drawing/2014/main" id="{10D5F239-274C-3A42-A30B-DA9E3B515CE7}"/>
              </a:ext>
            </a:extLst>
          </p:cNvPr>
          <p:cNvPicPr preferRelativeResize="0"/>
          <p:nvPr/>
        </p:nvPicPr>
        <p:blipFill rotWithShape="1">
          <a:blip r:embed="rId3" cstate="screen">
            <a:alphaModFix/>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16" name="Rectangle 15">
            <a:extLst>
              <a:ext uri="{FF2B5EF4-FFF2-40B4-BE49-F238E27FC236}">
                <a16:creationId xmlns:a16="http://schemas.microsoft.com/office/drawing/2014/main" id="{D55D1068-CEFC-4DCE-9D3C-66D45B97B256}"/>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chemeClr val="tx1"/>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solidFill>
                <a:schemeClr val="tx1"/>
              </a:solidFill>
              <a:effectLst/>
              <a:latin typeface="+mn-lt"/>
            </a:endParaRPr>
          </a:p>
          <a:p>
            <a:br>
              <a:rPr lang="en-US">
                <a:solidFill>
                  <a:schemeClr val="tx1"/>
                </a:solidFill>
                <a:latin typeface="+mn-lt"/>
              </a:rPr>
            </a:br>
            <a:endParaRPr lang="en-US">
              <a:solidFill>
                <a:schemeClr val="tx1"/>
              </a:solidFill>
              <a:latin typeface="+mn-lt"/>
            </a:endParaRPr>
          </a:p>
        </p:txBody>
      </p:sp>
    </p:spTree>
    <p:extLst>
      <p:ext uri="{BB962C8B-B14F-4D97-AF65-F5344CB8AC3E}">
        <p14:creationId xmlns:p14="http://schemas.microsoft.com/office/powerpoint/2010/main" val="97548275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 Im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038ACC7-CDE9-5A4D-8C9F-4C8A3AA21DBE}"/>
              </a:ext>
            </a:extLst>
          </p:cNvPr>
          <p:cNvSpPr>
            <a:spLocks noGrp="1"/>
          </p:cNvSpPr>
          <p:nvPr>
            <p:ph idx="10"/>
          </p:nvPr>
        </p:nvSpPr>
        <p:spPr>
          <a:xfrm>
            <a:off x="4381500" y="1"/>
            <a:ext cx="7810500" cy="6842616"/>
          </a:xfrm>
        </p:spPr>
        <p:txBody>
          <a:bodyPr>
            <a:normAutofit/>
          </a:bodyPr>
          <a:lstStyle>
            <a:lvl1pPr>
              <a:defRPr sz="1600" b="0" i="0">
                <a:latin typeface="Arial" panose="020B0604020202020204" pitchFamily="34" charset="0"/>
                <a:ea typeface="Helvetica Neue Light" panose="02000403000000020004" pitchFamily="2" charset="0"/>
                <a:cs typeface="Arial" panose="020B0604020202020204" pitchFamily="34" charset="0"/>
              </a:defRPr>
            </a:lvl1pPr>
            <a:lvl2pPr>
              <a:defRPr sz="1400" b="0" i="0">
                <a:latin typeface="Arial" panose="020B0604020202020204" pitchFamily="34" charset="0"/>
                <a:ea typeface="Helvetica Neue Light" panose="02000403000000020004" pitchFamily="2" charset="0"/>
                <a:cs typeface="Arial" panose="020B0604020202020204" pitchFamily="34" charset="0"/>
              </a:defRPr>
            </a:lvl2pPr>
            <a:lvl3pPr>
              <a:defRPr sz="1200" b="0" i="0">
                <a:latin typeface="Arial" panose="020B0604020202020204" pitchFamily="34" charset="0"/>
                <a:ea typeface="Helvetica Neue Light" panose="02000403000000020004" pitchFamily="2" charset="0"/>
                <a:cs typeface="Arial" panose="020B0604020202020204" pitchFamily="34" charset="0"/>
              </a:defRPr>
            </a:lvl3pPr>
            <a:lvl4pPr>
              <a:defRPr sz="1100" b="0" i="0">
                <a:latin typeface="Arial" panose="020B0604020202020204" pitchFamily="34" charset="0"/>
                <a:ea typeface="Helvetica Neue Light" panose="02000403000000020004" pitchFamily="2" charset="0"/>
                <a:cs typeface="Arial" panose="020B0604020202020204" pitchFamily="34" charset="0"/>
              </a:defRPr>
            </a:lvl4pPr>
            <a:lvl5pPr>
              <a:defRPr sz="1100" b="0" i="0">
                <a:latin typeface="Arial" panose="020B0604020202020204" pitchFamily="34" charset="0"/>
                <a:ea typeface="Helvetica Neue Light" panose="02000403000000020004" pitchFamily="2"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24A2869-8B17-B544-9CFF-DC5C2F7D3570}"/>
              </a:ext>
            </a:extLst>
          </p:cNvPr>
          <p:cNvSpPr>
            <a:spLocks noGrp="1"/>
          </p:cNvSpPr>
          <p:nvPr>
            <p:ph type="title"/>
          </p:nvPr>
        </p:nvSpPr>
        <p:spPr>
          <a:xfrm>
            <a:off x="419100" y="502785"/>
            <a:ext cx="3390900" cy="1402215"/>
          </a:xfrm>
        </p:spPr>
        <p:txBody>
          <a:bodyPr lIns="0" tIns="0" rIns="0" bIns="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9DE44935-B3BD-8E40-9960-885DD9804D65}"/>
              </a:ext>
            </a:extLst>
          </p:cNvPr>
          <p:cNvSpPr>
            <a:spLocks noGrp="1"/>
          </p:cNvSpPr>
          <p:nvPr>
            <p:ph idx="1"/>
          </p:nvPr>
        </p:nvSpPr>
        <p:spPr>
          <a:xfrm>
            <a:off x="419100" y="1981200"/>
            <a:ext cx="3390900" cy="4381500"/>
          </a:xfrm>
        </p:spPr>
        <p:txBody>
          <a:bodyPr lIns="0" tIns="0" rIns="0" bIns="0">
            <a:normAutofit/>
          </a:bodyPr>
          <a:lstStyle>
            <a:lvl1pPr>
              <a:defRPr sz="1600" b="0" i="0">
                <a:latin typeface="Arial" panose="020B0604020202020204" pitchFamily="34" charset="0"/>
                <a:ea typeface="Helvetica Neue Light" panose="02000403000000020004" pitchFamily="2" charset="0"/>
                <a:cs typeface="Arial" panose="020B0604020202020204" pitchFamily="34" charset="0"/>
              </a:defRPr>
            </a:lvl1pPr>
            <a:lvl2pPr>
              <a:defRPr sz="1400" b="0" i="0">
                <a:latin typeface="Arial" panose="020B0604020202020204" pitchFamily="34" charset="0"/>
                <a:ea typeface="Helvetica Neue Light" panose="02000403000000020004" pitchFamily="2" charset="0"/>
                <a:cs typeface="Arial" panose="020B0604020202020204" pitchFamily="34" charset="0"/>
              </a:defRPr>
            </a:lvl2pPr>
            <a:lvl3pPr>
              <a:defRPr sz="1200" b="0" i="0">
                <a:latin typeface="Arial" panose="020B0604020202020204" pitchFamily="34" charset="0"/>
                <a:ea typeface="Helvetica Neue Light" panose="02000403000000020004" pitchFamily="2" charset="0"/>
                <a:cs typeface="Arial" panose="020B0604020202020204" pitchFamily="34" charset="0"/>
              </a:defRPr>
            </a:lvl3pPr>
            <a:lvl4pPr>
              <a:defRPr sz="1200" b="0" i="0">
                <a:latin typeface="Arial" panose="020B0604020202020204" pitchFamily="34" charset="0"/>
                <a:ea typeface="Helvetica Neue Light" panose="02000403000000020004" pitchFamily="2" charset="0"/>
                <a:cs typeface="Arial" panose="020B0604020202020204" pitchFamily="34" charset="0"/>
              </a:defRPr>
            </a:lvl4pPr>
            <a:lvl5pPr>
              <a:defRPr sz="1200" b="0" i="0">
                <a:latin typeface="Arial" panose="020B0604020202020204" pitchFamily="34" charset="0"/>
                <a:ea typeface="Helvetica Neue Light" panose="02000403000000020004"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BB0E404F-A1D2-9545-8298-188175AE6166}"/>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tx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sp>
        <p:nvSpPr>
          <p:cNvPr id="13" name="Google Shape;135;p29">
            <a:extLst>
              <a:ext uri="{FF2B5EF4-FFF2-40B4-BE49-F238E27FC236}">
                <a16:creationId xmlns:a16="http://schemas.microsoft.com/office/drawing/2014/main" id="{402686C8-D270-CC41-87D4-A220C3B4FAC2}"/>
              </a:ext>
            </a:extLst>
          </p:cNvPr>
          <p:cNvSpPr txBox="1"/>
          <p:nvPr/>
        </p:nvSpPr>
        <p:spPr>
          <a:xfrm>
            <a:off x="-1" y="7483814"/>
            <a:ext cx="12192001" cy="502596"/>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500"/>
              <a:buFont typeface="Arial"/>
              <a:buNone/>
            </a:pPr>
            <a:r>
              <a:rPr lang="en"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rPr>
              <a:t>Please make sure that page numbers, graphic patterns, legal, and the logo bug are all visible over images.</a:t>
            </a:r>
            <a:endParaRPr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endParaRPr>
          </a:p>
        </p:txBody>
      </p:sp>
      <p:pic>
        <p:nvPicPr>
          <p:cNvPr id="14" name="Google Shape;61;p15">
            <a:extLst>
              <a:ext uri="{FF2B5EF4-FFF2-40B4-BE49-F238E27FC236}">
                <a16:creationId xmlns:a16="http://schemas.microsoft.com/office/drawing/2014/main" id="{A02C1BA6-8F26-8044-9EE8-77EBD2DCB1BC}"/>
              </a:ext>
            </a:extLst>
          </p:cNvPr>
          <p:cNvPicPr preferRelativeResize="0">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1604056" y="6367040"/>
            <a:ext cx="365760" cy="365760"/>
          </a:xfrm>
          <a:prstGeom prst="rect">
            <a:avLst/>
          </a:prstGeom>
          <a:noFill/>
          <a:ln>
            <a:noFill/>
          </a:ln>
        </p:spPr>
      </p:pic>
      <p:pic>
        <p:nvPicPr>
          <p:cNvPr id="15" name="Google Shape;131;p29">
            <a:extLst>
              <a:ext uri="{FF2B5EF4-FFF2-40B4-BE49-F238E27FC236}">
                <a16:creationId xmlns:a16="http://schemas.microsoft.com/office/drawing/2014/main" id="{0F02FDE9-AB3A-4040-B01E-2925DC7470E0}"/>
              </a:ext>
            </a:extLst>
          </p:cNvPr>
          <p:cNvPicPr preferRelativeResize="0"/>
          <p:nvPr/>
        </p:nvPicPr>
        <p:blipFill rotWithShape="1">
          <a:blip r:embed="rId3" cstate="screen">
            <a:alphaModFix/>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16" name="Rectangle 15">
            <a:extLst>
              <a:ext uri="{FF2B5EF4-FFF2-40B4-BE49-F238E27FC236}">
                <a16:creationId xmlns:a16="http://schemas.microsoft.com/office/drawing/2014/main" id="{86AE8289-FD84-4D77-A972-C093A4287C66}"/>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chemeClr val="tx1"/>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solidFill>
                <a:schemeClr val="tx1"/>
              </a:solidFill>
              <a:effectLst/>
              <a:latin typeface="+mn-lt"/>
            </a:endParaRPr>
          </a:p>
          <a:p>
            <a:br>
              <a:rPr lang="en-US">
                <a:solidFill>
                  <a:schemeClr val="tx1"/>
                </a:solidFill>
                <a:latin typeface="+mn-lt"/>
              </a:rPr>
            </a:br>
            <a:endParaRPr lang="en-US">
              <a:solidFill>
                <a:schemeClr val="tx1"/>
              </a:solidFill>
              <a:latin typeface="+mn-lt"/>
            </a:endParaRPr>
          </a:p>
        </p:txBody>
      </p:sp>
    </p:spTree>
    <p:extLst>
      <p:ext uri="{BB962C8B-B14F-4D97-AF65-F5344CB8AC3E}">
        <p14:creationId xmlns:p14="http://schemas.microsoft.com/office/powerpoint/2010/main" val="538752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Bleed Image">
    <p:bg>
      <p:bgPr>
        <a:solidFill>
          <a:schemeClr val="bg2"/>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7038ACC7-CDE9-5A4D-8C9F-4C8A3AA21DBE}"/>
              </a:ext>
            </a:extLst>
          </p:cNvPr>
          <p:cNvSpPr>
            <a:spLocks noGrp="1"/>
          </p:cNvSpPr>
          <p:nvPr>
            <p:ph idx="10"/>
          </p:nvPr>
        </p:nvSpPr>
        <p:spPr>
          <a:xfrm>
            <a:off x="-1" y="1"/>
            <a:ext cx="12192001" cy="6842616"/>
          </a:xfrm>
        </p:spPr>
        <p:txBody>
          <a:bodyPr>
            <a:normAutofit/>
          </a:bodyPr>
          <a:lstStyle>
            <a:lvl1pPr>
              <a:defRPr sz="1600" b="0" i="0">
                <a:latin typeface="Arial" panose="020B0604020202020204" pitchFamily="34" charset="0"/>
                <a:ea typeface="Helvetica Neue Light" panose="02000403000000020004" pitchFamily="2" charset="0"/>
                <a:cs typeface="Arial" panose="020B0604020202020204" pitchFamily="34" charset="0"/>
              </a:defRPr>
            </a:lvl1pPr>
            <a:lvl2pPr>
              <a:defRPr sz="1400" b="0" i="0">
                <a:latin typeface="Arial" panose="020B0604020202020204" pitchFamily="34" charset="0"/>
                <a:ea typeface="Helvetica Neue Light" panose="02000403000000020004" pitchFamily="2" charset="0"/>
                <a:cs typeface="Arial" panose="020B0604020202020204" pitchFamily="34" charset="0"/>
              </a:defRPr>
            </a:lvl2pPr>
            <a:lvl3pPr>
              <a:defRPr sz="1200" b="0" i="0">
                <a:latin typeface="Arial" panose="020B0604020202020204" pitchFamily="34" charset="0"/>
                <a:ea typeface="Helvetica Neue Light" panose="02000403000000020004" pitchFamily="2" charset="0"/>
                <a:cs typeface="Arial" panose="020B0604020202020204" pitchFamily="34" charset="0"/>
              </a:defRPr>
            </a:lvl3pPr>
            <a:lvl4pPr>
              <a:defRPr sz="1100" b="0" i="0">
                <a:latin typeface="Arial" panose="020B0604020202020204" pitchFamily="34" charset="0"/>
                <a:ea typeface="Helvetica Neue Light" panose="02000403000000020004" pitchFamily="2" charset="0"/>
                <a:cs typeface="Arial" panose="020B0604020202020204" pitchFamily="34" charset="0"/>
              </a:defRPr>
            </a:lvl4pPr>
            <a:lvl5pPr>
              <a:defRPr sz="1100" b="0" i="0">
                <a:latin typeface="Arial" panose="020B0604020202020204" pitchFamily="34" charset="0"/>
                <a:ea typeface="Helvetica Neue Light" panose="02000403000000020004" pitchFamily="2"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24A2869-8B17-B544-9CFF-DC5C2F7D3570}"/>
              </a:ext>
            </a:extLst>
          </p:cNvPr>
          <p:cNvSpPr>
            <a:spLocks noGrp="1"/>
          </p:cNvSpPr>
          <p:nvPr>
            <p:ph type="title"/>
          </p:nvPr>
        </p:nvSpPr>
        <p:spPr>
          <a:xfrm>
            <a:off x="419100" y="502785"/>
            <a:ext cx="4876800" cy="1402215"/>
          </a:xfrm>
        </p:spPr>
        <p:txBody>
          <a:bodyPr lIns="0" tIns="0" rIns="0" bIns="0">
            <a:normAutofit/>
          </a:bodyPr>
          <a:lstStyle>
            <a:lvl1pPr>
              <a:defRPr sz="28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DE44935-B3BD-8E40-9960-885DD9804D65}"/>
              </a:ext>
            </a:extLst>
          </p:cNvPr>
          <p:cNvSpPr>
            <a:spLocks noGrp="1"/>
          </p:cNvSpPr>
          <p:nvPr>
            <p:ph idx="1"/>
          </p:nvPr>
        </p:nvSpPr>
        <p:spPr>
          <a:xfrm>
            <a:off x="419100" y="1981200"/>
            <a:ext cx="4876800" cy="4381500"/>
          </a:xfrm>
        </p:spPr>
        <p:txBody>
          <a:bodyPr lIns="0" tIns="0" rIns="0" bIns="0">
            <a:normAutofit/>
          </a:bodyPr>
          <a:lstStyle>
            <a:lvl1pPr>
              <a:defRPr sz="16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1pPr>
            <a:lvl2pPr>
              <a:defRPr sz="14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2pPr>
            <a:lvl3pPr>
              <a:defRPr sz="12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3pPr>
            <a:lvl4pPr>
              <a:defRPr sz="12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4pPr>
            <a:lvl5pPr>
              <a:defRPr sz="1200" b="0" i="0">
                <a:solidFill>
                  <a:schemeClr val="bg1"/>
                </a:solidFill>
                <a:latin typeface="Arial" panose="020B0604020202020204" pitchFamily="34" charset="0"/>
                <a:ea typeface="Helvetica Neue Light" panose="02000403000000020004"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BB0E404F-A1D2-9545-8298-188175AE6166}"/>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sp>
        <p:nvSpPr>
          <p:cNvPr id="13" name="Google Shape;135;p29">
            <a:extLst>
              <a:ext uri="{FF2B5EF4-FFF2-40B4-BE49-F238E27FC236}">
                <a16:creationId xmlns:a16="http://schemas.microsoft.com/office/drawing/2014/main" id="{402686C8-D270-CC41-87D4-A220C3B4FAC2}"/>
              </a:ext>
            </a:extLst>
          </p:cNvPr>
          <p:cNvSpPr txBox="1"/>
          <p:nvPr/>
        </p:nvSpPr>
        <p:spPr>
          <a:xfrm>
            <a:off x="-1" y="7483814"/>
            <a:ext cx="12192001" cy="502596"/>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500"/>
              <a:buFont typeface="Arial"/>
              <a:buNone/>
            </a:pPr>
            <a:r>
              <a:rPr lang="en"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rPr>
              <a:t>Please make sure that page numbers, graphic patterns, legal, and the logo bug are all visible over images.</a:t>
            </a:r>
            <a:endParaRPr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endParaRPr>
          </a:p>
        </p:txBody>
      </p:sp>
      <p:pic>
        <p:nvPicPr>
          <p:cNvPr id="15" name="Google Shape;246;p40">
            <a:extLst>
              <a:ext uri="{FF2B5EF4-FFF2-40B4-BE49-F238E27FC236}">
                <a16:creationId xmlns:a16="http://schemas.microsoft.com/office/drawing/2014/main" id="{3ACC2C59-E23A-B541-BE94-2A89478F4713}"/>
              </a:ext>
            </a:extLst>
          </p:cNvPr>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11606460" y="6355008"/>
            <a:ext cx="365760" cy="365760"/>
          </a:xfrm>
          <a:prstGeom prst="rect">
            <a:avLst/>
          </a:prstGeom>
          <a:noFill/>
          <a:ln>
            <a:noFill/>
          </a:ln>
        </p:spPr>
      </p:pic>
      <p:pic>
        <p:nvPicPr>
          <p:cNvPr id="16" name="Google Shape;131;p29">
            <a:extLst>
              <a:ext uri="{FF2B5EF4-FFF2-40B4-BE49-F238E27FC236}">
                <a16:creationId xmlns:a16="http://schemas.microsoft.com/office/drawing/2014/main" id="{2012730B-248A-AF4E-8BC6-9F6D785B39C1}"/>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14" name="Rectangle 13">
            <a:extLst>
              <a:ext uri="{FF2B5EF4-FFF2-40B4-BE49-F238E27FC236}">
                <a16:creationId xmlns:a16="http://schemas.microsoft.com/office/drawing/2014/main" id="{C65C2B82-D88D-483F-A2A1-A5D3C7CE720A}"/>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rgbClr val="FFFFFF"/>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effectLst/>
              <a:latin typeface="+mn-lt"/>
            </a:endParaRPr>
          </a:p>
          <a:p>
            <a:br>
              <a:rPr lang="en-US">
                <a:latin typeface="+mn-lt"/>
              </a:rPr>
            </a:br>
            <a:endParaRPr lang="en-US">
              <a:latin typeface="+mn-lt"/>
            </a:endParaRPr>
          </a:p>
        </p:txBody>
      </p:sp>
    </p:spTree>
    <p:extLst>
      <p:ext uri="{BB962C8B-B14F-4D97-AF65-F5344CB8AC3E}">
        <p14:creationId xmlns:p14="http://schemas.microsoft.com/office/powerpoint/2010/main" val="23702068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Key Statement Image">
    <p:bg>
      <p:bgPr>
        <a:solidFill>
          <a:schemeClr val="bg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4827E1D-223C-C347-B356-D32B75A405DE}"/>
              </a:ext>
            </a:extLst>
          </p:cNvPr>
          <p:cNvSpPr>
            <a:spLocks noGrp="1"/>
          </p:cNvSpPr>
          <p:nvPr>
            <p:ph type="pic" sz="quarter" idx="10"/>
          </p:nvPr>
        </p:nvSpPr>
        <p:spPr>
          <a:xfrm>
            <a:off x="0" y="0"/>
            <a:ext cx="12192000" cy="6858000"/>
          </a:xfrm>
        </p:spPr>
        <p:txBody>
          <a:bodyPr/>
          <a:lstStyle>
            <a:lvl1pPr>
              <a:buNone/>
              <a:defRPr/>
            </a:lvl1pPr>
          </a:lstStyle>
          <a:p>
            <a:r>
              <a:rPr lang="en-US"/>
              <a:t>Click icon to add picture</a:t>
            </a:r>
          </a:p>
        </p:txBody>
      </p:sp>
      <p:sp>
        <p:nvSpPr>
          <p:cNvPr id="2" name="Title 1">
            <a:extLst>
              <a:ext uri="{FF2B5EF4-FFF2-40B4-BE49-F238E27FC236}">
                <a16:creationId xmlns:a16="http://schemas.microsoft.com/office/drawing/2014/main" id="{700ED602-E314-A946-9574-9E4B113AC2CA}"/>
              </a:ext>
            </a:extLst>
          </p:cNvPr>
          <p:cNvSpPr>
            <a:spLocks noGrp="1"/>
          </p:cNvSpPr>
          <p:nvPr>
            <p:ph type="title" hasCustomPrompt="1"/>
          </p:nvPr>
        </p:nvSpPr>
        <p:spPr>
          <a:xfrm>
            <a:off x="419100" y="502785"/>
            <a:ext cx="11353800" cy="5859916"/>
          </a:xfrm>
        </p:spPr>
        <p:txBody>
          <a:bodyPr lIns="0" tIns="0" rIns="0" bIns="0" anchor="ctr">
            <a:noAutofit/>
          </a:bodyPr>
          <a:lstStyle>
            <a:lvl1pPr>
              <a:defRPr sz="5400">
                <a:solidFill>
                  <a:schemeClr val="bg1"/>
                </a:solidFill>
              </a:defRPr>
            </a:lvl1pPr>
          </a:lstStyle>
          <a:p>
            <a:r>
              <a:rPr lang="en-US"/>
              <a:t>KEY STATEMENT</a:t>
            </a:r>
            <a:br>
              <a:rPr lang="en-US"/>
            </a:br>
            <a:r>
              <a:rPr lang="en-US"/>
              <a:t>OVER IMAGE</a:t>
            </a:r>
          </a:p>
        </p:txBody>
      </p:sp>
      <p:sp>
        <p:nvSpPr>
          <p:cNvPr id="10" name="Slide Number Placeholder 5">
            <a:extLst>
              <a:ext uri="{FF2B5EF4-FFF2-40B4-BE49-F238E27FC236}">
                <a16:creationId xmlns:a16="http://schemas.microsoft.com/office/drawing/2014/main" id="{FEEEEEC9-5554-964E-A3DA-B9C1880B7DA8}"/>
              </a:ext>
            </a:extLst>
          </p:cNvPr>
          <p:cNvSpPr>
            <a:spLocks noGrp="1"/>
          </p:cNvSpPr>
          <p:nvPr>
            <p:ph type="sldNum" sz="quarter" idx="4"/>
          </p:nvPr>
        </p:nvSpPr>
        <p:spPr>
          <a:xfrm>
            <a:off x="9255910" y="137659"/>
            <a:ext cx="2743200"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7D7D3AD5-2147-AA4B-8E0B-A591C3AB01FB}" type="slidenum">
              <a:rPr lang="en-US" smtClean="0"/>
              <a:t>‹#›</a:t>
            </a:fld>
            <a:endParaRPr lang="en-US"/>
          </a:p>
        </p:txBody>
      </p:sp>
      <p:sp>
        <p:nvSpPr>
          <p:cNvPr id="11" name="Google Shape;135;p29">
            <a:extLst>
              <a:ext uri="{FF2B5EF4-FFF2-40B4-BE49-F238E27FC236}">
                <a16:creationId xmlns:a16="http://schemas.microsoft.com/office/drawing/2014/main" id="{13AF5523-C9E8-9D4F-A548-C407F8708D98}"/>
              </a:ext>
            </a:extLst>
          </p:cNvPr>
          <p:cNvSpPr txBox="1"/>
          <p:nvPr/>
        </p:nvSpPr>
        <p:spPr>
          <a:xfrm>
            <a:off x="-1" y="7483814"/>
            <a:ext cx="12192001" cy="502596"/>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500"/>
              <a:buFont typeface="Arial"/>
              <a:buNone/>
            </a:pPr>
            <a:r>
              <a:rPr lang="en"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rPr>
              <a:t>Please make sure that page numbers, graphic patterns, legal, and the logo bug are all visible over images.</a:t>
            </a:r>
            <a:endParaRPr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endParaRPr>
          </a:p>
        </p:txBody>
      </p:sp>
      <p:pic>
        <p:nvPicPr>
          <p:cNvPr id="14" name="Google Shape;246;p40">
            <a:extLst>
              <a:ext uri="{FF2B5EF4-FFF2-40B4-BE49-F238E27FC236}">
                <a16:creationId xmlns:a16="http://schemas.microsoft.com/office/drawing/2014/main" id="{26E1E9E5-73FE-B34D-B602-67BA32A6FD44}"/>
              </a:ext>
            </a:extLst>
          </p:cNvPr>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11606460" y="6355008"/>
            <a:ext cx="365760" cy="365760"/>
          </a:xfrm>
          <a:prstGeom prst="rect">
            <a:avLst/>
          </a:prstGeom>
          <a:noFill/>
          <a:ln>
            <a:noFill/>
          </a:ln>
        </p:spPr>
      </p:pic>
      <p:pic>
        <p:nvPicPr>
          <p:cNvPr id="15" name="Google Shape;131;p29">
            <a:extLst>
              <a:ext uri="{FF2B5EF4-FFF2-40B4-BE49-F238E27FC236}">
                <a16:creationId xmlns:a16="http://schemas.microsoft.com/office/drawing/2014/main" id="{925DFFA0-2E05-C74C-9D8E-058A96D6194D}"/>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flipH="1">
            <a:off x="419102" y="0"/>
            <a:ext cx="2971798" cy="289418"/>
          </a:xfrm>
          <a:prstGeom prst="rect">
            <a:avLst/>
          </a:prstGeom>
          <a:noFill/>
          <a:ln>
            <a:noFill/>
          </a:ln>
        </p:spPr>
      </p:pic>
      <p:sp>
        <p:nvSpPr>
          <p:cNvPr id="9" name="Rectangle 8">
            <a:extLst>
              <a:ext uri="{FF2B5EF4-FFF2-40B4-BE49-F238E27FC236}">
                <a16:creationId xmlns:a16="http://schemas.microsoft.com/office/drawing/2014/main" id="{6C045360-E5CB-9146-8F50-F39697FA9247}"/>
              </a:ext>
            </a:extLst>
          </p:cNvPr>
          <p:cNvSpPr/>
          <p:nvPr/>
        </p:nvSpPr>
        <p:spPr>
          <a:xfrm>
            <a:off x="-14918" y="7697782"/>
            <a:ext cx="12192000" cy="203133"/>
          </a:xfrm>
          <a:prstGeom prst="rect">
            <a:avLst/>
          </a:prstGeom>
        </p:spPr>
        <p:txBody>
          <a:bodyPr wrap="square" lIns="0" tIns="0" rIns="0" bIns="0">
            <a:spAutoFit/>
          </a:bodyPr>
          <a:lstStyle/>
          <a:p>
            <a:pPr>
              <a:lnSpc>
                <a:spcPct val="110000"/>
              </a:lnSpc>
            </a:pPr>
            <a:r>
              <a:rPr lang="en-US" sz="1200">
                <a:solidFill>
                  <a:srgbClr val="000000"/>
                </a:solidFill>
                <a:latin typeface="Arial" panose="020B0604020202020204" pitchFamily="34" charset="0"/>
                <a:cs typeface="Arial" panose="020B0604020202020204" pitchFamily="34" charset="0"/>
              </a:rPr>
              <a:t>Key statement slides make long presentations easier to follow, serving as visual breaks in your presentation.</a:t>
            </a:r>
          </a:p>
        </p:txBody>
      </p:sp>
      <p:sp>
        <p:nvSpPr>
          <p:cNvPr id="13" name="Rectangle 12">
            <a:extLst>
              <a:ext uri="{FF2B5EF4-FFF2-40B4-BE49-F238E27FC236}">
                <a16:creationId xmlns:a16="http://schemas.microsoft.com/office/drawing/2014/main" id="{CD1B9A57-2256-499E-ABEF-862BD174D0CC}"/>
              </a:ext>
            </a:extLst>
          </p:cNvPr>
          <p:cNvSpPr/>
          <p:nvPr/>
        </p:nvSpPr>
        <p:spPr>
          <a:xfrm>
            <a:off x="419100" y="6362700"/>
            <a:ext cx="6096000" cy="984885"/>
          </a:xfrm>
          <a:prstGeom prst="rect">
            <a:avLst/>
          </a:prstGeom>
        </p:spPr>
        <p:txBody>
          <a:bodyPr>
            <a:spAutoFit/>
          </a:bodyPr>
          <a:lstStyle/>
          <a:p>
            <a:pPr rtl="0">
              <a:spcBef>
                <a:spcPts val="1200"/>
              </a:spcBef>
              <a:spcAft>
                <a:spcPts val="1200"/>
              </a:spcAft>
            </a:pPr>
            <a:r>
              <a:rPr lang="en-US" sz="600" b="0" i="0" u="none" strike="noStrike">
                <a:solidFill>
                  <a:srgbClr val="FFFFFF"/>
                </a:solidFill>
                <a:effectLst/>
                <a:latin typeface="+mn-lt"/>
              </a:rPr>
              <a:t>COPYRIGHT © MOMENTUM WORLDWIDE 2023. ALL RIGHTS RESERVED. THIS DOCUMENT, AND ITS CONTENTS, ARE THE PROPERTY OF AND CONFIDENTIAL TO MOMENTUM WORLDWIDE AND MAY NOT BE REPRODUCED OR TRANSMITTED WITHOUT THE WRITTEN PERMISSION OF MOMENTUM WORLDWIDE.</a:t>
            </a:r>
            <a:endParaRPr lang="en-US" sz="600" b="0">
              <a:effectLst/>
              <a:latin typeface="+mn-lt"/>
            </a:endParaRPr>
          </a:p>
          <a:p>
            <a:br>
              <a:rPr lang="en-US">
                <a:latin typeface="+mn-lt"/>
              </a:rPr>
            </a:br>
            <a:endParaRPr lang="en-US">
              <a:latin typeface="+mn-lt"/>
            </a:endParaRPr>
          </a:p>
        </p:txBody>
      </p:sp>
    </p:spTree>
    <p:extLst>
      <p:ext uri="{BB962C8B-B14F-4D97-AF65-F5344CB8AC3E}">
        <p14:creationId xmlns:p14="http://schemas.microsoft.com/office/powerpoint/2010/main" val="229442570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EE2858-06F6-E845-A5E6-D742407A3363}"/>
              </a:ext>
            </a:extLst>
          </p:cNvPr>
          <p:cNvSpPr>
            <a:spLocks noGrp="1"/>
          </p:cNvSpPr>
          <p:nvPr>
            <p:ph type="title"/>
          </p:nvPr>
        </p:nvSpPr>
        <p:spPr>
          <a:xfrm>
            <a:off x="419100" y="495301"/>
            <a:ext cx="11353800" cy="914399"/>
          </a:xfrm>
          <a:prstGeom prst="rect">
            <a:avLst/>
          </a:prstGeom>
        </p:spPr>
        <p:txBody>
          <a:bodyPr vert="horz" lIns="0" tIns="0" rIns="0" bIns="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0BCFE26-3B7A-DF48-9126-B2DF9FEF74F0}"/>
              </a:ext>
            </a:extLst>
          </p:cNvPr>
          <p:cNvSpPr>
            <a:spLocks noGrp="1"/>
          </p:cNvSpPr>
          <p:nvPr>
            <p:ph type="body" idx="1"/>
          </p:nvPr>
        </p:nvSpPr>
        <p:spPr>
          <a:xfrm>
            <a:off x="419100" y="1485901"/>
            <a:ext cx="11353800" cy="487679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150FCF4-9159-0C44-AC0F-17B414A7E411}"/>
              </a:ext>
            </a:extLst>
          </p:cNvPr>
          <p:cNvSpPr>
            <a:spLocks noGrp="1"/>
          </p:cNvSpPr>
          <p:nvPr>
            <p:ph type="sldNum" sz="quarter" idx="4"/>
          </p:nvPr>
        </p:nvSpPr>
        <p:spPr>
          <a:xfrm>
            <a:off x="9323709" y="169743"/>
            <a:ext cx="2743200" cy="365125"/>
          </a:xfrm>
          <a:prstGeom prst="rect">
            <a:avLst/>
          </a:prstGeom>
        </p:spPr>
        <p:txBody>
          <a:bodyPr vert="horz" lIns="91440" tIns="45720" rIns="91440" bIns="45720" rtlCol="0" anchor="ctr"/>
          <a:lstStyle>
            <a:lvl1pPr algn="r">
              <a:defRPr sz="1000" b="0" i="0">
                <a:solidFill>
                  <a:schemeClr val="tx1">
                    <a:tint val="75000"/>
                  </a:schemeClr>
                </a:solidFill>
                <a:latin typeface="Arial" panose="020B0604020202020204" pitchFamily="34" charset="0"/>
                <a:ea typeface="Helvetica Neue" panose="02000503000000020004" pitchFamily="2" charset="0"/>
                <a:cs typeface="Arial" panose="020B0604020202020204" pitchFamily="34" charset="0"/>
              </a:defRPr>
            </a:lvl1pPr>
          </a:lstStyle>
          <a:p>
            <a:fld id="{7D7D3AD5-2147-AA4B-8E0B-A591C3AB01FB}" type="slidenum">
              <a:rPr lang="en-US" smtClean="0"/>
              <a:t>‹#›</a:t>
            </a:fld>
            <a:endParaRPr lang="en-US"/>
          </a:p>
        </p:txBody>
      </p:sp>
      <p:sp>
        <p:nvSpPr>
          <p:cNvPr id="9" name="Google Shape;135;p29">
            <a:extLst>
              <a:ext uri="{FF2B5EF4-FFF2-40B4-BE49-F238E27FC236}">
                <a16:creationId xmlns:a16="http://schemas.microsoft.com/office/drawing/2014/main" id="{9AE3BA6C-2E48-854D-A7F1-34357C9B19FE}"/>
              </a:ext>
            </a:extLst>
          </p:cNvPr>
          <p:cNvSpPr txBox="1"/>
          <p:nvPr/>
        </p:nvSpPr>
        <p:spPr>
          <a:xfrm>
            <a:off x="-1" y="7026614"/>
            <a:ext cx="12192001" cy="502596"/>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500"/>
              <a:buFont typeface="Arial"/>
              <a:buNone/>
            </a:pPr>
            <a:r>
              <a:rPr lang="en"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rPr>
              <a:t>Under the ”View” menu, make sure that Guides are turned on in order to see the underlying grid structure.</a:t>
            </a:r>
          </a:p>
          <a:p>
            <a:pPr marL="0" marR="0" lvl="0" indent="0" algn="l" rtl="0">
              <a:lnSpc>
                <a:spcPct val="115000"/>
              </a:lnSpc>
              <a:spcBef>
                <a:spcPts val="0"/>
              </a:spcBef>
              <a:spcAft>
                <a:spcPts val="0"/>
              </a:spcAft>
              <a:buClr>
                <a:srgbClr val="000000"/>
              </a:buClr>
              <a:buSzPts val="500"/>
              <a:buFont typeface="Arial"/>
              <a:buNone/>
            </a:pPr>
            <a:r>
              <a:rPr lang="en"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rPr>
              <a:t>Use Arial throughout the deck. Headlines should be Arial Black and all caps. Body copy should be Arial Regular and sentence case, with Arial Black used for emphasis.</a:t>
            </a:r>
            <a:endParaRPr sz="1200" b="0" i="0" u="none" strike="noStrike" cap="none">
              <a:solidFill>
                <a:schemeClr val="tx1"/>
              </a:solidFill>
              <a:latin typeface="Arial" panose="020B0604020202020204" pitchFamily="34" charset="0"/>
              <a:ea typeface="Helvetica Neue Light" panose="02000403000000020004" pitchFamily="2" charset="0"/>
              <a:cs typeface="Arial" panose="020B0604020202020204" pitchFamily="34" charset="0"/>
              <a:sym typeface="Helvetica Neue"/>
            </a:endParaRPr>
          </a:p>
        </p:txBody>
      </p:sp>
      <p:sp>
        <p:nvSpPr>
          <p:cNvPr id="28" name="Google Shape;489;p54">
            <a:extLst>
              <a:ext uri="{FF2B5EF4-FFF2-40B4-BE49-F238E27FC236}">
                <a16:creationId xmlns:a16="http://schemas.microsoft.com/office/drawing/2014/main" id="{1D03B768-0A8A-E347-860E-AE53B8DA689A}"/>
              </a:ext>
            </a:extLst>
          </p:cNvPr>
          <p:cNvSpPr txBox="1"/>
          <p:nvPr/>
        </p:nvSpPr>
        <p:spPr>
          <a:xfrm>
            <a:off x="-1953717" y="178274"/>
            <a:ext cx="1801676" cy="887925"/>
          </a:xfrm>
          <a:prstGeom prst="rect">
            <a:avLst/>
          </a:prstGeom>
          <a:solidFill>
            <a:schemeClr val="accent1"/>
          </a:solidFill>
          <a:ln>
            <a:noFill/>
          </a:ln>
        </p:spPr>
        <p:txBody>
          <a:bodyPr spcFirstLastPara="1" wrap="square" lIns="121900" tIns="0" rIns="0" bIns="0" anchor="ctr" anchorCtr="0">
            <a:noAutofit/>
          </a:bodyPr>
          <a:lstStyle/>
          <a:p>
            <a:pPr>
              <a:lnSpc>
                <a:spcPct val="90000"/>
              </a:lnSpc>
            </a:pPr>
            <a:r>
              <a:rPr lang="en" sz="900" b="1">
                <a:solidFill>
                  <a:schemeClr val="lt1"/>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a:rPr>
              <a:t> 185C</a:t>
            </a:r>
            <a:endParaRPr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pPr>
            <a:r>
              <a:rPr lang="en" sz="900" b="1">
                <a:solidFill>
                  <a:schemeClr val="lt1"/>
                </a:solidFill>
                <a:latin typeface="Arial Black" panose="020B0604020202020204" pitchFamily="34" charset="0"/>
                <a:ea typeface="Helvetica Neue" panose="02000503000000020004" pitchFamily="2" charset="0"/>
                <a:cs typeface="Helvetica Neue" panose="02000503000000020004" pitchFamily="2" charset="0"/>
                <a:sym typeface="Poppins Light"/>
              </a:rPr>
              <a:t>RGB</a:t>
            </a:r>
            <a:r>
              <a:rPr lang="en"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rPr>
              <a:t>   R236  G43  B57</a:t>
            </a:r>
            <a:endParaRPr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pPr>
            <a:r>
              <a:rPr lang="en" sz="900" b="1">
                <a:solidFill>
                  <a:schemeClr val="lt1"/>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rPr>
              <a:t>  C1  M96  Y82  K0</a:t>
            </a:r>
            <a:endParaRPr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pPr>
            <a:r>
              <a:rPr lang="en" sz="900" b="1">
                <a:solidFill>
                  <a:schemeClr val="lt1"/>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rPr>
              <a:t>  EC2B39</a:t>
            </a:r>
            <a:endParaRPr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29" name="Google Shape;500;p54">
            <a:extLst>
              <a:ext uri="{FF2B5EF4-FFF2-40B4-BE49-F238E27FC236}">
                <a16:creationId xmlns:a16="http://schemas.microsoft.com/office/drawing/2014/main" id="{D03DA737-EC28-374C-A53C-5DBC9B8984C9}"/>
              </a:ext>
            </a:extLst>
          </p:cNvPr>
          <p:cNvSpPr txBox="1"/>
          <p:nvPr/>
        </p:nvSpPr>
        <p:spPr>
          <a:xfrm>
            <a:off x="-1953717" y="2135166"/>
            <a:ext cx="1801676" cy="887925"/>
          </a:xfrm>
          <a:prstGeom prst="rect">
            <a:avLst/>
          </a:prstGeom>
          <a:solidFill>
            <a:schemeClr val="bg1"/>
          </a:solidFill>
          <a:ln>
            <a:solidFill>
              <a:schemeClr val="tx1"/>
            </a:solidFill>
          </a:ln>
        </p:spPr>
        <p:txBody>
          <a:bodyPr spcFirstLastPara="1" wrap="square" lIns="121900" tIns="0" rIns="0" bIns="0" anchor="ctr" anchorCtr="0">
            <a:noAutofit/>
          </a:bodyPr>
          <a:lstStyle/>
          <a:p>
            <a:pPr>
              <a:lnSpc>
                <a:spcPct val="90000"/>
              </a:lnSpc>
            </a:pPr>
            <a:r>
              <a:rPr lang="en" sz="900" b="1">
                <a:solidFill>
                  <a:srgbClr val="000000"/>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900">
                <a:solidFill>
                  <a:srgbClr val="000000"/>
                </a:solidFill>
                <a:latin typeface="Arial" panose="020B0604020202020204" pitchFamily="34" charset="0"/>
                <a:ea typeface="Helvetica Neue" panose="02000503000000020004" pitchFamily="2" charset="0"/>
                <a:cs typeface="Helvetica Neue" panose="02000503000000020004" pitchFamily="2" charset="0"/>
                <a:sym typeface="Poppins"/>
              </a:rPr>
              <a:t> White</a:t>
            </a:r>
            <a:endParaRPr sz="900">
              <a:solidFill>
                <a:srgbClr val="000000"/>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pPr>
            <a:r>
              <a:rPr lang="en" sz="900" b="1">
                <a:solidFill>
                  <a:srgbClr val="000000"/>
                </a:solidFill>
                <a:latin typeface="Arial Black" panose="020B0604020202020204" pitchFamily="34" charset="0"/>
                <a:ea typeface="Helvetica Neue" panose="02000503000000020004" pitchFamily="2" charset="0"/>
                <a:cs typeface="Helvetica Neue" panose="02000503000000020004" pitchFamily="2" charset="0"/>
                <a:sym typeface="Poppins Light"/>
              </a:rPr>
              <a:t>RGB</a:t>
            </a:r>
            <a:r>
              <a:rPr lang="en" sz="900">
                <a:solidFill>
                  <a:srgbClr val="000000"/>
                </a:solidFill>
                <a:latin typeface="Arial" panose="020B0604020202020204" pitchFamily="34" charset="0"/>
                <a:ea typeface="Helvetica Neue" panose="02000503000000020004" pitchFamily="2" charset="0"/>
                <a:cs typeface="Helvetica Neue" panose="02000503000000020004" pitchFamily="2" charset="0"/>
                <a:sym typeface="Poppins Light"/>
              </a:rPr>
              <a:t>   R255  G255  B255</a:t>
            </a:r>
            <a:endParaRPr sz="900">
              <a:solidFill>
                <a:srgbClr val="000000"/>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pPr>
            <a:r>
              <a:rPr lang="en" sz="900" b="1">
                <a:solidFill>
                  <a:srgbClr val="000000"/>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900">
                <a:solidFill>
                  <a:srgbClr val="000000"/>
                </a:solidFill>
                <a:latin typeface="Arial" panose="020B0604020202020204" pitchFamily="34" charset="0"/>
                <a:ea typeface="Helvetica Neue" panose="02000503000000020004" pitchFamily="2" charset="0"/>
                <a:cs typeface="Helvetica Neue" panose="02000503000000020004" pitchFamily="2" charset="0"/>
                <a:sym typeface="Poppins Light"/>
              </a:rPr>
              <a:t>  C0  M0  Y0  K0</a:t>
            </a:r>
            <a:endParaRPr sz="900">
              <a:solidFill>
                <a:srgbClr val="000000"/>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pPr>
            <a:r>
              <a:rPr lang="en" sz="900" b="1">
                <a:solidFill>
                  <a:schemeClr val="dk1"/>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900">
                <a:latin typeface="Arial" panose="020B0604020202020204" pitchFamily="34" charset="0"/>
                <a:ea typeface="Helvetica Neue" panose="02000503000000020004" pitchFamily="2" charset="0"/>
                <a:cs typeface="Helvetica Neue" panose="02000503000000020004" pitchFamily="2" charset="0"/>
                <a:sym typeface="Poppins Light"/>
              </a:rPr>
              <a:t>  FFFFFF</a:t>
            </a:r>
            <a:endParaRPr sz="900">
              <a:solidFill>
                <a:srgbClr val="000000"/>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30" name="Google Shape;135;p29">
            <a:extLst>
              <a:ext uri="{FF2B5EF4-FFF2-40B4-BE49-F238E27FC236}">
                <a16:creationId xmlns:a16="http://schemas.microsoft.com/office/drawing/2014/main" id="{288544CC-0962-D24D-BD84-A4C75498EFCA}"/>
              </a:ext>
            </a:extLst>
          </p:cNvPr>
          <p:cNvSpPr txBox="1"/>
          <p:nvPr/>
        </p:nvSpPr>
        <p:spPr>
          <a:xfrm>
            <a:off x="-1797961" y="-53373"/>
            <a:ext cx="1645920" cy="231648"/>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500"/>
              <a:buFont typeface="Arial"/>
              <a:buNone/>
            </a:pPr>
            <a:r>
              <a:rPr lang="en" sz="1050" b="1" u="none" strike="noStrike" cap="none">
                <a:solidFill>
                  <a:schemeClr val="tx1"/>
                </a:solidFill>
                <a:latin typeface="Arial Black" panose="020B0604020202020204" pitchFamily="34" charset="0"/>
                <a:ea typeface="Helvetica Neue" panose="02000503000000020004" pitchFamily="2" charset="0"/>
                <a:cs typeface="Helvetica Neue" panose="02000503000000020004" pitchFamily="2" charset="0"/>
                <a:sym typeface="Helvetica Neue"/>
              </a:rPr>
              <a:t>PRIMARY COLORS</a:t>
            </a:r>
            <a:endParaRPr sz="1050" b="1" u="none" strike="noStrike" cap="none">
              <a:solidFill>
                <a:schemeClr val="tx1"/>
              </a:solidFill>
              <a:latin typeface="Arial Black" panose="020B0604020202020204" pitchFamily="34" charset="0"/>
              <a:ea typeface="Helvetica Neue" panose="02000503000000020004" pitchFamily="2" charset="0"/>
              <a:cs typeface="Helvetica Neue" panose="02000503000000020004" pitchFamily="2" charset="0"/>
              <a:sym typeface="Helvetica Neue"/>
            </a:endParaRPr>
          </a:p>
        </p:txBody>
      </p:sp>
      <p:sp>
        <p:nvSpPr>
          <p:cNvPr id="31" name="Google Shape;493;p54">
            <a:extLst>
              <a:ext uri="{FF2B5EF4-FFF2-40B4-BE49-F238E27FC236}">
                <a16:creationId xmlns:a16="http://schemas.microsoft.com/office/drawing/2014/main" id="{62DF0BBB-7C65-5648-9CA5-56450B5EF2D6}"/>
              </a:ext>
            </a:extLst>
          </p:cNvPr>
          <p:cNvSpPr txBox="1"/>
          <p:nvPr/>
        </p:nvSpPr>
        <p:spPr>
          <a:xfrm>
            <a:off x="-1953717" y="1156720"/>
            <a:ext cx="1801676" cy="887925"/>
          </a:xfrm>
          <a:prstGeom prst="rect">
            <a:avLst/>
          </a:prstGeom>
          <a:solidFill>
            <a:schemeClr val="tx1"/>
          </a:solidFill>
          <a:ln>
            <a:noFill/>
          </a:ln>
        </p:spPr>
        <p:txBody>
          <a:bodyPr spcFirstLastPara="1" wrap="square" lIns="121900" tIns="0" rIns="0" bIns="0" anchor="ctr" anchorCtr="0">
            <a:noAutofit/>
          </a:bodyPr>
          <a:lstStyle/>
          <a:p>
            <a:pPr>
              <a:lnSpc>
                <a:spcPct val="90000"/>
              </a:lnSpc>
            </a:pPr>
            <a:r>
              <a:rPr lang="en" sz="900" b="1">
                <a:solidFill>
                  <a:schemeClr val="lt1"/>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a:rPr>
              <a:t> Black 6 C</a:t>
            </a:r>
            <a:endParaRPr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pPr>
            <a:r>
              <a:rPr lang="en" sz="900" b="1">
                <a:solidFill>
                  <a:schemeClr val="lt1"/>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rPr>
              <a:t>   R0  G0  B0</a:t>
            </a:r>
            <a:endParaRPr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pPr>
            <a:r>
              <a:rPr lang="en" sz="900" b="1">
                <a:solidFill>
                  <a:schemeClr val="lt1"/>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rPr>
              <a:t>  C75  M68  Y67  K90</a:t>
            </a:r>
            <a:endParaRPr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pPr>
            <a:r>
              <a:rPr lang="en" sz="900" b="1">
                <a:solidFill>
                  <a:schemeClr val="lt1"/>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rPr>
              <a:t>  000000</a:t>
            </a:r>
            <a:endParaRPr sz="9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32" name="Google Shape;135;p29">
            <a:extLst>
              <a:ext uri="{FF2B5EF4-FFF2-40B4-BE49-F238E27FC236}">
                <a16:creationId xmlns:a16="http://schemas.microsoft.com/office/drawing/2014/main" id="{47795A3A-A7CC-CF4C-AA0D-71CEC112C0AA}"/>
              </a:ext>
            </a:extLst>
          </p:cNvPr>
          <p:cNvSpPr txBox="1"/>
          <p:nvPr/>
        </p:nvSpPr>
        <p:spPr>
          <a:xfrm>
            <a:off x="12326377" y="-53373"/>
            <a:ext cx="1645920" cy="231648"/>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500"/>
              <a:buFont typeface="Arial"/>
              <a:buNone/>
            </a:pPr>
            <a:r>
              <a:rPr lang="en" sz="1050" b="1" u="none" strike="noStrike" cap="none">
                <a:solidFill>
                  <a:schemeClr val="tx1"/>
                </a:solidFill>
                <a:latin typeface="Arial Black" panose="020B0604020202020204" pitchFamily="34" charset="0"/>
                <a:ea typeface="Helvetica Neue" panose="02000503000000020004" pitchFamily="2" charset="0"/>
                <a:cs typeface="Helvetica Neue" panose="02000503000000020004" pitchFamily="2" charset="0"/>
                <a:sym typeface="Helvetica Neue"/>
              </a:rPr>
              <a:t>SECONDARY COLORS</a:t>
            </a:r>
            <a:endParaRPr sz="1050" b="1" u="none" strike="noStrike" cap="none">
              <a:solidFill>
                <a:schemeClr val="tx1"/>
              </a:solidFill>
              <a:latin typeface="Arial Black" panose="020B0604020202020204" pitchFamily="34" charset="0"/>
              <a:ea typeface="Helvetica Neue" panose="02000503000000020004" pitchFamily="2" charset="0"/>
              <a:cs typeface="Helvetica Neue" panose="02000503000000020004" pitchFamily="2" charset="0"/>
              <a:sym typeface="Helvetica Neue"/>
            </a:endParaRPr>
          </a:p>
        </p:txBody>
      </p:sp>
      <p:sp>
        <p:nvSpPr>
          <p:cNvPr id="33" name="Google Shape;521;p56">
            <a:extLst>
              <a:ext uri="{FF2B5EF4-FFF2-40B4-BE49-F238E27FC236}">
                <a16:creationId xmlns:a16="http://schemas.microsoft.com/office/drawing/2014/main" id="{60F673A1-08EC-6748-AA6B-ECD71172AF1D}"/>
              </a:ext>
            </a:extLst>
          </p:cNvPr>
          <p:cNvSpPr txBox="1"/>
          <p:nvPr/>
        </p:nvSpPr>
        <p:spPr>
          <a:xfrm>
            <a:off x="12314525" y="179213"/>
            <a:ext cx="1515709" cy="565135"/>
          </a:xfrm>
          <a:prstGeom prst="rect">
            <a:avLst/>
          </a:prstGeom>
          <a:solidFill>
            <a:srgbClr val="495683"/>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7673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R73 G86 B131</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C81 M70 Y25 K8</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495683</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34" name="Google Shape;522;p56">
            <a:extLst>
              <a:ext uri="{FF2B5EF4-FFF2-40B4-BE49-F238E27FC236}">
                <a16:creationId xmlns:a16="http://schemas.microsoft.com/office/drawing/2014/main" id="{A7D37594-C833-4141-B76F-B67B2C1ACC0E}"/>
              </a:ext>
            </a:extLst>
          </p:cNvPr>
          <p:cNvSpPr txBox="1"/>
          <p:nvPr/>
        </p:nvSpPr>
        <p:spPr>
          <a:xfrm>
            <a:off x="12314525" y="2026058"/>
            <a:ext cx="1512202" cy="565135"/>
          </a:xfrm>
          <a:prstGeom prst="rect">
            <a:avLst/>
          </a:prstGeom>
          <a:solidFill>
            <a:srgbClr val="B0CFD9"/>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551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R176 G207 B217</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C30 M7 Y11 K0</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B0CFD9</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35" name="Google Shape;523;p56">
            <a:extLst>
              <a:ext uri="{FF2B5EF4-FFF2-40B4-BE49-F238E27FC236}">
                <a16:creationId xmlns:a16="http://schemas.microsoft.com/office/drawing/2014/main" id="{96A8C196-320E-514E-BC69-BBEBC7F26CDA}"/>
              </a:ext>
            </a:extLst>
          </p:cNvPr>
          <p:cNvSpPr txBox="1"/>
          <p:nvPr/>
        </p:nvSpPr>
        <p:spPr>
          <a:xfrm>
            <a:off x="12314525" y="794828"/>
            <a:ext cx="1512202" cy="565135"/>
          </a:xfrm>
          <a:prstGeom prst="rect">
            <a:avLst/>
          </a:prstGeom>
          <a:solidFill>
            <a:srgbClr val="65618A"/>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5275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R101 G97 B138</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C68 M65 Y24 K5</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65618A</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36" name="Google Shape;524;p56">
            <a:extLst>
              <a:ext uri="{FF2B5EF4-FFF2-40B4-BE49-F238E27FC236}">
                <a16:creationId xmlns:a16="http://schemas.microsoft.com/office/drawing/2014/main" id="{3BB702B5-DE96-534C-A6A6-31F8692DBF83}"/>
              </a:ext>
            </a:extLst>
          </p:cNvPr>
          <p:cNvSpPr txBox="1"/>
          <p:nvPr/>
        </p:nvSpPr>
        <p:spPr>
          <a:xfrm>
            <a:off x="12314525" y="1410443"/>
            <a:ext cx="1515709" cy="565135"/>
          </a:xfrm>
          <a:prstGeom prst="rect">
            <a:avLst/>
          </a:prstGeom>
          <a:solidFill>
            <a:srgbClr val="3A718C"/>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7698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R58 G113 B140</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C81 M48 Y32 K7</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3A718C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37" name="Google Shape;532;p56">
            <a:extLst>
              <a:ext uri="{FF2B5EF4-FFF2-40B4-BE49-F238E27FC236}">
                <a16:creationId xmlns:a16="http://schemas.microsoft.com/office/drawing/2014/main" id="{E94D427C-93A4-3A4A-B33C-2BAFE9FAEF63}"/>
              </a:ext>
            </a:extLst>
          </p:cNvPr>
          <p:cNvSpPr txBox="1"/>
          <p:nvPr/>
        </p:nvSpPr>
        <p:spPr>
          <a:xfrm>
            <a:off x="12314525" y="2641673"/>
            <a:ext cx="1515709" cy="565135"/>
          </a:xfrm>
          <a:prstGeom prst="rect">
            <a:avLst/>
          </a:prstGeom>
          <a:solidFill>
            <a:srgbClr val="416243"/>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7734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R65 G98 B67</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C78 M38 Y83 K30</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416243</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38" name="Google Shape;533;p56">
            <a:extLst>
              <a:ext uri="{FF2B5EF4-FFF2-40B4-BE49-F238E27FC236}">
                <a16:creationId xmlns:a16="http://schemas.microsoft.com/office/drawing/2014/main" id="{93D652CF-BC90-F041-BCAA-162ED27CFDC3}"/>
              </a:ext>
            </a:extLst>
          </p:cNvPr>
          <p:cNvSpPr txBox="1"/>
          <p:nvPr/>
        </p:nvSpPr>
        <p:spPr>
          <a:xfrm>
            <a:off x="12314525" y="3257288"/>
            <a:ext cx="1512202" cy="565135"/>
          </a:xfrm>
          <a:prstGeom prst="rect">
            <a:avLst/>
          </a:prstGeom>
          <a:solidFill>
            <a:srgbClr val="57A773"/>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7723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R87 G167 B115</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C69 M13 Y71 K1</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57A773</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39" name="Google Shape;534;p56">
            <a:extLst>
              <a:ext uri="{FF2B5EF4-FFF2-40B4-BE49-F238E27FC236}">
                <a16:creationId xmlns:a16="http://schemas.microsoft.com/office/drawing/2014/main" id="{6B0762AD-BE85-0F43-AA04-2787992E8D66}"/>
              </a:ext>
            </a:extLst>
          </p:cNvPr>
          <p:cNvSpPr txBox="1"/>
          <p:nvPr/>
        </p:nvSpPr>
        <p:spPr>
          <a:xfrm>
            <a:off x="12314525" y="5098963"/>
            <a:ext cx="1515709" cy="565135"/>
          </a:xfrm>
          <a:prstGeom prst="rect">
            <a:avLst/>
          </a:prstGeom>
          <a:solidFill>
            <a:srgbClr val="F26419"/>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166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R242 G100 B25</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C0 M79 Y100 K0</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a:t>
            </a:r>
            <a:r>
              <a:rPr lang="en" sz="800">
                <a:solidFill>
                  <a:schemeClr val="lt1"/>
                </a:solidFill>
                <a:latin typeface="Arial" panose="020B0604020202020204" pitchFamily="34" charset="0"/>
                <a:ea typeface="Helvetica Neue" panose="02000503000000020004" pitchFamily="2" charset="0"/>
                <a:cs typeface="Helvetica Neue" panose="02000503000000020004" pitchFamily="2" charset="0"/>
                <a:sym typeface="Poppins Light"/>
              </a:rPr>
              <a:t>F26419</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40" name="Google Shape;535;p56">
            <a:extLst>
              <a:ext uri="{FF2B5EF4-FFF2-40B4-BE49-F238E27FC236}">
                <a16:creationId xmlns:a16="http://schemas.microsoft.com/office/drawing/2014/main" id="{BECDF4F2-1E37-9A4B-9D6E-8AF5DFC0AC99}"/>
              </a:ext>
            </a:extLst>
          </p:cNvPr>
          <p:cNvSpPr txBox="1"/>
          <p:nvPr/>
        </p:nvSpPr>
        <p:spPr>
          <a:xfrm>
            <a:off x="12314525" y="5714578"/>
            <a:ext cx="1512202" cy="565135"/>
          </a:xfrm>
          <a:prstGeom prst="rect">
            <a:avLst/>
          </a:prstGeom>
          <a:solidFill>
            <a:srgbClr val="F6AE2D"/>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130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R246 G174 B45</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C0 M37 Y100  K0</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F6AE2D</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41" name="Google Shape;536;p56">
            <a:extLst>
              <a:ext uri="{FF2B5EF4-FFF2-40B4-BE49-F238E27FC236}">
                <a16:creationId xmlns:a16="http://schemas.microsoft.com/office/drawing/2014/main" id="{51E42B78-E127-BE40-AF38-6629D88FA785}"/>
              </a:ext>
            </a:extLst>
          </p:cNvPr>
          <p:cNvSpPr txBox="1"/>
          <p:nvPr/>
        </p:nvSpPr>
        <p:spPr>
          <a:xfrm>
            <a:off x="12314525" y="3872903"/>
            <a:ext cx="1515709" cy="559965"/>
          </a:xfrm>
          <a:prstGeom prst="rect">
            <a:avLst/>
          </a:prstGeom>
          <a:solidFill>
            <a:srgbClr val="FFD20A"/>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1915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 255 G218 B39</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C1 M11 Y93 K0</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FFD20A</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42" name="Google Shape;537;p56">
            <a:extLst>
              <a:ext uri="{FF2B5EF4-FFF2-40B4-BE49-F238E27FC236}">
                <a16:creationId xmlns:a16="http://schemas.microsoft.com/office/drawing/2014/main" id="{E1511443-ED9A-9A43-8B6F-B1B8D14F613A}"/>
              </a:ext>
            </a:extLst>
          </p:cNvPr>
          <p:cNvSpPr txBox="1"/>
          <p:nvPr/>
        </p:nvSpPr>
        <p:spPr>
          <a:xfrm>
            <a:off x="12314525" y="4483348"/>
            <a:ext cx="1512202" cy="565135"/>
          </a:xfrm>
          <a:prstGeom prst="rect">
            <a:avLst/>
          </a:prstGeom>
          <a:solidFill>
            <a:srgbClr val="FFE156"/>
          </a:solidFill>
          <a:ln>
            <a:noFill/>
          </a:ln>
        </p:spPr>
        <p:txBody>
          <a:bodyPr spcFirstLastPara="1" wrap="square" lIns="121900" tIns="0" rIns="0" bIns="0" anchor="ctr" anchorCtr="0">
            <a:noAutofit/>
          </a:bodyPr>
          <a:lstStyle/>
          <a:p>
            <a:pPr>
              <a:lnSpc>
                <a:spcPct val="90000"/>
              </a:lnSpc>
              <a:buClr>
                <a:schemeClr val="dk1"/>
              </a:buClr>
            </a:pPr>
            <a:r>
              <a:rPr lang="en" sz="800" b="1">
                <a:solidFill>
                  <a:schemeClr val="bg1"/>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chemeClr val="bg1"/>
                </a:solidFill>
                <a:latin typeface="Arial" panose="020B0604020202020204" pitchFamily="34" charset="0"/>
                <a:ea typeface="Helvetica Neue" panose="02000503000000020004" pitchFamily="2" charset="0"/>
                <a:cs typeface="Helvetica Neue" panose="02000503000000020004" pitchFamily="2" charset="0"/>
                <a:sym typeface="Poppins"/>
              </a:rPr>
              <a:t> 115 C</a:t>
            </a:r>
            <a:endParaRPr sz="800">
              <a:solidFill>
                <a:schemeClr val="bg1"/>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chemeClr val="bg1"/>
                </a:solidFill>
                <a:latin typeface="Arial Black" panose="020B0604020202020204" pitchFamily="34" charset="0"/>
                <a:ea typeface="Helvetica Neue" panose="02000503000000020004" pitchFamily="2" charset="0"/>
                <a:cs typeface="Helvetica Neue" panose="02000503000000020004" pitchFamily="2" charset="0"/>
                <a:sym typeface="Poppins Light"/>
              </a:rPr>
              <a:t>RGB</a:t>
            </a:r>
            <a:r>
              <a:rPr lang="en" sz="800">
                <a:solidFill>
                  <a:schemeClr val="bg1"/>
                </a:solidFill>
                <a:latin typeface="Arial" panose="020B0604020202020204" pitchFamily="34" charset="0"/>
                <a:ea typeface="Helvetica Neue" panose="02000503000000020004" pitchFamily="2" charset="0"/>
                <a:cs typeface="Helvetica Neue" panose="02000503000000020004" pitchFamily="2" charset="0"/>
                <a:sym typeface="Poppins Light"/>
              </a:rPr>
              <a:t>  R255 G255 B86</a:t>
            </a:r>
            <a:endParaRPr sz="800">
              <a:solidFill>
                <a:schemeClr val="bg1"/>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chemeClr val="bg1"/>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chemeClr val="bg1"/>
                </a:solidFill>
                <a:latin typeface="Arial" panose="020B0604020202020204" pitchFamily="34" charset="0"/>
                <a:ea typeface="Helvetica Neue" panose="02000503000000020004" pitchFamily="2" charset="0"/>
                <a:cs typeface="Helvetica Neue" panose="02000503000000020004" pitchFamily="2" charset="0"/>
                <a:sym typeface="Poppins Light"/>
              </a:rPr>
              <a:t> C0 M8 Y92 K0</a:t>
            </a:r>
            <a:endParaRPr sz="800">
              <a:solidFill>
                <a:schemeClr val="bg1"/>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chemeClr val="bg1"/>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chemeClr val="bg1"/>
                </a:solidFill>
                <a:latin typeface="Arial" panose="020B0604020202020204" pitchFamily="34" charset="0"/>
                <a:ea typeface="Helvetica Neue" panose="02000503000000020004" pitchFamily="2" charset="0"/>
                <a:cs typeface="Helvetica Neue" panose="02000503000000020004" pitchFamily="2" charset="0"/>
                <a:sym typeface="Poppins Light"/>
              </a:rPr>
              <a:t> FFE156</a:t>
            </a:r>
            <a:endParaRPr sz="800">
              <a:solidFill>
                <a:schemeClr val="bg1"/>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43" name="Google Shape;536;p56">
            <a:extLst>
              <a:ext uri="{FF2B5EF4-FFF2-40B4-BE49-F238E27FC236}">
                <a16:creationId xmlns:a16="http://schemas.microsoft.com/office/drawing/2014/main" id="{D2412C9F-C476-9442-9979-68C8B1FBC3B6}"/>
              </a:ext>
            </a:extLst>
          </p:cNvPr>
          <p:cNvSpPr txBox="1"/>
          <p:nvPr/>
        </p:nvSpPr>
        <p:spPr>
          <a:xfrm>
            <a:off x="12314525" y="6940637"/>
            <a:ext cx="1515709" cy="559965"/>
          </a:xfrm>
          <a:prstGeom prst="rect">
            <a:avLst/>
          </a:prstGeom>
          <a:solidFill>
            <a:srgbClr val="D5D9DC"/>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427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 213 G217 B220</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C15 M10 Y9 K0</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D5D9DC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
        <p:nvSpPr>
          <p:cNvPr id="44" name="Google Shape;536;p56">
            <a:extLst>
              <a:ext uri="{FF2B5EF4-FFF2-40B4-BE49-F238E27FC236}">
                <a16:creationId xmlns:a16="http://schemas.microsoft.com/office/drawing/2014/main" id="{2663D03C-9B70-7343-9407-71BDA966ADD9}"/>
              </a:ext>
            </a:extLst>
          </p:cNvPr>
          <p:cNvSpPr txBox="1"/>
          <p:nvPr/>
        </p:nvSpPr>
        <p:spPr>
          <a:xfrm>
            <a:off x="12314525" y="6330193"/>
            <a:ext cx="1515709" cy="559965"/>
          </a:xfrm>
          <a:prstGeom prst="rect">
            <a:avLst/>
          </a:prstGeom>
          <a:solidFill>
            <a:srgbClr val="7A868D"/>
          </a:solidFill>
          <a:ln>
            <a:noFill/>
          </a:ln>
        </p:spPr>
        <p:txBody>
          <a:bodyPr spcFirstLastPara="1" wrap="square" lIns="121900" tIns="0" rIns="0" bIns="0" anchor="ctr" anchorCtr="0">
            <a:noAutofit/>
          </a:bodyPr>
          <a:lstStyle/>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a:rPr>
              <a:t>Pantone</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rPr>
              <a:t> 430 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RGB </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R125 G134 B140</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CMYK</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C54 M41 Y38 K4</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a:p>
            <a:pPr>
              <a:lnSpc>
                <a:spcPct val="90000"/>
              </a:lnSpc>
              <a:buClr>
                <a:schemeClr val="dk1"/>
              </a:buClr>
            </a:pPr>
            <a:r>
              <a:rPr lang="en" sz="800" b="1">
                <a:solidFill>
                  <a:srgbClr val="FFFFFF"/>
                </a:solidFill>
                <a:latin typeface="Arial Black" panose="020B0604020202020204" pitchFamily="34" charset="0"/>
                <a:ea typeface="Helvetica Neue" panose="02000503000000020004" pitchFamily="2" charset="0"/>
                <a:cs typeface="Helvetica Neue" panose="02000503000000020004" pitchFamily="2" charset="0"/>
                <a:sym typeface="Poppins Light"/>
              </a:rPr>
              <a:t>WEB</a:t>
            </a:r>
            <a:r>
              <a:rPr lang="en"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rPr>
              <a:t> 7D868C</a:t>
            </a:r>
            <a:endParaRPr sz="800">
              <a:solidFill>
                <a:srgbClr val="FFFFFF"/>
              </a:solidFill>
              <a:latin typeface="Arial" panose="020B0604020202020204" pitchFamily="34" charset="0"/>
              <a:ea typeface="Helvetica Neue" panose="02000503000000020004" pitchFamily="2" charset="0"/>
              <a:cs typeface="Helvetica Neue" panose="02000503000000020004" pitchFamily="2" charset="0"/>
              <a:sym typeface="Poppins Light"/>
            </a:endParaRPr>
          </a:p>
        </p:txBody>
      </p:sp>
    </p:spTree>
    <p:extLst>
      <p:ext uri="{BB962C8B-B14F-4D97-AF65-F5344CB8AC3E}">
        <p14:creationId xmlns:p14="http://schemas.microsoft.com/office/powerpoint/2010/main" val="230661199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649" r:id="rId14"/>
    <p:sldLayoutId id="2147483662" r:id="rId15"/>
    <p:sldLayoutId id="2147483663" r:id="rId16"/>
    <p:sldLayoutId id="2147483869" r:id="rId17"/>
    <p:sldLayoutId id="2147483870" r:id="rId18"/>
    <p:sldLayoutId id="2147483871" r:id="rId19"/>
    <p:sldLayoutId id="2147483669" r:id="rId20"/>
    <p:sldLayoutId id="2147483670" r:id="rId21"/>
    <p:sldLayoutId id="2147483672" r:id="rId22"/>
    <p:sldLayoutId id="2147483885" r:id="rId23"/>
    <p:sldLayoutId id="2147483886" r:id="rId24"/>
  </p:sldLayoutIdLst>
  <p:hf hdr="0" ftr="0" dt="0"/>
  <p:txStyles>
    <p:titleStyle>
      <a:lvl1pPr algn="l" defTabSz="914400" rtl="0" eaLnBrk="1" latinLnBrk="0" hangingPunct="1">
        <a:lnSpc>
          <a:spcPct val="85000"/>
        </a:lnSpc>
        <a:spcBef>
          <a:spcPct val="0"/>
        </a:spcBef>
        <a:spcAft>
          <a:spcPts val="1600"/>
        </a:spcAft>
        <a:buNone/>
        <a:defRPr sz="2800" b="1" i="0" kern="1200">
          <a:solidFill>
            <a:schemeClr val="tx1"/>
          </a:solidFill>
          <a:latin typeface="Arial Black" panose="020B0604020202020204" pitchFamily="34" charset="0"/>
          <a:ea typeface="Arial Black" panose="020B0604020202020204" pitchFamily="34" charset="0"/>
          <a:cs typeface="Arial Black" panose="020B0604020202020204" pitchFamily="34" charset="0"/>
        </a:defRPr>
      </a:lvl1pPr>
    </p:titleStyle>
    <p:bodyStyle>
      <a:lvl1pPr marL="228600" indent="-228600" algn="l" defTabSz="914400" rtl="0" eaLnBrk="1" latinLnBrk="0" hangingPunct="1">
        <a:lnSpc>
          <a:spcPct val="90000"/>
        </a:lnSpc>
        <a:spcBef>
          <a:spcPts val="0"/>
        </a:spcBef>
        <a:spcAft>
          <a:spcPts val="1600"/>
        </a:spcAft>
        <a:buFont typeface="Arial" panose="020B0604020202020204" pitchFamily="34" charset="0"/>
        <a:buChar char="•"/>
        <a:defRPr sz="1600" b="0" i="0" kern="1200">
          <a:solidFill>
            <a:schemeClr val="tx1"/>
          </a:solidFill>
          <a:latin typeface="Arial" panose="020B0604020202020204" pitchFamily="34" charset="0"/>
          <a:ea typeface="Helvetica Neue Light" panose="02000403000000020004" pitchFamily="2" charset="0"/>
          <a:cs typeface="Arial" panose="020B0604020202020204" pitchFamily="34" charset="0"/>
        </a:defRPr>
      </a:lvl1pPr>
      <a:lvl2pPr marL="685800" indent="-228600" algn="l" defTabSz="914400" rtl="0" eaLnBrk="1" latinLnBrk="0" hangingPunct="1">
        <a:lnSpc>
          <a:spcPct val="90000"/>
        </a:lnSpc>
        <a:spcBef>
          <a:spcPts val="0"/>
        </a:spcBef>
        <a:spcAft>
          <a:spcPts val="1600"/>
        </a:spcAft>
        <a:buFont typeface="Arial" panose="020B0604020202020204" pitchFamily="34" charset="0"/>
        <a:buChar char="•"/>
        <a:defRPr sz="1400" b="0" i="0" kern="1200">
          <a:solidFill>
            <a:schemeClr val="tx1"/>
          </a:solidFill>
          <a:latin typeface="Arial" panose="020B0604020202020204" pitchFamily="34" charset="0"/>
          <a:ea typeface="Helvetica Neue Light" panose="02000403000000020004" pitchFamily="2" charset="0"/>
          <a:cs typeface="Arial" panose="020B0604020202020204" pitchFamily="34" charset="0"/>
        </a:defRPr>
      </a:lvl2pPr>
      <a:lvl3pPr marL="1143000" indent="-228600" algn="l" defTabSz="914400" rtl="0" eaLnBrk="1" latinLnBrk="0" hangingPunct="1">
        <a:lnSpc>
          <a:spcPct val="90000"/>
        </a:lnSpc>
        <a:spcBef>
          <a:spcPts val="0"/>
        </a:spcBef>
        <a:spcAft>
          <a:spcPts val="1600"/>
        </a:spcAft>
        <a:buFont typeface="Arial" panose="020B0604020202020204" pitchFamily="34" charset="0"/>
        <a:buChar char="•"/>
        <a:defRPr sz="1200" b="0" i="0" kern="1200">
          <a:solidFill>
            <a:schemeClr val="tx1"/>
          </a:solidFill>
          <a:latin typeface="Arial" panose="020B0604020202020204" pitchFamily="34" charset="0"/>
          <a:ea typeface="Helvetica Neue Light" panose="02000403000000020004" pitchFamily="2" charset="0"/>
          <a:cs typeface="Arial" panose="020B0604020202020204" pitchFamily="34" charset="0"/>
        </a:defRPr>
      </a:lvl3pPr>
      <a:lvl4pPr marL="1600200" indent="-228600" algn="l" defTabSz="914400" rtl="0" eaLnBrk="1" latinLnBrk="0" hangingPunct="1">
        <a:lnSpc>
          <a:spcPct val="90000"/>
        </a:lnSpc>
        <a:spcBef>
          <a:spcPts val="0"/>
        </a:spcBef>
        <a:spcAft>
          <a:spcPts val="1600"/>
        </a:spcAft>
        <a:buFont typeface="Arial" panose="020B0604020202020204" pitchFamily="34" charset="0"/>
        <a:buChar char="•"/>
        <a:defRPr sz="1200" b="0" i="0" kern="1200">
          <a:solidFill>
            <a:schemeClr val="tx1"/>
          </a:solidFill>
          <a:latin typeface="Arial" panose="020B0604020202020204" pitchFamily="34" charset="0"/>
          <a:ea typeface="Helvetica Neue Light" panose="02000403000000020004" pitchFamily="2" charset="0"/>
          <a:cs typeface="Arial" panose="020B0604020202020204" pitchFamily="34" charset="0"/>
        </a:defRPr>
      </a:lvl4pPr>
      <a:lvl5pPr marL="2057400" indent="-228600" algn="l" defTabSz="914400" rtl="0" eaLnBrk="1" latinLnBrk="0" hangingPunct="1">
        <a:lnSpc>
          <a:spcPct val="90000"/>
        </a:lnSpc>
        <a:spcBef>
          <a:spcPts val="0"/>
        </a:spcBef>
        <a:spcAft>
          <a:spcPts val="1600"/>
        </a:spcAft>
        <a:buFont typeface="Arial" panose="020B0604020202020204" pitchFamily="34" charset="0"/>
        <a:buChar char="•"/>
        <a:defRPr sz="1200" b="0" i="0" kern="1200">
          <a:solidFill>
            <a:schemeClr val="tx1"/>
          </a:solidFill>
          <a:latin typeface="Arial" panose="020B0604020202020204" pitchFamily="34" charset="0"/>
          <a:ea typeface="Helvetica Neue Light" panose="02000403000000020004"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104">
          <p15:clr>
            <a:srgbClr val="F26B43"/>
          </p15:clr>
        </p15:guide>
        <p15:guide id="2" pos="264">
          <p15:clr>
            <a:srgbClr val="9FCC3B"/>
          </p15:clr>
        </p15:guide>
        <p15:guide id="3" pos="3384">
          <p15:clr>
            <a:srgbClr val="547EBF"/>
          </p15:clr>
        </p15:guide>
        <p15:guide id="4" pos="7416">
          <p15:clr>
            <a:srgbClr val="9FCC3B"/>
          </p15:clr>
        </p15:guide>
        <p15:guide id="5" pos="3072">
          <p15:clr>
            <a:srgbClr val="F26B43"/>
          </p15:clr>
        </p15:guide>
        <p15:guide id="6" pos="2712">
          <p15:clr>
            <a:srgbClr val="547EBF"/>
          </p15:clr>
        </p15:guide>
        <p15:guide id="7" pos="2448">
          <p15:clr>
            <a:srgbClr val="F26B43"/>
          </p15:clr>
        </p15:guide>
        <p15:guide id="8" pos="3024">
          <p15:clr>
            <a:srgbClr val="F26B43"/>
          </p15:clr>
        </p15:guide>
        <p15:guide id="9" pos="3336">
          <p15:clr>
            <a:srgbClr val="547EBF"/>
          </p15:clr>
        </p15:guide>
        <p15:guide id="10" pos="2400">
          <p15:clr>
            <a:srgbClr val="F26B43"/>
          </p15:clr>
        </p15:guide>
        <p15:guide id="11" pos="2760">
          <p15:clr>
            <a:srgbClr val="547EBF"/>
          </p15:clr>
        </p15:guide>
        <p15:guide id="12" pos="1824">
          <p15:clr>
            <a:srgbClr val="F26B43"/>
          </p15:clr>
        </p15:guide>
        <p15:guide id="13" pos="1464">
          <p15:clr>
            <a:srgbClr val="547EBF"/>
          </p15:clr>
        </p15:guide>
        <p15:guide id="14" pos="1200">
          <p15:clr>
            <a:srgbClr val="F26B43"/>
          </p15:clr>
        </p15:guide>
        <p15:guide id="15" pos="528">
          <p15:clr>
            <a:srgbClr val="F26B43"/>
          </p15:clr>
        </p15:guide>
        <p15:guide id="16" pos="840">
          <p15:clr>
            <a:srgbClr val="547EBF"/>
          </p15:clr>
        </p15:guide>
        <p15:guide id="17" pos="576">
          <p15:clr>
            <a:srgbClr val="F26B43"/>
          </p15:clr>
        </p15:guide>
        <p15:guide id="19" pos="888">
          <p15:clr>
            <a:srgbClr val="547EBF"/>
          </p15:clr>
        </p15:guide>
        <p15:guide id="20" pos="1152">
          <p15:clr>
            <a:srgbClr val="F26B43"/>
          </p15:clr>
        </p15:guide>
        <p15:guide id="21" pos="1512">
          <p15:clr>
            <a:srgbClr val="547EBF"/>
          </p15:clr>
        </p15:guide>
        <p15:guide id="22" pos="1776">
          <p15:clr>
            <a:srgbClr val="F26B43"/>
          </p15:clr>
        </p15:guide>
        <p15:guide id="23" pos="2088">
          <p15:clr>
            <a:srgbClr val="547EBF"/>
          </p15:clr>
        </p15:guide>
        <p15:guide id="24" pos="2136">
          <p15:clr>
            <a:srgbClr val="547EBF"/>
          </p15:clr>
        </p15:guide>
        <p15:guide id="25" orient="horz" pos="3072">
          <p15:clr>
            <a:srgbClr val="F26B43"/>
          </p15:clr>
        </p15:guide>
        <p15:guide id="26" orient="horz" pos="2448">
          <p15:clr>
            <a:srgbClr val="F26B43"/>
          </p15:clr>
        </p15:guide>
        <p15:guide id="27" orient="horz" pos="312">
          <p15:clr>
            <a:srgbClr val="9FCC3B"/>
          </p15:clr>
        </p15:guide>
        <p15:guide id="28" orient="horz" pos="2496">
          <p15:clr>
            <a:srgbClr val="F26B43"/>
          </p15:clr>
        </p15:guide>
        <p15:guide id="29" orient="horz" pos="3120">
          <p15:clr>
            <a:srgbClr val="F26B43"/>
          </p15:clr>
        </p15:guide>
        <p15:guide id="30" orient="horz" pos="4008">
          <p15:clr>
            <a:srgbClr val="9FCC3B"/>
          </p15:clr>
        </p15:guide>
        <p15:guide id="31" orient="horz" pos="2760">
          <p15:clr>
            <a:srgbClr val="547EBF"/>
          </p15:clr>
        </p15:guide>
        <p15:guide id="32" orient="horz" pos="2808">
          <p15:clr>
            <a:srgbClr val="547EBF"/>
          </p15:clr>
        </p15:guide>
        <p15:guide id="33" pos="7152">
          <p15:clr>
            <a:srgbClr val="F26B43"/>
          </p15:clr>
        </p15:guide>
        <p15:guide id="34" pos="5592">
          <p15:clr>
            <a:srgbClr val="547EBF"/>
          </p15:clr>
        </p15:guide>
        <p15:guide id="35" pos="5544">
          <p15:clr>
            <a:srgbClr val="547EBF"/>
          </p15:clr>
        </p15:guide>
        <p15:guide id="36" pos="5904">
          <p15:clr>
            <a:srgbClr val="F26B43"/>
          </p15:clr>
        </p15:guide>
        <p15:guide id="37" pos="5856">
          <p15:clr>
            <a:srgbClr val="F26B43"/>
          </p15:clr>
        </p15:guide>
        <p15:guide id="38" pos="6216">
          <p15:clr>
            <a:srgbClr val="547EBF"/>
          </p15:clr>
        </p15:guide>
        <p15:guide id="39" pos="6168">
          <p15:clr>
            <a:srgbClr val="547EBF"/>
          </p15:clr>
        </p15:guide>
        <p15:guide id="40" pos="6792">
          <p15:clr>
            <a:srgbClr val="547EBF"/>
          </p15:clr>
        </p15:guide>
        <p15:guide id="41" pos="6840">
          <p15:clr>
            <a:srgbClr val="547EBF"/>
          </p15:clr>
        </p15:guide>
        <p15:guide id="42" pos="6480">
          <p15:clr>
            <a:srgbClr val="F26B43"/>
          </p15:clr>
        </p15:guide>
        <p15:guide id="43" pos="6528">
          <p15:clr>
            <a:srgbClr val="F26B43"/>
          </p15:clr>
        </p15:guide>
        <p15:guide id="44" pos="4344">
          <p15:clr>
            <a:srgbClr val="547EBF"/>
          </p15:clr>
        </p15:guide>
        <p15:guide id="45" pos="4608">
          <p15:clr>
            <a:srgbClr val="F26B43"/>
          </p15:clr>
        </p15:guide>
        <p15:guide id="46" pos="4656">
          <p15:clr>
            <a:srgbClr val="F26B43"/>
          </p15:clr>
        </p15:guide>
        <p15:guide id="47" pos="4920">
          <p15:clr>
            <a:srgbClr val="547EBF"/>
          </p15:clr>
        </p15:guide>
        <p15:guide id="48" pos="4968">
          <p15:clr>
            <a:srgbClr val="547EBF"/>
          </p15:clr>
        </p15:guide>
        <p15:guide id="49" pos="5280">
          <p15:clr>
            <a:srgbClr val="F26B43"/>
          </p15:clr>
        </p15:guide>
        <p15:guide id="50" pos="5232">
          <p15:clr>
            <a:srgbClr val="F26B43"/>
          </p15:clr>
        </p15:guide>
        <p15:guide id="51" pos="3648">
          <p15:clr>
            <a:srgbClr val="F26B43"/>
          </p15:clr>
        </p15:guide>
        <p15:guide id="52" pos="3696">
          <p15:clr>
            <a:srgbClr val="F26B43"/>
          </p15:clr>
        </p15:guide>
        <p15:guide id="53" pos="3984">
          <p15:clr>
            <a:srgbClr val="F26B43"/>
          </p15:clr>
        </p15:guide>
        <p15:guide id="54" pos="4296">
          <p15:clr>
            <a:srgbClr val="547EBF"/>
          </p15:clr>
        </p15:guide>
        <p15:guide id="56" pos="3840">
          <p15:clr>
            <a:srgbClr val="547EBF"/>
          </p15:clr>
        </p15:guide>
        <p15:guide id="57" pos="4032">
          <p15:clr>
            <a:srgbClr val="F26B43"/>
          </p15:clr>
        </p15:guide>
        <p15:guide id="58" orient="horz" pos="1248">
          <p15:clr>
            <a:srgbClr val="F26B43"/>
          </p15:clr>
        </p15:guide>
        <p15:guide id="59" orient="horz" pos="1200">
          <p15:clr>
            <a:srgbClr val="F26B43"/>
          </p15:clr>
        </p15:guide>
        <p15:guide id="60" orient="horz" pos="1560">
          <p15:clr>
            <a:srgbClr val="547EBF"/>
          </p15:clr>
        </p15:guide>
        <p15:guide id="61" orient="horz" pos="1512">
          <p15:clr>
            <a:srgbClr val="547EBF"/>
          </p15:clr>
        </p15:guide>
        <p15:guide id="62" orient="horz" pos="1824">
          <p15:clr>
            <a:srgbClr val="F26B43"/>
          </p15:clr>
        </p15:guide>
        <p15:guide id="63" orient="horz" pos="1872">
          <p15:clr>
            <a:srgbClr val="F26B43"/>
          </p15:clr>
        </p15:guide>
        <p15:guide id="64" orient="horz" pos="2136">
          <p15:clr>
            <a:srgbClr val="547EBF"/>
          </p15:clr>
        </p15:guide>
        <p15:guide id="65" orient="horz" pos="2184">
          <p15:clr>
            <a:srgbClr val="547EBF"/>
          </p15:clr>
        </p15:guide>
        <p15:guide id="66" orient="horz" pos="576">
          <p15:clr>
            <a:srgbClr val="F26B43"/>
          </p15:clr>
        </p15:guide>
        <p15:guide id="67" orient="horz" pos="624">
          <p15:clr>
            <a:srgbClr val="F26B43"/>
          </p15:clr>
        </p15:guide>
        <p15:guide id="68" orient="horz" pos="936">
          <p15:clr>
            <a:srgbClr val="547EBF"/>
          </p15:clr>
        </p15:guide>
        <p15:guide id="69" orient="horz" pos="888">
          <p15:clr>
            <a:srgbClr val="547EBF"/>
          </p15:clr>
        </p15:guide>
        <p15:guide id="70" orient="horz" pos="3384">
          <p15:clr>
            <a:srgbClr val="547EBF"/>
          </p15:clr>
        </p15:guide>
        <p15:guide id="71" orient="horz" pos="3432">
          <p15:clr>
            <a:srgbClr val="547EBF"/>
          </p15:clr>
        </p15:guide>
        <p15:guide id="72" orient="horz" pos="3696">
          <p15:clr>
            <a:srgbClr val="F26B43"/>
          </p15:clr>
        </p15:guide>
        <p15:guide id="73" orient="horz" pos="37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E36E-2D30-51E1-0BE1-8D0A0392F748}"/>
              </a:ext>
            </a:extLst>
          </p:cNvPr>
          <p:cNvSpPr>
            <a:spLocks noGrp="1"/>
          </p:cNvSpPr>
          <p:nvPr>
            <p:ph type="ctrTitle"/>
          </p:nvPr>
        </p:nvSpPr>
        <p:spPr/>
        <p:txBody>
          <a:bodyPr/>
          <a:lstStyle/>
          <a:p>
            <a:r>
              <a:rPr lang="en-US"/>
              <a:t>Momentum ROX</a:t>
            </a:r>
            <a:br>
              <a:rPr lang="en-US"/>
            </a:br>
            <a:r>
              <a:rPr lang="en-US" sz="3600"/>
              <a:t>Return on Experience</a:t>
            </a:r>
            <a:endParaRPr lang="en-US"/>
          </a:p>
        </p:txBody>
      </p:sp>
      <p:sp>
        <p:nvSpPr>
          <p:cNvPr id="3" name="Subtitle 2">
            <a:extLst>
              <a:ext uri="{FF2B5EF4-FFF2-40B4-BE49-F238E27FC236}">
                <a16:creationId xmlns:a16="http://schemas.microsoft.com/office/drawing/2014/main" id="{68A1556F-B14E-9EAC-4DFA-9A9332F20D29}"/>
              </a:ext>
            </a:extLst>
          </p:cNvPr>
          <p:cNvSpPr>
            <a:spLocks noGrp="1"/>
          </p:cNvSpPr>
          <p:nvPr>
            <p:ph type="subTitle" idx="1"/>
          </p:nvPr>
        </p:nvSpPr>
        <p:spPr/>
        <p:txBody>
          <a:bodyPr/>
          <a:lstStyle/>
          <a:p>
            <a:r>
              <a:rPr lang="en-US"/>
              <a:t>July 28, 2023</a:t>
            </a:r>
          </a:p>
        </p:txBody>
      </p:sp>
    </p:spTree>
    <p:extLst>
      <p:ext uri="{BB962C8B-B14F-4D97-AF65-F5344CB8AC3E}">
        <p14:creationId xmlns:p14="http://schemas.microsoft.com/office/powerpoint/2010/main" val="264918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p:nvPr/>
        </p:nvSpPr>
        <p:spPr>
          <a:xfrm>
            <a:off x="11803805" y="60405"/>
            <a:ext cx="255600" cy="262000"/>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90000"/>
              </a:lnSpc>
              <a:spcBef>
                <a:spcPts val="0"/>
              </a:spcBef>
              <a:spcAft>
                <a:spcPts val="0"/>
              </a:spcAft>
              <a:buClr>
                <a:srgbClr val="000000"/>
              </a:buClr>
              <a:buSzTx/>
              <a:buFontTx/>
              <a:buNone/>
              <a:tabLst/>
              <a:defRPr/>
            </a:pPr>
            <a:fld id="{00000000-1234-1234-1234-123412341234}" type="slidenum">
              <a:rPr kumimoji="0" lang="en"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rPr>
              <a:pPr marL="0" marR="0" lvl="0" indent="0" algn="r" defTabSz="1219170" rtl="0" eaLnBrk="1" fontAlgn="auto" latinLnBrk="0" hangingPunct="1">
                <a:lnSpc>
                  <a:spcPct val="90000"/>
                </a:lnSpc>
                <a:spcBef>
                  <a:spcPts val="0"/>
                </a:spcBef>
                <a:spcAft>
                  <a:spcPts val="0"/>
                </a:spcAft>
                <a:buClr>
                  <a:srgbClr val="000000"/>
                </a:buClr>
                <a:buSzTx/>
                <a:buFontTx/>
                <a:buNone/>
                <a:tabLst/>
                <a:defRPr/>
              </a:pPr>
              <a:t>2</a:t>
            </a:fld>
            <a:endParaRPr kumimoji="0"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endParaRPr>
          </a:p>
        </p:txBody>
      </p:sp>
      <p:sp>
        <p:nvSpPr>
          <p:cNvPr id="31" name="Google Shape;87;p16">
            <a:extLst>
              <a:ext uri="{FF2B5EF4-FFF2-40B4-BE49-F238E27FC236}">
                <a16:creationId xmlns:a16="http://schemas.microsoft.com/office/drawing/2014/main" id="{2D121F83-BC09-AC90-6633-F51F1658A2A8}"/>
              </a:ext>
            </a:extLst>
          </p:cNvPr>
          <p:cNvSpPr txBox="1"/>
          <p:nvPr/>
        </p:nvSpPr>
        <p:spPr>
          <a:xfrm>
            <a:off x="129367" y="6614592"/>
            <a:ext cx="4615600" cy="123111"/>
          </a:xfrm>
          <a:prstGeom prst="rect">
            <a:avLst/>
          </a:prstGeom>
          <a:noFill/>
          <a:ln>
            <a:noFill/>
          </a:ln>
        </p:spPr>
        <p:txBody>
          <a:bodyPr spcFirstLastPara="1" wrap="square" lIns="0" tIns="0" rIns="0" bIns="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a:ln>
                  <a:noFill/>
                </a:ln>
                <a:solidFill>
                  <a:srgbClr val="595959"/>
                </a:solidFill>
                <a:effectLst/>
                <a:uLnTx/>
                <a:uFillTx/>
                <a:latin typeface="Source Sans Pro"/>
                <a:ea typeface="Source Sans Pro"/>
                <a:cs typeface="Source Sans Pro"/>
                <a:sym typeface="Source Sans Pro"/>
              </a:rPr>
              <a:t>Proprietary &amp; confidential</a:t>
            </a:r>
          </a:p>
        </p:txBody>
      </p:sp>
      <p:pic>
        <p:nvPicPr>
          <p:cNvPr id="33" name="Google Shape;90;p16">
            <a:extLst>
              <a:ext uri="{FF2B5EF4-FFF2-40B4-BE49-F238E27FC236}">
                <a16:creationId xmlns:a16="http://schemas.microsoft.com/office/drawing/2014/main" id="{7AECFA49-E80F-A6D2-D0A7-3F0F3AE28319}"/>
              </a:ext>
            </a:extLst>
          </p:cNvPr>
          <p:cNvPicPr preferRelativeResize="0"/>
          <p:nvPr/>
        </p:nvPicPr>
        <p:blipFill rotWithShape="1">
          <a:blip r:embed="rId3">
            <a:alphaModFix/>
            <a:duotone>
              <a:prstClr val="black"/>
              <a:schemeClr val="accent2">
                <a:tint val="45000"/>
                <a:satMod val="400000"/>
              </a:schemeClr>
            </a:duotone>
          </a:blip>
          <a:srcRect/>
          <a:stretch/>
        </p:blipFill>
        <p:spPr>
          <a:xfrm>
            <a:off x="11276199" y="6626245"/>
            <a:ext cx="783200" cy="100700"/>
          </a:xfrm>
          <a:prstGeom prst="rect">
            <a:avLst/>
          </a:prstGeom>
          <a:noFill/>
          <a:ln>
            <a:noFill/>
          </a:ln>
        </p:spPr>
      </p:pic>
      <p:sp>
        <p:nvSpPr>
          <p:cNvPr id="9" name="Google Shape;84;p16">
            <a:extLst>
              <a:ext uri="{FF2B5EF4-FFF2-40B4-BE49-F238E27FC236}">
                <a16:creationId xmlns:a16="http://schemas.microsoft.com/office/drawing/2014/main" id="{EA520F36-6515-9BE4-FD3C-AF26C37CBEBC}"/>
              </a:ext>
            </a:extLst>
          </p:cNvPr>
          <p:cNvSpPr txBox="1"/>
          <p:nvPr/>
        </p:nvSpPr>
        <p:spPr>
          <a:xfrm>
            <a:off x="419100" y="1641819"/>
            <a:ext cx="10515600" cy="3188874"/>
          </a:xfrm>
          <a:prstGeom prst="rect">
            <a:avLst/>
          </a:prstGeom>
          <a:noFill/>
          <a:ln>
            <a:noFill/>
          </a:ln>
        </p:spPr>
        <p:txBody>
          <a:bodyPr spcFirstLastPara="1" wrap="square" lIns="0" tIns="0" rIns="0" bIns="0" anchor="ctr" anchorCtr="0">
            <a:noAutofit/>
          </a:bodyPr>
          <a:lstStyle/>
          <a:p>
            <a:pPr marL="0" marR="0" lvl="0" indent="0" defTabSz="1219170" rtl="0" eaLnBrk="1" fontAlgn="auto" latinLnBrk="0" hangingPunct="1">
              <a:lnSpc>
                <a:spcPct val="100000"/>
              </a:lnSpc>
              <a:spcBef>
                <a:spcPts val="0"/>
              </a:spcBef>
              <a:spcAft>
                <a:spcPts val="0"/>
              </a:spcAft>
              <a:buClr>
                <a:srgbClr val="000000"/>
              </a:buClr>
              <a:buSzPts val="1100"/>
              <a:buFontTx/>
              <a:buNone/>
              <a:tabLst/>
              <a:defRPr/>
            </a:pPr>
            <a:r>
              <a:rPr kumimoji="0" lang="en-US" sz="2400" b="1" i="0" u="none" strike="noStrike" kern="0" cap="none" spc="0" normalizeH="0" baseline="0" noProof="0">
                <a:ln>
                  <a:noFill/>
                </a:ln>
                <a:effectLst/>
                <a:uLnTx/>
                <a:uFillTx/>
                <a:latin typeface="Poppins" panose="00000500000000000000" pitchFamily="2" charset="0"/>
                <a:ea typeface="Source Sans Pro"/>
                <a:cs typeface="Poppins" panose="00000500000000000000" pitchFamily="2" charset="0"/>
                <a:sym typeface="Source Sans Pro"/>
              </a:rPr>
              <a:t>ROX (Return on Experience) is a blended score</a:t>
            </a:r>
            <a:r>
              <a:rPr kumimoji="0" lang="en-US" sz="2400" b="0" i="0" u="none" strike="noStrike" kern="0" cap="none" spc="0" normalizeH="0" baseline="0" noProof="0">
                <a:ln>
                  <a:noFill/>
                </a:ln>
                <a:effectLst/>
                <a:uLnTx/>
                <a:uFillTx/>
                <a:latin typeface="Poppins" panose="00000500000000000000" pitchFamily="2" charset="0"/>
                <a:ea typeface="Source Sans Pro"/>
                <a:cs typeface="Poppins" panose="00000500000000000000" pitchFamily="2" charset="0"/>
                <a:sym typeface="Source Sans Pro"/>
              </a:rPr>
              <a:t> and a product of an activation’s most important KPIs collected through our Nodal Experience Network.</a:t>
            </a:r>
          </a:p>
          <a:p>
            <a:pPr marL="0" marR="0" lvl="0" indent="0" defTabSz="1219170" rtl="0" eaLnBrk="1" fontAlgn="auto" latinLnBrk="0" hangingPunct="1">
              <a:lnSpc>
                <a:spcPct val="100000"/>
              </a:lnSpc>
              <a:spcBef>
                <a:spcPts val="0"/>
              </a:spcBef>
              <a:spcAft>
                <a:spcPts val="0"/>
              </a:spcAft>
              <a:buClr>
                <a:srgbClr val="000000"/>
              </a:buClr>
              <a:buSzPts val="1100"/>
              <a:buFontTx/>
              <a:buNone/>
              <a:tabLst/>
              <a:defRPr/>
            </a:pPr>
            <a:endParaRPr lang="en-US" sz="2400" kern="0">
              <a:latin typeface="Poppins" panose="00000500000000000000" pitchFamily="2" charset="0"/>
              <a:ea typeface="Source Sans Pro"/>
              <a:cs typeface="Poppins" panose="00000500000000000000" pitchFamily="2" charset="0"/>
              <a:sym typeface="Source Sans Pro"/>
            </a:endParaRPr>
          </a:p>
          <a:p>
            <a:pPr marL="0" marR="0" lvl="0" indent="0" defTabSz="1219170" rtl="0" eaLnBrk="1" fontAlgn="auto" latinLnBrk="0" hangingPunct="1">
              <a:lnSpc>
                <a:spcPct val="100000"/>
              </a:lnSpc>
              <a:spcBef>
                <a:spcPts val="0"/>
              </a:spcBef>
              <a:spcAft>
                <a:spcPts val="0"/>
              </a:spcAft>
              <a:buClr>
                <a:srgbClr val="000000"/>
              </a:buClr>
              <a:buSzPts val="1100"/>
              <a:buFontTx/>
              <a:buNone/>
              <a:tabLst/>
              <a:defRPr/>
            </a:pPr>
            <a:r>
              <a:rPr kumimoji="0" lang="en-US" sz="2400" i="0" u="none" strike="noStrike" kern="0" cap="none" spc="0" normalizeH="0" baseline="0" noProof="0">
                <a:ln>
                  <a:noFill/>
                </a:ln>
                <a:effectLst/>
                <a:uLnTx/>
                <a:uFillTx/>
                <a:latin typeface="Poppins" panose="00000500000000000000" pitchFamily="2" charset="0"/>
                <a:ea typeface="Source Sans Pro"/>
                <a:cs typeface="Poppins" panose="00000500000000000000" pitchFamily="2" charset="0"/>
                <a:sym typeface="Source Sans Pro"/>
              </a:rPr>
              <a:t>ROX enables us to: </a:t>
            </a:r>
          </a:p>
          <a:p>
            <a:pPr marL="0" marR="0" lvl="0" indent="0" defTabSz="1219170" rtl="0" eaLnBrk="1" fontAlgn="auto" latinLnBrk="0" hangingPunct="1">
              <a:lnSpc>
                <a:spcPct val="100000"/>
              </a:lnSpc>
              <a:spcBef>
                <a:spcPts val="0"/>
              </a:spcBef>
              <a:spcAft>
                <a:spcPts val="0"/>
              </a:spcAft>
              <a:buClr>
                <a:srgbClr val="000000"/>
              </a:buClr>
              <a:buSzPts val="1100"/>
              <a:buFontTx/>
              <a:buNone/>
              <a:tabLst/>
              <a:defRPr/>
            </a:pPr>
            <a:endParaRPr kumimoji="0" lang="en-US" sz="2400" i="0" u="none" strike="noStrike" kern="0" cap="none" spc="0" normalizeH="0" baseline="0" noProof="0">
              <a:ln>
                <a:noFill/>
              </a:ln>
              <a:effectLst/>
              <a:uLnTx/>
              <a:uFillTx/>
              <a:latin typeface="Poppins" panose="00000500000000000000" pitchFamily="2" charset="0"/>
              <a:ea typeface="Source Sans Pro"/>
              <a:cs typeface="Poppins" panose="00000500000000000000" pitchFamily="2" charset="0"/>
              <a:sym typeface="Source Sans Pro"/>
            </a:endParaRPr>
          </a:p>
          <a:p>
            <a:pPr marL="457200" marR="0" lvl="0" indent="-457200" defTabSz="1219170" rtl="0" eaLnBrk="1" fontAlgn="auto" latinLnBrk="0" hangingPunct="1">
              <a:lnSpc>
                <a:spcPct val="100000"/>
              </a:lnSpc>
              <a:spcBef>
                <a:spcPts val="0"/>
              </a:spcBef>
              <a:spcAft>
                <a:spcPts val="0"/>
              </a:spcAft>
              <a:buClr>
                <a:srgbClr val="000000"/>
              </a:buClr>
              <a:buSzPts val="1100"/>
              <a:buFontTx/>
              <a:buAutoNum type="alphaUcPeriod"/>
              <a:tabLst/>
              <a:defRPr/>
            </a:pPr>
            <a:r>
              <a:rPr lang="en-US" sz="2400" b="1" kern="0">
                <a:latin typeface="Poppins" panose="00000500000000000000" pitchFamily="2" charset="0"/>
                <a:ea typeface="Source Sans Pro"/>
                <a:cs typeface="Poppins" panose="00000500000000000000" pitchFamily="2" charset="0"/>
                <a:sym typeface="Source Sans Pro"/>
              </a:rPr>
              <a:t>Assess</a:t>
            </a:r>
            <a:r>
              <a:rPr kumimoji="0" lang="en-US" sz="2400" b="1" i="0" u="none" strike="noStrike" kern="0" cap="none" spc="0" normalizeH="0" baseline="0" noProof="0">
                <a:ln>
                  <a:noFill/>
                </a:ln>
                <a:effectLst/>
                <a:uLnTx/>
                <a:uFillTx/>
                <a:latin typeface="Poppins" panose="00000500000000000000" pitchFamily="2" charset="0"/>
                <a:ea typeface="Source Sans Pro"/>
                <a:cs typeface="Poppins" panose="00000500000000000000" pitchFamily="2" charset="0"/>
                <a:sym typeface="Source Sans Pro"/>
              </a:rPr>
              <a:t> the overall performance and impact</a:t>
            </a:r>
            <a:r>
              <a:rPr kumimoji="0" lang="en-US" sz="2400" i="0" u="none" strike="noStrike" kern="0" cap="none" spc="0" normalizeH="0" baseline="0" noProof="0">
                <a:ln>
                  <a:noFill/>
                </a:ln>
                <a:effectLst/>
                <a:uLnTx/>
                <a:uFillTx/>
                <a:latin typeface="Poppins" panose="00000500000000000000" pitchFamily="2" charset="0"/>
                <a:ea typeface="Source Sans Pro"/>
                <a:cs typeface="Poppins" panose="00000500000000000000" pitchFamily="2" charset="0"/>
                <a:sym typeface="Source Sans Pro"/>
              </a:rPr>
              <a:t> of an activation and </a:t>
            </a:r>
          </a:p>
          <a:p>
            <a:pPr marL="457200" marR="0" lvl="0" indent="-457200" defTabSz="1219170" rtl="0" eaLnBrk="1" fontAlgn="auto" latinLnBrk="0" hangingPunct="1">
              <a:lnSpc>
                <a:spcPct val="100000"/>
              </a:lnSpc>
              <a:spcBef>
                <a:spcPts val="0"/>
              </a:spcBef>
              <a:spcAft>
                <a:spcPts val="0"/>
              </a:spcAft>
              <a:buClr>
                <a:srgbClr val="000000"/>
              </a:buClr>
              <a:buSzPts val="1100"/>
              <a:buFontTx/>
              <a:buAutoNum type="alphaUcPeriod"/>
              <a:tabLst/>
              <a:defRPr/>
            </a:pPr>
            <a:endParaRPr kumimoji="0" lang="en-US" sz="2400" i="0" u="none" strike="noStrike" kern="0" cap="none" spc="0" normalizeH="0" baseline="0" noProof="0">
              <a:ln>
                <a:noFill/>
              </a:ln>
              <a:effectLst/>
              <a:uLnTx/>
              <a:uFillTx/>
              <a:latin typeface="Poppins" panose="00000500000000000000" pitchFamily="2" charset="0"/>
              <a:ea typeface="Source Sans Pro"/>
              <a:cs typeface="Poppins" panose="00000500000000000000" pitchFamily="2" charset="0"/>
              <a:sym typeface="Source Sans Pro"/>
            </a:endParaRPr>
          </a:p>
          <a:p>
            <a:pPr marL="457200" marR="0" lvl="0" indent="-457200" defTabSz="1219170" rtl="0" eaLnBrk="1" fontAlgn="auto" latinLnBrk="0" hangingPunct="1">
              <a:lnSpc>
                <a:spcPct val="100000"/>
              </a:lnSpc>
              <a:spcBef>
                <a:spcPts val="0"/>
              </a:spcBef>
              <a:spcAft>
                <a:spcPts val="0"/>
              </a:spcAft>
              <a:buClr>
                <a:srgbClr val="000000"/>
              </a:buClr>
              <a:buSzPts val="1100"/>
              <a:buFontTx/>
              <a:buAutoNum type="alphaUcPeriod"/>
              <a:tabLst/>
              <a:defRPr/>
            </a:pPr>
            <a:r>
              <a:rPr lang="en-US" sz="2400" b="1" kern="0">
                <a:latin typeface="Poppins" panose="00000500000000000000" pitchFamily="2" charset="0"/>
                <a:ea typeface="Source Sans Pro"/>
                <a:cs typeface="Poppins" panose="00000500000000000000" pitchFamily="2" charset="0"/>
                <a:sym typeface="Source Sans Pro"/>
              </a:rPr>
              <a:t>C</a:t>
            </a:r>
            <a:r>
              <a:rPr kumimoji="0" lang="en-US" sz="2400" b="1" i="0" u="none" strike="noStrike" kern="0" cap="none" spc="0" normalizeH="0" baseline="0" noProof="0" err="1">
                <a:ln>
                  <a:noFill/>
                </a:ln>
                <a:effectLst/>
                <a:uLnTx/>
                <a:uFillTx/>
                <a:latin typeface="Poppins" panose="00000500000000000000" pitchFamily="2" charset="0"/>
                <a:ea typeface="Source Sans Pro"/>
                <a:cs typeface="Poppins" panose="00000500000000000000" pitchFamily="2" charset="0"/>
                <a:sym typeface="Source Sans Pro"/>
              </a:rPr>
              <a:t>ompare</a:t>
            </a:r>
            <a:r>
              <a:rPr kumimoji="0" lang="en-US" sz="2400" i="0" u="none" strike="noStrike" kern="0" cap="none" spc="0" normalizeH="0" baseline="0" noProof="0">
                <a:ln>
                  <a:noFill/>
                </a:ln>
                <a:effectLst/>
                <a:uLnTx/>
                <a:uFillTx/>
                <a:latin typeface="Poppins" panose="00000500000000000000" pitchFamily="2" charset="0"/>
                <a:ea typeface="Source Sans Pro"/>
                <a:cs typeface="Poppins" panose="00000500000000000000" pitchFamily="2" charset="0"/>
                <a:sym typeface="Source Sans Pro"/>
              </a:rPr>
              <a:t> the performance of different activations with different objectives</a:t>
            </a:r>
          </a:p>
        </p:txBody>
      </p:sp>
      <p:sp>
        <p:nvSpPr>
          <p:cNvPr id="2" name="Title 1">
            <a:extLst>
              <a:ext uri="{FF2B5EF4-FFF2-40B4-BE49-F238E27FC236}">
                <a16:creationId xmlns:a16="http://schemas.microsoft.com/office/drawing/2014/main" id="{B1D9E4F6-2248-BA01-1C36-E71B99E0449B}"/>
              </a:ext>
            </a:extLst>
          </p:cNvPr>
          <p:cNvSpPr>
            <a:spLocks noGrp="1"/>
          </p:cNvSpPr>
          <p:nvPr>
            <p:ph type="title"/>
          </p:nvPr>
        </p:nvSpPr>
        <p:spPr/>
        <p:txBody>
          <a:bodyPr/>
          <a:lstStyle/>
          <a:p>
            <a:r>
              <a:rPr lang="en-US"/>
              <a:t>Momentum Return on Experience</a:t>
            </a:r>
          </a:p>
        </p:txBody>
      </p:sp>
    </p:spTree>
    <p:extLst>
      <p:ext uri="{BB962C8B-B14F-4D97-AF65-F5344CB8AC3E}">
        <p14:creationId xmlns:p14="http://schemas.microsoft.com/office/powerpoint/2010/main" val="36607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8356-AB84-5D79-E23E-920FF853C526}"/>
              </a:ext>
            </a:extLst>
          </p:cNvPr>
          <p:cNvSpPr>
            <a:spLocks noGrp="1"/>
          </p:cNvSpPr>
          <p:nvPr>
            <p:ph type="title"/>
          </p:nvPr>
        </p:nvSpPr>
        <p:spPr/>
        <p:txBody>
          <a:bodyPr/>
          <a:lstStyle/>
          <a:p>
            <a:r>
              <a:rPr lang="en-US"/>
              <a:t>Momentum Nodal Experience Network</a:t>
            </a:r>
            <a:br>
              <a:rPr lang="en-US"/>
            </a:br>
            <a:endParaRPr lang="en-US"/>
          </a:p>
        </p:txBody>
      </p:sp>
      <p:sp>
        <p:nvSpPr>
          <p:cNvPr id="3" name="Slide Number Placeholder 2">
            <a:extLst>
              <a:ext uri="{FF2B5EF4-FFF2-40B4-BE49-F238E27FC236}">
                <a16:creationId xmlns:a16="http://schemas.microsoft.com/office/drawing/2014/main" id="{BC4A83A2-B9E6-6718-824A-84EBCF993366}"/>
              </a:ext>
            </a:extLst>
          </p:cNvPr>
          <p:cNvSpPr>
            <a:spLocks noGrp="1"/>
          </p:cNvSpPr>
          <p:nvPr>
            <p:ph type="sldNum" sz="quarter" idx="4"/>
          </p:nvPr>
        </p:nvSpPr>
        <p:spPr/>
        <p:txBody>
          <a:bodyPr/>
          <a:lstStyle/>
          <a:p>
            <a:fld id="{7D7D3AD5-2147-AA4B-8E0B-A591C3AB01FB}" type="slidenum">
              <a:rPr lang="en-US" smtClean="0"/>
              <a:t>3</a:t>
            </a:fld>
            <a:endParaRPr lang="en-US"/>
          </a:p>
        </p:txBody>
      </p:sp>
      <p:sp>
        <p:nvSpPr>
          <p:cNvPr id="6" name="TextBox 5">
            <a:extLst>
              <a:ext uri="{FF2B5EF4-FFF2-40B4-BE49-F238E27FC236}">
                <a16:creationId xmlns:a16="http://schemas.microsoft.com/office/drawing/2014/main" id="{8F7DA82F-BE97-7E83-1193-9AAC9221437C}"/>
              </a:ext>
            </a:extLst>
          </p:cNvPr>
          <p:cNvSpPr txBox="1"/>
          <p:nvPr/>
        </p:nvSpPr>
        <p:spPr>
          <a:xfrm>
            <a:off x="342900" y="1009650"/>
            <a:ext cx="11430000" cy="954107"/>
          </a:xfrm>
          <a:prstGeom prst="rect">
            <a:avLst/>
          </a:prstGeom>
          <a:noFill/>
        </p:spPr>
        <p:txBody>
          <a:bodyPr wrap="square" rtlCol="0">
            <a:spAutoFit/>
          </a:bodyPr>
          <a:lstStyle/>
          <a:p>
            <a:r>
              <a:rPr lang="en-US" sz="1400" b="0" i="1" u="none" strike="noStrike">
                <a:solidFill>
                  <a:srgbClr val="000000"/>
                </a:solidFill>
                <a:effectLst/>
                <a:latin typeface="Poppins" panose="00000500000000000000" pitchFamily="2" charset="0"/>
              </a:rPr>
              <a:t>The Momentu</a:t>
            </a:r>
            <a:r>
              <a:rPr lang="en-US" sz="1400" i="1">
                <a:solidFill>
                  <a:srgbClr val="000000"/>
                </a:solidFill>
                <a:latin typeface="Poppins" panose="00000500000000000000" pitchFamily="2" charset="0"/>
              </a:rPr>
              <a:t>m Nodal Experience Network is the foundation for our proprietary ROX model. </a:t>
            </a:r>
            <a:r>
              <a:rPr lang="en-US" sz="1400" b="0" i="1" u="none" strike="noStrike">
                <a:solidFill>
                  <a:srgbClr val="000000"/>
                </a:solidFill>
                <a:effectLst/>
                <a:latin typeface="Poppins" panose="00000500000000000000" pitchFamily="2" charset="0"/>
              </a:rPr>
              <a:t>We own and develop networks of experiential data sources - combining qualitative surveys with spatial analytics sensors, digital behavior tracking, customer identification and resolution, and social sentiment monitoring within each unique experience to quantify and qualify the </a:t>
            </a:r>
            <a:r>
              <a:rPr lang="en-US" sz="1400" b="0" i="1" u="sng" strike="noStrike">
                <a:solidFill>
                  <a:srgbClr val="000000"/>
                </a:solidFill>
                <a:effectLst/>
                <a:latin typeface="Poppins" panose="00000500000000000000" pitchFamily="2" charset="0"/>
              </a:rPr>
              <a:t>holistic value and impact of each unique experience through ROX</a:t>
            </a:r>
            <a:r>
              <a:rPr lang="en-US" sz="1400" b="0" i="1" u="none" strike="noStrike">
                <a:solidFill>
                  <a:srgbClr val="000000"/>
                </a:solidFill>
                <a:effectLst/>
                <a:latin typeface="Poppins" panose="00000500000000000000" pitchFamily="2" charset="0"/>
              </a:rPr>
              <a:t>.</a:t>
            </a:r>
            <a:endParaRPr lang="en-US" sz="1400" i="1"/>
          </a:p>
        </p:txBody>
      </p:sp>
      <p:sp>
        <p:nvSpPr>
          <p:cNvPr id="7" name="Freeform: Shape 6">
            <a:extLst>
              <a:ext uri="{FF2B5EF4-FFF2-40B4-BE49-F238E27FC236}">
                <a16:creationId xmlns:a16="http://schemas.microsoft.com/office/drawing/2014/main" id="{D024FDCC-D719-42EF-C6F1-4AB4AA287AC9}"/>
              </a:ext>
            </a:extLst>
          </p:cNvPr>
          <p:cNvSpPr/>
          <p:nvPr/>
        </p:nvSpPr>
        <p:spPr>
          <a:xfrm>
            <a:off x="1858373" y="2535277"/>
            <a:ext cx="8155229" cy="3481105"/>
          </a:xfrm>
          <a:custGeom>
            <a:avLst/>
            <a:gdLst>
              <a:gd name="connsiteX0" fmla="*/ 692307 w 8155229"/>
              <a:gd name="connsiteY0" fmla="*/ 278350 h 3481105"/>
              <a:gd name="connsiteX1" fmla="*/ 2687361 w 8155229"/>
              <a:gd name="connsiteY1" fmla="*/ 1395950 h 3481105"/>
              <a:gd name="connsiteX2" fmla="*/ 3260016 w 8155229"/>
              <a:gd name="connsiteY2" fmla="*/ 2772168 h 3481105"/>
              <a:gd name="connsiteX3" fmla="*/ 877034 w 8155229"/>
              <a:gd name="connsiteY3" fmla="*/ 3178568 h 3481105"/>
              <a:gd name="connsiteX4" fmla="*/ 138125 w 8155229"/>
              <a:gd name="connsiteY4" fmla="*/ 1802350 h 3481105"/>
              <a:gd name="connsiteX5" fmla="*/ 3426270 w 8155229"/>
              <a:gd name="connsiteY5" fmla="*/ 65914 h 3481105"/>
              <a:gd name="connsiteX6" fmla="*/ 7277834 w 8155229"/>
              <a:gd name="connsiteY6" fmla="*/ 971077 h 3481105"/>
              <a:gd name="connsiteX7" fmla="*/ 8072161 w 8155229"/>
              <a:gd name="connsiteY7" fmla="*/ 2504314 h 3481105"/>
              <a:gd name="connsiteX8" fmla="*/ 5883143 w 8155229"/>
              <a:gd name="connsiteY8" fmla="*/ 3464896 h 3481105"/>
              <a:gd name="connsiteX9" fmla="*/ 5070343 w 8155229"/>
              <a:gd name="connsiteY9" fmla="*/ 1728459 h 3481105"/>
              <a:gd name="connsiteX10" fmla="*/ 5652234 w 8155229"/>
              <a:gd name="connsiteY10" fmla="*/ 1259 h 3481105"/>
              <a:gd name="connsiteX11" fmla="*/ 2844379 w 8155229"/>
              <a:gd name="connsiteY11" fmla="*/ 1469841 h 3481105"/>
              <a:gd name="connsiteX12" fmla="*/ 3093761 w 8155229"/>
              <a:gd name="connsiteY12" fmla="*/ 2624386 h 3481105"/>
              <a:gd name="connsiteX13" fmla="*/ 5218125 w 8155229"/>
              <a:gd name="connsiteY13" fmla="*/ 1756168 h 3481105"/>
              <a:gd name="connsiteX14" fmla="*/ 3306197 w 8155229"/>
              <a:gd name="connsiteY14" fmla="*/ 158277 h 3481105"/>
              <a:gd name="connsiteX15" fmla="*/ 544525 w 8155229"/>
              <a:gd name="connsiteY15" fmla="*/ 1839296 h 3481105"/>
              <a:gd name="connsiteX16" fmla="*/ 516816 w 8155229"/>
              <a:gd name="connsiteY16" fmla="*/ 278350 h 3481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5229" h="3481105">
                <a:moveTo>
                  <a:pt x="692307" y="278350"/>
                </a:moveTo>
                <a:cubicBezTo>
                  <a:pt x="1475858" y="629332"/>
                  <a:pt x="2259410" y="980314"/>
                  <a:pt x="2687361" y="1395950"/>
                </a:cubicBezTo>
                <a:cubicBezTo>
                  <a:pt x="3115312" y="1811586"/>
                  <a:pt x="3561737" y="2475065"/>
                  <a:pt x="3260016" y="2772168"/>
                </a:cubicBezTo>
                <a:cubicBezTo>
                  <a:pt x="2958295" y="3069271"/>
                  <a:pt x="1397349" y="3340204"/>
                  <a:pt x="877034" y="3178568"/>
                </a:cubicBezTo>
                <a:cubicBezTo>
                  <a:pt x="356719" y="3016932"/>
                  <a:pt x="-286748" y="2321126"/>
                  <a:pt x="138125" y="1802350"/>
                </a:cubicBezTo>
                <a:cubicBezTo>
                  <a:pt x="562998" y="1283574"/>
                  <a:pt x="2236319" y="204459"/>
                  <a:pt x="3426270" y="65914"/>
                </a:cubicBezTo>
                <a:cubicBezTo>
                  <a:pt x="4616221" y="-72631"/>
                  <a:pt x="6503519" y="564677"/>
                  <a:pt x="7277834" y="971077"/>
                </a:cubicBezTo>
                <a:cubicBezTo>
                  <a:pt x="8052149" y="1377477"/>
                  <a:pt x="8304609" y="2088678"/>
                  <a:pt x="8072161" y="2504314"/>
                </a:cubicBezTo>
                <a:cubicBezTo>
                  <a:pt x="7839713" y="2919950"/>
                  <a:pt x="6383446" y="3594205"/>
                  <a:pt x="5883143" y="3464896"/>
                </a:cubicBezTo>
                <a:cubicBezTo>
                  <a:pt x="5382840" y="3335587"/>
                  <a:pt x="5108828" y="2305732"/>
                  <a:pt x="5070343" y="1728459"/>
                </a:cubicBezTo>
                <a:cubicBezTo>
                  <a:pt x="5031858" y="1151186"/>
                  <a:pt x="6023228" y="44362"/>
                  <a:pt x="5652234" y="1259"/>
                </a:cubicBezTo>
                <a:cubicBezTo>
                  <a:pt x="5281240" y="-41844"/>
                  <a:pt x="3270791" y="1032653"/>
                  <a:pt x="2844379" y="1469841"/>
                </a:cubicBezTo>
                <a:cubicBezTo>
                  <a:pt x="2417967" y="1907029"/>
                  <a:pt x="2698137" y="2576665"/>
                  <a:pt x="3093761" y="2624386"/>
                </a:cubicBezTo>
                <a:cubicBezTo>
                  <a:pt x="3489385" y="2672107"/>
                  <a:pt x="5182719" y="2167186"/>
                  <a:pt x="5218125" y="1756168"/>
                </a:cubicBezTo>
                <a:cubicBezTo>
                  <a:pt x="5253531" y="1345150"/>
                  <a:pt x="4085130" y="144422"/>
                  <a:pt x="3306197" y="158277"/>
                </a:cubicBezTo>
                <a:cubicBezTo>
                  <a:pt x="2527264" y="172132"/>
                  <a:pt x="1009422" y="1819284"/>
                  <a:pt x="544525" y="1839296"/>
                </a:cubicBezTo>
                <a:cubicBezTo>
                  <a:pt x="79628" y="1859308"/>
                  <a:pt x="298222" y="1068829"/>
                  <a:pt x="516816" y="27835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8" name="Rectangle: Rounded Corners 7">
            <a:extLst>
              <a:ext uri="{FF2B5EF4-FFF2-40B4-BE49-F238E27FC236}">
                <a16:creationId xmlns:a16="http://schemas.microsoft.com/office/drawing/2014/main" id="{828EAFC3-5820-7142-52C3-D66F23562F54}"/>
              </a:ext>
            </a:extLst>
          </p:cNvPr>
          <p:cNvSpPr/>
          <p:nvPr/>
        </p:nvSpPr>
        <p:spPr>
          <a:xfrm>
            <a:off x="1042087" y="2411296"/>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NPS</a:t>
            </a:r>
          </a:p>
        </p:txBody>
      </p:sp>
      <p:sp>
        <p:nvSpPr>
          <p:cNvPr id="9" name="Rectangle: Rounded Corners 8">
            <a:extLst>
              <a:ext uri="{FF2B5EF4-FFF2-40B4-BE49-F238E27FC236}">
                <a16:creationId xmlns:a16="http://schemas.microsoft.com/office/drawing/2014/main" id="{C93F5381-0224-B41D-465E-1F49DFFC4643}"/>
              </a:ext>
            </a:extLst>
          </p:cNvPr>
          <p:cNvSpPr/>
          <p:nvPr/>
        </p:nvSpPr>
        <p:spPr>
          <a:xfrm>
            <a:off x="3726375" y="3604721"/>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Sentiment</a:t>
            </a:r>
          </a:p>
        </p:txBody>
      </p:sp>
      <p:sp>
        <p:nvSpPr>
          <p:cNvPr id="10" name="Rectangle: Rounded Corners 9">
            <a:extLst>
              <a:ext uri="{FF2B5EF4-FFF2-40B4-BE49-F238E27FC236}">
                <a16:creationId xmlns:a16="http://schemas.microsoft.com/office/drawing/2014/main" id="{4923E5F0-A3C2-6900-8DB4-43F457AC19F6}"/>
              </a:ext>
            </a:extLst>
          </p:cNvPr>
          <p:cNvSpPr/>
          <p:nvPr/>
        </p:nvSpPr>
        <p:spPr>
          <a:xfrm>
            <a:off x="938872" y="3775466"/>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Favorability</a:t>
            </a:r>
          </a:p>
        </p:txBody>
      </p:sp>
      <p:sp>
        <p:nvSpPr>
          <p:cNvPr id="11" name="Rectangle: Rounded Corners 10">
            <a:extLst>
              <a:ext uri="{FF2B5EF4-FFF2-40B4-BE49-F238E27FC236}">
                <a16:creationId xmlns:a16="http://schemas.microsoft.com/office/drawing/2014/main" id="{B73FE42F-64ED-5EB4-14F8-EF13A293C45C}"/>
              </a:ext>
            </a:extLst>
          </p:cNvPr>
          <p:cNvSpPr/>
          <p:nvPr/>
        </p:nvSpPr>
        <p:spPr>
          <a:xfrm>
            <a:off x="857062" y="4895924"/>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OSAT</a:t>
            </a:r>
          </a:p>
        </p:txBody>
      </p:sp>
      <p:sp>
        <p:nvSpPr>
          <p:cNvPr id="12" name="Rectangle: Rounded Corners 11">
            <a:extLst>
              <a:ext uri="{FF2B5EF4-FFF2-40B4-BE49-F238E27FC236}">
                <a16:creationId xmlns:a16="http://schemas.microsoft.com/office/drawing/2014/main" id="{C328830F-F69C-B106-AACA-D8E1ED62D376}"/>
              </a:ext>
            </a:extLst>
          </p:cNvPr>
          <p:cNvSpPr/>
          <p:nvPr/>
        </p:nvSpPr>
        <p:spPr>
          <a:xfrm>
            <a:off x="2941699" y="5605319"/>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Enthusiasm</a:t>
            </a:r>
          </a:p>
        </p:txBody>
      </p:sp>
      <p:sp>
        <p:nvSpPr>
          <p:cNvPr id="13" name="Rectangle: Rounded Corners 12">
            <a:extLst>
              <a:ext uri="{FF2B5EF4-FFF2-40B4-BE49-F238E27FC236}">
                <a16:creationId xmlns:a16="http://schemas.microsoft.com/office/drawing/2014/main" id="{BB769381-840F-FE8C-0A65-3E2F6A5D2327}"/>
              </a:ext>
            </a:extLst>
          </p:cNvPr>
          <p:cNvSpPr/>
          <p:nvPr/>
        </p:nvSpPr>
        <p:spPr>
          <a:xfrm>
            <a:off x="4802905" y="4786252"/>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Loyalty</a:t>
            </a:r>
          </a:p>
        </p:txBody>
      </p:sp>
      <p:sp>
        <p:nvSpPr>
          <p:cNvPr id="14" name="Rectangle: Rounded Corners 13">
            <a:extLst>
              <a:ext uri="{FF2B5EF4-FFF2-40B4-BE49-F238E27FC236}">
                <a16:creationId xmlns:a16="http://schemas.microsoft.com/office/drawing/2014/main" id="{22A11E18-95DB-F319-62AE-0CBBF0BE848C}"/>
              </a:ext>
            </a:extLst>
          </p:cNvPr>
          <p:cNvSpPr/>
          <p:nvPr/>
        </p:nvSpPr>
        <p:spPr>
          <a:xfrm>
            <a:off x="6887830" y="5482719"/>
            <a:ext cx="1869040"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Consideration</a:t>
            </a:r>
          </a:p>
        </p:txBody>
      </p:sp>
      <p:sp>
        <p:nvSpPr>
          <p:cNvPr id="15" name="Rectangle: Rounded Corners 14">
            <a:extLst>
              <a:ext uri="{FF2B5EF4-FFF2-40B4-BE49-F238E27FC236}">
                <a16:creationId xmlns:a16="http://schemas.microsoft.com/office/drawing/2014/main" id="{0B0A8A9F-AE93-D74D-ECFC-3D8136C5D05C}"/>
              </a:ext>
            </a:extLst>
          </p:cNvPr>
          <p:cNvSpPr/>
          <p:nvPr/>
        </p:nvSpPr>
        <p:spPr>
          <a:xfrm>
            <a:off x="8260784" y="3241471"/>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Sales</a:t>
            </a:r>
          </a:p>
        </p:txBody>
      </p:sp>
      <p:sp>
        <p:nvSpPr>
          <p:cNvPr id="16" name="Rectangle: Rounded Corners 15">
            <a:extLst>
              <a:ext uri="{FF2B5EF4-FFF2-40B4-BE49-F238E27FC236}">
                <a16:creationId xmlns:a16="http://schemas.microsoft.com/office/drawing/2014/main" id="{F603DF32-8966-85B8-361B-6720D73246F6}"/>
              </a:ext>
            </a:extLst>
          </p:cNvPr>
          <p:cNvSpPr/>
          <p:nvPr/>
        </p:nvSpPr>
        <p:spPr>
          <a:xfrm>
            <a:off x="3559231" y="2278421"/>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Foot Traffic</a:t>
            </a:r>
          </a:p>
        </p:txBody>
      </p:sp>
      <p:sp>
        <p:nvSpPr>
          <p:cNvPr id="17" name="Rectangle: Rounded Corners 16">
            <a:extLst>
              <a:ext uri="{FF2B5EF4-FFF2-40B4-BE49-F238E27FC236}">
                <a16:creationId xmlns:a16="http://schemas.microsoft.com/office/drawing/2014/main" id="{8E731329-C687-5CEC-1EBF-D700DCBCC33D}"/>
              </a:ext>
            </a:extLst>
          </p:cNvPr>
          <p:cNvSpPr/>
          <p:nvPr/>
        </p:nvSpPr>
        <p:spPr>
          <a:xfrm>
            <a:off x="6503435" y="1998543"/>
            <a:ext cx="1869040"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Engagements</a:t>
            </a:r>
          </a:p>
        </p:txBody>
      </p:sp>
      <p:sp>
        <p:nvSpPr>
          <p:cNvPr id="18" name="Rectangle: Rounded Corners 17">
            <a:extLst>
              <a:ext uri="{FF2B5EF4-FFF2-40B4-BE49-F238E27FC236}">
                <a16:creationId xmlns:a16="http://schemas.microsoft.com/office/drawing/2014/main" id="{46353378-D17A-E4F4-8700-238E6487B608}"/>
              </a:ext>
            </a:extLst>
          </p:cNvPr>
          <p:cNvSpPr/>
          <p:nvPr/>
        </p:nvSpPr>
        <p:spPr>
          <a:xfrm>
            <a:off x="9069286" y="4628926"/>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Impressions</a:t>
            </a:r>
          </a:p>
        </p:txBody>
      </p:sp>
      <p:sp>
        <p:nvSpPr>
          <p:cNvPr id="19" name="Rectangle: Rounded Corners 18">
            <a:extLst>
              <a:ext uri="{FF2B5EF4-FFF2-40B4-BE49-F238E27FC236}">
                <a16:creationId xmlns:a16="http://schemas.microsoft.com/office/drawing/2014/main" id="{B41940BD-074D-7BF7-BFCC-5A36E3CC7E6D}"/>
              </a:ext>
            </a:extLst>
          </p:cNvPr>
          <p:cNvSpPr/>
          <p:nvPr/>
        </p:nvSpPr>
        <p:spPr>
          <a:xfrm>
            <a:off x="6346734" y="3886105"/>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Conversion</a:t>
            </a:r>
          </a:p>
        </p:txBody>
      </p:sp>
      <p:sp>
        <p:nvSpPr>
          <p:cNvPr id="20" name="Rectangle: Rounded Corners 19">
            <a:extLst>
              <a:ext uri="{FF2B5EF4-FFF2-40B4-BE49-F238E27FC236}">
                <a16:creationId xmlns:a16="http://schemas.microsoft.com/office/drawing/2014/main" id="{C97E8259-46BC-7FCA-DB45-1BD0438A2CC4}"/>
              </a:ext>
            </a:extLst>
          </p:cNvPr>
          <p:cNvSpPr/>
          <p:nvPr/>
        </p:nvSpPr>
        <p:spPr>
          <a:xfrm>
            <a:off x="9255910" y="2284920"/>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Registration</a:t>
            </a:r>
          </a:p>
        </p:txBody>
      </p:sp>
      <p:sp>
        <p:nvSpPr>
          <p:cNvPr id="21" name="Rectangle: Rounded Corners 20">
            <a:extLst>
              <a:ext uri="{FF2B5EF4-FFF2-40B4-BE49-F238E27FC236}">
                <a16:creationId xmlns:a16="http://schemas.microsoft.com/office/drawing/2014/main" id="{DDCBDA75-D736-6FF1-A5AB-C33B3F6DD0A2}"/>
              </a:ext>
            </a:extLst>
          </p:cNvPr>
          <p:cNvSpPr/>
          <p:nvPr/>
        </p:nvSpPr>
        <p:spPr>
          <a:xfrm>
            <a:off x="5473281" y="2877344"/>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Dwell Time</a:t>
            </a:r>
          </a:p>
        </p:txBody>
      </p:sp>
    </p:spTree>
    <p:extLst>
      <p:ext uri="{BB962C8B-B14F-4D97-AF65-F5344CB8AC3E}">
        <p14:creationId xmlns:p14="http://schemas.microsoft.com/office/powerpoint/2010/main" val="413658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4EF23EFF-1054-AF5E-89DB-8D590655B101}"/>
              </a:ext>
            </a:extLst>
          </p:cNvPr>
          <p:cNvCxnSpPr>
            <a:cxnSpLocks/>
          </p:cNvCxnSpPr>
          <p:nvPr/>
        </p:nvCxnSpPr>
        <p:spPr>
          <a:xfrm>
            <a:off x="7001340" y="2261755"/>
            <a:ext cx="0" cy="2325147"/>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4A1284-25AB-5239-4D6C-22C39DDE8A1C}"/>
              </a:ext>
            </a:extLst>
          </p:cNvPr>
          <p:cNvCxnSpPr>
            <a:cxnSpLocks/>
          </p:cNvCxnSpPr>
          <p:nvPr/>
        </p:nvCxnSpPr>
        <p:spPr>
          <a:xfrm>
            <a:off x="4433623" y="2261755"/>
            <a:ext cx="0" cy="2325147"/>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E6D48A8-B6BA-E59E-D43B-D4CA95300189}"/>
              </a:ext>
            </a:extLst>
          </p:cNvPr>
          <p:cNvCxnSpPr>
            <a:cxnSpLocks/>
          </p:cNvCxnSpPr>
          <p:nvPr/>
        </p:nvCxnSpPr>
        <p:spPr>
          <a:xfrm>
            <a:off x="9578086" y="2261755"/>
            <a:ext cx="0" cy="242916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3A601D-0FA5-4B49-6FFC-35BE1B0C968C}"/>
              </a:ext>
            </a:extLst>
          </p:cNvPr>
          <p:cNvCxnSpPr>
            <a:cxnSpLocks/>
          </p:cNvCxnSpPr>
          <p:nvPr/>
        </p:nvCxnSpPr>
        <p:spPr>
          <a:xfrm>
            <a:off x="1926648" y="2261755"/>
            <a:ext cx="0" cy="1560715"/>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5" name="Google Shape;85;p16"/>
          <p:cNvSpPr txBox="1"/>
          <p:nvPr/>
        </p:nvSpPr>
        <p:spPr>
          <a:xfrm>
            <a:off x="11803805" y="60405"/>
            <a:ext cx="255600" cy="262000"/>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90000"/>
              </a:lnSpc>
              <a:spcBef>
                <a:spcPts val="0"/>
              </a:spcBef>
              <a:spcAft>
                <a:spcPts val="0"/>
              </a:spcAft>
              <a:buClr>
                <a:srgbClr val="000000"/>
              </a:buClr>
              <a:buSzTx/>
              <a:buFontTx/>
              <a:buNone/>
              <a:tabLst/>
              <a:defRPr/>
            </a:pPr>
            <a:fld id="{00000000-1234-1234-1234-123412341234}" type="slidenum">
              <a:rPr kumimoji="0" lang="en"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rPr>
              <a:pPr marL="0" marR="0" lvl="0" indent="0" algn="r" defTabSz="1219170" rtl="0" eaLnBrk="1" fontAlgn="auto" latinLnBrk="0" hangingPunct="1">
                <a:lnSpc>
                  <a:spcPct val="90000"/>
                </a:lnSpc>
                <a:spcBef>
                  <a:spcPts val="0"/>
                </a:spcBef>
                <a:spcAft>
                  <a:spcPts val="0"/>
                </a:spcAft>
                <a:buClr>
                  <a:srgbClr val="000000"/>
                </a:buClr>
                <a:buSzTx/>
                <a:buFontTx/>
                <a:buNone/>
                <a:tabLst/>
                <a:defRPr/>
              </a:pPr>
              <a:t>4</a:t>
            </a:fld>
            <a:endParaRPr kumimoji="0"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endParaRPr>
          </a:p>
        </p:txBody>
      </p:sp>
      <p:sp>
        <p:nvSpPr>
          <p:cNvPr id="31" name="Google Shape;87;p16">
            <a:extLst>
              <a:ext uri="{FF2B5EF4-FFF2-40B4-BE49-F238E27FC236}">
                <a16:creationId xmlns:a16="http://schemas.microsoft.com/office/drawing/2014/main" id="{2D121F83-BC09-AC90-6633-F51F1658A2A8}"/>
              </a:ext>
            </a:extLst>
          </p:cNvPr>
          <p:cNvSpPr txBox="1"/>
          <p:nvPr/>
        </p:nvSpPr>
        <p:spPr>
          <a:xfrm>
            <a:off x="129367" y="6614592"/>
            <a:ext cx="4615600" cy="123111"/>
          </a:xfrm>
          <a:prstGeom prst="rect">
            <a:avLst/>
          </a:prstGeom>
          <a:noFill/>
          <a:ln>
            <a:noFill/>
          </a:ln>
        </p:spPr>
        <p:txBody>
          <a:bodyPr spcFirstLastPara="1" wrap="square" lIns="0" tIns="0" rIns="0" bIns="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a:ln>
                  <a:noFill/>
                </a:ln>
                <a:solidFill>
                  <a:srgbClr val="595959"/>
                </a:solidFill>
                <a:effectLst/>
                <a:uLnTx/>
                <a:uFillTx/>
                <a:latin typeface="Source Sans Pro"/>
                <a:ea typeface="Source Sans Pro"/>
                <a:cs typeface="Source Sans Pro"/>
                <a:sym typeface="Source Sans Pro"/>
              </a:rPr>
              <a:t>Proprietary &amp; confidential</a:t>
            </a:r>
          </a:p>
        </p:txBody>
      </p:sp>
      <p:sp>
        <p:nvSpPr>
          <p:cNvPr id="10" name="Rectangle: Rounded Corners 9">
            <a:extLst>
              <a:ext uri="{FF2B5EF4-FFF2-40B4-BE49-F238E27FC236}">
                <a16:creationId xmlns:a16="http://schemas.microsoft.com/office/drawing/2014/main" id="{056D3B21-7819-501C-FF29-23E6A936A0CF}"/>
              </a:ext>
            </a:extLst>
          </p:cNvPr>
          <p:cNvSpPr/>
          <p:nvPr/>
        </p:nvSpPr>
        <p:spPr>
          <a:xfrm>
            <a:off x="3587878" y="2740590"/>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Foot Traffic</a:t>
            </a:r>
          </a:p>
        </p:txBody>
      </p:sp>
      <p:sp>
        <p:nvSpPr>
          <p:cNvPr id="28" name="Rectangle: Rounded Corners 27">
            <a:extLst>
              <a:ext uri="{FF2B5EF4-FFF2-40B4-BE49-F238E27FC236}">
                <a16:creationId xmlns:a16="http://schemas.microsoft.com/office/drawing/2014/main" id="{5BCD327B-B689-52C3-EC3F-7EC9D3F50A7E}"/>
              </a:ext>
            </a:extLst>
          </p:cNvPr>
          <p:cNvSpPr/>
          <p:nvPr/>
        </p:nvSpPr>
        <p:spPr>
          <a:xfrm>
            <a:off x="3587878" y="3508971"/>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Engagements</a:t>
            </a:r>
          </a:p>
        </p:txBody>
      </p:sp>
      <p:sp>
        <p:nvSpPr>
          <p:cNvPr id="30" name="Rectangle: Rounded Corners 29">
            <a:extLst>
              <a:ext uri="{FF2B5EF4-FFF2-40B4-BE49-F238E27FC236}">
                <a16:creationId xmlns:a16="http://schemas.microsoft.com/office/drawing/2014/main" id="{DFDDA64B-539D-AD2E-7F91-DC5CF12A67E4}"/>
              </a:ext>
            </a:extLst>
          </p:cNvPr>
          <p:cNvSpPr/>
          <p:nvPr/>
        </p:nvSpPr>
        <p:spPr>
          <a:xfrm>
            <a:off x="3587878" y="4273403"/>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Impressions</a:t>
            </a:r>
          </a:p>
        </p:txBody>
      </p:sp>
      <p:sp>
        <p:nvSpPr>
          <p:cNvPr id="2" name="Rectangle: Rounded Corners 1">
            <a:extLst>
              <a:ext uri="{FF2B5EF4-FFF2-40B4-BE49-F238E27FC236}">
                <a16:creationId xmlns:a16="http://schemas.microsoft.com/office/drawing/2014/main" id="{3FB01EA4-96A7-2C65-E3E7-A9797316C6FD}"/>
              </a:ext>
            </a:extLst>
          </p:cNvPr>
          <p:cNvSpPr/>
          <p:nvPr/>
        </p:nvSpPr>
        <p:spPr>
          <a:xfrm>
            <a:off x="8689567" y="2743813"/>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ROMS</a:t>
            </a:r>
          </a:p>
        </p:txBody>
      </p:sp>
      <p:sp>
        <p:nvSpPr>
          <p:cNvPr id="26" name="Rectangle: Rounded Corners 25">
            <a:extLst>
              <a:ext uri="{FF2B5EF4-FFF2-40B4-BE49-F238E27FC236}">
                <a16:creationId xmlns:a16="http://schemas.microsoft.com/office/drawing/2014/main" id="{A1F1D5A2-241E-86F7-EC60-AC3679930ECD}"/>
              </a:ext>
            </a:extLst>
          </p:cNvPr>
          <p:cNvSpPr/>
          <p:nvPr/>
        </p:nvSpPr>
        <p:spPr>
          <a:xfrm>
            <a:off x="8689567" y="3508971"/>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Sales</a:t>
            </a:r>
          </a:p>
        </p:txBody>
      </p:sp>
      <p:sp>
        <p:nvSpPr>
          <p:cNvPr id="5" name="Rectangle: Rounded Corners 4">
            <a:extLst>
              <a:ext uri="{FF2B5EF4-FFF2-40B4-BE49-F238E27FC236}">
                <a16:creationId xmlns:a16="http://schemas.microsoft.com/office/drawing/2014/main" id="{5F42BA47-04E9-B82D-E901-7CFD2C2B3CF0}"/>
              </a:ext>
            </a:extLst>
          </p:cNvPr>
          <p:cNvSpPr/>
          <p:nvPr/>
        </p:nvSpPr>
        <p:spPr>
          <a:xfrm>
            <a:off x="1065647" y="2740590"/>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NPS</a:t>
            </a:r>
          </a:p>
        </p:txBody>
      </p:sp>
      <p:sp>
        <p:nvSpPr>
          <p:cNvPr id="34" name="Rectangle: Rounded Corners 33">
            <a:extLst>
              <a:ext uri="{FF2B5EF4-FFF2-40B4-BE49-F238E27FC236}">
                <a16:creationId xmlns:a16="http://schemas.microsoft.com/office/drawing/2014/main" id="{84B266EB-8E5D-791C-5791-CBAAEE8E82EE}"/>
              </a:ext>
            </a:extLst>
          </p:cNvPr>
          <p:cNvSpPr/>
          <p:nvPr/>
        </p:nvSpPr>
        <p:spPr>
          <a:xfrm>
            <a:off x="6148261" y="2741342"/>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Enjoyment</a:t>
            </a:r>
          </a:p>
        </p:txBody>
      </p:sp>
      <p:sp>
        <p:nvSpPr>
          <p:cNvPr id="35" name="Rectangle: Rounded Corners 34">
            <a:extLst>
              <a:ext uri="{FF2B5EF4-FFF2-40B4-BE49-F238E27FC236}">
                <a16:creationId xmlns:a16="http://schemas.microsoft.com/office/drawing/2014/main" id="{0DB8B2A9-7F72-4DED-C1CE-611BD2B4C03A}"/>
              </a:ext>
            </a:extLst>
          </p:cNvPr>
          <p:cNvSpPr/>
          <p:nvPr/>
        </p:nvSpPr>
        <p:spPr>
          <a:xfrm>
            <a:off x="1065647" y="3508971"/>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Favorability</a:t>
            </a:r>
          </a:p>
        </p:txBody>
      </p:sp>
      <p:sp>
        <p:nvSpPr>
          <p:cNvPr id="39" name="Rectangle: Rounded Corners 38">
            <a:extLst>
              <a:ext uri="{FF2B5EF4-FFF2-40B4-BE49-F238E27FC236}">
                <a16:creationId xmlns:a16="http://schemas.microsoft.com/office/drawing/2014/main" id="{6B57C144-DB8A-62B0-45A2-0D78A8287711}"/>
              </a:ext>
            </a:extLst>
          </p:cNvPr>
          <p:cNvSpPr/>
          <p:nvPr/>
        </p:nvSpPr>
        <p:spPr>
          <a:xfrm>
            <a:off x="6129003" y="3508971"/>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Enthusiasm</a:t>
            </a:r>
          </a:p>
        </p:txBody>
      </p:sp>
      <p:sp>
        <p:nvSpPr>
          <p:cNvPr id="40" name="Rectangle: Rounded Corners 39">
            <a:extLst>
              <a:ext uri="{FF2B5EF4-FFF2-40B4-BE49-F238E27FC236}">
                <a16:creationId xmlns:a16="http://schemas.microsoft.com/office/drawing/2014/main" id="{DB530F6F-8F81-E1E5-4420-C9B526C70E86}"/>
              </a:ext>
            </a:extLst>
          </p:cNvPr>
          <p:cNvSpPr/>
          <p:nvPr/>
        </p:nvSpPr>
        <p:spPr>
          <a:xfrm>
            <a:off x="6129003" y="4271300"/>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Consideration</a:t>
            </a:r>
          </a:p>
        </p:txBody>
      </p:sp>
      <p:sp>
        <p:nvSpPr>
          <p:cNvPr id="19" name="Rectangle: Rounded Corners 18">
            <a:extLst>
              <a:ext uri="{FF2B5EF4-FFF2-40B4-BE49-F238E27FC236}">
                <a16:creationId xmlns:a16="http://schemas.microsoft.com/office/drawing/2014/main" id="{734EB433-C945-CAAD-4583-20AE7FB78C21}"/>
              </a:ext>
            </a:extLst>
          </p:cNvPr>
          <p:cNvSpPr/>
          <p:nvPr/>
        </p:nvSpPr>
        <p:spPr>
          <a:xfrm>
            <a:off x="776534" y="1960249"/>
            <a:ext cx="2325133" cy="626998"/>
          </a:xfrm>
          <a:prstGeom prst="roundRect">
            <a:avLst>
              <a:gd name="adj" fmla="val 9886"/>
            </a:avLst>
          </a:prstGeom>
          <a:solidFill>
            <a:schemeClr val="accent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Brand</a:t>
            </a:r>
          </a:p>
        </p:txBody>
      </p:sp>
      <p:sp>
        <p:nvSpPr>
          <p:cNvPr id="20" name="Rectangle: Rounded Corners 19">
            <a:extLst>
              <a:ext uri="{FF2B5EF4-FFF2-40B4-BE49-F238E27FC236}">
                <a16:creationId xmlns:a16="http://schemas.microsoft.com/office/drawing/2014/main" id="{80CA94A3-8114-5A54-110B-F65AD2D94C7A}"/>
              </a:ext>
            </a:extLst>
          </p:cNvPr>
          <p:cNvSpPr/>
          <p:nvPr/>
        </p:nvSpPr>
        <p:spPr>
          <a:xfrm>
            <a:off x="3317841" y="1960249"/>
            <a:ext cx="2325133" cy="626998"/>
          </a:xfrm>
          <a:prstGeom prst="roundRect">
            <a:avLst>
              <a:gd name="adj" fmla="val 9886"/>
            </a:avLst>
          </a:prstGeom>
          <a:solidFill>
            <a:schemeClr val="accent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Scale</a:t>
            </a:r>
          </a:p>
        </p:txBody>
      </p:sp>
      <p:sp>
        <p:nvSpPr>
          <p:cNvPr id="21" name="Rectangle: Rounded Corners 20">
            <a:extLst>
              <a:ext uri="{FF2B5EF4-FFF2-40B4-BE49-F238E27FC236}">
                <a16:creationId xmlns:a16="http://schemas.microsoft.com/office/drawing/2014/main" id="{94C019C7-EF57-55E9-64D1-C3331AECB672}"/>
              </a:ext>
            </a:extLst>
          </p:cNvPr>
          <p:cNvSpPr/>
          <p:nvPr/>
        </p:nvSpPr>
        <p:spPr>
          <a:xfrm>
            <a:off x="5859148" y="1960249"/>
            <a:ext cx="2325133" cy="626998"/>
          </a:xfrm>
          <a:prstGeom prst="roundRect">
            <a:avLst>
              <a:gd name="adj" fmla="val 9886"/>
            </a:avLst>
          </a:prstGeom>
          <a:solidFill>
            <a:schemeClr val="accent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Experience</a:t>
            </a:r>
          </a:p>
        </p:txBody>
      </p:sp>
      <p:sp>
        <p:nvSpPr>
          <p:cNvPr id="22" name="Rectangle: Rounded Corners 21">
            <a:extLst>
              <a:ext uri="{FF2B5EF4-FFF2-40B4-BE49-F238E27FC236}">
                <a16:creationId xmlns:a16="http://schemas.microsoft.com/office/drawing/2014/main" id="{232B8359-2B9E-8AAB-2C44-33593D2997D3}"/>
              </a:ext>
            </a:extLst>
          </p:cNvPr>
          <p:cNvSpPr/>
          <p:nvPr/>
        </p:nvSpPr>
        <p:spPr>
          <a:xfrm>
            <a:off x="8400454" y="1960249"/>
            <a:ext cx="2325133" cy="626998"/>
          </a:xfrm>
          <a:prstGeom prst="roundRect">
            <a:avLst>
              <a:gd name="adj" fmla="val 9886"/>
            </a:avLst>
          </a:prstGeom>
          <a:solidFill>
            <a:schemeClr val="accent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Poppins" panose="00000500000000000000" pitchFamily="2" charset="0"/>
                <a:cs typeface="Poppins" panose="00000500000000000000" pitchFamily="2" charset="0"/>
              </a:rPr>
              <a:t>Efficiency</a:t>
            </a:r>
          </a:p>
        </p:txBody>
      </p:sp>
      <p:sp>
        <p:nvSpPr>
          <p:cNvPr id="9" name="Rectangle: Rounded Corners 8">
            <a:extLst>
              <a:ext uri="{FF2B5EF4-FFF2-40B4-BE49-F238E27FC236}">
                <a16:creationId xmlns:a16="http://schemas.microsoft.com/office/drawing/2014/main" id="{E5CF3475-F9B0-3110-3B9C-5624DECC64C3}"/>
              </a:ext>
            </a:extLst>
          </p:cNvPr>
          <p:cNvSpPr/>
          <p:nvPr/>
        </p:nvSpPr>
        <p:spPr>
          <a:xfrm>
            <a:off x="8704633" y="4271300"/>
            <a:ext cx="1746906" cy="626998"/>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Poppins" panose="00000500000000000000" pitchFamily="2" charset="0"/>
                <a:cs typeface="Poppins" panose="00000500000000000000" pitchFamily="2" charset="0"/>
              </a:rPr>
              <a:t>Conversion</a:t>
            </a:r>
          </a:p>
        </p:txBody>
      </p:sp>
      <p:sp>
        <p:nvSpPr>
          <p:cNvPr id="4" name="Title 3">
            <a:extLst>
              <a:ext uri="{FF2B5EF4-FFF2-40B4-BE49-F238E27FC236}">
                <a16:creationId xmlns:a16="http://schemas.microsoft.com/office/drawing/2014/main" id="{FF869FAF-E8A1-56A2-2CF7-EF6B2C9DC713}"/>
              </a:ext>
            </a:extLst>
          </p:cNvPr>
          <p:cNvSpPr>
            <a:spLocks noGrp="1"/>
          </p:cNvSpPr>
          <p:nvPr>
            <p:ph type="title"/>
          </p:nvPr>
        </p:nvSpPr>
        <p:spPr/>
        <p:txBody>
          <a:bodyPr/>
          <a:lstStyle/>
          <a:p>
            <a:r>
              <a:rPr lang="en-US"/>
              <a:t>Momentum ROX – Classification Buckets</a:t>
            </a:r>
          </a:p>
        </p:txBody>
      </p:sp>
      <p:sp>
        <p:nvSpPr>
          <p:cNvPr id="6" name="TextBox 5">
            <a:extLst>
              <a:ext uri="{FF2B5EF4-FFF2-40B4-BE49-F238E27FC236}">
                <a16:creationId xmlns:a16="http://schemas.microsoft.com/office/drawing/2014/main" id="{87C8997B-7B02-CEEE-1BB8-6A79652AF66E}"/>
              </a:ext>
            </a:extLst>
          </p:cNvPr>
          <p:cNvSpPr txBox="1"/>
          <p:nvPr/>
        </p:nvSpPr>
        <p:spPr>
          <a:xfrm>
            <a:off x="342900" y="1028700"/>
            <a:ext cx="11430000" cy="523220"/>
          </a:xfrm>
          <a:prstGeom prst="rect">
            <a:avLst/>
          </a:prstGeom>
          <a:noFill/>
        </p:spPr>
        <p:txBody>
          <a:bodyPr wrap="square" rtlCol="0">
            <a:spAutoFit/>
          </a:bodyPr>
          <a:lstStyle/>
          <a:p>
            <a:r>
              <a:rPr lang="en-US" sz="1400" b="0" i="1" u="none" strike="noStrike">
                <a:solidFill>
                  <a:srgbClr val="000000"/>
                </a:solidFill>
                <a:effectLst/>
                <a:latin typeface="Poppins" panose="00000500000000000000" pitchFamily="2" charset="0"/>
              </a:rPr>
              <a:t>Each activation is unique and has variable combinations of KPIs. With our ROX model, we classify the most important metrics into four buckets: </a:t>
            </a:r>
            <a:r>
              <a:rPr lang="en-US" sz="1400" b="0" i="1" u="sng" strike="noStrike">
                <a:solidFill>
                  <a:srgbClr val="000000"/>
                </a:solidFill>
                <a:effectLst/>
                <a:latin typeface="Poppins" panose="00000500000000000000" pitchFamily="2" charset="0"/>
              </a:rPr>
              <a:t>Brand, Scale, Experience, and Efficiency</a:t>
            </a:r>
            <a:r>
              <a:rPr lang="en-US" sz="1400" b="0" i="1" u="none" strike="noStrike">
                <a:solidFill>
                  <a:srgbClr val="000000"/>
                </a:solidFill>
                <a:effectLst/>
                <a:latin typeface="Poppins" panose="00000500000000000000" pitchFamily="2" charset="0"/>
              </a:rPr>
              <a:t>.</a:t>
            </a:r>
            <a:endParaRPr lang="en-US" sz="1400" i="1"/>
          </a:p>
        </p:txBody>
      </p:sp>
    </p:spTree>
    <p:extLst>
      <p:ext uri="{BB962C8B-B14F-4D97-AF65-F5344CB8AC3E}">
        <p14:creationId xmlns:p14="http://schemas.microsoft.com/office/powerpoint/2010/main" val="21820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D95A21-E13A-CC15-1FBA-2C075FEE60E4}"/>
              </a:ext>
            </a:extLst>
          </p:cNvPr>
          <p:cNvSpPr>
            <a:spLocks noGrp="1"/>
          </p:cNvSpPr>
          <p:nvPr>
            <p:ph type="body" idx="1"/>
          </p:nvPr>
        </p:nvSpPr>
        <p:spPr>
          <a:xfrm>
            <a:off x="381002" y="2943391"/>
            <a:ext cx="10928348" cy="1500187"/>
          </a:xfrm>
        </p:spPr>
        <p:txBody>
          <a:bodyPr/>
          <a:lstStyle/>
          <a:p>
            <a:r>
              <a:rPr lang="en-US"/>
              <a:t>ROX Scoring &amp; Reporting Examples</a:t>
            </a:r>
          </a:p>
        </p:txBody>
      </p:sp>
    </p:spTree>
    <p:extLst>
      <p:ext uri="{BB962C8B-B14F-4D97-AF65-F5344CB8AC3E}">
        <p14:creationId xmlns:p14="http://schemas.microsoft.com/office/powerpoint/2010/main" val="393723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83"/>
        <p:cNvGrpSpPr/>
        <p:nvPr/>
      </p:nvGrpSpPr>
      <p:grpSpPr>
        <a:xfrm>
          <a:off x="0" y="0"/>
          <a:ext cx="0" cy="0"/>
          <a:chOff x="0" y="0"/>
          <a:chExt cx="0" cy="0"/>
        </a:xfrm>
      </p:grpSpPr>
      <p:sp>
        <p:nvSpPr>
          <p:cNvPr id="78" name="Rectangle: Rounded Corners 77">
            <a:extLst>
              <a:ext uri="{FF2B5EF4-FFF2-40B4-BE49-F238E27FC236}">
                <a16:creationId xmlns:a16="http://schemas.microsoft.com/office/drawing/2014/main" id="{78A96A29-08AB-F82D-2C60-370953390880}"/>
              </a:ext>
            </a:extLst>
          </p:cNvPr>
          <p:cNvSpPr/>
          <p:nvPr/>
        </p:nvSpPr>
        <p:spPr>
          <a:xfrm>
            <a:off x="6338446" y="1168826"/>
            <a:ext cx="4937760" cy="2229961"/>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98" name="Rectangle: Rounded Corners 97">
            <a:extLst>
              <a:ext uri="{FF2B5EF4-FFF2-40B4-BE49-F238E27FC236}">
                <a16:creationId xmlns:a16="http://schemas.microsoft.com/office/drawing/2014/main" id="{66A894B7-86A4-A88C-F96E-571A8642E431}"/>
              </a:ext>
            </a:extLst>
          </p:cNvPr>
          <p:cNvSpPr/>
          <p:nvPr/>
        </p:nvSpPr>
        <p:spPr>
          <a:xfrm>
            <a:off x="6338446" y="2051779"/>
            <a:ext cx="4937757" cy="4158480"/>
          </a:xfrm>
          <a:prstGeom prst="roundRect">
            <a:avLst>
              <a:gd name="adj" fmla="val 5488"/>
            </a:avLst>
          </a:prstGeom>
          <a:solidFill>
            <a:schemeClr val="bg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7" name="Rectangle: Rounded Corners 76">
            <a:extLst>
              <a:ext uri="{FF2B5EF4-FFF2-40B4-BE49-F238E27FC236}">
                <a16:creationId xmlns:a16="http://schemas.microsoft.com/office/drawing/2014/main" id="{951FB3EA-3A9E-04E4-A4EF-4DBB9F5A87FE}"/>
              </a:ext>
            </a:extLst>
          </p:cNvPr>
          <p:cNvSpPr/>
          <p:nvPr/>
        </p:nvSpPr>
        <p:spPr>
          <a:xfrm>
            <a:off x="1150678" y="1168826"/>
            <a:ext cx="4937760" cy="2229961"/>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6" name="Rectangle: Rounded Corners 5">
            <a:extLst>
              <a:ext uri="{FF2B5EF4-FFF2-40B4-BE49-F238E27FC236}">
                <a16:creationId xmlns:a16="http://schemas.microsoft.com/office/drawing/2014/main" id="{90119488-A8AF-2E81-E724-96CEC7CF450F}"/>
              </a:ext>
            </a:extLst>
          </p:cNvPr>
          <p:cNvSpPr/>
          <p:nvPr/>
        </p:nvSpPr>
        <p:spPr>
          <a:xfrm>
            <a:off x="1150681" y="2051779"/>
            <a:ext cx="4937757" cy="3754549"/>
          </a:xfrm>
          <a:prstGeom prst="roundRect">
            <a:avLst>
              <a:gd name="adj" fmla="val 5488"/>
            </a:avLst>
          </a:prstGeom>
          <a:solidFill>
            <a:schemeClr val="bg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39" name="Rectangle: Rounded Corners 38">
            <a:extLst>
              <a:ext uri="{FF2B5EF4-FFF2-40B4-BE49-F238E27FC236}">
                <a16:creationId xmlns:a16="http://schemas.microsoft.com/office/drawing/2014/main" id="{3144074C-80F3-20DD-A233-D73DC5DE4DB8}"/>
              </a:ext>
            </a:extLst>
          </p:cNvPr>
          <p:cNvSpPr/>
          <p:nvPr/>
        </p:nvSpPr>
        <p:spPr>
          <a:xfrm>
            <a:off x="1150681" y="5048805"/>
            <a:ext cx="4937757" cy="1161454"/>
          </a:xfrm>
          <a:prstGeom prst="roundRect">
            <a:avLst>
              <a:gd name="adj" fmla="val 20380"/>
            </a:avLst>
          </a:prstGeom>
          <a:solidFill>
            <a:schemeClr val="bg2">
              <a:lumMod val="20000"/>
              <a:lumOff val="80000"/>
            </a:schemeClr>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85" name="Google Shape;85;p16"/>
          <p:cNvSpPr txBox="1"/>
          <p:nvPr/>
        </p:nvSpPr>
        <p:spPr>
          <a:xfrm>
            <a:off x="11803805" y="60405"/>
            <a:ext cx="255600" cy="262000"/>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90000"/>
              </a:lnSpc>
              <a:spcBef>
                <a:spcPts val="0"/>
              </a:spcBef>
              <a:spcAft>
                <a:spcPts val="0"/>
              </a:spcAft>
              <a:buClr>
                <a:srgbClr val="000000"/>
              </a:buClr>
              <a:buSzTx/>
              <a:buFontTx/>
              <a:buNone/>
              <a:tabLst/>
              <a:defRPr/>
            </a:pPr>
            <a:fld id="{00000000-1234-1234-1234-123412341234}" type="slidenum">
              <a:rPr kumimoji="0" lang="en"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rPr>
              <a:pPr marL="0" marR="0" lvl="0" indent="0" algn="r" defTabSz="1219170" rtl="0" eaLnBrk="1" fontAlgn="auto" latinLnBrk="0" hangingPunct="1">
                <a:lnSpc>
                  <a:spcPct val="90000"/>
                </a:lnSpc>
                <a:spcBef>
                  <a:spcPts val="0"/>
                </a:spcBef>
                <a:spcAft>
                  <a:spcPts val="0"/>
                </a:spcAft>
                <a:buClr>
                  <a:srgbClr val="000000"/>
                </a:buClr>
                <a:buSzTx/>
                <a:buFontTx/>
                <a:buNone/>
                <a:tabLst/>
                <a:defRPr/>
              </a:pPr>
              <a:t>6</a:t>
            </a:fld>
            <a:endParaRPr kumimoji="0"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endParaRPr>
          </a:p>
        </p:txBody>
      </p:sp>
      <p:sp>
        <p:nvSpPr>
          <p:cNvPr id="31" name="Google Shape;87;p16">
            <a:extLst>
              <a:ext uri="{FF2B5EF4-FFF2-40B4-BE49-F238E27FC236}">
                <a16:creationId xmlns:a16="http://schemas.microsoft.com/office/drawing/2014/main" id="{2D121F83-BC09-AC90-6633-F51F1658A2A8}"/>
              </a:ext>
            </a:extLst>
          </p:cNvPr>
          <p:cNvSpPr txBox="1"/>
          <p:nvPr/>
        </p:nvSpPr>
        <p:spPr>
          <a:xfrm>
            <a:off x="129367" y="6614592"/>
            <a:ext cx="4615600" cy="123111"/>
          </a:xfrm>
          <a:prstGeom prst="rect">
            <a:avLst/>
          </a:prstGeom>
          <a:noFill/>
          <a:ln>
            <a:noFill/>
          </a:ln>
        </p:spPr>
        <p:txBody>
          <a:bodyPr spcFirstLastPara="1" wrap="square" lIns="0" tIns="0" rIns="0" bIns="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a:ln>
                  <a:noFill/>
                </a:ln>
                <a:solidFill>
                  <a:srgbClr val="595959"/>
                </a:solidFill>
                <a:effectLst/>
                <a:uLnTx/>
                <a:uFillTx/>
                <a:latin typeface="Source Sans Pro"/>
                <a:ea typeface="Source Sans Pro"/>
                <a:cs typeface="Source Sans Pro"/>
                <a:sym typeface="Source Sans Pro"/>
              </a:rPr>
              <a:t>Proprietary &amp; confidential</a:t>
            </a:r>
          </a:p>
        </p:txBody>
      </p:sp>
      <p:pic>
        <p:nvPicPr>
          <p:cNvPr id="33" name="Google Shape;90;p16">
            <a:extLst>
              <a:ext uri="{FF2B5EF4-FFF2-40B4-BE49-F238E27FC236}">
                <a16:creationId xmlns:a16="http://schemas.microsoft.com/office/drawing/2014/main" id="{7AECFA49-E80F-A6D2-D0A7-3F0F3AE28319}"/>
              </a:ext>
            </a:extLst>
          </p:cNvPr>
          <p:cNvPicPr preferRelativeResize="0"/>
          <p:nvPr/>
        </p:nvPicPr>
        <p:blipFill rotWithShape="1">
          <a:blip r:embed="rId3">
            <a:alphaModFix/>
            <a:duotone>
              <a:prstClr val="black"/>
              <a:schemeClr val="accent2">
                <a:tint val="45000"/>
                <a:satMod val="400000"/>
              </a:schemeClr>
            </a:duotone>
          </a:blip>
          <a:srcRect/>
          <a:stretch/>
        </p:blipFill>
        <p:spPr>
          <a:xfrm>
            <a:off x="11276199" y="6626245"/>
            <a:ext cx="783200" cy="100700"/>
          </a:xfrm>
          <a:prstGeom prst="rect">
            <a:avLst/>
          </a:prstGeom>
          <a:noFill/>
          <a:ln>
            <a:noFill/>
          </a:ln>
        </p:spPr>
      </p:pic>
      <p:sp>
        <p:nvSpPr>
          <p:cNvPr id="79" name="Rectangle 78">
            <a:extLst>
              <a:ext uri="{FF2B5EF4-FFF2-40B4-BE49-F238E27FC236}">
                <a16:creationId xmlns:a16="http://schemas.microsoft.com/office/drawing/2014/main" id="{1BC7D131-A68E-7AB9-6316-96DB44C584E6}"/>
              </a:ext>
            </a:extLst>
          </p:cNvPr>
          <p:cNvSpPr/>
          <p:nvPr/>
        </p:nvSpPr>
        <p:spPr>
          <a:xfrm>
            <a:off x="1150675" y="1187493"/>
            <a:ext cx="4799110" cy="730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000" b="1">
                <a:solidFill>
                  <a:schemeClr val="bg1"/>
                </a:solidFill>
                <a:latin typeface="Poppins" panose="00000500000000000000" pitchFamily="2" charset="0"/>
                <a:cs typeface="Poppins" panose="00000500000000000000" pitchFamily="2" charset="0"/>
              </a:rPr>
              <a:t>Activation Name</a:t>
            </a:r>
          </a:p>
          <a:p>
            <a:r>
              <a:rPr lang="en-US" sz="1400">
                <a:solidFill>
                  <a:schemeClr val="bg1"/>
                </a:solidFill>
                <a:latin typeface="Poppins" panose="00000500000000000000" pitchFamily="2" charset="0"/>
                <a:cs typeface="Poppins" panose="00000500000000000000" pitchFamily="2" charset="0"/>
              </a:rPr>
              <a:t>Performance Report Card | mm/dd/</a:t>
            </a:r>
            <a:r>
              <a:rPr lang="en-US" sz="1400" err="1">
                <a:solidFill>
                  <a:schemeClr val="bg1"/>
                </a:solidFill>
                <a:latin typeface="Poppins" panose="00000500000000000000" pitchFamily="2" charset="0"/>
                <a:cs typeface="Poppins" panose="00000500000000000000" pitchFamily="2" charset="0"/>
              </a:rPr>
              <a:t>yy</a:t>
            </a:r>
            <a:endParaRPr lang="en-US" sz="1400">
              <a:solidFill>
                <a:schemeClr val="bg1"/>
              </a:solidFill>
              <a:latin typeface="Poppins" panose="00000500000000000000" pitchFamily="2" charset="0"/>
              <a:cs typeface="Poppins" panose="00000500000000000000" pitchFamily="2" charset="0"/>
            </a:endParaRPr>
          </a:p>
        </p:txBody>
      </p:sp>
      <p:sp>
        <p:nvSpPr>
          <p:cNvPr id="80" name="Rectangle 79">
            <a:extLst>
              <a:ext uri="{FF2B5EF4-FFF2-40B4-BE49-F238E27FC236}">
                <a16:creationId xmlns:a16="http://schemas.microsoft.com/office/drawing/2014/main" id="{94C43665-66F1-1E7A-120E-36E126C5C9EB}"/>
              </a:ext>
            </a:extLst>
          </p:cNvPr>
          <p:cNvSpPr/>
          <p:nvPr/>
        </p:nvSpPr>
        <p:spPr>
          <a:xfrm>
            <a:off x="6338443" y="1187493"/>
            <a:ext cx="4937760" cy="730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t"/>
          <a:lstStyle/>
          <a:p>
            <a:r>
              <a:rPr lang="en-US" sz="1100" b="1">
                <a:solidFill>
                  <a:schemeClr val="bg1"/>
                </a:solidFill>
                <a:latin typeface="Poppins" panose="00000500000000000000" pitchFamily="2" charset="0"/>
                <a:cs typeface="Poppins" panose="00000500000000000000" pitchFamily="2" charset="0"/>
              </a:rPr>
              <a:t>Activation Purpose</a:t>
            </a:r>
          </a:p>
          <a:p>
            <a:r>
              <a:rPr lang="en-US" sz="1100">
                <a:solidFill>
                  <a:schemeClr val="bg1"/>
                </a:solidFill>
                <a:latin typeface="Poppins" panose="00000500000000000000" pitchFamily="2" charset="0"/>
                <a:cs typeface="Poppins" panose="00000500000000000000" pitchFamily="2" charset="0"/>
              </a:rPr>
              <a:t>Lorem ipsum dolor sit </a:t>
            </a:r>
            <a:r>
              <a:rPr lang="en-US" sz="1100" err="1">
                <a:solidFill>
                  <a:schemeClr val="bg1"/>
                </a:solidFill>
                <a:latin typeface="Poppins" panose="00000500000000000000" pitchFamily="2" charset="0"/>
                <a:cs typeface="Poppins" panose="00000500000000000000" pitchFamily="2" charset="0"/>
              </a:rPr>
              <a:t>amet</a:t>
            </a:r>
            <a:r>
              <a:rPr lang="en-US" sz="1100">
                <a:solidFill>
                  <a:schemeClr val="bg1"/>
                </a:solidFill>
                <a:latin typeface="Poppins" panose="00000500000000000000" pitchFamily="2" charset="0"/>
                <a:cs typeface="Poppins" panose="00000500000000000000" pitchFamily="2" charset="0"/>
              </a:rPr>
              <a:t>, </a:t>
            </a:r>
            <a:r>
              <a:rPr lang="en-US" sz="1100" err="1">
                <a:solidFill>
                  <a:schemeClr val="bg1"/>
                </a:solidFill>
                <a:latin typeface="Poppins" panose="00000500000000000000" pitchFamily="2" charset="0"/>
                <a:cs typeface="Poppins" panose="00000500000000000000" pitchFamily="2" charset="0"/>
              </a:rPr>
              <a:t>consectetur</a:t>
            </a:r>
            <a:r>
              <a:rPr lang="en-US" sz="1100">
                <a:solidFill>
                  <a:schemeClr val="bg1"/>
                </a:solidFill>
                <a:latin typeface="Poppins" panose="00000500000000000000" pitchFamily="2" charset="0"/>
                <a:cs typeface="Poppins" panose="00000500000000000000" pitchFamily="2" charset="0"/>
              </a:rPr>
              <a:t> </a:t>
            </a:r>
            <a:r>
              <a:rPr lang="en-US" sz="1100" err="1">
                <a:solidFill>
                  <a:schemeClr val="bg1"/>
                </a:solidFill>
                <a:latin typeface="Poppins" panose="00000500000000000000" pitchFamily="2" charset="0"/>
                <a:cs typeface="Poppins" panose="00000500000000000000" pitchFamily="2" charset="0"/>
              </a:rPr>
              <a:t>adipiscing</a:t>
            </a:r>
            <a:r>
              <a:rPr lang="en-US" sz="1100">
                <a:solidFill>
                  <a:schemeClr val="bg1"/>
                </a:solidFill>
                <a:latin typeface="Poppins" panose="00000500000000000000" pitchFamily="2" charset="0"/>
                <a:cs typeface="Poppins" panose="00000500000000000000" pitchFamily="2" charset="0"/>
              </a:rPr>
              <a:t> </a:t>
            </a:r>
            <a:r>
              <a:rPr lang="en-US" sz="1100" err="1">
                <a:solidFill>
                  <a:schemeClr val="bg1"/>
                </a:solidFill>
                <a:latin typeface="Poppins" panose="00000500000000000000" pitchFamily="2" charset="0"/>
                <a:cs typeface="Poppins" panose="00000500000000000000" pitchFamily="2" charset="0"/>
              </a:rPr>
              <a:t>elit</a:t>
            </a:r>
            <a:r>
              <a:rPr lang="en-US" sz="1100">
                <a:solidFill>
                  <a:schemeClr val="bg1"/>
                </a:solidFill>
                <a:latin typeface="Poppins" panose="00000500000000000000" pitchFamily="2" charset="0"/>
                <a:cs typeface="Poppins" panose="00000500000000000000" pitchFamily="2" charset="0"/>
              </a:rPr>
              <a:t>. Donec et </a:t>
            </a:r>
            <a:r>
              <a:rPr lang="en-US" sz="1100" err="1">
                <a:solidFill>
                  <a:schemeClr val="bg1"/>
                </a:solidFill>
                <a:latin typeface="Poppins" panose="00000500000000000000" pitchFamily="2" charset="0"/>
                <a:cs typeface="Poppins" panose="00000500000000000000" pitchFamily="2" charset="0"/>
              </a:rPr>
              <a:t>quam</a:t>
            </a:r>
            <a:r>
              <a:rPr lang="en-US" sz="1100">
                <a:solidFill>
                  <a:schemeClr val="bg1"/>
                </a:solidFill>
                <a:latin typeface="Poppins" panose="00000500000000000000" pitchFamily="2" charset="0"/>
                <a:cs typeface="Poppins" panose="00000500000000000000" pitchFamily="2" charset="0"/>
              </a:rPr>
              <a:t> dolor. Donec et </a:t>
            </a:r>
            <a:r>
              <a:rPr lang="en-US" sz="1100" err="1">
                <a:solidFill>
                  <a:schemeClr val="bg1"/>
                </a:solidFill>
                <a:latin typeface="Poppins" panose="00000500000000000000" pitchFamily="2" charset="0"/>
                <a:cs typeface="Poppins" panose="00000500000000000000" pitchFamily="2" charset="0"/>
              </a:rPr>
              <a:t>quam</a:t>
            </a:r>
            <a:r>
              <a:rPr lang="en-US" sz="1100">
                <a:solidFill>
                  <a:schemeClr val="bg1"/>
                </a:solidFill>
                <a:latin typeface="Poppins" panose="00000500000000000000" pitchFamily="2" charset="0"/>
                <a:cs typeface="Poppins" panose="00000500000000000000" pitchFamily="2" charset="0"/>
              </a:rPr>
              <a:t> dolor. </a:t>
            </a:r>
          </a:p>
        </p:txBody>
      </p:sp>
      <p:sp>
        <p:nvSpPr>
          <p:cNvPr id="82" name="Rectangle 81">
            <a:extLst>
              <a:ext uri="{FF2B5EF4-FFF2-40B4-BE49-F238E27FC236}">
                <a16:creationId xmlns:a16="http://schemas.microsoft.com/office/drawing/2014/main" id="{D636BDEC-D36B-8633-A1D6-A1ECE6EC531F}"/>
              </a:ext>
            </a:extLst>
          </p:cNvPr>
          <p:cNvSpPr/>
          <p:nvPr/>
        </p:nvSpPr>
        <p:spPr>
          <a:xfrm>
            <a:off x="1150644" y="2357060"/>
            <a:ext cx="4937757" cy="5040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2000" b="1">
                <a:latin typeface="Poppins" panose="00000500000000000000" pitchFamily="2" charset="0"/>
                <a:cs typeface="Poppins" panose="00000500000000000000" pitchFamily="2" charset="0"/>
              </a:rPr>
              <a:t>ROX Score</a:t>
            </a:r>
          </a:p>
        </p:txBody>
      </p:sp>
      <p:sp>
        <p:nvSpPr>
          <p:cNvPr id="83" name="Rectangle 82">
            <a:extLst>
              <a:ext uri="{FF2B5EF4-FFF2-40B4-BE49-F238E27FC236}">
                <a16:creationId xmlns:a16="http://schemas.microsoft.com/office/drawing/2014/main" id="{2ABB16CD-5858-05B8-EFCF-2756D1B5DECC}"/>
              </a:ext>
            </a:extLst>
          </p:cNvPr>
          <p:cNvSpPr/>
          <p:nvPr/>
        </p:nvSpPr>
        <p:spPr>
          <a:xfrm>
            <a:off x="1150644" y="3736641"/>
            <a:ext cx="4937757" cy="504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8800" b="1">
                <a:solidFill>
                  <a:srgbClr val="00B050"/>
                </a:solidFill>
                <a:latin typeface="Poppins" panose="00000500000000000000" pitchFamily="2" charset="0"/>
                <a:cs typeface="Poppins" panose="00000500000000000000" pitchFamily="2" charset="0"/>
              </a:rPr>
              <a:t>128</a:t>
            </a:r>
          </a:p>
        </p:txBody>
      </p:sp>
      <p:grpSp>
        <p:nvGrpSpPr>
          <p:cNvPr id="97" name="Group 96">
            <a:extLst>
              <a:ext uri="{FF2B5EF4-FFF2-40B4-BE49-F238E27FC236}">
                <a16:creationId xmlns:a16="http://schemas.microsoft.com/office/drawing/2014/main" id="{69F123F3-9EED-DC4C-0C64-71B8F756AAA6}"/>
              </a:ext>
            </a:extLst>
          </p:cNvPr>
          <p:cNvGrpSpPr/>
          <p:nvPr/>
        </p:nvGrpSpPr>
        <p:grpSpPr>
          <a:xfrm>
            <a:off x="1584886" y="5234872"/>
            <a:ext cx="4157699" cy="679143"/>
            <a:chOff x="1665964" y="4768147"/>
            <a:chExt cx="4157699" cy="679143"/>
          </a:xfrm>
        </p:grpSpPr>
        <p:sp>
          <p:nvSpPr>
            <p:cNvPr id="84" name="Google Shape;84;p16">
              <a:extLst>
                <a:ext uri="{FF2B5EF4-FFF2-40B4-BE49-F238E27FC236}">
                  <a16:creationId xmlns:a16="http://schemas.microsoft.com/office/drawing/2014/main" id="{866C9107-9A22-4320-3F27-7D7224BE5C07}"/>
                </a:ext>
              </a:extLst>
            </p:cNvPr>
            <p:cNvSpPr txBox="1"/>
            <p:nvPr/>
          </p:nvSpPr>
          <p:spPr>
            <a:xfrm>
              <a:off x="1665964" y="4768147"/>
              <a:ext cx="252057" cy="252423"/>
            </a:xfrm>
            <a:prstGeom prst="rect">
              <a:avLst/>
            </a:prstGeom>
            <a:noFill/>
            <a:ln>
              <a:noFill/>
            </a:ln>
          </p:spPr>
          <p:txBody>
            <a:bodyPr spcFirstLastPara="1" wrap="square" lIns="0" tIns="0" rIns="0" bIns="0" anchor="ctr" anchorCtr="0">
              <a:noAutofit/>
            </a:bodyPr>
            <a:lstStyle/>
            <a:p>
              <a:pPr marL="0" marR="0" lvl="0" indent="0" defTabSz="1219170" rtl="0" eaLnBrk="1" fontAlgn="auto" latinLnBrk="0" hangingPunct="1">
                <a:lnSpc>
                  <a:spcPct val="100000"/>
                </a:lnSpc>
                <a:spcBef>
                  <a:spcPts val="0"/>
                </a:spcBef>
                <a:spcAft>
                  <a:spcPts val="0"/>
                </a:spcAft>
                <a:buClr>
                  <a:srgbClr val="000000"/>
                </a:buClr>
                <a:buSzPts val="1100"/>
                <a:buFontTx/>
                <a:buNone/>
                <a:tabLst/>
                <a:defRPr/>
              </a:pPr>
              <a:r>
                <a:rPr kumimoji="0" lang="en-US" sz="14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0</a:t>
              </a:r>
              <a:endParaRPr lang="en-US" sz="1400" kern="0">
                <a:solidFill>
                  <a:srgbClr val="012564"/>
                </a:solidFill>
                <a:latin typeface="Poppins" panose="00000500000000000000" pitchFamily="2" charset="0"/>
                <a:ea typeface="Source Sans Pro"/>
                <a:cs typeface="Poppins" panose="00000500000000000000" pitchFamily="2" charset="0"/>
                <a:sym typeface="Source Sans Pro"/>
              </a:endParaRPr>
            </a:p>
          </p:txBody>
        </p:sp>
        <p:sp>
          <p:nvSpPr>
            <p:cNvPr id="86" name="Google Shape;84;p16">
              <a:extLst>
                <a:ext uri="{FF2B5EF4-FFF2-40B4-BE49-F238E27FC236}">
                  <a16:creationId xmlns:a16="http://schemas.microsoft.com/office/drawing/2014/main" id="{C448C03D-4067-9875-DEF5-C9B235409183}"/>
                </a:ext>
              </a:extLst>
            </p:cNvPr>
            <p:cNvSpPr txBox="1"/>
            <p:nvPr/>
          </p:nvSpPr>
          <p:spPr>
            <a:xfrm>
              <a:off x="3551998" y="4768147"/>
              <a:ext cx="277263" cy="252423"/>
            </a:xfrm>
            <a:prstGeom prst="rect">
              <a:avLst/>
            </a:prstGeom>
            <a:noFill/>
            <a:ln>
              <a:noFill/>
            </a:ln>
          </p:spPr>
          <p:txBody>
            <a:bodyPr spcFirstLastPara="1" wrap="square" lIns="0" tIns="0" rIns="0" bIns="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lang="en-US" sz="1200" kern="0">
                  <a:solidFill>
                    <a:srgbClr val="012564"/>
                  </a:solidFill>
                  <a:latin typeface="Poppins" panose="00000500000000000000" pitchFamily="2" charset="0"/>
                  <a:ea typeface="Source Sans Pro"/>
                  <a:cs typeface="Poppins" panose="00000500000000000000" pitchFamily="2" charset="0"/>
                  <a:sym typeface="Source Sans Pro"/>
                </a:rPr>
                <a:t>100</a:t>
              </a:r>
            </a:p>
          </p:txBody>
        </p:sp>
        <p:sp>
          <p:nvSpPr>
            <p:cNvPr id="87" name="Google Shape;84;p16">
              <a:extLst>
                <a:ext uri="{FF2B5EF4-FFF2-40B4-BE49-F238E27FC236}">
                  <a16:creationId xmlns:a16="http://schemas.microsoft.com/office/drawing/2014/main" id="{55376A2E-0290-35E0-62CB-A0D05D07D0E1}"/>
                </a:ext>
              </a:extLst>
            </p:cNvPr>
            <p:cNvSpPr txBox="1"/>
            <p:nvPr/>
          </p:nvSpPr>
          <p:spPr>
            <a:xfrm>
              <a:off x="5488175" y="4768147"/>
              <a:ext cx="335488" cy="252423"/>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Pts val="1100"/>
                <a:buFontTx/>
                <a:buNone/>
                <a:tabLst/>
                <a:defRPr/>
              </a:pPr>
              <a:r>
                <a:rPr lang="en-US" sz="1400" kern="0">
                  <a:solidFill>
                    <a:srgbClr val="012564"/>
                  </a:solidFill>
                  <a:latin typeface="Poppins" panose="00000500000000000000" pitchFamily="2" charset="0"/>
                  <a:ea typeface="Source Sans Pro"/>
                  <a:cs typeface="Poppins" panose="00000500000000000000" pitchFamily="2" charset="0"/>
                  <a:sym typeface="Source Sans Pro"/>
                </a:rPr>
                <a:t>200</a:t>
              </a:r>
            </a:p>
          </p:txBody>
        </p:sp>
        <p:grpSp>
          <p:nvGrpSpPr>
            <p:cNvPr id="88" name="Group 87">
              <a:extLst>
                <a:ext uri="{FF2B5EF4-FFF2-40B4-BE49-F238E27FC236}">
                  <a16:creationId xmlns:a16="http://schemas.microsoft.com/office/drawing/2014/main" id="{C265F53C-5E93-0A27-D299-BD0353CFABA7}"/>
                </a:ext>
              </a:extLst>
            </p:cNvPr>
            <p:cNvGrpSpPr/>
            <p:nvPr/>
          </p:nvGrpSpPr>
          <p:grpSpPr>
            <a:xfrm>
              <a:off x="1720317" y="4983835"/>
              <a:ext cx="3942302" cy="141615"/>
              <a:chOff x="1143000" y="4922754"/>
              <a:chExt cx="3942302" cy="141615"/>
            </a:xfrm>
          </p:grpSpPr>
          <p:cxnSp>
            <p:nvCxnSpPr>
              <p:cNvPr id="89" name="Straight Connector 88">
                <a:extLst>
                  <a:ext uri="{FF2B5EF4-FFF2-40B4-BE49-F238E27FC236}">
                    <a16:creationId xmlns:a16="http://schemas.microsoft.com/office/drawing/2014/main" id="{EFAB3B8D-D45B-DFA4-8FCA-30F1F0FF2970}"/>
                  </a:ext>
                </a:extLst>
              </p:cNvPr>
              <p:cNvCxnSpPr>
                <a:cxnSpLocks/>
              </p:cNvCxnSpPr>
              <p:nvPr/>
            </p:nvCxnSpPr>
            <p:spPr>
              <a:xfrm>
                <a:off x="1143000" y="4996541"/>
                <a:ext cx="3942302" cy="0"/>
              </a:xfrm>
              <a:prstGeom prst="line">
                <a:avLst/>
              </a:prstGeom>
              <a:ln w="19050">
                <a:solidFill>
                  <a:srgbClr val="012564"/>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2B63F58-B895-B018-8722-136B05C0D6EB}"/>
                  </a:ext>
                </a:extLst>
              </p:cNvPr>
              <p:cNvCxnSpPr>
                <a:cxnSpLocks/>
              </p:cNvCxnSpPr>
              <p:nvPr/>
            </p:nvCxnSpPr>
            <p:spPr>
              <a:xfrm>
                <a:off x="1143000" y="4922754"/>
                <a:ext cx="0" cy="141615"/>
              </a:xfrm>
              <a:prstGeom prst="line">
                <a:avLst/>
              </a:prstGeom>
              <a:ln w="19050">
                <a:solidFill>
                  <a:srgbClr val="01256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BDFF27D-4851-0514-F997-6F390D906A5B}"/>
                  </a:ext>
                </a:extLst>
              </p:cNvPr>
              <p:cNvCxnSpPr>
                <a:cxnSpLocks/>
              </p:cNvCxnSpPr>
              <p:nvPr/>
            </p:nvCxnSpPr>
            <p:spPr>
              <a:xfrm>
                <a:off x="3110801" y="4922754"/>
                <a:ext cx="0" cy="141615"/>
              </a:xfrm>
              <a:prstGeom prst="line">
                <a:avLst/>
              </a:prstGeom>
              <a:ln w="19050">
                <a:solidFill>
                  <a:srgbClr val="012564"/>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BC8F3ED-6BA9-502B-BA00-0DB2EDD413D5}"/>
                  </a:ext>
                </a:extLst>
              </p:cNvPr>
              <p:cNvCxnSpPr>
                <a:cxnSpLocks/>
              </p:cNvCxnSpPr>
              <p:nvPr/>
            </p:nvCxnSpPr>
            <p:spPr>
              <a:xfrm>
                <a:off x="5085302" y="4922754"/>
                <a:ext cx="0" cy="141615"/>
              </a:xfrm>
              <a:prstGeom prst="line">
                <a:avLst/>
              </a:prstGeom>
              <a:ln w="19050">
                <a:solidFill>
                  <a:srgbClr val="012564"/>
                </a:solidFill>
              </a:ln>
            </p:spPr>
            <p:style>
              <a:lnRef idx="1">
                <a:schemeClr val="accent1"/>
              </a:lnRef>
              <a:fillRef idx="0">
                <a:schemeClr val="accent1"/>
              </a:fillRef>
              <a:effectRef idx="0">
                <a:schemeClr val="accent1"/>
              </a:effectRef>
              <a:fontRef idx="minor">
                <a:schemeClr val="tx1"/>
              </a:fontRef>
            </p:style>
          </p:cxnSp>
        </p:grpSp>
        <p:sp>
          <p:nvSpPr>
            <p:cNvPr id="93" name="Google Shape;84;p16">
              <a:extLst>
                <a:ext uri="{FF2B5EF4-FFF2-40B4-BE49-F238E27FC236}">
                  <a16:creationId xmlns:a16="http://schemas.microsoft.com/office/drawing/2014/main" id="{F3ADBD1C-9F26-FD8A-AD51-7A2CACD99FCB}"/>
                </a:ext>
              </a:extLst>
            </p:cNvPr>
            <p:cNvSpPr txBox="1"/>
            <p:nvPr/>
          </p:nvSpPr>
          <p:spPr>
            <a:xfrm>
              <a:off x="1707745" y="5194867"/>
              <a:ext cx="726008" cy="252423"/>
            </a:xfrm>
            <a:prstGeom prst="rect">
              <a:avLst/>
            </a:prstGeom>
            <a:noFill/>
            <a:ln>
              <a:noFill/>
            </a:ln>
          </p:spPr>
          <p:txBody>
            <a:bodyPr spcFirstLastPara="1" wrap="square" lIns="0" tIns="0" rIns="0" bIns="0" anchor="ctr" anchorCtr="0">
              <a:noAutofit/>
            </a:bodyPr>
            <a:lstStyle/>
            <a:p>
              <a:pPr marL="0" marR="0" lvl="0" indent="0" defTabSz="1219170" rtl="0" eaLnBrk="1" fontAlgn="auto" latinLnBrk="0" hangingPunct="1">
                <a:lnSpc>
                  <a:spcPct val="100000"/>
                </a:lnSpc>
                <a:spcBef>
                  <a:spcPts val="0"/>
                </a:spcBef>
                <a:spcAft>
                  <a:spcPts val="0"/>
                </a:spcAft>
                <a:buClr>
                  <a:srgbClr val="000000"/>
                </a:buClr>
                <a:buSzPts val="1100"/>
                <a:buFontTx/>
                <a:buNone/>
                <a:tabLst/>
                <a:defRPr/>
              </a:pPr>
              <a:r>
                <a:rPr kumimoji="0" lang="en-US" sz="10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Far below Benchmark</a:t>
              </a:r>
              <a:endParaRPr lang="en-US" sz="1000" kern="0">
                <a:solidFill>
                  <a:srgbClr val="012564"/>
                </a:solidFill>
                <a:latin typeface="Poppins" panose="00000500000000000000" pitchFamily="2" charset="0"/>
                <a:ea typeface="Source Sans Pro"/>
                <a:cs typeface="Poppins" panose="00000500000000000000" pitchFamily="2" charset="0"/>
                <a:sym typeface="Source Sans Pro"/>
              </a:endParaRPr>
            </a:p>
          </p:txBody>
        </p:sp>
        <p:sp>
          <p:nvSpPr>
            <p:cNvPr id="94" name="Google Shape;84;p16">
              <a:extLst>
                <a:ext uri="{FF2B5EF4-FFF2-40B4-BE49-F238E27FC236}">
                  <a16:creationId xmlns:a16="http://schemas.microsoft.com/office/drawing/2014/main" id="{7C1FDEFE-D4B3-6F24-C47C-C7654AB5A552}"/>
                </a:ext>
              </a:extLst>
            </p:cNvPr>
            <p:cNvSpPr txBox="1"/>
            <p:nvPr/>
          </p:nvSpPr>
          <p:spPr>
            <a:xfrm>
              <a:off x="3281260" y="5194867"/>
              <a:ext cx="787261" cy="252423"/>
            </a:xfrm>
            <a:prstGeom prst="rect">
              <a:avLst/>
            </a:prstGeom>
            <a:noFill/>
            <a:ln>
              <a:noFill/>
            </a:ln>
          </p:spPr>
          <p:txBody>
            <a:bodyPr spcFirstLastPara="1" wrap="square" lIns="0" tIns="0" rIns="0" bIns="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0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At Benchmark</a:t>
              </a:r>
              <a:endParaRPr lang="en-US" sz="1000" kern="0">
                <a:solidFill>
                  <a:srgbClr val="012564"/>
                </a:solidFill>
                <a:latin typeface="Poppins" panose="00000500000000000000" pitchFamily="2" charset="0"/>
                <a:ea typeface="Source Sans Pro"/>
                <a:cs typeface="Poppins" panose="00000500000000000000" pitchFamily="2" charset="0"/>
                <a:sym typeface="Source Sans Pro"/>
              </a:endParaRPr>
            </a:p>
          </p:txBody>
        </p:sp>
        <p:sp>
          <p:nvSpPr>
            <p:cNvPr id="95" name="Google Shape;84;p16">
              <a:extLst>
                <a:ext uri="{FF2B5EF4-FFF2-40B4-BE49-F238E27FC236}">
                  <a16:creationId xmlns:a16="http://schemas.microsoft.com/office/drawing/2014/main" id="{61CD78A2-51B5-3740-8B21-505E80F0E70C}"/>
                </a:ext>
              </a:extLst>
            </p:cNvPr>
            <p:cNvSpPr txBox="1"/>
            <p:nvPr/>
          </p:nvSpPr>
          <p:spPr>
            <a:xfrm>
              <a:off x="5036396" y="5194867"/>
              <a:ext cx="787264" cy="252423"/>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0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Far above</a:t>
              </a:r>
            </a:p>
            <a:p>
              <a:pPr marL="0" marR="0" lvl="0" indent="0" algn="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0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Benchmark</a:t>
              </a:r>
              <a:endParaRPr lang="en-US" sz="1000" kern="0">
                <a:solidFill>
                  <a:srgbClr val="012564"/>
                </a:solidFill>
                <a:latin typeface="Poppins" panose="00000500000000000000" pitchFamily="2" charset="0"/>
                <a:ea typeface="Source Sans Pro"/>
                <a:cs typeface="Poppins" panose="00000500000000000000" pitchFamily="2" charset="0"/>
                <a:sym typeface="Source Sans Pro"/>
              </a:endParaRPr>
            </a:p>
          </p:txBody>
        </p:sp>
      </p:grpSp>
      <p:sp>
        <p:nvSpPr>
          <p:cNvPr id="96" name="Oval 95">
            <a:extLst>
              <a:ext uri="{FF2B5EF4-FFF2-40B4-BE49-F238E27FC236}">
                <a16:creationId xmlns:a16="http://schemas.microsoft.com/office/drawing/2014/main" id="{415D81A2-329E-2772-2A0E-21F50047D7FF}"/>
              </a:ext>
            </a:extLst>
          </p:cNvPr>
          <p:cNvSpPr/>
          <p:nvPr/>
        </p:nvSpPr>
        <p:spPr>
          <a:xfrm>
            <a:off x="4085944" y="5435007"/>
            <a:ext cx="172720" cy="17272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99" name="Rectangle 98">
            <a:extLst>
              <a:ext uri="{FF2B5EF4-FFF2-40B4-BE49-F238E27FC236}">
                <a16:creationId xmlns:a16="http://schemas.microsoft.com/office/drawing/2014/main" id="{F1486457-FB7C-C518-3828-AA5230AA4C02}"/>
              </a:ext>
            </a:extLst>
          </p:cNvPr>
          <p:cNvSpPr/>
          <p:nvPr/>
        </p:nvSpPr>
        <p:spPr>
          <a:xfrm>
            <a:off x="6338446" y="2357060"/>
            <a:ext cx="4937757" cy="5040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2000" b="1">
                <a:latin typeface="Poppins" panose="00000500000000000000" pitchFamily="2" charset="0"/>
                <a:cs typeface="Poppins" panose="00000500000000000000" pitchFamily="2" charset="0"/>
              </a:rPr>
              <a:t>Key Takeaways</a:t>
            </a:r>
          </a:p>
        </p:txBody>
      </p:sp>
      <p:graphicFrame>
        <p:nvGraphicFramePr>
          <p:cNvPr id="8" name="Table 2">
            <a:extLst>
              <a:ext uri="{FF2B5EF4-FFF2-40B4-BE49-F238E27FC236}">
                <a16:creationId xmlns:a16="http://schemas.microsoft.com/office/drawing/2014/main" id="{BC8938E4-2C46-9732-7956-2FD2133DBEBA}"/>
              </a:ext>
            </a:extLst>
          </p:cNvPr>
          <p:cNvGraphicFramePr>
            <a:graphicFrameLocks noGrp="1"/>
          </p:cNvGraphicFramePr>
          <p:nvPr>
            <p:extLst>
              <p:ext uri="{D42A27DB-BD31-4B8C-83A1-F6EECF244321}">
                <p14:modId xmlns:p14="http://schemas.microsoft.com/office/powerpoint/2010/main" val="3461052943"/>
              </p:ext>
            </p:extLst>
          </p:nvPr>
        </p:nvGraphicFramePr>
        <p:xfrm>
          <a:off x="6338443" y="2861068"/>
          <a:ext cx="4937756" cy="3349192"/>
        </p:xfrm>
        <a:graphic>
          <a:graphicData uri="http://schemas.openxmlformats.org/drawingml/2006/table">
            <a:tbl>
              <a:tblPr firstRow="1" bandRow="1">
                <a:tableStyleId>{5940675A-B579-460E-94D1-54222C63F5DA}</a:tableStyleId>
              </a:tblPr>
              <a:tblGrid>
                <a:gridCol w="4937756">
                  <a:extLst>
                    <a:ext uri="{9D8B030D-6E8A-4147-A177-3AD203B41FA5}">
                      <a16:colId xmlns:a16="http://schemas.microsoft.com/office/drawing/2014/main" val="2568197646"/>
                    </a:ext>
                  </a:extLst>
                </a:gridCol>
              </a:tblGrid>
              <a:tr h="837298">
                <a:tc>
                  <a:txBody>
                    <a:bodyPr/>
                    <a:lstStyle/>
                    <a:p>
                      <a:pPr marL="0" indent="0">
                        <a:buFontTx/>
                        <a:buNone/>
                      </a:pPr>
                      <a:r>
                        <a:rPr lang="en-US" sz="1200">
                          <a:solidFill>
                            <a:schemeClr val="tx1"/>
                          </a:solidFill>
                          <a:latin typeface="Poppins" panose="00000500000000000000" pitchFamily="2" charset="0"/>
                          <a:cs typeface="Poppins" panose="00000500000000000000" pitchFamily="2" charset="0"/>
                        </a:rPr>
                        <a:t>Lorem ipsum dolor sit </a:t>
                      </a:r>
                      <a:r>
                        <a:rPr lang="en-US" sz="1200" err="1">
                          <a:solidFill>
                            <a:schemeClr val="tx1"/>
                          </a:solidFill>
                          <a:latin typeface="Poppins" panose="00000500000000000000" pitchFamily="2" charset="0"/>
                          <a:cs typeface="Poppins" panose="00000500000000000000" pitchFamily="2" charset="0"/>
                        </a:rPr>
                        <a:t>amet</a:t>
                      </a:r>
                      <a:r>
                        <a:rPr lang="en-US" sz="1200">
                          <a:solidFill>
                            <a:schemeClr val="tx1"/>
                          </a:solidFill>
                          <a:latin typeface="Poppins" panose="00000500000000000000" pitchFamily="2" charset="0"/>
                          <a:cs typeface="Poppins" panose="00000500000000000000" pitchFamily="2" charset="0"/>
                        </a:rPr>
                        <a:t>, </a:t>
                      </a:r>
                      <a:r>
                        <a:rPr lang="en-US" sz="1200" err="1">
                          <a:solidFill>
                            <a:schemeClr val="tx1"/>
                          </a:solidFill>
                          <a:latin typeface="Poppins" panose="00000500000000000000" pitchFamily="2" charset="0"/>
                          <a:cs typeface="Poppins" panose="00000500000000000000" pitchFamily="2" charset="0"/>
                        </a:rPr>
                        <a:t>consectetur</a:t>
                      </a:r>
                      <a:r>
                        <a:rPr lang="en-US" sz="1200">
                          <a:solidFill>
                            <a:schemeClr val="tx1"/>
                          </a:solidFill>
                          <a:latin typeface="Poppins" panose="00000500000000000000" pitchFamily="2" charset="0"/>
                          <a:cs typeface="Poppins" panose="00000500000000000000" pitchFamily="2" charset="0"/>
                        </a:rPr>
                        <a:t> </a:t>
                      </a:r>
                      <a:r>
                        <a:rPr lang="en-US" sz="1200" err="1">
                          <a:solidFill>
                            <a:schemeClr val="tx1"/>
                          </a:solidFill>
                          <a:latin typeface="Poppins" panose="00000500000000000000" pitchFamily="2" charset="0"/>
                          <a:cs typeface="Poppins" panose="00000500000000000000" pitchFamily="2" charset="0"/>
                        </a:rPr>
                        <a:t>adipiscing</a:t>
                      </a:r>
                      <a:r>
                        <a:rPr lang="en-US" sz="1200">
                          <a:solidFill>
                            <a:schemeClr val="tx1"/>
                          </a:solidFill>
                          <a:latin typeface="Poppins" panose="00000500000000000000" pitchFamily="2" charset="0"/>
                          <a:cs typeface="Poppins" panose="00000500000000000000" pitchFamily="2" charset="0"/>
                        </a:rPr>
                        <a:t> </a:t>
                      </a:r>
                      <a:r>
                        <a:rPr lang="en-US" sz="1200" err="1">
                          <a:solidFill>
                            <a:schemeClr val="tx1"/>
                          </a:solidFill>
                          <a:latin typeface="Poppins" panose="00000500000000000000" pitchFamily="2" charset="0"/>
                          <a:cs typeface="Poppins" panose="00000500000000000000" pitchFamily="2" charset="0"/>
                        </a:rPr>
                        <a:t>elit</a:t>
                      </a:r>
                      <a:r>
                        <a:rPr lang="en-US" sz="1200">
                          <a:solidFill>
                            <a:schemeClr val="tx1"/>
                          </a:solidFill>
                          <a:latin typeface="Poppins" panose="00000500000000000000" pitchFamily="2" charset="0"/>
                          <a:cs typeface="Poppins" panose="00000500000000000000" pitchFamily="2" charset="0"/>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consectetur</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adipiscing</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elit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endParaRPr lang="en-US" sz="1200">
                        <a:solidFill>
                          <a:schemeClr val="tx1"/>
                        </a:solidFill>
                        <a:latin typeface="Poppins" panose="00000500000000000000" pitchFamily="2" charset="0"/>
                        <a:cs typeface="Poppins" panose="00000500000000000000" pitchFamily="2" charset="0"/>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3819931"/>
                  </a:ext>
                </a:extLst>
              </a:tr>
              <a:tr h="837298">
                <a:tc>
                  <a:txBody>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Lorem ipsum dolor sit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amet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consectetur</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adipiscing</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elit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consectetur</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adipiscing</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elit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0205327"/>
                  </a:ext>
                </a:extLst>
              </a:tr>
              <a:tr h="837298">
                <a:tc>
                  <a:txBody>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Lorem ipsum dolor sit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amet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consectetur</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adipiscing</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elit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consectetur</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adipiscing</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elit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5198139"/>
                  </a:ext>
                </a:extLst>
              </a:tr>
              <a:tr h="837298">
                <a:tc>
                  <a:txBody>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Lorem ipsum dolor sit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amet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consectetur</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adipiscing</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elit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consectetur</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adipiscing</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r>
                        <a:rPr kumimoji="0" lang="en-US" sz="1200" b="0" i="0" u="none" strike="noStrike" kern="0" cap="none" spc="0" normalizeH="0" baseline="0" noProof="0" err="1">
                          <a:ln>
                            <a:noFill/>
                          </a:ln>
                          <a:solidFill>
                            <a:schemeClr val="tx1"/>
                          </a:solidFill>
                          <a:effectLst/>
                          <a:uLnTx/>
                          <a:uFillTx/>
                          <a:latin typeface="Poppins" panose="00000500000000000000" pitchFamily="2" charset="0"/>
                          <a:ea typeface="+mn-ea"/>
                          <a:cs typeface="Poppins" panose="00000500000000000000" pitchFamily="2" charset="0"/>
                          <a:sym typeface="Arial"/>
                        </a:rPr>
                        <a:t>elit</a:t>
                      </a:r>
                      <a:r>
                        <a:rPr kumimoji="0" lang="en-US" sz="1200" b="0" i="0" u="none" strike="noStrike" kern="0" cap="none" spc="0" normalizeH="0" baseline="0" noProof="0">
                          <a:ln>
                            <a:noFill/>
                          </a:ln>
                          <a:solidFill>
                            <a:schemeClr val="tx1"/>
                          </a:solidFill>
                          <a:effectLst/>
                          <a:uLnTx/>
                          <a:uFillTx/>
                          <a:latin typeface="Poppins" panose="00000500000000000000" pitchFamily="2" charset="0"/>
                          <a:ea typeface="+mn-ea"/>
                          <a:cs typeface="Poppins" panose="00000500000000000000" pitchFamily="2" charset="0"/>
                          <a:sym typeface="Arial"/>
                        </a:rPr>
                        <a:t>. </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6884632"/>
                  </a:ext>
                </a:extLst>
              </a:tr>
            </a:tbl>
          </a:graphicData>
        </a:graphic>
      </p:graphicFrame>
      <p:sp>
        <p:nvSpPr>
          <p:cNvPr id="2" name="Title 1">
            <a:extLst>
              <a:ext uri="{FF2B5EF4-FFF2-40B4-BE49-F238E27FC236}">
                <a16:creationId xmlns:a16="http://schemas.microsoft.com/office/drawing/2014/main" id="{B6EB926F-EB27-6D2A-3283-644C01CC5808}"/>
              </a:ext>
            </a:extLst>
          </p:cNvPr>
          <p:cNvSpPr>
            <a:spLocks noGrp="1"/>
          </p:cNvSpPr>
          <p:nvPr>
            <p:ph type="title"/>
          </p:nvPr>
        </p:nvSpPr>
        <p:spPr/>
        <p:txBody>
          <a:bodyPr/>
          <a:lstStyle/>
          <a:p>
            <a:r>
              <a:rPr lang="en-US"/>
              <a:t>ROX Score and Headline Insights</a:t>
            </a:r>
          </a:p>
        </p:txBody>
      </p:sp>
    </p:spTree>
    <p:extLst>
      <p:ext uri="{BB962C8B-B14F-4D97-AF65-F5344CB8AC3E}">
        <p14:creationId xmlns:p14="http://schemas.microsoft.com/office/powerpoint/2010/main" val="271474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78" name="Rectangle: Rounded Corners 77">
            <a:extLst>
              <a:ext uri="{FF2B5EF4-FFF2-40B4-BE49-F238E27FC236}">
                <a16:creationId xmlns:a16="http://schemas.microsoft.com/office/drawing/2014/main" id="{78A96A29-08AB-F82D-2C60-370953390880}"/>
              </a:ext>
            </a:extLst>
          </p:cNvPr>
          <p:cNvSpPr/>
          <p:nvPr/>
        </p:nvSpPr>
        <p:spPr>
          <a:xfrm>
            <a:off x="6338439" y="1111676"/>
            <a:ext cx="4937760" cy="2229961"/>
          </a:xfrm>
          <a:prstGeom prst="roundRect">
            <a:avLst>
              <a:gd name="adj" fmla="val 9886"/>
            </a:avLst>
          </a:prstGeom>
          <a:solidFill>
            <a:schemeClr val="accent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6"/>
          <p:cNvSpPr txBox="1"/>
          <p:nvPr/>
        </p:nvSpPr>
        <p:spPr>
          <a:xfrm>
            <a:off x="11803805" y="60405"/>
            <a:ext cx="255600" cy="262000"/>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90000"/>
              </a:lnSpc>
              <a:spcBef>
                <a:spcPts val="0"/>
              </a:spcBef>
              <a:spcAft>
                <a:spcPts val="0"/>
              </a:spcAft>
              <a:buClr>
                <a:srgbClr val="000000"/>
              </a:buClr>
              <a:buSzTx/>
              <a:buFontTx/>
              <a:buNone/>
              <a:tabLst/>
              <a:defRPr/>
            </a:pPr>
            <a:fld id="{00000000-1234-1234-1234-123412341234}" type="slidenum">
              <a:rPr kumimoji="0" lang="en"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rPr>
              <a:pPr marL="0" marR="0" lvl="0" indent="0" algn="r" defTabSz="1219170" rtl="0" eaLnBrk="1" fontAlgn="auto" latinLnBrk="0" hangingPunct="1">
                <a:lnSpc>
                  <a:spcPct val="90000"/>
                </a:lnSpc>
                <a:spcBef>
                  <a:spcPts val="0"/>
                </a:spcBef>
                <a:spcAft>
                  <a:spcPts val="0"/>
                </a:spcAft>
                <a:buClr>
                  <a:srgbClr val="000000"/>
                </a:buClr>
                <a:buSzTx/>
                <a:buFontTx/>
                <a:buNone/>
                <a:tabLst/>
                <a:defRPr/>
              </a:pPr>
              <a:t>7</a:t>
            </a:fld>
            <a:endParaRPr kumimoji="0"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endParaRPr>
          </a:p>
        </p:txBody>
      </p:sp>
      <p:sp>
        <p:nvSpPr>
          <p:cNvPr id="31" name="Google Shape;87;p16">
            <a:extLst>
              <a:ext uri="{FF2B5EF4-FFF2-40B4-BE49-F238E27FC236}">
                <a16:creationId xmlns:a16="http://schemas.microsoft.com/office/drawing/2014/main" id="{2D121F83-BC09-AC90-6633-F51F1658A2A8}"/>
              </a:ext>
            </a:extLst>
          </p:cNvPr>
          <p:cNvSpPr txBox="1"/>
          <p:nvPr/>
        </p:nvSpPr>
        <p:spPr>
          <a:xfrm>
            <a:off x="129367" y="6614592"/>
            <a:ext cx="4615600" cy="123111"/>
          </a:xfrm>
          <a:prstGeom prst="rect">
            <a:avLst/>
          </a:prstGeom>
          <a:noFill/>
          <a:ln>
            <a:noFill/>
          </a:ln>
        </p:spPr>
        <p:txBody>
          <a:bodyPr spcFirstLastPara="1" wrap="square" lIns="0" tIns="0" rIns="0" bIns="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a:ln>
                  <a:noFill/>
                </a:ln>
                <a:solidFill>
                  <a:srgbClr val="595959"/>
                </a:solidFill>
                <a:effectLst/>
                <a:uLnTx/>
                <a:uFillTx/>
                <a:latin typeface="Source Sans Pro"/>
                <a:ea typeface="Source Sans Pro"/>
                <a:cs typeface="Source Sans Pro"/>
                <a:sym typeface="Source Sans Pro"/>
              </a:rPr>
              <a:t>Proprietary &amp; confidential</a:t>
            </a:r>
          </a:p>
        </p:txBody>
      </p:sp>
      <p:pic>
        <p:nvPicPr>
          <p:cNvPr id="33" name="Google Shape;90;p16">
            <a:extLst>
              <a:ext uri="{FF2B5EF4-FFF2-40B4-BE49-F238E27FC236}">
                <a16:creationId xmlns:a16="http://schemas.microsoft.com/office/drawing/2014/main" id="{7AECFA49-E80F-A6D2-D0A7-3F0F3AE28319}"/>
              </a:ext>
            </a:extLst>
          </p:cNvPr>
          <p:cNvPicPr preferRelativeResize="0"/>
          <p:nvPr/>
        </p:nvPicPr>
        <p:blipFill rotWithShape="1">
          <a:blip r:embed="rId3">
            <a:alphaModFix/>
            <a:duotone>
              <a:prstClr val="black"/>
              <a:schemeClr val="accent2">
                <a:tint val="45000"/>
                <a:satMod val="400000"/>
              </a:schemeClr>
            </a:duotone>
          </a:blip>
          <a:srcRect/>
          <a:stretch/>
        </p:blipFill>
        <p:spPr>
          <a:xfrm>
            <a:off x="11276199" y="6626245"/>
            <a:ext cx="783200" cy="100700"/>
          </a:xfrm>
          <a:prstGeom prst="rect">
            <a:avLst/>
          </a:prstGeom>
          <a:noFill/>
          <a:ln>
            <a:noFill/>
          </a:ln>
        </p:spPr>
      </p:pic>
      <p:sp>
        <p:nvSpPr>
          <p:cNvPr id="7" name="Google Shape;159;p21">
            <a:extLst>
              <a:ext uri="{FF2B5EF4-FFF2-40B4-BE49-F238E27FC236}">
                <a16:creationId xmlns:a16="http://schemas.microsoft.com/office/drawing/2014/main" id="{ECA6003F-0A45-A571-7AE3-50D4002CA56A}"/>
              </a:ext>
            </a:extLst>
          </p:cNvPr>
          <p:cNvSpPr txBox="1"/>
          <p:nvPr/>
        </p:nvSpPr>
        <p:spPr>
          <a:xfrm>
            <a:off x="3788200" y="119617"/>
            <a:ext cx="4615600" cy="143565"/>
          </a:xfrm>
          <a:prstGeom prst="rect">
            <a:avLst/>
          </a:prstGeom>
          <a:noFill/>
          <a:ln>
            <a:noFill/>
          </a:ln>
        </p:spPr>
        <p:txBody>
          <a:bodyPr spcFirstLastPara="1" wrap="square" lIns="0" tIns="0" rIns="0" bIns="0" anchor="ctr" anchorCtr="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595959"/>
                </a:solidFill>
                <a:effectLst/>
                <a:uLnTx/>
                <a:uFillTx/>
                <a:latin typeface="Bogle"/>
                <a:ea typeface="Source Sans Pro"/>
                <a:cs typeface="+mn-cs"/>
              </a:rPr>
              <a:t>ROX</a:t>
            </a:r>
            <a:endParaRPr kumimoji="0" lang="en" sz="900" b="0" i="0" u="none" strike="noStrike" kern="0" cap="none" spc="0" normalizeH="0" baseline="0" noProof="0">
              <a:ln>
                <a:noFill/>
              </a:ln>
              <a:solidFill>
                <a:srgbClr val="595959"/>
              </a:solidFill>
              <a:effectLst/>
              <a:uLnTx/>
              <a:uFillTx/>
              <a:latin typeface="Bogle"/>
              <a:ea typeface="Source Sans Pro"/>
              <a:cs typeface="+mn-cs"/>
            </a:endParaRPr>
          </a:p>
        </p:txBody>
      </p:sp>
      <p:sp>
        <p:nvSpPr>
          <p:cNvPr id="80" name="Rectangle 79">
            <a:extLst>
              <a:ext uri="{FF2B5EF4-FFF2-40B4-BE49-F238E27FC236}">
                <a16:creationId xmlns:a16="http://schemas.microsoft.com/office/drawing/2014/main" id="{94C43665-66F1-1E7A-120E-36E126C5C9EB}"/>
              </a:ext>
            </a:extLst>
          </p:cNvPr>
          <p:cNvSpPr/>
          <p:nvPr/>
        </p:nvSpPr>
        <p:spPr>
          <a:xfrm>
            <a:off x="6338436" y="1130343"/>
            <a:ext cx="4937760" cy="730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t"/>
          <a:lstStyle/>
          <a:p>
            <a:pPr algn="ctr"/>
            <a:r>
              <a:rPr lang="en-US" sz="2000" b="1">
                <a:solidFill>
                  <a:schemeClr val="bg1"/>
                </a:solidFill>
                <a:latin typeface="Poppins" panose="00000500000000000000" pitchFamily="2" charset="0"/>
                <a:cs typeface="Poppins" panose="00000500000000000000" pitchFamily="2" charset="0"/>
              </a:rPr>
              <a:t>Score Summary</a:t>
            </a:r>
            <a:endParaRPr lang="en-US" sz="2000">
              <a:solidFill>
                <a:schemeClr val="bg1"/>
              </a:solidFill>
              <a:latin typeface="Poppins" panose="00000500000000000000" pitchFamily="2" charset="0"/>
              <a:cs typeface="Poppins" panose="00000500000000000000" pitchFamily="2" charset="0"/>
            </a:endParaRPr>
          </a:p>
        </p:txBody>
      </p:sp>
      <p:sp>
        <p:nvSpPr>
          <p:cNvPr id="2" name="Rectangle: Rounded Corners 1">
            <a:extLst>
              <a:ext uri="{FF2B5EF4-FFF2-40B4-BE49-F238E27FC236}">
                <a16:creationId xmlns:a16="http://schemas.microsoft.com/office/drawing/2014/main" id="{313D850E-778E-003E-D472-2B74093E40DF}"/>
              </a:ext>
            </a:extLst>
          </p:cNvPr>
          <p:cNvSpPr/>
          <p:nvPr/>
        </p:nvSpPr>
        <p:spPr>
          <a:xfrm>
            <a:off x="6338365" y="1616904"/>
            <a:ext cx="4929993" cy="2229961"/>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BAF9C22-327F-73F9-727D-37AD67326807}"/>
              </a:ext>
            </a:extLst>
          </p:cNvPr>
          <p:cNvSpPr/>
          <p:nvPr/>
        </p:nvSpPr>
        <p:spPr>
          <a:xfrm>
            <a:off x="6338365" y="2276332"/>
            <a:ext cx="4929993" cy="1391554"/>
          </a:xfrm>
          <a:prstGeom prst="roundRect">
            <a:avLst>
              <a:gd name="adj" fmla="val 14486"/>
            </a:avLst>
          </a:prstGeom>
          <a:solidFill>
            <a:schemeClr val="bg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68CAE4B-5E52-E23B-F306-9F408338A37D}"/>
              </a:ext>
            </a:extLst>
          </p:cNvPr>
          <p:cNvSpPr/>
          <p:nvPr/>
        </p:nvSpPr>
        <p:spPr>
          <a:xfrm>
            <a:off x="6338365" y="3261790"/>
            <a:ext cx="4929993" cy="2229962"/>
          </a:xfrm>
          <a:prstGeom prst="roundRect">
            <a:avLst>
              <a:gd name="adj" fmla="val 11011"/>
            </a:avLst>
          </a:prstGeom>
          <a:solidFill>
            <a:srgbClr val="DEEBF7"/>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4E8BB045-72AF-2E23-AFF7-B786C00DA90F}"/>
              </a:ext>
            </a:extLst>
          </p:cNvPr>
          <p:cNvSpPr/>
          <p:nvPr/>
        </p:nvSpPr>
        <p:spPr>
          <a:xfrm>
            <a:off x="6338365" y="4262206"/>
            <a:ext cx="4929993" cy="1525922"/>
          </a:xfrm>
          <a:prstGeom prst="roundRect">
            <a:avLst>
              <a:gd name="adj" fmla="val 20363"/>
            </a:avLst>
          </a:prstGeom>
          <a:solidFill>
            <a:schemeClr val="bg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90A4FDE-FECF-C036-0515-E64E8A908B4E}"/>
              </a:ext>
            </a:extLst>
          </p:cNvPr>
          <p:cNvSpPr/>
          <p:nvPr/>
        </p:nvSpPr>
        <p:spPr>
          <a:xfrm>
            <a:off x="6338365" y="5239464"/>
            <a:ext cx="4929993" cy="913645"/>
          </a:xfrm>
          <a:prstGeom prst="roundRect">
            <a:avLst>
              <a:gd name="adj" fmla="val 20683"/>
            </a:avLst>
          </a:prstGeom>
          <a:solidFill>
            <a:srgbClr val="DEEBF7"/>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Google Shape;490;p66">
            <a:extLst>
              <a:ext uri="{FF2B5EF4-FFF2-40B4-BE49-F238E27FC236}">
                <a16:creationId xmlns:a16="http://schemas.microsoft.com/office/drawing/2014/main" id="{1C123449-08C6-26A4-DC2F-FA963CA429BF}"/>
              </a:ext>
            </a:extLst>
          </p:cNvPr>
          <p:cNvGraphicFramePr/>
          <p:nvPr>
            <p:extLst>
              <p:ext uri="{D42A27DB-BD31-4B8C-83A1-F6EECF244321}">
                <p14:modId xmlns:p14="http://schemas.microsoft.com/office/powerpoint/2010/main" val="2912951539"/>
              </p:ext>
            </p:extLst>
          </p:nvPr>
        </p:nvGraphicFramePr>
        <p:xfrm>
          <a:off x="6338402" y="1806317"/>
          <a:ext cx="4925528" cy="4346792"/>
        </p:xfrm>
        <a:graphic>
          <a:graphicData uri="http://schemas.openxmlformats.org/drawingml/2006/table">
            <a:tbl>
              <a:tblPr firstRow="1">
                <a:tableStyleId>{B301B821-A1FF-4177-AEE7-76D212191A09}</a:tableStyleId>
              </a:tblPr>
              <a:tblGrid>
                <a:gridCol w="2122107">
                  <a:extLst>
                    <a:ext uri="{9D8B030D-6E8A-4147-A177-3AD203B41FA5}">
                      <a16:colId xmlns:a16="http://schemas.microsoft.com/office/drawing/2014/main" val="20000"/>
                    </a:ext>
                  </a:extLst>
                </a:gridCol>
                <a:gridCol w="849746">
                  <a:extLst>
                    <a:ext uri="{9D8B030D-6E8A-4147-A177-3AD203B41FA5}">
                      <a16:colId xmlns:a16="http://schemas.microsoft.com/office/drawing/2014/main" val="2534818037"/>
                    </a:ext>
                  </a:extLst>
                </a:gridCol>
                <a:gridCol w="892971">
                  <a:extLst>
                    <a:ext uri="{9D8B030D-6E8A-4147-A177-3AD203B41FA5}">
                      <a16:colId xmlns:a16="http://schemas.microsoft.com/office/drawing/2014/main" val="769248801"/>
                    </a:ext>
                  </a:extLst>
                </a:gridCol>
                <a:gridCol w="1060704">
                  <a:extLst>
                    <a:ext uri="{9D8B030D-6E8A-4147-A177-3AD203B41FA5}">
                      <a16:colId xmlns:a16="http://schemas.microsoft.com/office/drawing/2014/main" val="2465827237"/>
                    </a:ext>
                  </a:extLst>
                </a:gridCol>
              </a:tblGrid>
              <a:tr h="47472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a:solidFill>
                            <a:schemeClr val="bg1"/>
                          </a:solidFill>
                          <a:latin typeface="Poppins" panose="00000500000000000000" pitchFamily="2" charset="0"/>
                          <a:cs typeface="Poppins" panose="00000500000000000000" pitchFamily="2" charset="0"/>
                        </a:rPr>
                        <a:t>KPI </a:t>
                      </a:r>
                      <a:r>
                        <a:rPr lang="en-US" sz="1100" b="0" u="none" strike="noStrike" cap="none">
                          <a:solidFill>
                            <a:schemeClr val="bg1"/>
                          </a:solidFill>
                          <a:latin typeface="Poppins" panose="00000500000000000000" pitchFamily="2" charset="0"/>
                          <a:cs typeface="Poppins" panose="00000500000000000000" pitchFamily="2" charset="0"/>
                        </a:rPr>
                        <a:t>(Weight)</a:t>
                      </a:r>
                      <a:endParaRPr sz="1100" b="0" u="none" strike="noStrike" cap="none">
                        <a:solidFill>
                          <a:schemeClr val="bg1"/>
                        </a:solidFill>
                        <a:latin typeface="Poppins" panose="00000500000000000000" pitchFamily="2" charset="0"/>
                        <a:cs typeface="Poppins" panose="00000500000000000000" pitchFamily="2" charset="0"/>
                      </a:endParaRPr>
                    </a:p>
                  </a:txBody>
                  <a:tcPr marL="134090" marR="134090" marT="121900" marB="12190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u="none" strike="noStrike">
                          <a:solidFill>
                            <a:schemeClr val="bg1"/>
                          </a:solidFill>
                          <a:effectLst/>
                          <a:latin typeface="Poppins" panose="00000500000000000000" pitchFamily="2" charset="0"/>
                          <a:cs typeface="Poppins" panose="00000500000000000000" pitchFamily="2" charset="0"/>
                        </a:rPr>
                        <a:t>Result</a:t>
                      </a:r>
                    </a:p>
                  </a:txBody>
                  <a:tcPr marL="13970" marR="1397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u="none" strike="noStrike">
                          <a:solidFill>
                            <a:schemeClr val="bg1"/>
                          </a:solidFill>
                          <a:effectLst/>
                          <a:latin typeface="Poppins" panose="00000500000000000000" pitchFamily="2" charset="0"/>
                          <a:cs typeface="Poppins" panose="00000500000000000000" pitchFamily="2" charset="0"/>
                        </a:rPr>
                        <a:t>Benchmark</a:t>
                      </a:r>
                    </a:p>
                  </a:txBody>
                  <a:tcPr marL="13970" marR="1397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u="none" strike="noStrike">
                          <a:solidFill>
                            <a:schemeClr val="bg1"/>
                          </a:solidFill>
                          <a:effectLst/>
                          <a:latin typeface="Poppins" panose="00000500000000000000" pitchFamily="2" charset="0"/>
                          <a:cs typeface="Poppins" panose="00000500000000000000" pitchFamily="2" charset="0"/>
                        </a:rPr>
                        <a:t>Index</a:t>
                      </a:r>
                    </a:p>
                  </a:txBody>
                  <a:tcPr marL="13970" marR="1397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4585969"/>
                  </a:ext>
                </a:extLst>
              </a:tr>
              <a:tr h="484009">
                <a:tc>
                  <a:txBody>
                    <a:bodyPr/>
                    <a:lstStyle/>
                    <a:p>
                      <a:pPr marL="0" marR="0" lvl="0" indent="0" algn="l" rtl="0">
                        <a:lnSpc>
                          <a:spcPct val="100000"/>
                        </a:lnSpc>
                        <a:spcBef>
                          <a:spcPts val="0"/>
                        </a:spcBef>
                        <a:spcAft>
                          <a:spcPts val="0"/>
                        </a:spcAft>
                        <a:buClr>
                          <a:srgbClr val="000000"/>
                        </a:buClr>
                        <a:buSzPts val="1200"/>
                        <a:buFont typeface="Arial"/>
                        <a:buNone/>
                        <a:tabLst/>
                      </a:pPr>
                      <a:r>
                        <a:rPr lang="en-US" sz="1200" b="1" u="none" strike="noStrike" cap="none">
                          <a:latin typeface="Poppins" panose="00000500000000000000" pitchFamily="2" charset="0"/>
                          <a:cs typeface="Poppins" panose="00000500000000000000" pitchFamily="2" charset="0"/>
                        </a:rPr>
                        <a:t>  NPS </a:t>
                      </a:r>
                      <a:r>
                        <a:rPr lang="en-US" sz="1200" b="0" u="none" strike="noStrike" cap="none">
                          <a:latin typeface="Poppins" panose="00000500000000000000" pitchFamily="2" charset="0"/>
                          <a:cs typeface="Poppins" panose="00000500000000000000" pitchFamily="2" charset="0"/>
                        </a:rPr>
                        <a:t>(18.2%)</a:t>
                      </a:r>
                      <a:endParaRPr lang="en-US" sz="1200" b="0" u="none" strike="noStrike" cap="none">
                        <a:solidFill>
                          <a:schemeClr val="dk1"/>
                        </a:solidFill>
                        <a:latin typeface="Poppins" panose="00000500000000000000" pitchFamily="2" charset="0"/>
                        <a:cs typeface="Poppins" panose="00000500000000000000" pitchFamily="2" charset="0"/>
                      </a:endParaRPr>
                    </a:p>
                  </a:txBody>
                  <a:tcPr marL="134090" marR="134090" marT="121900" marB="12190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200" b="1" i="0" u="none" strike="noStrike" cap="none">
                          <a:solidFill>
                            <a:schemeClr val="tx1"/>
                          </a:solidFill>
                          <a:effectLst/>
                          <a:latin typeface="Poppins" panose="00000500000000000000" pitchFamily="2" charset="0"/>
                          <a:ea typeface="+mn-ea"/>
                          <a:cs typeface="Poppins" panose="00000500000000000000" pitchFamily="2" charset="0"/>
                          <a:sym typeface="Arial"/>
                        </a:rPr>
                        <a:t>86</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78</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110</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4009">
                <a:tc>
                  <a:txBody>
                    <a:bodyPr/>
                    <a:lstStyle/>
                    <a:p>
                      <a:pPr marL="0" marR="0" lvl="0" indent="0" algn="l" rtl="0">
                        <a:lnSpc>
                          <a:spcPct val="100000"/>
                        </a:lnSpc>
                        <a:spcBef>
                          <a:spcPts val="0"/>
                        </a:spcBef>
                        <a:spcAft>
                          <a:spcPts val="0"/>
                        </a:spcAft>
                        <a:buClr>
                          <a:srgbClr val="000000"/>
                        </a:buClr>
                        <a:buSzPts val="1200"/>
                        <a:buFont typeface="Arial"/>
                        <a:buNone/>
                        <a:tabLst/>
                      </a:pPr>
                      <a:r>
                        <a:rPr lang="en-US" sz="1200" b="0" u="none" strike="noStrike" cap="none">
                          <a:solidFill>
                            <a:schemeClr val="dk1"/>
                          </a:solidFill>
                          <a:latin typeface="Poppins" panose="00000500000000000000" pitchFamily="2" charset="0"/>
                          <a:cs typeface="Poppins" panose="00000500000000000000" pitchFamily="2" charset="0"/>
                        </a:rPr>
                        <a:t>  </a:t>
                      </a:r>
                      <a:r>
                        <a:rPr lang="en-US" sz="1200" b="1" u="none" strike="noStrike" cap="none">
                          <a:solidFill>
                            <a:schemeClr val="dk1"/>
                          </a:solidFill>
                          <a:latin typeface="Poppins" panose="00000500000000000000" pitchFamily="2" charset="0"/>
                          <a:cs typeface="Poppins" panose="00000500000000000000" pitchFamily="2" charset="0"/>
                        </a:rPr>
                        <a:t>Favorability </a:t>
                      </a:r>
                      <a:r>
                        <a:rPr lang="en-US" sz="1200" b="0" u="none" strike="noStrike" cap="none">
                          <a:latin typeface="Poppins" panose="00000500000000000000" pitchFamily="2" charset="0"/>
                          <a:cs typeface="Poppins" panose="00000500000000000000" pitchFamily="2" charset="0"/>
                        </a:rPr>
                        <a:t>(9.1%)</a:t>
                      </a:r>
                      <a:endParaRPr lang="en-US" sz="1200" b="1" u="none" strike="noStrike" cap="none">
                        <a:solidFill>
                          <a:schemeClr val="dk1"/>
                        </a:solidFill>
                        <a:latin typeface="Poppins" panose="00000500000000000000" pitchFamily="2" charset="0"/>
                        <a:cs typeface="Poppins" panose="00000500000000000000" pitchFamily="2" charset="0"/>
                      </a:endParaRPr>
                    </a:p>
                  </a:txBody>
                  <a:tcPr marL="134090" marR="134090" marT="121900" marB="12190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200" b="1" i="0" u="none" strike="noStrike" cap="none">
                          <a:solidFill>
                            <a:schemeClr val="tx1"/>
                          </a:solidFill>
                          <a:effectLst/>
                          <a:latin typeface="Poppins" panose="00000500000000000000" pitchFamily="2" charset="0"/>
                          <a:ea typeface="+mn-ea"/>
                          <a:cs typeface="Poppins" panose="00000500000000000000" pitchFamily="2" charset="0"/>
                          <a:sym typeface="Arial"/>
                        </a:rPr>
                        <a:t>90</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88</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102</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2231105"/>
                  </a:ext>
                </a:extLst>
              </a:tr>
              <a:tr h="484009">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200" b="1" u="none" strike="noStrike" cap="none">
                          <a:latin typeface="Poppins" panose="00000500000000000000" pitchFamily="2" charset="0"/>
                          <a:cs typeface="Poppins" panose="00000500000000000000" pitchFamily="2" charset="0"/>
                        </a:rPr>
                        <a:t>  Foot Traffic </a:t>
                      </a:r>
                      <a:r>
                        <a:rPr lang="en-US" sz="1200" b="0" u="none" strike="noStrike" cap="none">
                          <a:latin typeface="Poppins" panose="00000500000000000000" pitchFamily="2" charset="0"/>
                          <a:cs typeface="Poppins" panose="00000500000000000000" pitchFamily="2" charset="0"/>
                        </a:rPr>
                        <a:t>(9.1%)</a:t>
                      </a:r>
                      <a:endParaRPr lang="en-US" sz="1200" b="1" u="none" strike="noStrike" cap="none">
                        <a:solidFill>
                          <a:schemeClr val="dk1"/>
                        </a:solidFill>
                        <a:latin typeface="Poppins" panose="00000500000000000000" pitchFamily="2" charset="0"/>
                        <a:cs typeface="Poppins" panose="00000500000000000000" pitchFamily="2" charset="0"/>
                      </a:endParaRPr>
                    </a:p>
                  </a:txBody>
                  <a:tcPr marL="134090" marR="134090" marT="121900" marB="121900"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200" b="1" i="0" u="none" strike="noStrike" cap="none">
                          <a:solidFill>
                            <a:schemeClr val="tx1"/>
                          </a:solidFill>
                          <a:effectLst/>
                          <a:latin typeface="Poppins" panose="00000500000000000000" pitchFamily="2" charset="0"/>
                          <a:ea typeface="+mn-ea"/>
                          <a:cs typeface="Poppins" panose="00000500000000000000" pitchFamily="2" charset="0"/>
                          <a:sym typeface="Arial"/>
                        </a:rPr>
                        <a:t>6.5K</a:t>
                      </a:r>
                    </a:p>
                  </a:txBody>
                  <a:tcPr marL="13970" marR="13970" marT="12700" marB="0"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2.5K</a:t>
                      </a:r>
                    </a:p>
                  </a:txBody>
                  <a:tcPr marL="13970" marR="13970" marT="12700" marB="0"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200" b="1" i="0" u="none" strike="noStrike" cap="none">
                          <a:solidFill>
                            <a:srgbClr val="00B050"/>
                          </a:solidFill>
                          <a:effectLst/>
                          <a:latin typeface="Poppins" panose="00000500000000000000" pitchFamily="2" charset="0"/>
                          <a:ea typeface="+mn-ea"/>
                          <a:cs typeface="Poppins" panose="00000500000000000000" pitchFamily="2" charset="0"/>
                          <a:sym typeface="Arial"/>
                        </a:rPr>
                        <a:t>260</a:t>
                      </a:r>
                    </a:p>
                  </a:txBody>
                  <a:tcPr marL="13970" marR="13970" marT="12700" marB="0"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4009">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200" b="1" u="none" strike="noStrike" cap="none">
                          <a:latin typeface="Poppins" panose="00000500000000000000" pitchFamily="2" charset="0"/>
                          <a:cs typeface="Poppins" panose="00000500000000000000" pitchFamily="2" charset="0"/>
                        </a:rPr>
                        <a:t>  Engagements </a:t>
                      </a:r>
                      <a:r>
                        <a:rPr lang="en-US" sz="1200" b="0" u="none" strike="noStrike" cap="none">
                          <a:latin typeface="Poppins" panose="00000500000000000000" pitchFamily="2" charset="0"/>
                          <a:cs typeface="Poppins" panose="00000500000000000000" pitchFamily="2" charset="0"/>
                        </a:rPr>
                        <a:t>(13.6%)</a:t>
                      </a:r>
                      <a:endParaRPr lang="en-US" sz="1200" b="1" u="none" strike="noStrike" cap="none">
                        <a:solidFill>
                          <a:schemeClr val="dk1"/>
                        </a:solidFill>
                        <a:latin typeface="Poppins" panose="00000500000000000000" pitchFamily="2" charset="0"/>
                        <a:cs typeface="Poppins" panose="00000500000000000000" pitchFamily="2" charset="0"/>
                      </a:endParaRP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1" i="0" u="none" strike="noStrike" cap="none">
                          <a:solidFill>
                            <a:schemeClr val="tx1"/>
                          </a:solidFill>
                          <a:effectLst/>
                          <a:latin typeface="Poppins" panose="00000500000000000000" pitchFamily="2" charset="0"/>
                          <a:ea typeface="+mn-ea"/>
                          <a:cs typeface="Poppins" panose="00000500000000000000" pitchFamily="2" charset="0"/>
                          <a:sym typeface="Arial"/>
                        </a:rPr>
                        <a:t>3K</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2K</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1" i="0" u="none" strike="noStrike" cap="none">
                          <a:solidFill>
                            <a:srgbClr val="00B050"/>
                          </a:solidFill>
                          <a:effectLst/>
                          <a:latin typeface="Poppins" panose="00000500000000000000" pitchFamily="2" charset="0"/>
                          <a:ea typeface="+mn-ea"/>
                          <a:cs typeface="Poppins" panose="00000500000000000000" pitchFamily="2" charset="0"/>
                          <a:sym typeface="Arial"/>
                        </a:rPr>
                        <a:t>150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4009">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200" b="1" u="none" strike="noStrike" cap="none">
                          <a:latin typeface="Poppins" panose="00000500000000000000" pitchFamily="2" charset="0"/>
                          <a:cs typeface="Poppins" panose="00000500000000000000" pitchFamily="2" charset="0"/>
                        </a:rPr>
                        <a:t>  Enjoyment </a:t>
                      </a:r>
                      <a:r>
                        <a:rPr lang="en-US" sz="1200" b="0" u="none" strike="noStrike" cap="none">
                          <a:latin typeface="Poppins" panose="00000500000000000000" pitchFamily="2" charset="0"/>
                          <a:cs typeface="Poppins" panose="00000500000000000000" pitchFamily="2" charset="0"/>
                        </a:rPr>
                        <a:t>(9.1%)</a:t>
                      </a:r>
                      <a:endParaRPr lang="en-US" sz="1200" b="1" u="none" strike="noStrike" cap="none">
                        <a:solidFill>
                          <a:schemeClr val="dk1"/>
                        </a:solidFill>
                        <a:latin typeface="Poppins" panose="00000500000000000000" pitchFamily="2" charset="0"/>
                        <a:cs typeface="Poppins" panose="00000500000000000000" pitchFamily="2" charset="0"/>
                      </a:endParaRP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1" i="0" u="none" strike="noStrike" cap="none">
                          <a:solidFill>
                            <a:schemeClr val="tx1"/>
                          </a:solidFill>
                          <a:effectLst/>
                          <a:latin typeface="Poppins" panose="00000500000000000000" pitchFamily="2" charset="0"/>
                          <a:ea typeface="+mn-ea"/>
                          <a:cs typeface="Poppins" panose="00000500000000000000" pitchFamily="2" charset="0"/>
                          <a:sym typeface="Arial"/>
                        </a:rPr>
                        <a:t>75%</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90%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83</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6318879"/>
                  </a:ext>
                </a:extLst>
              </a:tr>
              <a:tr h="484009">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200" b="1" u="none" strike="noStrike" cap="none">
                          <a:latin typeface="Poppins" panose="00000500000000000000" pitchFamily="2" charset="0"/>
                          <a:cs typeface="Poppins" panose="00000500000000000000" pitchFamily="2" charset="0"/>
                        </a:rPr>
                        <a:t>  Consideration </a:t>
                      </a:r>
                      <a:r>
                        <a:rPr lang="en-US" sz="1200" b="0" u="none" strike="noStrike" cap="none">
                          <a:latin typeface="Poppins" panose="00000500000000000000" pitchFamily="2" charset="0"/>
                          <a:cs typeface="Poppins" panose="00000500000000000000" pitchFamily="2" charset="0"/>
                        </a:rPr>
                        <a:t>(13.6%)</a:t>
                      </a:r>
                      <a:endParaRPr lang="en-US" sz="1200" b="1" u="none" strike="noStrike" cap="none">
                        <a:latin typeface="Poppins" panose="00000500000000000000" pitchFamily="2" charset="0"/>
                        <a:cs typeface="Poppins" panose="00000500000000000000" pitchFamily="2" charset="0"/>
                      </a:endParaRP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1" i="0" u="none" strike="noStrike" cap="none">
                          <a:solidFill>
                            <a:schemeClr val="tx1"/>
                          </a:solidFill>
                          <a:effectLst/>
                          <a:latin typeface="Poppins" panose="00000500000000000000" pitchFamily="2" charset="0"/>
                          <a:ea typeface="+mn-ea"/>
                          <a:cs typeface="Poppins" panose="00000500000000000000" pitchFamily="2" charset="0"/>
                          <a:sym typeface="Arial"/>
                        </a:rPr>
                        <a:t>60%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95%</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1" i="0" u="none" strike="noStrike" cap="none">
                          <a:solidFill>
                            <a:srgbClr val="FF0000"/>
                          </a:solidFill>
                          <a:effectLst/>
                          <a:latin typeface="Poppins" panose="00000500000000000000" pitchFamily="2" charset="0"/>
                          <a:ea typeface="+mn-ea"/>
                          <a:cs typeface="Poppins" panose="00000500000000000000" pitchFamily="2" charset="0"/>
                          <a:sym typeface="Arial"/>
                        </a:rPr>
                        <a:t>63</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4158336"/>
                  </a:ext>
                </a:extLst>
              </a:tr>
              <a:tr h="484009">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200" b="1" u="none" strike="noStrike" cap="none">
                          <a:latin typeface="Poppins" panose="00000500000000000000" pitchFamily="2" charset="0"/>
                          <a:cs typeface="Poppins" panose="00000500000000000000" pitchFamily="2" charset="0"/>
                        </a:rPr>
                        <a:t>  ROMS </a:t>
                      </a:r>
                      <a:r>
                        <a:rPr lang="en-US" sz="1200" b="0" u="none" strike="noStrike" cap="none">
                          <a:latin typeface="Poppins" panose="00000500000000000000" pitchFamily="2" charset="0"/>
                          <a:cs typeface="Poppins" panose="00000500000000000000" pitchFamily="2" charset="0"/>
                        </a:rPr>
                        <a:t>(18.2%)</a:t>
                      </a:r>
                      <a:endParaRPr lang="en-US" sz="1200" b="0" u="none" strike="noStrike" cap="none">
                        <a:solidFill>
                          <a:schemeClr val="dk1"/>
                        </a:solidFill>
                        <a:latin typeface="Poppins" panose="00000500000000000000" pitchFamily="2" charset="0"/>
                        <a:cs typeface="Poppins" panose="00000500000000000000" pitchFamily="2" charset="0"/>
                      </a:endParaRP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1" i="0" u="none" strike="noStrike" cap="none">
                          <a:solidFill>
                            <a:schemeClr val="tx1"/>
                          </a:solidFill>
                          <a:effectLst/>
                          <a:latin typeface="Poppins" panose="00000500000000000000" pitchFamily="2" charset="0"/>
                          <a:ea typeface="+mn-ea"/>
                          <a:cs typeface="Poppins" panose="00000500000000000000" pitchFamily="2" charset="0"/>
                          <a:sym typeface="Arial"/>
                        </a:rPr>
                        <a:t>150%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110%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1" i="0" u="none" strike="noStrike" cap="none">
                          <a:solidFill>
                            <a:srgbClr val="00B050"/>
                          </a:solidFill>
                          <a:effectLst/>
                          <a:latin typeface="Poppins" panose="00000500000000000000" pitchFamily="2" charset="0"/>
                          <a:ea typeface="+mn-ea"/>
                          <a:cs typeface="Poppins" panose="00000500000000000000" pitchFamily="2" charset="0"/>
                          <a:sym typeface="Arial"/>
                        </a:rPr>
                        <a:t>136</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198413"/>
                  </a:ext>
                </a:extLst>
              </a:tr>
              <a:tr h="484009">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200" b="1" u="none" strike="noStrike" cap="none">
                          <a:latin typeface="Poppins" panose="00000500000000000000" pitchFamily="2" charset="0"/>
                          <a:cs typeface="Poppins" panose="00000500000000000000" pitchFamily="2" charset="0"/>
                        </a:rPr>
                        <a:t>  Conversion </a:t>
                      </a:r>
                      <a:r>
                        <a:rPr lang="en-US" sz="1200" b="0" u="none" strike="noStrike" cap="none">
                          <a:latin typeface="Poppins" panose="00000500000000000000" pitchFamily="2" charset="0"/>
                          <a:cs typeface="Poppins" panose="00000500000000000000" pitchFamily="2" charset="0"/>
                        </a:rPr>
                        <a:t>(9.1%)</a:t>
                      </a:r>
                      <a:endParaRPr lang="en-US" sz="1200" b="0" u="none" strike="noStrike" cap="none">
                        <a:solidFill>
                          <a:schemeClr val="dk1"/>
                        </a:solidFill>
                        <a:latin typeface="Poppins" panose="00000500000000000000" pitchFamily="2" charset="0"/>
                        <a:cs typeface="Poppins" panose="00000500000000000000" pitchFamily="2" charset="0"/>
                      </a:endParaRP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1" i="0" u="none" strike="noStrike" cap="none">
                          <a:solidFill>
                            <a:schemeClr val="tx1"/>
                          </a:solidFill>
                          <a:effectLst/>
                          <a:latin typeface="Poppins" panose="00000500000000000000" pitchFamily="2" charset="0"/>
                          <a:ea typeface="+mn-ea"/>
                          <a:cs typeface="Poppins" panose="00000500000000000000" pitchFamily="2" charset="0"/>
                          <a:sym typeface="Arial"/>
                        </a:rPr>
                        <a:t>65%</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0" i="0" u="none" strike="noStrike" cap="none">
                          <a:solidFill>
                            <a:schemeClr val="tx1"/>
                          </a:solidFill>
                          <a:effectLst/>
                          <a:latin typeface="Poppins" panose="00000500000000000000" pitchFamily="2" charset="0"/>
                          <a:ea typeface="+mn-ea"/>
                          <a:cs typeface="Poppins" panose="00000500000000000000" pitchFamily="2" charset="0"/>
                          <a:sym typeface="Arial"/>
                        </a:rPr>
                        <a:t>45%</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200" b="1" i="0" u="none" strike="noStrike" cap="none">
                          <a:solidFill>
                            <a:srgbClr val="00B050"/>
                          </a:solidFill>
                          <a:effectLst/>
                          <a:latin typeface="Poppins" panose="00000500000000000000" pitchFamily="2" charset="0"/>
                          <a:ea typeface="+mn-ea"/>
                          <a:cs typeface="Poppins" panose="00000500000000000000" pitchFamily="2" charset="0"/>
                          <a:sym typeface="Arial"/>
                        </a:rPr>
                        <a:t>144</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27320113"/>
                  </a:ext>
                </a:extLst>
              </a:tr>
            </a:tbl>
          </a:graphicData>
        </a:graphic>
      </p:graphicFrame>
      <p:sp>
        <p:nvSpPr>
          <p:cNvPr id="77" name="Rectangle: Rounded Corners 76">
            <a:extLst>
              <a:ext uri="{FF2B5EF4-FFF2-40B4-BE49-F238E27FC236}">
                <a16:creationId xmlns:a16="http://schemas.microsoft.com/office/drawing/2014/main" id="{951FB3EA-3A9E-04E4-A4EF-4DBB9F5A87FE}"/>
              </a:ext>
            </a:extLst>
          </p:cNvPr>
          <p:cNvSpPr/>
          <p:nvPr/>
        </p:nvSpPr>
        <p:spPr>
          <a:xfrm>
            <a:off x="1150671" y="1111676"/>
            <a:ext cx="4937760" cy="2229961"/>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0119488-A8AF-2E81-E724-96CEC7CF450F}"/>
              </a:ext>
            </a:extLst>
          </p:cNvPr>
          <p:cNvSpPr/>
          <p:nvPr/>
        </p:nvSpPr>
        <p:spPr>
          <a:xfrm>
            <a:off x="1150674" y="1994629"/>
            <a:ext cx="4937757" cy="3754549"/>
          </a:xfrm>
          <a:prstGeom prst="roundRect">
            <a:avLst>
              <a:gd name="adj" fmla="val 5488"/>
            </a:avLst>
          </a:prstGeom>
          <a:solidFill>
            <a:schemeClr val="bg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BC7D131-A68E-7AB9-6316-96DB44C584E6}"/>
              </a:ext>
            </a:extLst>
          </p:cNvPr>
          <p:cNvSpPr/>
          <p:nvPr/>
        </p:nvSpPr>
        <p:spPr>
          <a:xfrm>
            <a:off x="1150668" y="1130343"/>
            <a:ext cx="4799110" cy="730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US" sz="2000" b="1">
                <a:solidFill>
                  <a:schemeClr val="bg1"/>
                </a:solidFill>
                <a:latin typeface="Poppins" panose="00000500000000000000" pitchFamily="2" charset="0"/>
                <a:cs typeface="Poppins" panose="00000500000000000000" pitchFamily="2" charset="0"/>
              </a:rPr>
              <a:t>Activation Name</a:t>
            </a:r>
          </a:p>
          <a:p>
            <a:r>
              <a:rPr lang="en-US" sz="1400">
                <a:solidFill>
                  <a:schemeClr val="bg1"/>
                </a:solidFill>
                <a:latin typeface="Poppins" panose="00000500000000000000" pitchFamily="2" charset="0"/>
                <a:cs typeface="Poppins" panose="00000500000000000000" pitchFamily="2" charset="0"/>
              </a:rPr>
              <a:t>Performance Report Card | mm/dd/</a:t>
            </a:r>
            <a:r>
              <a:rPr lang="en-US" sz="1400" err="1">
                <a:solidFill>
                  <a:schemeClr val="bg1"/>
                </a:solidFill>
                <a:latin typeface="Poppins" panose="00000500000000000000" pitchFamily="2" charset="0"/>
                <a:cs typeface="Poppins" panose="00000500000000000000" pitchFamily="2" charset="0"/>
              </a:rPr>
              <a:t>yy</a:t>
            </a:r>
            <a:endParaRPr lang="en-US" sz="1400">
              <a:solidFill>
                <a:schemeClr val="bg1"/>
              </a:solidFill>
              <a:latin typeface="Poppins" panose="00000500000000000000" pitchFamily="2" charset="0"/>
              <a:cs typeface="Poppins" panose="00000500000000000000" pitchFamily="2" charset="0"/>
            </a:endParaRPr>
          </a:p>
        </p:txBody>
      </p:sp>
      <p:sp>
        <p:nvSpPr>
          <p:cNvPr id="82" name="Rectangle 81">
            <a:extLst>
              <a:ext uri="{FF2B5EF4-FFF2-40B4-BE49-F238E27FC236}">
                <a16:creationId xmlns:a16="http://schemas.microsoft.com/office/drawing/2014/main" id="{D636BDEC-D36B-8633-A1D6-A1ECE6EC531F}"/>
              </a:ext>
            </a:extLst>
          </p:cNvPr>
          <p:cNvSpPr/>
          <p:nvPr/>
        </p:nvSpPr>
        <p:spPr>
          <a:xfrm>
            <a:off x="1150637" y="2299910"/>
            <a:ext cx="4937757" cy="5040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2000" b="1">
                <a:latin typeface="Poppins" panose="00000500000000000000" pitchFamily="2" charset="0"/>
                <a:cs typeface="Poppins" panose="00000500000000000000" pitchFamily="2" charset="0"/>
              </a:rPr>
              <a:t>ROX Score</a:t>
            </a:r>
          </a:p>
        </p:txBody>
      </p:sp>
      <p:sp>
        <p:nvSpPr>
          <p:cNvPr id="83" name="Rectangle 82">
            <a:extLst>
              <a:ext uri="{FF2B5EF4-FFF2-40B4-BE49-F238E27FC236}">
                <a16:creationId xmlns:a16="http://schemas.microsoft.com/office/drawing/2014/main" id="{2ABB16CD-5858-05B8-EFCF-2756D1B5DECC}"/>
              </a:ext>
            </a:extLst>
          </p:cNvPr>
          <p:cNvSpPr/>
          <p:nvPr/>
        </p:nvSpPr>
        <p:spPr>
          <a:xfrm>
            <a:off x="1150637" y="3679491"/>
            <a:ext cx="4937757" cy="504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8800" b="1">
                <a:solidFill>
                  <a:srgbClr val="00B050"/>
                </a:solidFill>
                <a:latin typeface="Bogle" panose="020B0503020203060203" pitchFamily="34" charset="77"/>
              </a:rPr>
              <a:t>128</a:t>
            </a:r>
          </a:p>
        </p:txBody>
      </p:sp>
      <p:sp>
        <p:nvSpPr>
          <p:cNvPr id="11" name="Title 10">
            <a:extLst>
              <a:ext uri="{FF2B5EF4-FFF2-40B4-BE49-F238E27FC236}">
                <a16:creationId xmlns:a16="http://schemas.microsoft.com/office/drawing/2014/main" id="{89916CA7-3A49-F54A-C544-1D15B3C36F2A}"/>
              </a:ext>
            </a:extLst>
          </p:cNvPr>
          <p:cNvSpPr>
            <a:spLocks noGrp="1"/>
          </p:cNvSpPr>
          <p:nvPr>
            <p:ph type="title"/>
          </p:nvPr>
        </p:nvSpPr>
        <p:spPr/>
        <p:txBody>
          <a:bodyPr/>
          <a:lstStyle/>
          <a:p>
            <a:r>
              <a:rPr lang="en-US"/>
              <a:t>ROX Score and KPI Summary</a:t>
            </a:r>
          </a:p>
        </p:txBody>
      </p:sp>
      <p:sp>
        <p:nvSpPr>
          <p:cNvPr id="12" name="Rectangle: Rounded Corners 11">
            <a:extLst>
              <a:ext uri="{FF2B5EF4-FFF2-40B4-BE49-F238E27FC236}">
                <a16:creationId xmlns:a16="http://schemas.microsoft.com/office/drawing/2014/main" id="{DA49E64E-202E-2A8F-4E26-6DCE13D31561}"/>
              </a:ext>
            </a:extLst>
          </p:cNvPr>
          <p:cNvSpPr/>
          <p:nvPr/>
        </p:nvSpPr>
        <p:spPr>
          <a:xfrm>
            <a:off x="1150681" y="5048805"/>
            <a:ext cx="4937757" cy="1161454"/>
          </a:xfrm>
          <a:prstGeom prst="roundRect">
            <a:avLst>
              <a:gd name="adj" fmla="val 20380"/>
            </a:avLst>
          </a:prstGeom>
          <a:solidFill>
            <a:schemeClr val="bg2">
              <a:lumMod val="20000"/>
              <a:lumOff val="80000"/>
            </a:schemeClr>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grpSp>
        <p:nvGrpSpPr>
          <p:cNvPr id="13" name="Group 12">
            <a:extLst>
              <a:ext uri="{FF2B5EF4-FFF2-40B4-BE49-F238E27FC236}">
                <a16:creationId xmlns:a16="http://schemas.microsoft.com/office/drawing/2014/main" id="{1B0AD243-C650-794C-DDDE-26A34D37154D}"/>
              </a:ext>
            </a:extLst>
          </p:cNvPr>
          <p:cNvGrpSpPr/>
          <p:nvPr/>
        </p:nvGrpSpPr>
        <p:grpSpPr>
          <a:xfrm>
            <a:off x="1584886" y="5234872"/>
            <a:ext cx="4157699" cy="679143"/>
            <a:chOff x="1665964" y="4768147"/>
            <a:chExt cx="4157699" cy="679143"/>
          </a:xfrm>
        </p:grpSpPr>
        <p:sp>
          <p:nvSpPr>
            <p:cNvPr id="14" name="Google Shape;84;p16">
              <a:extLst>
                <a:ext uri="{FF2B5EF4-FFF2-40B4-BE49-F238E27FC236}">
                  <a16:creationId xmlns:a16="http://schemas.microsoft.com/office/drawing/2014/main" id="{776E0B17-66EC-CD02-412C-1722FE414428}"/>
                </a:ext>
              </a:extLst>
            </p:cNvPr>
            <p:cNvSpPr txBox="1"/>
            <p:nvPr/>
          </p:nvSpPr>
          <p:spPr>
            <a:xfrm>
              <a:off x="1665964" y="4768147"/>
              <a:ext cx="252057" cy="252423"/>
            </a:xfrm>
            <a:prstGeom prst="rect">
              <a:avLst/>
            </a:prstGeom>
            <a:noFill/>
            <a:ln>
              <a:noFill/>
            </a:ln>
          </p:spPr>
          <p:txBody>
            <a:bodyPr spcFirstLastPara="1" wrap="square" lIns="0" tIns="0" rIns="0" bIns="0" anchor="ctr" anchorCtr="0">
              <a:noAutofit/>
            </a:bodyPr>
            <a:lstStyle/>
            <a:p>
              <a:pPr marL="0" marR="0" lvl="0" indent="0" defTabSz="1219170" rtl="0" eaLnBrk="1" fontAlgn="auto" latinLnBrk="0" hangingPunct="1">
                <a:lnSpc>
                  <a:spcPct val="100000"/>
                </a:lnSpc>
                <a:spcBef>
                  <a:spcPts val="0"/>
                </a:spcBef>
                <a:spcAft>
                  <a:spcPts val="0"/>
                </a:spcAft>
                <a:buClr>
                  <a:srgbClr val="000000"/>
                </a:buClr>
                <a:buSzPts val="1100"/>
                <a:buFontTx/>
                <a:buNone/>
                <a:tabLst/>
                <a:defRPr/>
              </a:pPr>
              <a:r>
                <a:rPr kumimoji="0" lang="en-US" sz="14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0</a:t>
              </a:r>
              <a:endParaRPr lang="en-US" sz="1400" kern="0">
                <a:solidFill>
                  <a:srgbClr val="012564"/>
                </a:solidFill>
                <a:latin typeface="Poppins" panose="00000500000000000000" pitchFamily="2" charset="0"/>
                <a:ea typeface="Source Sans Pro"/>
                <a:cs typeface="Poppins" panose="00000500000000000000" pitchFamily="2" charset="0"/>
                <a:sym typeface="Source Sans Pro"/>
              </a:endParaRPr>
            </a:p>
          </p:txBody>
        </p:sp>
        <p:sp>
          <p:nvSpPr>
            <p:cNvPr id="15" name="Google Shape;84;p16">
              <a:extLst>
                <a:ext uri="{FF2B5EF4-FFF2-40B4-BE49-F238E27FC236}">
                  <a16:creationId xmlns:a16="http://schemas.microsoft.com/office/drawing/2014/main" id="{D3D44844-53BC-9B0E-3C27-A037AC74813D}"/>
                </a:ext>
              </a:extLst>
            </p:cNvPr>
            <p:cNvSpPr txBox="1"/>
            <p:nvPr/>
          </p:nvSpPr>
          <p:spPr>
            <a:xfrm>
              <a:off x="3551998" y="4768147"/>
              <a:ext cx="277263" cy="252423"/>
            </a:xfrm>
            <a:prstGeom prst="rect">
              <a:avLst/>
            </a:prstGeom>
            <a:noFill/>
            <a:ln>
              <a:noFill/>
            </a:ln>
          </p:spPr>
          <p:txBody>
            <a:bodyPr spcFirstLastPara="1" wrap="square" lIns="0" tIns="0" rIns="0" bIns="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lang="en-US" sz="1200" kern="0">
                  <a:solidFill>
                    <a:srgbClr val="012564"/>
                  </a:solidFill>
                  <a:latin typeface="Poppins" panose="00000500000000000000" pitchFamily="2" charset="0"/>
                  <a:ea typeface="Source Sans Pro"/>
                  <a:cs typeface="Poppins" panose="00000500000000000000" pitchFamily="2" charset="0"/>
                  <a:sym typeface="Source Sans Pro"/>
                </a:rPr>
                <a:t>100</a:t>
              </a:r>
            </a:p>
          </p:txBody>
        </p:sp>
        <p:sp>
          <p:nvSpPr>
            <p:cNvPr id="16" name="Google Shape;84;p16">
              <a:extLst>
                <a:ext uri="{FF2B5EF4-FFF2-40B4-BE49-F238E27FC236}">
                  <a16:creationId xmlns:a16="http://schemas.microsoft.com/office/drawing/2014/main" id="{578C4CF9-1201-D441-98C9-C6E8DBD01E78}"/>
                </a:ext>
              </a:extLst>
            </p:cNvPr>
            <p:cNvSpPr txBox="1"/>
            <p:nvPr/>
          </p:nvSpPr>
          <p:spPr>
            <a:xfrm>
              <a:off x="5488175" y="4768147"/>
              <a:ext cx="335488" cy="252423"/>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Pts val="1100"/>
                <a:buFontTx/>
                <a:buNone/>
                <a:tabLst/>
                <a:defRPr/>
              </a:pPr>
              <a:r>
                <a:rPr lang="en-US" sz="1400" kern="0">
                  <a:solidFill>
                    <a:srgbClr val="012564"/>
                  </a:solidFill>
                  <a:latin typeface="Poppins" panose="00000500000000000000" pitchFamily="2" charset="0"/>
                  <a:ea typeface="Source Sans Pro"/>
                  <a:cs typeface="Poppins" panose="00000500000000000000" pitchFamily="2" charset="0"/>
                  <a:sym typeface="Source Sans Pro"/>
                </a:rPr>
                <a:t>200</a:t>
              </a:r>
            </a:p>
          </p:txBody>
        </p:sp>
        <p:grpSp>
          <p:nvGrpSpPr>
            <p:cNvPr id="17" name="Group 16">
              <a:extLst>
                <a:ext uri="{FF2B5EF4-FFF2-40B4-BE49-F238E27FC236}">
                  <a16:creationId xmlns:a16="http://schemas.microsoft.com/office/drawing/2014/main" id="{7C927815-6941-D231-6D18-CA90412E9797}"/>
                </a:ext>
              </a:extLst>
            </p:cNvPr>
            <p:cNvGrpSpPr/>
            <p:nvPr/>
          </p:nvGrpSpPr>
          <p:grpSpPr>
            <a:xfrm>
              <a:off x="1720317" y="4983835"/>
              <a:ext cx="3942302" cy="141615"/>
              <a:chOff x="1143000" y="4922754"/>
              <a:chExt cx="3942302" cy="141615"/>
            </a:xfrm>
          </p:grpSpPr>
          <p:cxnSp>
            <p:nvCxnSpPr>
              <p:cNvPr id="21" name="Straight Connector 20">
                <a:extLst>
                  <a:ext uri="{FF2B5EF4-FFF2-40B4-BE49-F238E27FC236}">
                    <a16:creationId xmlns:a16="http://schemas.microsoft.com/office/drawing/2014/main" id="{F8FE0019-EDFE-B65E-DC55-F93969B13B4C}"/>
                  </a:ext>
                </a:extLst>
              </p:cNvPr>
              <p:cNvCxnSpPr>
                <a:cxnSpLocks/>
              </p:cNvCxnSpPr>
              <p:nvPr/>
            </p:nvCxnSpPr>
            <p:spPr>
              <a:xfrm>
                <a:off x="1143000" y="4996541"/>
                <a:ext cx="3942302" cy="0"/>
              </a:xfrm>
              <a:prstGeom prst="line">
                <a:avLst/>
              </a:prstGeom>
              <a:ln w="19050">
                <a:solidFill>
                  <a:srgbClr val="01256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8670DE-DB51-DAD8-DBA4-4B05AE6ABDE9}"/>
                  </a:ext>
                </a:extLst>
              </p:cNvPr>
              <p:cNvCxnSpPr>
                <a:cxnSpLocks/>
              </p:cNvCxnSpPr>
              <p:nvPr/>
            </p:nvCxnSpPr>
            <p:spPr>
              <a:xfrm>
                <a:off x="1143000" y="4922754"/>
                <a:ext cx="0" cy="141615"/>
              </a:xfrm>
              <a:prstGeom prst="line">
                <a:avLst/>
              </a:prstGeom>
              <a:ln w="19050">
                <a:solidFill>
                  <a:srgbClr val="01256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256CA2-00FF-255A-12B5-85CAD5C63A8B}"/>
                  </a:ext>
                </a:extLst>
              </p:cNvPr>
              <p:cNvCxnSpPr>
                <a:cxnSpLocks/>
              </p:cNvCxnSpPr>
              <p:nvPr/>
            </p:nvCxnSpPr>
            <p:spPr>
              <a:xfrm>
                <a:off x="3110801" y="4922754"/>
                <a:ext cx="0" cy="141615"/>
              </a:xfrm>
              <a:prstGeom prst="line">
                <a:avLst/>
              </a:prstGeom>
              <a:ln w="19050">
                <a:solidFill>
                  <a:srgbClr val="01256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6FD176-D8B4-0744-70BB-F901C6E2CD99}"/>
                  </a:ext>
                </a:extLst>
              </p:cNvPr>
              <p:cNvCxnSpPr>
                <a:cxnSpLocks/>
              </p:cNvCxnSpPr>
              <p:nvPr/>
            </p:nvCxnSpPr>
            <p:spPr>
              <a:xfrm>
                <a:off x="5085302" y="4922754"/>
                <a:ext cx="0" cy="141615"/>
              </a:xfrm>
              <a:prstGeom prst="line">
                <a:avLst/>
              </a:prstGeom>
              <a:ln w="19050">
                <a:solidFill>
                  <a:srgbClr val="012564"/>
                </a:solidFill>
              </a:ln>
            </p:spPr>
            <p:style>
              <a:lnRef idx="1">
                <a:schemeClr val="accent1"/>
              </a:lnRef>
              <a:fillRef idx="0">
                <a:schemeClr val="accent1"/>
              </a:fillRef>
              <a:effectRef idx="0">
                <a:schemeClr val="accent1"/>
              </a:effectRef>
              <a:fontRef idx="minor">
                <a:schemeClr val="tx1"/>
              </a:fontRef>
            </p:style>
          </p:cxnSp>
        </p:grpSp>
        <p:sp>
          <p:nvSpPr>
            <p:cNvPr id="18" name="Google Shape;84;p16">
              <a:extLst>
                <a:ext uri="{FF2B5EF4-FFF2-40B4-BE49-F238E27FC236}">
                  <a16:creationId xmlns:a16="http://schemas.microsoft.com/office/drawing/2014/main" id="{3099E926-7669-7034-1B4B-E92EF8BD883F}"/>
                </a:ext>
              </a:extLst>
            </p:cNvPr>
            <p:cNvSpPr txBox="1"/>
            <p:nvPr/>
          </p:nvSpPr>
          <p:spPr>
            <a:xfrm>
              <a:off x="1707745" y="5194867"/>
              <a:ext cx="726008" cy="252423"/>
            </a:xfrm>
            <a:prstGeom prst="rect">
              <a:avLst/>
            </a:prstGeom>
            <a:noFill/>
            <a:ln>
              <a:noFill/>
            </a:ln>
          </p:spPr>
          <p:txBody>
            <a:bodyPr spcFirstLastPara="1" wrap="square" lIns="0" tIns="0" rIns="0" bIns="0" anchor="ctr" anchorCtr="0">
              <a:noAutofit/>
            </a:bodyPr>
            <a:lstStyle/>
            <a:p>
              <a:pPr marL="0" marR="0" lvl="0" indent="0" defTabSz="1219170" rtl="0" eaLnBrk="1" fontAlgn="auto" latinLnBrk="0" hangingPunct="1">
                <a:lnSpc>
                  <a:spcPct val="100000"/>
                </a:lnSpc>
                <a:spcBef>
                  <a:spcPts val="0"/>
                </a:spcBef>
                <a:spcAft>
                  <a:spcPts val="0"/>
                </a:spcAft>
                <a:buClr>
                  <a:srgbClr val="000000"/>
                </a:buClr>
                <a:buSzPts val="1100"/>
                <a:buFontTx/>
                <a:buNone/>
                <a:tabLst/>
                <a:defRPr/>
              </a:pPr>
              <a:r>
                <a:rPr kumimoji="0" lang="en-US" sz="10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Far below Benchmark</a:t>
              </a:r>
              <a:endParaRPr lang="en-US" sz="1000" kern="0">
                <a:solidFill>
                  <a:srgbClr val="012564"/>
                </a:solidFill>
                <a:latin typeface="Poppins" panose="00000500000000000000" pitchFamily="2" charset="0"/>
                <a:ea typeface="Source Sans Pro"/>
                <a:cs typeface="Poppins" panose="00000500000000000000" pitchFamily="2" charset="0"/>
                <a:sym typeface="Source Sans Pro"/>
              </a:endParaRPr>
            </a:p>
          </p:txBody>
        </p:sp>
        <p:sp>
          <p:nvSpPr>
            <p:cNvPr id="19" name="Google Shape;84;p16">
              <a:extLst>
                <a:ext uri="{FF2B5EF4-FFF2-40B4-BE49-F238E27FC236}">
                  <a16:creationId xmlns:a16="http://schemas.microsoft.com/office/drawing/2014/main" id="{721559C0-3C94-073F-7363-DFF3DF19728D}"/>
                </a:ext>
              </a:extLst>
            </p:cNvPr>
            <p:cNvSpPr txBox="1"/>
            <p:nvPr/>
          </p:nvSpPr>
          <p:spPr>
            <a:xfrm>
              <a:off x="3281260" y="5194867"/>
              <a:ext cx="787261" cy="252423"/>
            </a:xfrm>
            <a:prstGeom prst="rect">
              <a:avLst/>
            </a:prstGeom>
            <a:noFill/>
            <a:ln>
              <a:noFill/>
            </a:ln>
          </p:spPr>
          <p:txBody>
            <a:bodyPr spcFirstLastPara="1" wrap="square" lIns="0" tIns="0" rIns="0" bIns="0" anchor="ctr"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0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At Benchmark</a:t>
              </a:r>
              <a:endParaRPr lang="en-US" sz="1000" kern="0">
                <a:solidFill>
                  <a:srgbClr val="012564"/>
                </a:solidFill>
                <a:latin typeface="Poppins" panose="00000500000000000000" pitchFamily="2" charset="0"/>
                <a:ea typeface="Source Sans Pro"/>
                <a:cs typeface="Poppins" panose="00000500000000000000" pitchFamily="2" charset="0"/>
                <a:sym typeface="Source Sans Pro"/>
              </a:endParaRPr>
            </a:p>
          </p:txBody>
        </p:sp>
        <p:sp>
          <p:nvSpPr>
            <p:cNvPr id="20" name="Google Shape;84;p16">
              <a:extLst>
                <a:ext uri="{FF2B5EF4-FFF2-40B4-BE49-F238E27FC236}">
                  <a16:creationId xmlns:a16="http://schemas.microsoft.com/office/drawing/2014/main" id="{E1733A65-3E8A-D233-2F64-4F16C61DBD5F}"/>
                </a:ext>
              </a:extLst>
            </p:cNvPr>
            <p:cNvSpPr txBox="1"/>
            <p:nvPr/>
          </p:nvSpPr>
          <p:spPr>
            <a:xfrm>
              <a:off x="5036396" y="5194867"/>
              <a:ext cx="787264" cy="252423"/>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0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Far above</a:t>
              </a:r>
            </a:p>
            <a:p>
              <a:pPr marL="0" marR="0" lvl="0" indent="0" algn="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000" i="0" u="none" strike="noStrike" kern="0" cap="none" spc="0" normalizeH="0" baseline="0" noProof="0">
                  <a:ln>
                    <a:noFill/>
                  </a:ln>
                  <a:solidFill>
                    <a:srgbClr val="012564"/>
                  </a:solidFill>
                  <a:effectLst/>
                  <a:uLnTx/>
                  <a:uFillTx/>
                  <a:latin typeface="Poppins" panose="00000500000000000000" pitchFamily="2" charset="0"/>
                  <a:ea typeface="Source Sans Pro"/>
                  <a:cs typeface="Poppins" panose="00000500000000000000" pitchFamily="2" charset="0"/>
                  <a:sym typeface="Source Sans Pro"/>
                </a:rPr>
                <a:t>Benchmark</a:t>
              </a:r>
              <a:endParaRPr lang="en-US" sz="1000" kern="0">
                <a:solidFill>
                  <a:srgbClr val="012564"/>
                </a:solidFill>
                <a:latin typeface="Poppins" panose="00000500000000000000" pitchFamily="2" charset="0"/>
                <a:ea typeface="Source Sans Pro"/>
                <a:cs typeface="Poppins" panose="00000500000000000000" pitchFamily="2" charset="0"/>
                <a:sym typeface="Source Sans Pro"/>
              </a:endParaRPr>
            </a:p>
          </p:txBody>
        </p:sp>
      </p:grpSp>
      <p:sp>
        <p:nvSpPr>
          <p:cNvPr id="25" name="Oval 24">
            <a:extLst>
              <a:ext uri="{FF2B5EF4-FFF2-40B4-BE49-F238E27FC236}">
                <a16:creationId xmlns:a16="http://schemas.microsoft.com/office/drawing/2014/main" id="{AAE3FD22-4AA1-2A46-4F2C-34B35C9D0509}"/>
              </a:ext>
            </a:extLst>
          </p:cNvPr>
          <p:cNvSpPr/>
          <p:nvPr/>
        </p:nvSpPr>
        <p:spPr>
          <a:xfrm>
            <a:off x="4085944" y="5435007"/>
            <a:ext cx="172720" cy="17272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94030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p:nvPr/>
        </p:nvSpPr>
        <p:spPr>
          <a:xfrm>
            <a:off x="11803805" y="60405"/>
            <a:ext cx="255600" cy="262000"/>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90000"/>
              </a:lnSpc>
              <a:spcBef>
                <a:spcPts val="0"/>
              </a:spcBef>
              <a:spcAft>
                <a:spcPts val="0"/>
              </a:spcAft>
              <a:buClr>
                <a:srgbClr val="000000"/>
              </a:buClr>
              <a:buSzTx/>
              <a:buFontTx/>
              <a:buNone/>
              <a:tabLst/>
              <a:defRPr/>
            </a:pPr>
            <a:fld id="{00000000-1234-1234-1234-123412341234}" type="slidenum">
              <a:rPr kumimoji="0" lang="en"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rPr>
              <a:pPr marL="0" marR="0" lvl="0" indent="0" algn="r" defTabSz="1219170" rtl="0" eaLnBrk="1" fontAlgn="auto" latinLnBrk="0" hangingPunct="1">
                <a:lnSpc>
                  <a:spcPct val="90000"/>
                </a:lnSpc>
                <a:spcBef>
                  <a:spcPts val="0"/>
                </a:spcBef>
                <a:spcAft>
                  <a:spcPts val="0"/>
                </a:spcAft>
                <a:buClr>
                  <a:srgbClr val="000000"/>
                </a:buClr>
                <a:buSzTx/>
                <a:buFontTx/>
                <a:buNone/>
                <a:tabLst/>
                <a:defRPr/>
              </a:pPr>
              <a:t>8</a:t>
            </a:fld>
            <a:endParaRPr kumimoji="0"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endParaRPr>
          </a:p>
        </p:txBody>
      </p:sp>
      <p:sp>
        <p:nvSpPr>
          <p:cNvPr id="31" name="Google Shape;87;p16">
            <a:extLst>
              <a:ext uri="{FF2B5EF4-FFF2-40B4-BE49-F238E27FC236}">
                <a16:creationId xmlns:a16="http://schemas.microsoft.com/office/drawing/2014/main" id="{2D121F83-BC09-AC90-6633-F51F1658A2A8}"/>
              </a:ext>
            </a:extLst>
          </p:cNvPr>
          <p:cNvSpPr txBox="1"/>
          <p:nvPr/>
        </p:nvSpPr>
        <p:spPr>
          <a:xfrm>
            <a:off x="129367" y="6614592"/>
            <a:ext cx="4615600" cy="123111"/>
          </a:xfrm>
          <a:prstGeom prst="rect">
            <a:avLst/>
          </a:prstGeom>
          <a:noFill/>
          <a:ln>
            <a:noFill/>
          </a:ln>
        </p:spPr>
        <p:txBody>
          <a:bodyPr spcFirstLastPara="1" wrap="square" lIns="0" tIns="0" rIns="0" bIns="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a:ln>
                  <a:noFill/>
                </a:ln>
                <a:solidFill>
                  <a:srgbClr val="595959"/>
                </a:solidFill>
                <a:effectLst/>
                <a:uLnTx/>
                <a:uFillTx/>
                <a:latin typeface="Source Sans Pro"/>
                <a:ea typeface="Source Sans Pro"/>
                <a:cs typeface="Source Sans Pro"/>
                <a:sym typeface="Source Sans Pro"/>
              </a:rPr>
              <a:t>Proprietary &amp; confidential</a:t>
            </a:r>
          </a:p>
        </p:txBody>
      </p:sp>
      <p:pic>
        <p:nvPicPr>
          <p:cNvPr id="33" name="Google Shape;90;p16">
            <a:extLst>
              <a:ext uri="{FF2B5EF4-FFF2-40B4-BE49-F238E27FC236}">
                <a16:creationId xmlns:a16="http://schemas.microsoft.com/office/drawing/2014/main" id="{7AECFA49-E80F-A6D2-D0A7-3F0F3AE28319}"/>
              </a:ext>
            </a:extLst>
          </p:cNvPr>
          <p:cNvPicPr preferRelativeResize="0"/>
          <p:nvPr/>
        </p:nvPicPr>
        <p:blipFill rotWithShape="1">
          <a:blip r:embed="rId3">
            <a:alphaModFix/>
            <a:duotone>
              <a:prstClr val="black"/>
              <a:schemeClr val="accent2">
                <a:tint val="45000"/>
                <a:satMod val="400000"/>
              </a:schemeClr>
            </a:duotone>
          </a:blip>
          <a:srcRect/>
          <a:stretch/>
        </p:blipFill>
        <p:spPr>
          <a:xfrm>
            <a:off x="11276199" y="6626245"/>
            <a:ext cx="783200" cy="100700"/>
          </a:xfrm>
          <a:prstGeom prst="rect">
            <a:avLst/>
          </a:prstGeom>
          <a:noFill/>
          <a:ln>
            <a:noFill/>
          </a:ln>
        </p:spPr>
      </p:pic>
      <p:sp>
        <p:nvSpPr>
          <p:cNvPr id="7" name="Google Shape;159;p21">
            <a:extLst>
              <a:ext uri="{FF2B5EF4-FFF2-40B4-BE49-F238E27FC236}">
                <a16:creationId xmlns:a16="http://schemas.microsoft.com/office/drawing/2014/main" id="{ECA6003F-0A45-A571-7AE3-50D4002CA56A}"/>
              </a:ext>
            </a:extLst>
          </p:cNvPr>
          <p:cNvSpPr txBox="1"/>
          <p:nvPr/>
        </p:nvSpPr>
        <p:spPr>
          <a:xfrm>
            <a:off x="3788200" y="128854"/>
            <a:ext cx="4615600" cy="143565"/>
          </a:xfrm>
          <a:prstGeom prst="rect">
            <a:avLst/>
          </a:prstGeom>
          <a:noFill/>
          <a:ln>
            <a:noFill/>
          </a:ln>
        </p:spPr>
        <p:txBody>
          <a:bodyPr spcFirstLastPara="1" wrap="square" lIns="0" tIns="0" rIns="0" bIns="0" anchor="ctr" anchorCtr="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595959"/>
                </a:solidFill>
                <a:effectLst/>
                <a:uLnTx/>
                <a:uFillTx/>
                <a:latin typeface="Bogle"/>
                <a:ea typeface="Source Sans Pro"/>
                <a:cs typeface="+mn-cs"/>
              </a:rPr>
              <a:t>ROX</a:t>
            </a:r>
            <a:endParaRPr kumimoji="0" lang="en" sz="900" b="0" i="0" u="none" strike="noStrike" kern="0" cap="none" spc="0" normalizeH="0" baseline="0" noProof="0">
              <a:ln>
                <a:noFill/>
              </a:ln>
              <a:solidFill>
                <a:srgbClr val="595959"/>
              </a:solidFill>
              <a:effectLst/>
              <a:uLnTx/>
              <a:uFillTx/>
              <a:latin typeface="Bogle"/>
              <a:ea typeface="Source Sans Pro"/>
              <a:cs typeface="+mn-cs"/>
            </a:endParaRPr>
          </a:p>
        </p:txBody>
      </p:sp>
      <p:sp>
        <p:nvSpPr>
          <p:cNvPr id="3" name="Rectangle: Rounded Corners 2">
            <a:extLst>
              <a:ext uri="{FF2B5EF4-FFF2-40B4-BE49-F238E27FC236}">
                <a16:creationId xmlns:a16="http://schemas.microsoft.com/office/drawing/2014/main" id="{F61126ED-7CD8-F797-91F7-DD292A9A764F}"/>
              </a:ext>
            </a:extLst>
          </p:cNvPr>
          <p:cNvSpPr/>
          <p:nvPr/>
        </p:nvSpPr>
        <p:spPr>
          <a:xfrm>
            <a:off x="1231759" y="907361"/>
            <a:ext cx="9907295" cy="2229961"/>
          </a:xfrm>
          <a:prstGeom prst="roundRect">
            <a:avLst>
              <a:gd name="adj" fmla="val 9886"/>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5" name="Rectangle: Rounded Corners 4">
            <a:extLst>
              <a:ext uri="{FF2B5EF4-FFF2-40B4-BE49-F238E27FC236}">
                <a16:creationId xmlns:a16="http://schemas.microsoft.com/office/drawing/2014/main" id="{45EDAA14-B7DC-4149-6ED6-CCDDCB9E3990}"/>
              </a:ext>
            </a:extLst>
          </p:cNvPr>
          <p:cNvSpPr/>
          <p:nvPr/>
        </p:nvSpPr>
        <p:spPr>
          <a:xfrm>
            <a:off x="1231759" y="1931767"/>
            <a:ext cx="9907295" cy="1391554"/>
          </a:xfrm>
          <a:prstGeom prst="roundRect">
            <a:avLst>
              <a:gd name="adj" fmla="val 14486"/>
            </a:avLst>
          </a:prstGeom>
          <a:solidFill>
            <a:schemeClr val="bg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6" name="Rectangle: Rounded Corners 5">
            <a:extLst>
              <a:ext uri="{FF2B5EF4-FFF2-40B4-BE49-F238E27FC236}">
                <a16:creationId xmlns:a16="http://schemas.microsoft.com/office/drawing/2014/main" id="{1751286E-3F94-E9F8-F381-9B15A9A9E561}"/>
              </a:ext>
            </a:extLst>
          </p:cNvPr>
          <p:cNvSpPr/>
          <p:nvPr/>
        </p:nvSpPr>
        <p:spPr>
          <a:xfrm>
            <a:off x="1231759" y="2810357"/>
            <a:ext cx="9907295" cy="2496890"/>
          </a:xfrm>
          <a:prstGeom prst="roundRect">
            <a:avLst>
              <a:gd name="adj" fmla="val 11011"/>
            </a:avLst>
          </a:prstGeom>
          <a:solidFill>
            <a:srgbClr val="DEEBF7"/>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0" name="Rectangle: Rounded Corners 9">
            <a:extLst>
              <a:ext uri="{FF2B5EF4-FFF2-40B4-BE49-F238E27FC236}">
                <a16:creationId xmlns:a16="http://schemas.microsoft.com/office/drawing/2014/main" id="{794AA33A-5B78-C4FC-9B46-799268986F6E}"/>
              </a:ext>
            </a:extLst>
          </p:cNvPr>
          <p:cNvSpPr/>
          <p:nvPr/>
        </p:nvSpPr>
        <p:spPr>
          <a:xfrm>
            <a:off x="1693016" y="1188459"/>
            <a:ext cx="2647950" cy="436592"/>
          </a:xfrm>
          <a:prstGeom prst="roundRect">
            <a:avLst>
              <a:gd name="adj" fmla="val 13303"/>
            </a:avLst>
          </a:prstGeom>
          <a:solidFill>
            <a:schemeClr val="accent1"/>
          </a:solidFill>
          <a:ln>
            <a:noFill/>
          </a:ln>
          <a:effectLst>
            <a:outerShdw blurRad="1117600" dist="736600" dir="7800000" sx="94000" sy="94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Poppins" panose="00000500000000000000" pitchFamily="2" charset="0"/>
              <a:cs typeface="Poppins" panose="00000500000000000000" pitchFamily="2" charset="0"/>
            </a:endParaRPr>
          </a:p>
        </p:txBody>
      </p:sp>
      <p:sp>
        <p:nvSpPr>
          <p:cNvPr id="11" name="Google Shape;473;p64">
            <a:extLst>
              <a:ext uri="{FF2B5EF4-FFF2-40B4-BE49-F238E27FC236}">
                <a16:creationId xmlns:a16="http://schemas.microsoft.com/office/drawing/2014/main" id="{8E9D9452-0E35-3ED9-F871-282D2DD5288B}"/>
              </a:ext>
            </a:extLst>
          </p:cNvPr>
          <p:cNvSpPr txBox="1"/>
          <p:nvPr/>
        </p:nvSpPr>
        <p:spPr>
          <a:xfrm>
            <a:off x="1693014" y="1155459"/>
            <a:ext cx="2647951" cy="302231"/>
          </a:xfrm>
          <a:prstGeom prst="rect">
            <a:avLst/>
          </a:prstGeom>
          <a:noFill/>
          <a:ln>
            <a:noFill/>
          </a:ln>
        </p:spPr>
        <p:txBody>
          <a:bodyPr spcFirstLastPara="1" wrap="square" lIns="121900" tIns="121900" rIns="121900" bIns="1219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250"/>
              <a:buFontTx/>
              <a:buNone/>
              <a:tabLst/>
              <a:defRPr/>
            </a:pPr>
            <a:r>
              <a:rPr kumimoji="0" lang="en-US" sz="1800" b="1" i="0" u="none" strike="noStrike" kern="1200" cap="none" spc="0" normalizeH="0" baseline="0" noProof="0">
                <a:ln>
                  <a:noFill/>
                </a:ln>
                <a:solidFill>
                  <a:schemeClr val="bg1"/>
                </a:solidFill>
                <a:effectLst/>
                <a:uLnTx/>
                <a:uFillTx/>
                <a:latin typeface="Poppins" panose="00000500000000000000" pitchFamily="2" charset="0"/>
                <a:cs typeface="Poppins" panose="00000500000000000000" pitchFamily="2" charset="0"/>
              </a:rPr>
              <a:t>Example ROX</a:t>
            </a:r>
            <a:endParaRPr kumimoji="0" lang="en-US" sz="1800" b="1" i="0" u="none" strike="noStrike" kern="1200" cap="none" spc="0" normalizeH="0" baseline="0" noProof="0">
              <a:ln>
                <a:noFill/>
              </a:ln>
              <a:solidFill>
                <a:schemeClr val="bg1"/>
              </a:solidFill>
              <a:effectLst/>
              <a:uLnTx/>
              <a:uFillTx/>
              <a:latin typeface="Poppins" panose="00000500000000000000" pitchFamily="2" charset="0"/>
              <a:cs typeface="Poppins" panose="00000500000000000000" pitchFamily="2" charset="0"/>
              <a:sym typeface="Arial"/>
            </a:endParaRPr>
          </a:p>
        </p:txBody>
      </p:sp>
      <p:sp>
        <p:nvSpPr>
          <p:cNvPr id="12" name="Rectangle: Rounded Corners 11">
            <a:extLst>
              <a:ext uri="{FF2B5EF4-FFF2-40B4-BE49-F238E27FC236}">
                <a16:creationId xmlns:a16="http://schemas.microsoft.com/office/drawing/2014/main" id="{5458CEC1-4827-7DF7-3986-BE21292D0E08}"/>
              </a:ext>
            </a:extLst>
          </p:cNvPr>
          <p:cNvSpPr/>
          <p:nvPr/>
        </p:nvSpPr>
        <p:spPr>
          <a:xfrm>
            <a:off x="1693016" y="1553810"/>
            <a:ext cx="2647950" cy="158589"/>
          </a:xfrm>
          <a:prstGeom prst="roundRect">
            <a:avLst>
              <a:gd name="adj" fmla="val 0"/>
            </a:avLst>
          </a:prstGeom>
          <a:solidFill>
            <a:schemeClr val="accent1"/>
          </a:solidFill>
          <a:ln>
            <a:noFill/>
          </a:ln>
          <a:effectLst>
            <a:outerShdw blurRad="1117600" dist="736600" dir="7800000" sx="94000" sy="94000" algn="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Poppins" panose="00000500000000000000" pitchFamily="2" charset="0"/>
              <a:cs typeface="Poppins" panose="00000500000000000000" pitchFamily="2" charset="0"/>
            </a:endParaRPr>
          </a:p>
        </p:txBody>
      </p:sp>
      <p:cxnSp>
        <p:nvCxnSpPr>
          <p:cNvPr id="13" name="Straight Connector 12">
            <a:extLst>
              <a:ext uri="{FF2B5EF4-FFF2-40B4-BE49-F238E27FC236}">
                <a16:creationId xmlns:a16="http://schemas.microsoft.com/office/drawing/2014/main" id="{E69D979C-0168-9001-980A-2E9F7820DBC4}"/>
              </a:ext>
            </a:extLst>
          </p:cNvPr>
          <p:cNvCxnSpPr/>
          <p:nvPr/>
        </p:nvCxnSpPr>
        <p:spPr>
          <a:xfrm>
            <a:off x="1693014" y="1714129"/>
            <a:ext cx="26479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Arrow: Chevron 13">
            <a:extLst>
              <a:ext uri="{FF2B5EF4-FFF2-40B4-BE49-F238E27FC236}">
                <a16:creationId xmlns:a16="http://schemas.microsoft.com/office/drawing/2014/main" id="{FFB0248A-1813-D022-CEAD-3D3CB243A39F}"/>
              </a:ext>
            </a:extLst>
          </p:cNvPr>
          <p:cNvSpPr/>
          <p:nvPr/>
        </p:nvSpPr>
        <p:spPr>
          <a:xfrm rot="5400000">
            <a:off x="10416909" y="978069"/>
            <a:ext cx="323850" cy="43414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Poppins" panose="00000500000000000000" pitchFamily="2" charset="0"/>
              <a:cs typeface="Poppins" panose="00000500000000000000" pitchFamily="2" charset="0"/>
            </a:endParaRPr>
          </a:p>
        </p:txBody>
      </p:sp>
      <p:sp>
        <p:nvSpPr>
          <p:cNvPr id="18" name="Rectangle: Rounded Corners 17">
            <a:extLst>
              <a:ext uri="{FF2B5EF4-FFF2-40B4-BE49-F238E27FC236}">
                <a16:creationId xmlns:a16="http://schemas.microsoft.com/office/drawing/2014/main" id="{385CE551-2DDA-F5A7-C696-45CB70D0D9F6}"/>
              </a:ext>
            </a:extLst>
          </p:cNvPr>
          <p:cNvSpPr/>
          <p:nvPr/>
        </p:nvSpPr>
        <p:spPr>
          <a:xfrm>
            <a:off x="1231756" y="3754859"/>
            <a:ext cx="9907295" cy="1481386"/>
          </a:xfrm>
          <a:prstGeom prst="roundRect">
            <a:avLst>
              <a:gd name="adj" fmla="val 20363"/>
            </a:avLst>
          </a:prstGeom>
          <a:solidFill>
            <a:schemeClr val="bg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9" name="Rectangle: Rounded Corners 18">
            <a:extLst>
              <a:ext uri="{FF2B5EF4-FFF2-40B4-BE49-F238E27FC236}">
                <a16:creationId xmlns:a16="http://schemas.microsoft.com/office/drawing/2014/main" id="{A13EC82F-DCD7-6A17-01E5-40651914F9FB}"/>
              </a:ext>
            </a:extLst>
          </p:cNvPr>
          <p:cNvSpPr/>
          <p:nvPr/>
        </p:nvSpPr>
        <p:spPr>
          <a:xfrm>
            <a:off x="1231756" y="4731911"/>
            <a:ext cx="9907295" cy="847382"/>
          </a:xfrm>
          <a:prstGeom prst="roundRect">
            <a:avLst>
              <a:gd name="adj" fmla="val 22750"/>
            </a:avLst>
          </a:prstGeom>
          <a:solidFill>
            <a:srgbClr val="DEEBF7"/>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graphicFrame>
        <p:nvGraphicFramePr>
          <p:cNvPr id="9" name="Google Shape;490;p66">
            <a:extLst>
              <a:ext uri="{FF2B5EF4-FFF2-40B4-BE49-F238E27FC236}">
                <a16:creationId xmlns:a16="http://schemas.microsoft.com/office/drawing/2014/main" id="{02BD2799-8570-7202-2BF9-BF22D0793A06}"/>
              </a:ext>
            </a:extLst>
          </p:cNvPr>
          <p:cNvGraphicFramePr/>
          <p:nvPr>
            <p:extLst>
              <p:ext uri="{D42A27DB-BD31-4B8C-83A1-F6EECF244321}">
                <p14:modId xmlns:p14="http://schemas.microsoft.com/office/powerpoint/2010/main" val="3061911639"/>
              </p:ext>
            </p:extLst>
          </p:nvPr>
        </p:nvGraphicFramePr>
        <p:xfrm>
          <a:off x="1231760" y="1449419"/>
          <a:ext cx="9907291" cy="4144920"/>
        </p:xfrm>
        <a:graphic>
          <a:graphicData uri="http://schemas.openxmlformats.org/drawingml/2006/table">
            <a:tbl>
              <a:tblPr firstRow="1">
                <a:tableStyleId>{B301B821-A1FF-4177-AEE7-76D212191A09}</a:tableStyleId>
              </a:tblPr>
              <a:tblGrid>
                <a:gridCol w="4184736">
                  <a:extLst>
                    <a:ext uri="{9D8B030D-6E8A-4147-A177-3AD203B41FA5}">
                      <a16:colId xmlns:a16="http://schemas.microsoft.com/office/drawing/2014/main" val="20000"/>
                    </a:ext>
                  </a:extLst>
                </a:gridCol>
                <a:gridCol w="1144511">
                  <a:extLst>
                    <a:ext uri="{9D8B030D-6E8A-4147-A177-3AD203B41FA5}">
                      <a16:colId xmlns:a16="http://schemas.microsoft.com/office/drawing/2014/main" val="2534818037"/>
                    </a:ext>
                  </a:extLst>
                </a:gridCol>
                <a:gridCol w="1144511">
                  <a:extLst>
                    <a:ext uri="{9D8B030D-6E8A-4147-A177-3AD203B41FA5}">
                      <a16:colId xmlns:a16="http://schemas.microsoft.com/office/drawing/2014/main" val="769248801"/>
                    </a:ext>
                  </a:extLst>
                </a:gridCol>
                <a:gridCol w="1144511">
                  <a:extLst>
                    <a:ext uri="{9D8B030D-6E8A-4147-A177-3AD203B41FA5}">
                      <a16:colId xmlns:a16="http://schemas.microsoft.com/office/drawing/2014/main" val="2465827237"/>
                    </a:ext>
                  </a:extLst>
                </a:gridCol>
                <a:gridCol w="1144511">
                  <a:extLst>
                    <a:ext uri="{9D8B030D-6E8A-4147-A177-3AD203B41FA5}">
                      <a16:colId xmlns:a16="http://schemas.microsoft.com/office/drawing/2014/main" val="947977516"/>
                    </a:ext>
                  </a:extLst>
                </a:gridCol>
                <a:gridCol w="1144511">
                  <a:extLst>
                    <a:ext uri="{9D8B030D-6E8A-4147-A177-3AD203B41FA5}">
                      <a16:colId xmlns:a16="http://schemas.microsoft.com/office/drawing/2014/main" val="2842703729"/>
                    </a:ext>
                  </a:extLst>
                </a:gridCol>
              </a:tblGrid>
              <a:tr h="471691">
                <a:tc>
                  <a:txBody>
                    <a:bodyPr/>
                    <a:lstStyle/>
                    <a:p>
                      <a:pPr marL="0" marR="0" lvl="0" indent="0" algn="l" rtl="0">
                        <a:lnSpc>
                          <a:spcPct val="100000"/>
                        </a:lnSpc>
                        <a:spcBef>
                          <a:spcPts val="0"/>
                        </a:spcBef>
                        <a:spcAft>
                          <a:spcPts val="0"/>
                        </a:spcAft>
                        <a:buClr>
                          <a:srgbClr val="000000"/>
                        </a:buClr>
                        <a:buSzPts val="1100"/>
                        <a:buFont typeface="Arial"/>
                        <a:buNone/>
                      </a:pPr>
                      <a:endParaRPr sz="1600" b="1" u="none" strike="noStrike" cap="none">
                        <a:solidFill>
                          <a:schemeClr val="dk1"/>
                        </a:solidFill>
                        <a:latin typeface="Bogle" panose="020B0503020203060203"/>
                      </a:endParaRPr>
                    </a:p>
                  </a:txBody>
                  <a:tcPr marL="134090" marR="134090" marT="121900" marB="12190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300" b="1" u="none" strike="noStrike">
                          <a:solidFill>
                            <a:schemeClr val="bg1"/>
                          </a:solidFill>
                          <a:effectLst/>
                          <a:latin typeface="Bogle" panose="020B0503020203060203"/>
                        </a:rPr>
                        <a:t>Result</a:t>
                      </a:r>
                    </a:p>
                  </a:txBody>
                  <a:tcPr marL="13970" marR="1397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300" b="1" u="none" strike="noStrike">
                          <a:solidFill>
                            <a:schemeClr val="bg1"/>
                          </a:solidFill>
                          <a:effectLst/>
                          <a:latin typeface="Bogle" panose="020B0503020203060203"/>
                        </a:rPr>
                        <a:t>Benchmark</a:t>
                      </a:r>
                    </a:p>
                  </a:txBody>
                  <a:tcPr marL="13970" marR="1397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300" b="1" u="none" strike="noStrike">
                          <a:solidFill>
                            <a:schemeClr val="bg1"/>
                          </a:solidFill>
                          <a:effectLst/>
                          <a:latin typeface="Bogle" panose="020B0503020203060203"/>
                        </a:rPr>
                        <a:t>Index</a:t>
                      </a:r>
                    </a:p>
                  </a:txBody>
                  <a:tcPr marL="13970" marR="1397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300" b="1" u="none" strike="noStrike">
                          <a:solidFill>
                            <a:schemeClr val="bg1"/>
                          </a:solidFill>
                          <a:effectLst/>
                          <a:latin typeface="Bogle" panose="020B0503020203060203"/>
                        </a:rPr>
                        <a:t>Priority/ Weight</a:t>
                      </a:r>
                    </a:p>
                  </a:txBody>
                  <a:tcPr marL="13970" marR="1397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300" b="1" u="none" strike="noStrike">
                          <a:solidFill>
                            <a:schemeClr val="bg1"/>
                          </a:solidFill>
                          <a:effectLst/>
                          <a:latin typeface="Bogle" panose="020B0503020203060203"/>
                        </a:rPr>
                        <a:t>ROX </a:t>
                      </a:r>
                    </a:p>
                    <a:p>
                      <a:pPr algn="ctr" fontAlgn="b"/>
                      <a:r>
                        <a:rPr lang="en-US" sz="1300" b="1" u="none" strike="noStrike">
                          <a:solidFill>
                            <a:schemeClr val="bg1"/>
                          </a:solidFill>
                          <a:effectLst/>
                          <a:latin typeface="Bogle" panose="020B0503020203060203"/>
                        </a:rPr>
                        <a:t>Input</a:t>
                      </a:r>
                    </a:p>
                  </a:txBody>
                  <a:tcPr marL="13970" marR="13970" marT="1270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4585969"/>
                  </a:ext>
                </a:extLst>
              </a:tr>
              <a:tr h="442208">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400" b="1" u="none" strike="noStrike" cap="none">
                          <a:latin typeface="Poppins" panose="00000500000000000000" pitchFamily="2" charset="0"/>
                          <a:cs typeface="Poppins" panose="00000500000000000000" pitchFamily="2" charset="0"/>
                        </a:rPr>
                        <a:t>	NPS</a:t>
                      </a:r>
                      <a:endParaRPr lang="en-US" sz="1400" b="1" u="none" strike="noStrike" cap="none">
                        <a:solidFill>
                          <a:schemeClr val="dk1"/>
                        </a:solidFill>
                        <a:latin typeface="Poppins" panose="00000500000000000000" pitchFamily="2" charset="0"/>
                        <a:cs typeface="Poppins" panose="00000500000000000000" pitchFamily="2" charset="0"/>
                      </a:endParaRPr>
                    </a:p>
                  </a:txBody>
                  <a:tcPr marL="134090" marR="134090" marT="121900" marB="12190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400" b="1" i="0" u="none" strike="noStrike" cap="none">
                          <a:solidFill>
                            <a:schemeClr val="tx1"/>
                          </a:solidFill>
                          <a:effectLst/>
                          <a:latin typeface="Poppins" panose="00000500000000000000" pitchFamily="2" charset="0"/>
                          <a:ea typeface="+mn-ea"/>
                          <a:cs typeface="Poppins" panose="00000500000000000000" pitchFamily="2" charset="0"/>
                          <a:sym typeface="Arial"/>
                        </a:rPr>
                        <a:t>86</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78</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110</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50" b="1">
                          <a:solidFill>
                            <a:schemeClr val="tx1"/>
                          </a:solidFill>
                          <a:latin typeface="Poppins" panose="00000500000000000000" pitchFamily="2" charset="0"/>
                          <a:cs typeface="Poppins" panose="00000500000000000000" pitchFamily="2" charset="0"/>
                        </a:rPr>
                        <a:t>2.0</a:t>
                      </a:r>
                      <a:r>
                        <a:rPr lang="en-US" sz="1050" b="0">
                          <a:solidFill>
                            <a:schemeClr val="tx1"/>
                          </a:solidFill>
                          <a:latin typeface="Poppins" panose="00000500000000000000" pitchFamily="2" charset="0"/>
                          <a:cs typeface="Poppins" panose="00000500000000000000" pitchFamily="2" charset="0"/>
                        </a:rPr>
                        <a:t> / 18.2%</a:t>
                      </a:r>
                    </a:p>
                  </a:txBody>
                  <a:tcPr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a:solidFill>
                            <a:schemeClr val="tx1"/>
                          </a:solidFill>
                          <a:latin typeface="Poppins" panose="00000500000000000000" pitchFamily="2" charset="0"/>
                          <a:cs typeface="Poppins" panose="00000500000000000000" pitchFamily="2" charset="0"/>
                        </a:rPr>
                        <a:t>20</a:t>
                      </a:r>
                    </a:p>
                  </a:txBody>
                  <a:tcPr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42208">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400" b="1" u="none" strike="noStrike" cap="none">
                          <a:solidFill>
                            <a:schemeClr val="dk1"/>
                          </a:solidFill>
                          <a:latin typeface="Poppins" panose="00000500000000000000" pitchFamily="2" charset="0"/>
                          <a:cs typeface="Poppins" panose="00000500000000000000" pitchFamily="2" charset="0"/>
                        </a:rPr>
                        <a:t>	Favorability</a:t>
                      </a:r>
                    </a:p>
                  </a:txBody>
                  <a:tcPr marL="134090" marR="134090" marT="121900" marB="12190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400" b="1" i="0" u="none" strike="noStrike" cap="none">
                          <a:solidFill>
                            <a:schemeClr val="tx1"/>
                          </a:solidFill>
                          <a:effectLst/>
                          <a:latin typeface="Poppins" panose="00000500000000000000" pitchFamily="2" charset="0"/>
                          <a:ea typeface="+mn-ea"/>
                          <a:cs typeface="Poppins" panose="00000500000000000000" pitchFamily="2" charset="0"/>
                          <a:sym typeface="Arial"/>
                        </a:rPr>
                        <a:t>90</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88</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102</a:t>
                      </a:r>
                    </a:p>
                  </a:txBody>
                  <a:tcPr marL="13970" marR="13970" marT="12700" marB="0"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a:solidFill>
                            <a:schemeClr val="tx1"/>
                          </a:solidFill>
                          <a:latin typeface="Poppins" panose="00000500000000000000" pitchFamily="2" charset="0"/>
                          <a:cs typeface="Poppins" panose="00000500000000000000" pitchFamily="2" charset="0"/>
                        </a:rPr>
                        <a:t>1.0</a:t>
                      </a:r>
                      <a:r>
                        <a:rPr lang="en-US" sz="1050" b="0">
                          <a:solidFill>
                            <a:schemeClr val="tx1"/>
                          </a:solidFill>
                          <a:latin typeface="Poppins" panose="00000500000000000000" pitchFamily="2" charset="0"/>
                          <a:cs typeface="Poppins" panose="00000500000000000000" pitchFamily="2" charset="0"/>
                        </a:rPr>
                        <a:t> / 9.1%</a:t>
                      </a:r>
                    </a:p>
                  </a:txBody>
                  <a:tcPr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a:solidFill>
                            <a:schemeClr val="tx1"/>
                          </a:solidFill>
                          <a:latin typeface="Poppins" panose="00000500000000000000" pitchFamily="2" charset="0"/>
                          <a:cs typeface="Poppins" panose="00000500000000000000" pitchFamily="2" charset="0"/>
                        </a:rPr>
                        <a:t>9</a:t>
                      </a:r>
                    </a:p>
                  </a:txBody>
                  <a:tcPr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2146192"/>
                  </a:ext>
                </a:extLst>
              </a:tr>
              <a:tr h="442208">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400" b="1" u="none" strike="noStrike" cap="none">
                          <a:latin typeface="Poppins" panose="00000500000000000000" pitchFamily="2" charset="0"/>
                          <a:cs typeface="Poppins" panose="00000500000000000000" pitchFamily="2" charset="0"/>
                        </a:rPr>
                        <a:t>	Foot Traffic</a:t>
                      </a:r>
                      <a:endParaRPr lang="en-US" sz="1400" b="1" u="none" strike="noStrike" cap="none">
                        <a:solidFill>
                          <a:schemeClr val="dk1"/>
                        </a:solidFill>
                        <a:latin typeface="Poppins" panose="00000500000000000000" pitchFamily="2" charset="0"/>
                        <a:cs typeface="Poppins" panose="00000500000000000000" pitchFamily="2" charset="0"/>
                      </a:endParaRPr>
                    </a:p>
                  </a:txBody>
                  <a:tcPr marL="134090" marR="134090" marT="121900" marB="121900"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400" b="1" i="0" u="none" strike="noStrike" cap="none">
                          <a:solidFill>
                            <a:schemeClr val="tx1"/>
                          </a:solidFill>
                          <a:effectLst/>
                          <a:latin typeface="Poppins" panose="00000500000000000000" pitchFamily="2" charset="0"/>
                          <a:ea typeface="+mn-ea"/>
                          <a:cs typeface="Poppins" panose="00000500000000000000" pitchFamily="2" charset="0"/>
                          <a:sym typeface="Arial"/>
                        </a:rPr>
                        <a:t>6.5K</a:t>
                      </a:r>
                    </a:p>
                  </a:txBody>
                  <a:tcPr marL="13970" marR="13970" marT="12700" marB="0"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2.5K</a:t>
                      </a:r>
                    </a:p>
                  </a:txBody>
                  <a:tcPr marL="13970" marR="13970" marT="12700" marB="0"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R="0" algn="ctr" rtl="0" fontAlgn="b">
                        <a:lnSpc>
                          <a:spcPct val="100000"/>
                        </a:lnSpc>
                        <a:spcBef>
                          <a:spcPts val="0"/>
                        </a:spcBef>
                        <a:spcAft>
                          <a:spcPts val="0"/>
                        </a:spcAft>
                        <a:buClr>
                          <a:srgbClr val="000000"/>
                        </a:buClr>
                        <a:buFont typeface="Arial"/>
                      </a:pPr>
                      <a:r>
                        <a:rPr lang="en-US" sz="1400" b="1" i="0" u="none" strike="noStrike" cap="none">
                          <a:solidFill>
                            <a:srgbClr val="00B050"/>
                          </a:solidFill>
                          <a:effectLst/>
                          <a:latin typeface="Poppins" panose="00000500000000000000" pitchFamily="2" charset="0"/>
                          <a:ea typeface="+mn-ea"/>
                          <a:cs typeface="Poppins" panose="00000500000000000000" pitchFamily="2" charset="0"/>
                          <a:sym typeface="Arial"/>
                        </a:rPr>
                        <a:t>260</a:t>
                      </a:r>
                    </a:p>
                  </a:txBody>
                  <a:tcPr marL="13970" marR="13970" marT="12700" marB="0"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050" b="1">
                          <a:solidFill>
                            <a:schemeClr val="tx1"/>
                          </a:solidFill>
                          <a:latin typeface="Poppins" panose="00000500000000000000" pitchFamily="2" charset="0"/>
                          <a:cs typeface="Poppins" panose="00000500000000000000" pitchFamily="2" charset="0"/>
                        </a:rPr>
                        <a:t>1.0</a:t>
                      </a:r>
                      <a:r>
                        <a:rPr lang="en-US" sz="1050" b="0">
                          <a:solidFill>
                            <a:schemeClr val="tx1"/>
                          </a:solidFill>
                          <a:latin typeface="Poppins" panose="00000500000000000000" pitchFamily="2" charset="0"/>
                          <a:cs typeface="Poppins" panose="00000500000000000000" pitchFamily="2" charset="0"/>
                        </a:rPr>
                        <a:t> / 9.1%</a:t>
                      </a:r>
                    </a:p>
                  </a:txBody>
                  <a:tcPr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a:solidFill>
                            <a:schemeClr val="tx1"/>
                          </a:solidFill>
                          <a:latin typeface="Poppins" panose="00000500000000000000" pitchFamily="2" charset="0"/>
                          <a:cs typeface="Poppins" panose="00000500000000000000" pitchFamily="2" charset="0"/>
                        </a:rPr>
                        <a:t>24</a:t>
                      </a:r>
                    </a:p>
                  </a:txBody>
                  <a:tcPr anchor="ctr">
                    <a:lnL w="12700" cmpd="sng">
                      <a:noFill/>
                    </a:lnL>
                    <a:lnR>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2208">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400" b="1" u="none" strike="noStrike" cap="none">
                          <a:latin typeface="Poppins" panose="00000500000000000000" pitchFamily="2" charset="0"/>
                          <a:cs typeface="Poppins" panose="00000500000000000000" pitchFamily="2" charset="0"/>
                        </a:rPr>
                        <a:t>	Engagements</a:t>
                      </a:r>
                      <a:endParaRPr lang="en-US" sz="1400" b="1" u="none" strike="noStrike" cap="none">
                        <a:solidFill>
                          <a:schemeClr val="dk1"/>
                        </a:solidFill>
                        <a:latin typeface="Poppins" panose="00000500000000000000" pitchFamily="2" charset="0"/>
                        <a:cs typeface="Poppins" panose="00000500000000000000" pitchFamily="2" charset="0"/>
                      </a:endParaRP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1" i="0" u="none" strike="noStrike" cap="none">
                          <a:solidFill>
                            <a:schemeClr val="tx1"/>
                          </a:solidFill>
                          <a:effectLst/>
                          <a:latin typeface="Poppins" panose="00000500000000000000" pitchFamily="2" charset="0"/>
                          <a:ea typeface="+mn-ea"/>
                          <a:cs typeface="Poppins" panose="00000500000000000000" pitchFamily="2" charset="0"/>
                          <a:sym typeface="Arial"/>
                        </a:rPr>
                        <a:t>3K</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2K</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1" i="0" u="none" strike="noStrike" cap="none">
                          <a:solidFill>
                            <a:srgbClr val="00B050"/>
                          </a:solidFill>
                          <a:effectLst/>
                          <a:latin typeface="Poppins" panose="00000500000000000000" pitchFamily="2" charset="0"/>
                          <a:ea typeface="+mn-ea"/>
                          <a:cs typeface="Poppins" panose="00000500000000000000" pitchFamily="2" charset="0"/>
                          <a:sym typeface="Arial"/>
                        </a:rPr>
                        <a:t>150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050" b="1">
                          <a:solidFill>
                            <a:schemeClr val="tx1"/>
                          </a:solidFill>
                          <a:latin typeface="Poppins" panose="00000500000000000000" pitchFamily="2" charset="0"/>
                          <a:cs typeface="Poppins" panose="00000500000000000000" pitchFamily="2" charset="0"/>
                        </a:rPr>
                        <a:t>1.5 </a:t>
                      </a:r>
                      <a:r>
                        <a:rPr lang="en-US" sz="1050" b="0">
                          <a:solidFill>
                            <a:schemeClr val="tx1"/>
                          </a:solidFill>
                          <a:latin typeface="Poppins" panose="00000500000000000000" pitchFamily="2" charset="0"/>
                          <a:cs typeface="Poppins" panose="00000500000000000000" pitchFamily="2" charset="0"/>
                        </a:rPr>
                        <a:t>/ 13.6%</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a:solidFill>
                            <a:schemeClr val="tx1"/>
                          </a:solidFill>
                          <a:latin typeface="Poppins" panose="00000500000000000000" pitchFamily="2" charset="0"/>
                          <a:cs typeface="Poppins" panose="00000500000000000000" pitchFamily="2" charset="0"/>
                        </a:rPr>
                        <a:t>20</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2208">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400" b="1" u="none" strike="noStrike" cap="none">
                          <a:latin typeface="Poppins" panose="00000500000000000000" pitchFamily="2" charset="0"/>
                          <a:cs typeface="Poppins" panose="00000500000000000000" pitchFamily="2" charset="0"/>
                        </a:rPr>
                        <a:t>	Enjoyment</a:t>
                      </a:r>
                      <a:endParaRPr lang="en-US" sz="1400" b="1" u="none" strike="noStrike" cap="none">
                        <a:solidFill>
                          <a:schemeClr val="dk1"/>
                        </a:solidFill>
                        <a:latin typeface="Poppins" panose="00000500000000000000" pitchFamily="2" charset="0"/>
                        <a:cs typeface="Poppins" panose="00000500000000000000" pitchFamily="2" charset="0"/>
                      </a:endParaRP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1" i="0" u="none" strike="noStrike" cap="none">
                          <a:solidFill>
                            <a:schemeClr val="tx1"/>
                          </a:solidFill>
                          <a:effectLst/>
                          <a:latin typeface="Poppins" panose="00000500000000000000" pitchFamily="2" charset="0"/>
                          <a:ea typeface="+mn-ea"/>
                          <a:cs typeface="Poppins" panose="00000500000000000000" pitchFamily="2" charset="0"/>
                          <a:sym typeface="Arial"/>
                        </a:rPr>
                        <a:t>75%</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90%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83</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a:solidFill>
                            <a:schemeClr val="tx1"/>
                          </a:solidFill>
                          <a:latin typeface="Poppins" panose="00000500000000000000" pitchFamily="2" charset="0"/>
                          <a:cs typeface="Poppins" panose="00000500000000000000" pitchFamily="2" charset="0"/>
                        </a:rPr>
                        <a:t>1.0</a:t>
                      </a:r>
                      <a:r>
                        <a:rPr lang="en-US" sz="1050" b="0">
                          <a:solidFill>
                            <a:schemeClr val="tx1"/>
                          </a:solidFill>
                          <a:latin typeface="Poppins" panose="00000500000000000000" pitchFamily="2" charset="0"/>
                          <a:cs typeface="Poppins" panose="00000500000000000000" pitchFamily="2" charset="0"/>
                        </a:rPr>
                        <a:t> / 9.1%</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a:solidFill>
                            <a:schemeClr val="tx1"/>
                          </a:solidFill>
                          <a:latin typeface="Poppins" panose="00000500000000000000" pitchFamily="2" charset="0"/>
                          <a:cs typeface="Poppins" panose="00000500000000000000" pitchFamily="2" charset="0"/>
                        </a:rPr>
                        <a:t>8</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6318879"/>
                  </a:ext>
                </a:extLst>
              </a:tr>
              <a:tr h="442208">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400" b="1" u="none" strike="noStrike" cap="none">
                          <a:latin typeface="Poppins" panose="00000500000000000000" pitchFamily="2" charset="0"/>
                          <a:cs typeface="Poppins" panose="00000500000000000000" pitchFamily="2" charset="0"/>
                        </a:rPr>
                        <a:t>	Consideration</a:t>
                      </a: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1" i="0" u="none" strike="noStrike" cap="none">
                          <a:solidFill>
                            <a:schemeClr val="tx1"/>
                          </a:solidFill>
                          <a:effectLst/>
                          <a:latin typeface="Poppins" panose="00000500000000000000" pitchFamily="2" charset="0"/>
                          <a:ea typeface="+mn-ea"/>
                          <a:cs typeface="Poppins" panose="00000500000000000000" pitchFamily="2" charset="0"/>
                          <a:sym typeface="Arial"/>
                        </a:rPr>
                        <a:t>60%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95%</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1" i="0" u="none" strike="noStrike" cap="none">
                          <a:solidFill>
                            <a:srgbClr val="FF0000"/>
                          </a:solidFill>
                          <a:effectLst/>
                          <a:latin typeface="Poppins" panose="00000500000000000000" pitchFamily="2" charset="0"/>
                          <a:ea typeface="+mn-ea"/>
                          <a:cs typeface="Poppins" panose="00000500000000000000" pitchFamily="2" charset="0"/>
                          <a:sym typeface="Arial"/>
                        </a:rPr>
                        <a:t>63</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a:solidFill>
                            <a:schemeClr val="tx1"/>
                          </a:solidFill>
                          <a:latin typeface="Poppins" panose="00000500000000000000" pitchFamily="2" charset="0"/>
                          <a:cs typeface="Poppins" panose="00000500000000000000" pitchFamily="2" charset="0"/>
                        </a:rPr>
                        <a:t>1.5</a:t>
                      </a:r>
                      <a:r>
                        <a:rPr lang="en-US" sz="1050" b="0">
                          <a:solidFill>
                            <a:schemeClr val="tx1"/>
                          </a:solidFill>
                          <a:latin typeface="Poppins" panose="00000500000000000000" pitchFamily="2" charset="0"/>
                          <a:cs typeface="Poppins" panose="00000500000000000000" pitchFamily="2" charset="0"/>
                        </a:rPr>
                        <a:t> / 13.6%</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a:solidFill>
                            <a:schemeClr val="tx1"/>
                          </a:solidFill>
                          <a:latin typeface="Poppins" panose="00000500000000000000" pitchFamily="2" charset="0"/>
                          <a:cs typeface="Poppins" panose="00000500000000000000" pitchFamily="2" charset="0"/>
                        </a:rPr>
                        <a:t>9</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44158336"/>
                  </a:ext>
                </a:extLst>
              </a:tr>
              <a:tr h="442208">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400" b="1" u="none" strike="noStrike" cap="none">
                          <a:latin typeface="Poppins" panose="00000500000000000000" pitchFamily="2" charset="0"/>
                          <a:cs typeface="Poppins" panose="00000500000000000000" pitchFamily="2" charset="0"/>
                        </a:rPr>
                        <a:t>	ROMS</a:t>
                      </a:r>
                      <a:endParaRPr lang="en-US" sz="1400" b="1" u="none" strike="noStrike" cap="none">
                        <a:solidFill>
                          <a:schemeClr val="dk1"/>
                        </a:solidFill>
                        <a:latin typeface="Poppins" panose="00000500000000000000" pitchFamily="2" charset="0"/>
                        <a:cs typeface="Poppins" panose="00000500000000000000" pitchFamily="2" charset="0"/>
                      </a:endParaRP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1" i="0" u="none" strike="noStrike" cap="none">
                          <a:solidFill>
                            <a:schemeClr val="tx1"/>
                          </a:solidFill>
                          <a:effectLst/>
                          <a:latin typeface="Poppins" panose="00000500000000000000" pitchFamily="2" charset="0"/>
                          <a:ea typeface="+mn-ea"/>
                          <a:cs typeface="Poppins" panose="00000500000000000000" pitchFamily="2" charset="0"/>
                          <a:sym typeface="Arial"/>
                        </a:rPr>
                        <a:t>150%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110%</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1" i="0" u="none" strike="noStrike" cap="none">
                          <a:solidFill>
                            <a:srgbClr val="00B050"/>
                          </a:solidFill>
                          <a:effectLst/>
                          <a:latin typeface="Poppins" panose="00000500000000000000" pitchFamily="2" charset="0"/>
                          <a:ea typeface="+mn-ea"/>
                          <a:cs typeface="Poppins" panose="00000500000000000000" pitchFamily="2" charset="0"/>
                          <a:sym typeface="Arial"/>
                        </a:rPr>
                        <a:t>136</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a:solidFill>
                            <a:schemeClr val="tx1"/>
                          </a:solidFill>
                          <a:latin typeface="Poppins" panose="00000500000000000000" pitchFamily="2" charset="0"/>
                          <a:cs typeface="Poppins" panose="00000500000000000000" pitchFamily="2" charset="0"/>
                        </a:rPr>
                        <a:t>2.0</a:t>
                      </a:r>
                      <a:r>
                        <a:rPr lang="en-US" sz="1050" b="0">
                          <a:solidFill>
                            <a:schemeClr val="tx1"/>
                          </a:solidFill>
                          <a:latin typeface="Poppins" panose="00000500000000000000" pitchFamily="2" charset="0"/>
                          <a:cs typeface="Poppins" panose="00000500000000000000" pitchFamily="2" charset="0"/>
                        </a:rPr>
                        <a:t> / 18.2%</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a:solidFill>
                            <a:schemeClr val="tx1"/>
                          </a:solidFill>
                          <a:latin typeface="Poppins" panose="00000500000000000000" pitchFamily="2" charset="0"/>
                          <a:cs typeface="Poppins" panose="00000500000000000000" pitchFamily="2" charset="0"/>
                        </a:rPr>
                        <a:t>25</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198413"/>
                  </a:ext>
                </a:extLst>
              </a:tr>
              <a:tr h="442208">
                <a:tc>
                  <a:txBody>
                    <a:bodyPr/>
                    <a:lstStyle/>
                    <a:p>
                      <a:pPr marL="0" marR="0" lvl="0" indent="0" algn="l" rtl="0">
                        <a:lnSpc>
                          <a:spcPct val="100000"/>
                        </a:lnSpc>
                        <a:spcBef>
                          <a:spcPts val="0"/>
                        </a:spcBef>
                        <a:spcAft>
                          <a:spcPts val="0"/>
                        </a:spcAft>
                        <a:buClr>
                          <a:srgbClr val="000000"/>
                        </a:buClr>
                        <a:buSzPts val="1200"/>
                        <a:buFont typeface="Arial"/>
                        <a:buNone/>
                        <a:tabLst>
                          <a:tab pos="914400" algn="l"/>
                        </a:tabLst>
                      </a:pPr>
                      <a:r>
                        <a:rPr lang="en-US" sz="1400" b="1" u="none" strike="noStrike" cap="none">
                          <a:solidFill>
                            <a:schemeClr val="dk1"/>
                          </a:solidFill>
                          <a:latin typeface="Poppins" panose="00000500000000000000" pitchFamily="2" charset="0"/>
                          <a:cs typeface="Poppins" panose="00000500000000000000" pitchFamily="2" charset="0"/>
                        </a:rPr>
                        <a:t>	Conversion</a:t>
                      </a: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1" i="0" u="none" strike="noStrike" cap="none">
                          <a:solidFill>
                            <a:schemeClr val="tx1"/>
                          </a:solidFill>
                          <a:effectLst/>
                          <a:latin typeface="Poppins" panose="00000500000000000000" pitchFamily="2" charset="0"/>
                          <a:ea typeface="+mn-ea"/>
                          <a:cs typeface="Poppins" panose="00000500000000000000" pitchFamily="2" charset="0"/>
                          <a:sym typeface="Arial"/>
                        </a:rPr>
                        <a:t>65%</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0" i="0" u="none" strike="noStrike" cap="none">
                          <a:solidFill>
                            <a:schemeClr val="tx1"/>
                          </a:solidFill>
                          <a:effectLst/>
                          <a:latin typeface="Poppins" panose="00000500000000000000" pitchFamily="2" charset="0"/>
                          <a:ea typeface="+mn-ea"/>
                          <a:cs typeface="Poppins" panose="00000500000000000000" pitchFamily="2" charset="0"/>
                          <a:sym typeface="Arial"/>
                        </a:rPr>
                        <a:t>45%</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r>
                        <a:rPr lang="en-US" sz="1400" b="1" i="0" u="none" strike="noStrike" cap="none">
                          <a:solidFill>
                            <a:srgbClr val="00B050"/>
                          </a:solidFill>
                          <a:effectLst/>
                          <a:latin typeface="Poppins" panose="00000500000000000000" pitchFamily="2" charset="0"/>
                          <a:ea typeface="+mn-ea"/>
                          <a:cs typeface="Poppins" panose="00000500000000000000" pitchFamily="2" charset="0"/>
                          <a:sym typeface="Arial"/>
                        </a:rPr>
                        <a:t>144</a:t>
                      </a: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0">
                          <a:solidFill>
                            <a:schemeClr val="tx1"/>
                          </a:solidFill>
                          <a:latin typeface="Poppins" panose="00000500000000000000" pitchFamily="2" charset="0"/>
                          <a:cs typeface="Poppins" panose="00000500000000000000" pitchFamily="2" charset="0"/>
                        </a:rPr>
                        <a:t>1.0 / 9.1%</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a:solidFill>
                            <a:schemeClr val="tx1"/>
                          </a:solidFill>
                          <a:latin typeface="Poppins" panose="00000500000000000000" pitchFamily="2" charset="0"/>
                          <a:cs typeface="Poppins" panose="00000500000000000000" pitchFamily="2" charset="0"/>
                        </a:rPr>
                        <a:t>13</a:t>
                      </a: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72560285"/>
                  </a:ext>
                </a:extLst>
              </a:tr>
            </a:tbl>
          </a:graphicData>
        </a:graphic>
      </p:graphicFrame>
      <p:sp>
        <p:nvSpPr>
          <p:cNvPr id="15" name="Rectangle: Rounded Corners 14">
            <a:extLst>
              <a:ext uri="{FF2B5EF4-FFF2-40B4-BE49-F238E27FC236}">
                <a16:creationId xmlns:a16="http://schemas.microsoft.com/office/drawing/2014/main" id="{9FC7C2A0-E9DF-E407-0612-F0C61FD4FFA5}"/>
              </a:ext>
            </a:extLst>
          </p:cNvPr>
          <p:cNvSpPr/>
          <p:nvPr/>
        </p:nvSpPr>
        <p:spPr>
          <a:xfrm>
            <a:off x="1231759" y="5646233"/>
            <a:ext cx="9907295" cy="713374"/>
          </a:xfrm>
          <a:prstGeom prst="roundRect">
            <a:avLst>
              <a:gd name="adj" fmla="val 27490"/>
            </a:avLst>
          </a:prstGeom>
          <a:solidFill>
            <a:srgbClr val="DEEBF7"/>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graphicFrame>
        <p:nvGraphicFramePr>
          <p:cNvPr id="16" name="Google Shape;490;p66">
            <a:extLst>
              <a:ext uri="{FF2B5EF4-FFF2-40B4-BE49-F238E27FC236}">
                <a16:creationId xmlns:a16="http://schemas.microsoft.com/office/drawing/2014/main" id="{E614D4A8-DBE2-E4B0-57A6-00F50AEE6FCC}"/>
              </a:ext>
            </a:extLst>
          </p:cNvPr>
          <p:cNvGraphicFramePr/>
          <p:nvPr>
            <p:extLst>
              <p:ext uri="{D42A27DB-BD31-4B8C-83A1-F6EECF244321}">
                <p14:modId xmlns:p14="http://schemas.microsoft.com/office/powerpoint/2010/main" val="2885367496"/>
              </p:ext>
            </p:extLst>
          </p:nvPr>
        </p:nvGraphicFramePr>
        <p:xfrm>
          <a:off x="1231756" y="5637160"/>
          <a:ext cx="9907295" cy="731520"/>
        </p:xfrm>
        <a:graphic>
          <a:graphicData uri="http://schemas.openxmlformats.org/drawingml/2006/table">
            <a:tbl>
              <a:tblPr firstRow="1">
                <a:tableStyleId>{B301B821-A1FF-4177-AEE7-76D212191A09}</a:tableStyleId>
              </a:tblPr>
              <a:tblGrid>
                <a:gridCol w="4184735">
                  <a:extLst>
                    <a:ext uri="{9D8B030D-6E8A-4147-A177-3AD203B41FA5}">
                      <a16:colId xmlns:a16="http://schemas.microsoft.com/office/drawing/2014/main" val="20000"/>
                    </a:ext>
                  </a:extLst>
                </a:gridCol>
                <a:gridCol w="1144512">
                  <a:extLst>
                    <a:ext uri="{9D8B030D-6E8A-4147-A177-3AD203B41FA5}">
                      <a16:colId xmlns:a16="http://schemas.microsoft.com/office/drawing/2014/main" val="2534818037"/>
                    </a:ext>
                  </a:extLst>
                </a:gridCol>
                <a:gridCol w="1144512">
                  <a:extLst>
                    <a:ext uri="{9D8B030D-6E8A-4147-A177-3AD203B41FA5}">
                      <a16:colId xmlns:a16="http://schemas.microsoft.com/office/drawing/2014/main" val="769248801"/>
                    </a:ext>
                  </a:extLst>
                </a:gridCol>
                <a:gridCol w="1144512">
                  <a:extLst>
                    <a:ext uri="{9D8B030D-6E8A-4147-A177-3AD203B41FA5}">
                      <a16:colId xmlns:a16="http://schemas.microsoft.com/office/drawing/2014/main" val="2465827237"/>
                    </a:ext>
                  </a:extLst>
                </a:gridCol>
                <a:gridCol w="1263791">
                  <a:extLst>
                    <a:ext uri="{9D8B030D-6E8A-4147-A177-3AD203B41FA5}">
                      <a16:colId xmlns:a16="http://schemas.microsoft.com/office/drawing/2014/main" val="947977516"/>
                    </a:ext>
                  </a:extLst>
                </a:gridCol>
                <a:gridCol w="1025233">
                  <a:extLst>
                    <a:ext uri="{9D8B030D-6E8A-4147-A177-3AD203B41FA5}">
                      <a16:colId xmlns:a16="http://schemas.microsoft.com/office/drawing/2014/main" val="2842703729"/>
                    </a:ext>
                  </a:extLst>
                </a:gridCol>
              </a:tblGrid>
              <a:tr h="731520">
                <a:tc>
                  <a:txBody>
                    <a:bodyPr/>
                    <a:lstStyle/>
                    <a:p>
                      <a:pPr marL="0" marR="0" lvl="0" indent="0" algn="l" rtl="0">
                        <a:lnSpc>
                          <a:spcPct val="100000"/>
                        </a:lnSpc>
                        <a:spcBef>
                          <a:spcPts val="0"/>
                        </a:spcBef>
                        <a:spcAft>
                          <a:spcPts val="0"/>
                        </a:spcAft>
                        <a:buClr>
                          <a:srgbClr val="000000"/>
                        </a:buClr>
                        <a:buSzPts val="1200"/>
                        <a:buFont typeface="Arial"/>
                        <a:buNone/>
                        <a:tabLst>
                          <a:tab pos="461963" algn="l"/>
                        </a:tabLst>
                      </a:pPr>
                      <a:r>
                        <a:rPr lang="en-US" sz="2400" b="1" u="none" strike="noStrike" cap="none">
                          <a:solidFill>
                            <a:schemeClr val="tx1"/>
                          </a:solidFill>
                          <a:latin typeface="Bogle" panose="020B0503020203060203"/>
                        </a:rPr>
                        <a:t>	ROX</a:t>
                      </a:r>
                    </a:p>
                  </a:txBody>
                  <a:tcPr marL="130759" marR="134090" marT="121900" marB="12190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endParaRPr lang="en-US" sz="2400" b="1" i="0" u="none" strike="noStrike" cap="none">
                        <a:solidFill>
                          <a:schemeClr val="tx1"/>
                        </a:solidFill>
                        <a:effectLst/>
                        <a:latin typeface="Bogle"/>
                        <a:ea typeface="+mn-ea"/>
                        <a:cs typeface="+mn-cs"/>
                        <a:sym typeface="Arial"/>
                      </a:endParaRP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endParaRPr lang="en-US" sz="2400" b="0" i="0" u="none" strike="noStrike" cap="none">
                        <a:solidFill>
                          <a:schemeClr val="tx1"/>
                        </a:solidFill>
                        <a:effectLst/>
                        <a:latin typeface="Bogle"/>
                        <a:ea typeface="+mn-ea"/>
                        <a:cs typeface="+mn-cs"/>
                        <a:sym typeface="Arial"/>
                      </a:endParaRP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R="0" lvl="0" algn="ctr" rtl="0" fontAlgn="b">
                        <a:lnSpc>
                          <a:spcPct val="100000"/>
                        </a:lnSpc>
                        <a:spcBef>
                          <a:spcPts val="0"/>
                        </a:spcBef>
                        <a:spcAft>
                          <a:spcPts val="0"/>
                        </a:spcAft>
                        <a:buClr>
                          <a:srgbClr val="000000"/>
                        </a:buClr>
                        <a:buFont typeface="Arial"/>
                        <a:buNone/>
                      </a:pPr>
                      <a:endParaRPr lang="en-US" sz="2400" b="0" i="0" u="none" strike="noStrike" cap="none">
                        <a:solidFill>
                          <a:schemeClr val="tx1"/>
                        </a:solidFill>
                        <a:effectLst/>
                        <a:latin typeface="Bogle"/>
                        <a:ea typeface="+mn-ea"/>
                        <a:cs typeface="+mn-cs"/>
                        <a:sym typeface="Arial"/>
                      </a:endParaRPr>
                    </a:p>
                  </a:txBody>
                  <a:tcPr marL="18626" marR="18626" marT="16933" marB="0"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600" b="0">
                        <a:solidFill>
                          <a:schemeClr val="tx1"/>
                        </a:solidFill>
                        <a:latin typeface="Bogle" panose="020B0503020203060203" pitchFamily="34" charset="77"/>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400" b="1">
                          <a:solidFill>
                            <a:srgbClr val="00B050"/>
                          </a:solidFill>
                          <a:latin typeface="Bogle" panose="020B0503020203060203" pitchFamily="34" charset="77"/>
                        </a:rPr>
                        <a:t>128</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b="1" i="0" u="none" strike="noStrike" cap="none">
                          <a:solidFill>
                            <a:schemeClr val="tx1"/>
                          </a:solidFill>
                          <a:effectLst/>
                          <a:latin typeface="Bogle"/>
                          <a:ea typeface="+mn-ea"/>
                          <a:cs typeface="+mn-cs"/>
                          <a:sym typeface="Arial"/>
                        </a:rPr>
                        <a:t>(Weighted)</a:t>
                      </a:r>
                      <a:endParaRPr lang="en-US" sz="2400" b="1">
                        <a:solidFill>
                          <a:srgbClr val="00B050"/>
                        </a:solidFill>
                        <a:latin typeface="Bogle" panose="020B0503020203060203" pitchFamily="34" charset="77"/>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7" name="Rectangle: Rounded Corners 16">
            <a:extLst>
              <a:ext uri="{FF2B5EF4-FFF2-40B4-BE49-F238E27FC236}">
                <a16:creationId xmlns:a16="http://schemas.microsoft.com/office/drawing/2014/main" id="{5DEA5E5B-E07A-CA3D-13ED-E1EF6BDE44DD}"/>
              </a:ext>
            </a:extLst>
          </p:cNvPr>
          <p:cNvSpPr/>
          <p:nvPr/>
        </p:nvSpPr>
        <p:spPr>
          <a:xfrm>
            <a:off x="10104582" y="5652611"/>
            <a:ext cx="1034472" cy="702456"/>
          </a:xfrm>
          <a:prstGeom prst="roundRect">
            <a:avLst>
              <a:gd name="adj" fmla="val 20128"/>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0" name="Rectangle: Rounded Corners 19">
            <a:extLst>
              <a:ext uri="{FF2B5EF4-FFF2-40B4-BE49-F238E27FC236}">
                <a16:creationId xmlns:a16="http://schemas.microsoft.com/office/drawing/2014/main" id="{D1FC9A09-F970-718D-8008-F77BA8D1F437}"/>
              </a:ext>
            </a:extLst>
          </p:cNvPr>
          <p:cNvSpPr/>
          <p:nvPr/>
        </p:nvSpPr>
        <p:spPr>
          <a:xfrm>
            <a:off x="1274936" y="2238920"/>
            <a:ext cx="892117" cy="341830"/>
          </a:xfrm>
          <a:prstGeom prst="roundRect">
            <a:avLst>
              <a:gd name="adj" fmla="val 0"/>
            </a:avLst>
          </a:prstGeom>
          <a:no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a:solidFill>
                  <a:schemeClr val="tx1"/>
                </a:solidFill>
                <a:latin typeface="Poppins" panose="00000500000000000000" pitchFamily="2" charset="0"/>
                <a:cs typeface="Poppins" panose="00000500000000000000" pitchFamily="2" charset="0"/>
              </a:rPr>
              <a:t>Brand</a:t>
            </a:r>
          </a:p>
        </p:txBody>
      </p:sp>
      <p:sp>
        <p:nvSpPr>
          <p:cNvPr id="21" name="Rectangle: Rounded Corners 20">
            <a:extLst>
              <a:ext uri="{FF2B5EF4-FFF2-40B4-BE49-F238E27FC236}">
                <a16:creationId xmlns:a16="http://schemas.microsoft.com/office/drawing/2014/main" id="{29E6A17F-3964-B3D6-2F67-7041AA60BC29}"/>
              </a:ext>
            </a:extLst>
          </p:cNvPr>
          <p:cNvSpPr/>
          <p:nvPr/>
        </p:nvSpPr>
        <p:spPr>
          <a:xfrm>
            <a:off x="1284172" y="3111957"/>
            <a:ext cx="892117" cy="341830"/>
          </a:xfrm>
          <a:prstGeom prst="roundRect">
            <a:avLst>
              <a:gd name="adj" fmla="val 0"/>
            </a:avLst>
          </a:prstGeom>
          <a:no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a:solidFill>
                  <a:schemeClr val="tx1"/>
                </a:solidFill>
                <a:latin typeface="Poppins" panose="00000500000000000000" pitchFamily="2" charset="0"/>
                <a:cs typeface="Poppins" panose="00000500000000000000" pitchFamily="2" charset="0"/>
              </a:rPr>
              <a:t>Scale</a:t>
            </a:r>
          </a:p>
        </p:txBody>
      </p:sp>
      <p:sp>
        <p:nvSpPr>
          <p:cNvPr id="22" name="Rectangle: Rounded Corners 21">
            <a:extLst>
              <a:ext uri="{FF2B5EF4-FFF2-40B4-BE49-F238E27FC236}">
                <a16:creationId xmlns:a16="http://schemas.microsoft.com/office/drawing/2014/main" id="{A69A9FB6-6A11-B3E3-6CA2-3F634B692118}"/>
              </a:ext>
            </a:extLst>
          </p:cNvPr>
          <p:cNvSpPr/>
          <p:nvPr/>
        </p:nvSpPr>
        <p:spPr>
          <a:xfrm>
            <a:off x="1284487" y="4097907"/>
            <a:ext cx="1187408" cy="341830"/>
          </a:xfrm>
          <a:prstGeom prst="roundRect">
            <a:avLst>
              <a:gd name="adj" fmla="val 0"/>
            </a:avLst>
          </a:prstGeom>
          <a:no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a:solidFill>
                  <a:schemeClr val="tx1"/>
                </a:solidFill>
                <a:latin typeface="Poppins" panose="00000500000000000000" pitchFamily="2" charset="0"/>
                <a:cs typeface="Poppins" panose="00000500000000000000" pitchFamily="2" charset="0"/>
              </a:rPr>
              <a:t>Experience</a:t>
            </a:r>
          </a:p>
        </p:txBody>
      </p:sp>
      <p:sp>
        <p:nvSpPr>
          <p:cNvPr id="23" name="Rectangle: Rounded Corners 22">
            <a:extLst>
              <a:ext uri="{FF2B5EF4-FFF2-40B4-BE49-F238E27FC236}">
                <a16:creationId xmlns:a16="http://schemas.microsoft.com/office/drawing/2014/main" id="{039E1185-354C-43C0-F09D-74A988FC65B7}"/>
              </a:ext>
            </a:extLst>
          </p:cNvPr>
          <p:cNvSpPr/>
          <p:nvPr/>
        </p:nvSpPr>
        <p:spPr>
          <a:xfrm>
            <a:off x="1283896" y="4973266"/>
            <a:ext cx="892117" cy="341830"/>
          </a:xfrm>
          <a:prstGeom prst="roundRect">
            <a:avLst>
              <a:gd name="adj" fmla="val 0"/>
            </a:avLst>
          </a:prstGeom>
          <a:no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a:solidFill>
                  <a:schemeClr val="tx1"/>
                </a:solidFill>
                <a:latin typeface="Poppins" panose="00000500000000000000" pitchFamily="2" charset="0"/>
                <a:cs typeface="Poppins" panose="00000500000000000000" pitchFamily="2" charset="0"/>
              </a:rPr>
              <a:t>Efficiency</a:t>
            </a:r>
          </a:p>
        </p:txBody>
      </p:sp>
      <p:sp>
        <p:nvSpPr>
          <p:cNvPr id="4" name="Title 3">
            <a:extLst>
              <a:ext uri="{FF2B5EF4-FFF2-40B4-BE49-F238E27FC236}">
                <a16:creationId xmlns:a16="http://schemas.microsoft.com/office/drawing/2014/main" id="{59321D1C-6CAA-2207-1EAB-EAF921109D12}"/>
              </a:ext>
            </a:extLst>
          </p:cNvPr>
          <p:cNvSpPr>
            <a:spLocks noGrp="1"/>
          </p:cNvSpPr>
          <p:nvPr>
            <p:ph type="title"/>
          </p:nvPr>
        </p:nvSpPr>
        <p:spPr/>
        <p:txBody>
          <a:bodyPr/>
          <a:lstStyle/>
          <a:p>
            <a:r>
              <a:rPr lang="en-US"/>
              <a:t>ROX Score Breakdown</a:t>
            </a:r>
          </a:p>
        </p:txBody>
      </p:sp>
    </p:spTree>
    <p:extLst>
      <p:ext uri="{BB962C8B-B14F-4D97-AF65-F5344CB8AC3E}">
        <p14:creationId xmlns:p14="http://schemas.microsoft.com/office/powerpoint/2010/main" val="301039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90AE09AC-96A4-7B8D-F40A-F4D137B71F08}"/>
              </a:ext>
            </a:extLst>
          </p:cNvPr>
          <p:cNvSpPr/>
          <p:nvPr/>
        </p:nvSpPr>
        <p:spPr>
          <a:xfrm>
            <a:off x="452582" y="549866"/>
            <a:ext cx="11196780" cy="5702586"/>
          </a:xfrm>
          <a:prstGeom prst="roundRect">
            <a:avLst>
              <a:gd name="adj" fmla="val 5488"/>
            </a:avLst>
          </a:prstGeom>
          <a:solidFill>
            <a:schemeClr val="bg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Google Shape;85;p16"/>
          <p:cNvSpPr txBox="1"/>
          <p:nvPr/>
        </p:nvSpPr>
        <p:spPr>
          <a:xfrm>
            <a:off x="11803805" y="60405"/>
            <a:ext cx="255600" cy="262000"/>
          </a:xfrm>
          <a:prstGeom prst="rect">
            <a:avLst/>
          </a:prstGeom>
          <a:noFill/>
          <a:ln>
            <a:noFill/>
          </a:ln>
        </p:spPr>
        <p:txBody>
          <a:bodyPr spcFirstLastPara="1" wrap="square" lIns="0" tIns="0" rIns="0" bIns="0" anchor="ctr" anchorCtr="0">
            <a:noAutofit/>
          </a:bodyPr>
          <a:lstStyle/>
          <a:p>
            <a:pPr marL="0" marR="0" lvl="0" indent="0" algn="r" defTabSz="1219170" rtl="0" eaLnBrk="1" fontAlgn="auto" latinLnBrk="0" hangingPunct="1">
              <a:lnSpc>
                <a:spcPct val="90000"/>
              </a:lnSpc>
              <a:spcBef>
                <a:spcPts val="0"/>
              </a:spcBef>
              <a:spcAft>
                <a:spcPts val="0"/>
              </a:spcAft>
              <a:buClr>
                <a:srgbClr val="000000"/>
              </a:buClr>
              <a:buSzTx/>
              <a:buFontTx/>
              <a:buNone/>
              <a:tabLst/>
              <a:defRPr/>
            </a:pPr>
            <a:fld id="{00000000-1234-1234-1234-123412341234}" type="slidenum">
              <a:rPr kumimoji="0" lang="en"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rPr>
              <a:pPr marL="0" marR="0" lvl="0" indent="0" algn="r" defTabSz="1219170" rtl="0" eaLnBrk="1" fontAlgn="auto" latinLnBrk="0" hangingPunct="1">
                <a:lnSpc>
                  <a:spcPct val="90000"/>
                </a:lnSpc>
                <a:spcBef>
                  <a:spcPts val="0"/>
                </a:spcBef>
                <a:spcAft>
                  <a:spcPts val="0"/>
                </a:spcAft>
                <a:buClr>
                  <a:srgbClr val="000000"/>
                </a:buClr>
                <a:buSzTx/>
                <a:buFontTx/>
                <a:buNone/>
                <a:tabLst/>
                <a:defRPr/>
              </a:pPr>
              <a:t>9</a:t>
            </a:fld>
            <a:endParaRPr kumimoji="0" sz="933" b="0" i="0" u="none" strike="noStrike" kern="0" cap="none" spc="0" normalizeH="0" baseline="0" noProof="0">
              <a:ln>
                <a:noFill/>
              </a:ln>
              <a:solidFill>
                <a:srgbClr val="000000">
                  <a:lumMod val="50000"/>
                  <a:lumOff val="50000"/>
                </a:srgbClr>
              </a:solidFill>
              <a:effectLst/>
              <a:uLnTx/>
              <a:uFillTx/>
              <a:latin typeface="Bogle" panose="020B0503020203060203" pitchFamily="34" charset="77"/>
              <a:ea typeface="Source Sans Pro SemiBold"/>
              <a:cs typeface="Source Sans Pro SemiBold"/>
              <a:sym typeface="Source Sans Pro SemiBold"/>
            </a:endParaRPr>
          </a:p>
        </p:txBody>
      </p:sp>
      <p:sp>
        <p:nvSpPr>
          <p:cNvPr id="31" name="Google Shape;87;p16">
            <a:extLst>
              <a:ext uri="{FF2B5EF4-FFF2-40B4-BE49-F238E27FC236}">
                <a16:creationId xmlns:a16="http://schemas.microsoft.com/office/drawing/2014/main" id="{2D121F83-BC09-AC90-6633-F51F1658A2A8}"/>
              </a:ext>
            </a:extLst>
          </p:cNvPr>
          <p:cNvSpPr txBox="1"/>
          <p:nvPr/>
        </p:nvSpPr>
        <p:spPr>
          <a:xfrm>
            <a:off x="129367" y="6614592"/>
            <a:ext cx="4615600" cy="123111"/>
          </a:xfrm>
          <a:prstGeom prst="rect">
            <a:avLst/>
          </a:prstGeom>
          <a:noFill/>
          <a:ln>
            <a:noFill/>
          </a:ln>
        </p:spPr>
        <p:txBody>
          <a:bodyPr spcFirstLastPara="1" wrap="square" lIns="0" tIns="0" rIns="0" bIns="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800" b="0" i="0" u="none" strike="noStrike" kern="0" cap="none" spc="0" normalizeH="0" baseline="0" noProof="0">
                <a:ln>
                  <a:noFill/>
                </a:ln>
                <a:solidFill>
                  <a:srgbClr val="595959"/>
                </a:solidFill>
                <a:effectLst/>
                <a:uLnTx/>
                <a:uFillTx/>
                <a:latin typeface="Source Sans Pro"/>
                <a:ea typeface="Source Sans Pro"/>
                <a:cs typeface="Source Sans Pro"/>
                <a:sym typeface="Source Sans Pro"/>
              </a:rPr>
              <a:t>Proprietary &amp; confidential</a:t>
            </a:r>
          </a:p>
        </p:txBody>
      </p:sp>
      <p:sp>
        <p:nvSpPr>
          <p:cNvPr id="38" name="Rectangle: Rounded Corners 37">
            <a:extLst>
              <a:ext uri="{FF2B5EF4-FFF2-40B4-BE49-F238E27FC236}">
                <a16:creationId xmlns:a16="http://schemas.microsoft.com/office/drawing/2014/main" id="{9A9964AC-810C-7505-F719-20C2DE7B3E5C}"/>
              </a:ext>
            </a:extLst>
          </p:cNvPr>
          <p:cNvSpPr/>
          <p:nvPr/>
        </p:nvSpPr>
        <p:spPr>
          <a:xfrm>
            <a:off x="443708" y="546392"/>
            <a:ext cx="3221186" cy="5706059"/>
          </a:xfrm>
          <a:prstGeom prst="roundRect">
            <a:avLst>
              <a:gd name="adj" fmla="val 9599"/>
            </a:avLst>
          </a:prstGeom>
          <a:solidFill>
            <a:schemeClr val="tx1"/>
          </a:solidFill>
          <a:ln>
            <a:noFill/>
          </a:ln>
          <a:effectLst>
            <a:outerShdw blurRad="1117600" dist="495300" dir="7800000" sx="97000" sy="97000" algn="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Google Shape;84;p16">
            <a:extLst>
              <a:ext uri="{FF2B5EF4-FFF2-40B4-BE49-F238E27FC236}">
                <a16:creationId xmlns:a16="http://schemas.microsoft.com/office/drawing/2014/main" id="{742A8ECA-EE07-924C-3DB5-D00DF40ADDAA}"/>
              </a:ext>
            </a:extLst>
          </p:cNvPr>
          <p:cNvSpPr txBox="1"/>
          <p:nvPr/>
        </p:nvSpPr>
        <p:spPr>
          <a:xfrm>
            <a:off x="929126" y="1909652"/>
            <a:ext cx="2250349" cy="860382"/>
          </a:xfrm>
          <a:prstGeom prst="rect">
            <a:avLst/>
          </a:prstGeom>
          <a:noFill/>
          <a:ln>
            <a:noFill/>
          </a:ln>
        </p:spPr>
        <p:txBody>
          <a:bodyPr spcFirstLastPara="1" wrap="square" lIns="0" tIns="0" rIns="0" bIns="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kumimoji="0" lang="en-US" sz="2800" b="1" i="0" u="none" strike="noStrike" kern="0" cap="none" spc="0" normalizeH="0" baseline="0" noProof="0">
                <a:ln>
                  <a:noFill/>
                </a:ln>
                <a:solidFill>
                  <a:schemeClr val="bg1"/>
                </a:solidFill>
                <a:effectLst/>
                <a:uLnTx/>
                <a:uFillTx/>
                <a:latin typeface="Poppins" panose="00000500000000000000" pitchFamily="2" charset="0"/>
                <a:ea typeface="Source Sans Pro"/>
                <a:cs typeface="Poppins" panose="00000500000000000000" pitchFamily="2" charset="0"/>
                <a:sym typeface="Source Sans Pro"/>
              </a:rPr>
              <a:t>ROX Visual</a:t>
            </a:r>
          </a:p>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kumimoji="0" lang="en-US" sz="2800" b="1" i="0" u="none" strike="noStrike" kern="0" cap="none" spc="0" normalizeH="0" baseline="0" noProof="0">
                <a:ln>
                  <a:noFill/>
                </a:ln>
                <a:solidFill>
                  <a:schemeClr val="bg1"/>
                </a:solidFill>
                <a:effectLst/>
                <a:uLnTx/>
                <a:uFillTx/>
                <a:latin typeface="Poppins" panose="00000500000000000000" pitchFamily="2" charset="0"/>
                <a:ea typeface="Source Sans Pro"/>
                <a:cs typeface="Poppins" panose="00000500000000000000" pitchFamily="2" charset="0"/>
                <a:sym typeface="Source Sans Pro"/>
              </a:rPr>
              <a:t>Breakdown</a:t>
            </a:r>
          </a:p>
        </p:txBody>
      </p:sp>
      <p:sp>
        <p:nvSpPr>
          <p:cNvPr id="40" name="Rectangle 39">
            <a:extLst>
              <a:ext uri="{FF2B5EF4-FFF2-40B4-BE49-F238E27FC236}">
                <a16:creationId xmlns:a16="http://schemas.microsoft.com/office/drawing/2014/main" id="{6BF9AB9F-6B56-3F0B-86A8-284195E7588E}"/>
              </a:ext>
            </a:extLst>
          </p:cNvPr>
          <p:cNvSpPr/>
          <p:nvPr/>
        </p:nvSpPr>
        <p:spPr>
          <a:xfrm>
            <a:off x="750342" y="4180144"/>
            <a:ext cx="2582835" cy="5040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8800" b="1">
                <a:solidFill>
                  <a:srgbClr val="00B050"/>
                </a:solidFill>
                <a:latin typeface="Poppins" panose="00000500000000000000" pitchFamily="2" charset="0"/>
                <a:cs typeface="Poppins" panose="00000500000000000000" pitchFamily="2" charset="0"/>
              </a:rPr>
              <a:t>128</a:t>
            </a:r>
          </a:p>
        </p:txBody>
      </p:sp>
      <p:sp>
        <p:nvSpPr>
          <p:cNvPr id="41" name="Google Shape;84;p16">
            <a:extLst>
              <a:ext uri="{FF2B5EF4-FFF2-40B4-BE49-F238E27FC236}">
                <a16:creationId xmlns:a16="http://schemas.microsoft.com/office/drawing/2014/main" id="{6F74C836-42F1-12F4-8478-0204BF28A4B1}"/>
              </a:ext>
            </a:extLst>
          </p:cNvPr>
          <p:cNvSpPr txBox="1"/>
          <p:nvPr/>
        </p:nvSpPr>
        <p:spPr>
          <a:xfrm>
            <a:off x="929126" y="3536181"/>
            <a:ext cx="2250349" cy="860382"/>
          </a:xfrm>
          <a:prstGeom prst="rect">
            <a:avLst/>
          </a:prstGeom>
          <a:noFill/>
          <a:ln>
            <a:noFill/>
          </a:ln>
        </p:spPr>
        <p:txBody>
          <a:bodyPr spcFirstLastPara="1" wrap="square" lIns="0" tIns="0" rIns="0" bIns="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600" b="1" i="0" u="none" strike="noStrike" kern="0" cap="none" spc="0" normalizeH="0" baseline="0" noProof="0">
                <a:ln>
                  <a:noFill/>
                </a:ln>
                <a:solidFill>
                  <a:schemeClr val="bg1"/>
                </a:solidFill>
                <a:effectLst/>
                <a:uLnTx/>
                <a:uFillTx/>
                <a:latin typeface="Poppins" panose="00000500000000000000" pitchFamily="2" charset="0"/>
                <a:ea typeface="Source Sans Pro"/>
                <a:cs typeface="Poppins" panose="00000500000000000000" pitchFamily="2" charset="0"/>
                <a:sym typeface="Source Sans Pro"/>
              </a:rPr>
              <a:t>Total ROX</a:t>
            </a:r>
          </a:p>
        </p:txBody>
      </p:sp>
      <p:sp>
        <p:nvSpPr>
          <p:cNvPr id="3" name="Freeform: Shape 2">
            <a:extLst>
              <a:ext uri="{FF2B5EF4-FFF2-40B4-BE49-F238E27FC236}">
                <a16:creationId xmlns:a16="http://schemas.microsoft.com/office/drawing/2014/main" id="{1FA13684-0F56-2965-0F83-08C59E13D197}"/>
              </a:ext>
            </a:extLst>
          </p:cNvPr>
          <p:cNvSpPr/>
          <p:nvPr/>
        </p:nvSpPr>
        <p:spPr>
          <a:xfrm>
            <a:off x="6890896" y="1273011"/>
            <a:ext cx="2658359" cy="2139885"/>
          </a:xfrm>
          <a:custGeom>
            <a:avLst/>
            <a:gdLst>
              <a:gd name="connsiteX0" fmla="*/ 0 w 2658359"/>
              <a:gd name="connsiteY0" fmla="*/ 329938 h 2139885"/>
              <a:gd name="connsiteX1" fmla="*/ 810705 w 2658359"/>
              <a:gd name="connsiteY1" fmla="*/ 2139885 h 2139885"/>
              <a:gd name="connsiteX2" fmla="*/ 2658359 w 2658359"/>
              <a:gd name="connsiteY2" fmla="*/ 1442301 h 2139885"/>
              <a:gd name="connsiteX3" fmla="*/ 2328420 w 2658359"/>
              <a:gd name="connsiteY3" fmla="*/ 622169 h 2139885"/>
              <a:gd name="connsiteX4" fmla="*/ 801278 w 2658359"/>
              <a:gd name="connsiteY4" fmla="*/ 0 h 2139885"/>
              <a:gd name="connsiteX5" fmla="*/ 0 w 2658359"/>
              <a:gd name="connsiteY5" fmla="*/ 329938 h 21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8359" h="2139885">
                <a:moveTo>
                  <a:pt x="0" y="329938"/>
                </a:moveTo>
                <a:lnTo>
                  <a:pt x="810705" y="2139885"/>
                </a:lnTo>
                <a:lnTo>
                  <a:pt x="2658359" y="1442301"/>
                </a:lnTo>
                <a:lnTo>
                  <a:pt x="2328420" y="622169"/>
                </a:lnTo>
                <a:lnTo>
                  <a:pt x="801278" y="0"/>
                </a:lnTo>
                <a:lnTo>
                  <a:pt x="0" y="32993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Poppins" panose="00000500000000000000" pitchFamily="2" charset="0"/>
              <a:cs typeface="Poppins" panose="00000500000000000000" pitchFamily="2" charset="0"/>
            </a:endParaRPr>
          </a:p>
        </p:txBody>
      </p:sp>
      <p:sp>
        <p:nvSpPr>
          <p:cNvPr id="4" name="Freeform: Shape 3">
            <a:extLst>
              <a:ext uri="{FF2B5EF4-FFF2-40B4-BE49-F238E27FC236}">
                <a16:creationId xmlns:a16="http://schemas.microsoft.com/office/drawing/2014/main" id="{E45BF2AC-A4E7-5410-706C-1D507C69E6BF}"/>
              </a:ext>
            </a:extLst>
          </p:cNvPr>
          <p:cNvSpPr/>
          <p:nvPr/>
        </p:nvSpPr>
        <p:spPr>
          <a:xfrm rot="5400000">
            <a:off x="7440933" y="2841575"/>
            <a:ext cx="2658359" cy="2139885"/>
          </a:xfrm>
          <a:custGeom>
            <a:avLst/>
            <a:gdLst>
              <a:gd name="connsiteX0" fmla="*/ 0 w 2658359"/>
              <a:gd name="connsiteY0" fmla="*/ 329938 h 2139885"/>
              <a:gd name="connsiteX1" fmla="*/ 810705 w 2658359"/>
              <a:gd name="connsiteY1" fmla="*/ 2139885 h 2139885"/>
              <a:gd name="connsiteX2" fmla="*/ 2658359 w 2658359"/>
              <a:gd name="connsiteY2" fmla="*/ 1442301 h 2139885"/>
              <a:gd name="connsiteX3" fmla="*/ 2328420 w 2658359"/>
              <a:gd name="connsiteY3" fmla="*/ 622169 h 2139885"/>
              <a:gd name="connsiteX4" fmla="*/ 801278 w 2658359"/>
              <a:gd name="connsiteY4" fmla="*/ 0 h 2139885"/>
              <a:gd name="connsiteX5" fmla="*/ 0 w 2658359"/>
              <a:gd name="connsiteY5" fmla="*/ 329938 h 21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8359" h="2139885">
                <a:moveTo>
                  <a:pt x="0" y="329938"/>
                </a:moveTo>
                <a:lnTo>
                  <a:pt x="810705" y="2139885"/>
                </a:lnTo>
                <a:lnTo>
                  <a:pt x="2658359" y="1442301"/>
                </a:lnTo>
                <a:lnTo>
                  <a:pt x="2328420" y="622169"/>
                </a:lnTo>
                <a:lnTo>
                  <a:pt x="801278" y="0"/>
                </a:lnTo>
                <a:lnTo>
                  <a:pt x="0" y="329938"/>
                </a:ln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Poppins" panose="00000500000000000000" pitchFamily="2" charset="0"/>
              <a:cs typeface="Poppins" panose="00000500000000000000" pitchFamily="2" charset="0"/>
            </a:endParaRPr>
          </a:p>
        </p:txBody>
      </p:sp>
      <p:sp>
        <p:nvSpPr>
          <p:cNvPr id="5" name="Freeform: Shape 4">
            <a:extLst>
              <a:ext uri="{FF2B5EF4-FFF2-40B4-BE49-F238E27FC236}">
                <a16:creationId xmlns:a16="http://schemas.microsoft.com/office/drawing/2014/main" id="{A8CC5C3D-51ED-9EE7-641D-F4B8E01C66E9}"/>
              </a:ext>
            </a:extLst>
          </p:cNvPr>
          <p:cNvSpPr/>
          <p:nvPr/>
        </p:nvSpPr>
        <p:spPr>
          <a:xfrm rot="10800000">
            <a:off x="5846056" y="3389896"/>
            <a:ext cx="2658359" cy="2139885"/>
          </a:xfrm>
          <a:custGeom>
            <a:avLst/>
            <a:gdLst>
              <a:gd name="connsiteX0" fmla="*/ 0 w 2658359"/>
              <a:gd name="connsiteY0" fmla="*/ 329938 h 2139885"/>
              <a:gd name="connsiteX1" fmla="*/ 810705 w 2658359"/>
              <a:gd name="connsiteY1" fmla="*/ 2139885 h 2139885"/>
              <a:gd name="connsiteX2" fmla="*/ 2658359 w 2658359"/>
              <a:gd name="connsiteY2" fmla="*/ 1442301 h 2139885"/>
              <a:gd name="connsiteX3" fmla="*/ 2328420 w 2658359"/>
              <a:gd name="connsiteY3" fmla="*/ 622169 h 2139885"/>
              <a:gd name="connsiteX4" fmla="*/ 801278 w 2658359"/>
              <a:gd name="connsiteY4" fmla="*/ 0 h 2139885"/>
              <a:gd name="connsiteX5" fmla="*/ 0 w 2658359"/>
              <a:gd name="connsiteY5" fmla="*/ 329938 h 21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8359" h="2139885">
                <a:moveTo>
                  <a:pt x="0" y="329938"/>
                </a:moveTo>
                <a:lnTo>
                  <a:pt x="810705" y="2139885"/>
                </a:lnTo>
                <a:lnTo>
                  <a:pt x="2658359" y="1442301"/>
                </a:lnTo>
                <a:lnTo>
                  <a:pt x="2328420" y="622169"/>
                </a:lnTo>
                <a:lnTo>
                  <a:pt x="801278" y="0"/>
                </a:lnTo>
                <a:lnTo>
                  <a:pt x="0" y="329938"/>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6" name="Freeform: Shape 5">
            <a:extLst>
              <a:ext uri="{FF2B5EF4-FFF2-40B4-BE49-F238E27FC236}">
                <a16:creationId xmlns:a16="http://schemas.microsoft.com/office/drawing/2014/main" id="{53332E88-E873-4774-ED62-7972C1F282EB}"/>
              </a:ext>
            </a:extLst>
          </p:cNvPr>
          <p:cNvSpPr/>
          <p:nvPr/>
        </p:nvSpPr>
        <p:spPr>
          <a:xfrm rot="16200000">
            <a:off x="5299589" y="1820098"/>
            <a:ext cx="2658359" cy="2139885"/>
          </a:xfrm>
          <a:custGeom>
            <a:avLst/>
            <a:gdLst>
              <a:gd name="connsiteX0" fmla="*/ 0 w 2658359"/>
              <a:gd name="connsiteY0" fmla="*/ 329938 h 2139885"/>
              <a:gd name="connsiteX1" fmla="*/ 810705 w 2658359"/>
              <a:gd name="connsiteY1" fmla="*/ 2139885 h 2139885"/>
              <a:gd name="connsiteX2" fmla="*/ 2658359 w 2658359"/>
              <a:gd name="connsiteY2" fmla="*/ 1442301 h 2139885"/>
              <a:gd name="connsiteX3" fmla="*/ 2328420 w 2658359"/>
              <a:gd name="connsiteY3" fmla="*/ 622169 h 2139885"/>
              <a:gd name="connsiteX4" fmla="*/ 801278 w 2658359"/>
              <a:gd name="connsiteY4" fmla="*/ 0 h 2139885"/>
              <a:gd name="connsiteX5" fmla="*/ 0 w 2658359"/>
              <a:gd name="connsiteY5" fmla="*/ 329938 h 2139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8359" h="2139885">
                <a:moveTo>
                  <a:pt x="0" y="329938"/>
                </a:moveTo>
                <a:lnTo>
                  <a:pt x="810705" y="2139885"/>
                </a:lnTo>
                <a:lnTo>
                  <a:pt x="2658359" y="1442301"/>
                </a:lnTo>
                <a:lnTo>
                  <a:pt x="2328420" y="622169"/>
                </a:lnTo>
                <a:lnTo>
                  <a:pt x="801278" y="0"/>
                </a:lnTo>
                <a:lnTo>
                  <a:pt x="0" y="32993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8" name="Google Shape;84;p16">
            <a:extLst>
              <a:ext uri="{FF2B5EF4-FFF2-40B4-BE49-F238E27FC236}">
                <a16:creationId xmlns:a16="http://schemas.microsoft.com/office/drawing/2014/main" id="{548C8904-BAC3-BE56-3EBB-525974E3A680}"/>
              </a:ext>
            </a:extLst>
          </p:cNvPr>
          <p:cNvSpPr txBox="1"/>
          <p:nvPr/>
        </p:nvSpPr>
        <p:spPr>
          <a:xfrm rot="1430533">
            <a:off x="7466836" y="1707336"/>
            <a:ext cx="1696167" cy="506816"/>
          </a:xfrm>
          <a:prstGeom prst="rect">
            <a:avLst/>
          </a:prstGeom>
          <a:solidFill>
            <a:schemeClr val="accent6"/>
          </a:solidFill>
          <a:ln>
            <a:noFill/>
          </a:ln>
        </p:spPr>
        <p:txBody>
          <a:bodyPr spcFirstLastPara="1" wrap="square" lIns="0" tIns="0" rIns="0" bIns="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600" b="1" i="0" u="none" strike="noStrike" kern="0" cap="none" spc="0" normalizeH="0" baseline="0" noProof="0">
                <a:ln>
                  <a:noFill/>
                </a:ln>
                <a:solidFill>
                  <a:schemeClr val="bg1"/>
                </a:solidFill>
                <a:effectLst/>
                <a:uLnTx/>
                <a:uFillTx/>
                <a:latin typeface="Poppins" panose="00000500000000000000" pitchFamily="2" charset="0"/>
                <a:ea typeface="Source Sans Pro"/>
                <a:cs typeface="Poppins" panose="00000500000000000000" pitchFamily="2" charset="0"/>
                <a:sym typeface="Source Sans Pro"/>
              </a:rPr>
              <a:t>BRAND</a:t>
            </a:r>
          </a:p>
        </p:txBody>
      </p:sp>
      <p:sp>
        <p:nvSpPr>
          <p:cNvPr id="34" name="Google Shape;84;p16">
            <a:extLst>
              <a:ext uri="{FF2B5EF4-FFF2-40B4-BE49-F238E27FC236}">
                <a16:creationId xmlns:a16="http://schemas.microsoft.com/office/drawing/2014/main" id="{A4292FAF-24D2-815D-C4CC-E5079653C26C}"/>
              </a:ext>
            </a:extLst>
          </p:cNvPr>
          <p:cNvSpPr txBox="1"/>
          <p:nvPr/>
        </p:nvSpPr>
        <p:spPr>
          <a:xfrm rot="17572811">
            <a:off x="8866224" y="3902218"/>
            <a:ext cx="1158505" cy="506816"/>
          </a:xfrm>
          <a:prstGeom prst="rect">
            <a:avLst/>
          </a:prstGeom>
          <a:noFill/>
          <a:ln>
            <a:noFill/>
          </a:ln>
        </p:spPr>
        <p:txBody>
          <a:bodyPr spcFirstLastPara="1" wrap="square" lIns="0" tIns="0" rIns="0" bIns="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600" b="1" i="0" u="none" strike="noStrike" kern="0" cap="none" spc="0" normalizeH="0" baseline="0" noProof="0">
                <a:ln>
                  <a:noFill/>
                </a:ln>
                <a:solidFill>
                  <a:schemeClr val="bg1"/>
                </a:solidFill>
                <a:effectLst/>
                <a:uLnTx/>
                <a:uFillTx/>
                <a:latin typeface="Poppins" panose="00000500000000000000" pitchFamily="2" charset="0"/>
                <a:ea typeface="Source Sans Pro"/>
                <a:cs typeface="Poppins" panose="00000500000000000000" pitchFamily="2" charset="0"/>
                <a:sym typeface="Source Sans Pro"/>
              </a:rPr>
              <a:t>SCALE</a:t>
            </a:r>
          </a:p>
        </p:txBody>
      </p:sp>
      <p:sp>
        <p:nvSpPr>
          <p:cNvPr id="35" name="Google Shape;84;p16">
            <a:extLst>
              <a:ext uri="{FF2B5EF4-FFF2-40B4-BE49-F238E27FC236}">
                <a16:creationId xmlns:a16="http://schemas.microsoft.com/office/drawing/2014/main" id="{5A984431-399C-A000-B278-6133EC1609F3}"/>
              </a:ext>
            </a:extLst>
          </p:cNvPr>
          <p:cNvSpPr txBox="1"/>
          <p:nvPr/>
        </p:nvSpPr>
        <p:spPr>
          <a:xfrm rot="1388239">
            <a:off x="6138635" y="4923461"/>
            <a:ext cx="1696167" cy="506816"/>
          </a:xfrm>
          <a:prstGeom prst="rect">
            <a:avLst/>
          </a:prstGeom>
          <a:noFill/>
          <a:ln>
            <a:noFill/>
          </a:ln>
        </p:spPr>
        <p:txBody>
          <a:bodyPr spcFirstLastPara="1" wrap="square" lIns="0" tIns="0" rIns="0" bIns="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600" b="1" i="0" u="none" strike="noStrike" kern="0" cap="none" spc="0" normalizeH="0" baseline="0" noProof="0">
                <a:ln>
                  <a:noFill/>
                </a:ln>
                <a:solidFill>
                  <a:schemeClr val="bg1"/>
                </a:solidFill>
                <a:effectLst/>
                <a:uLnTx/>
                <a:uFillTx/>
                <a:latin typeface="Poppins" panose="00000500000000000000" pitchFamily="2" charset="0"/>
                <a:ea typeface="Source Sans Pro"/>
                <a:cs typeface="Poppins" panose="00000500000000000000" pitchFamily="2" charset="0"/>
                <a:sym typeface="Source Sans Pro"/>
              </a:rPr>
              <a:t>EXPERIENCE</a:t>
            </a:r>
          </a:p>
        </p:txBody>
      </p:sp>
      <p:sp>
        <p:nvSpPr>
          <p:cNvPr id="36" name="Google Shape;84;p16">
            <a:extLst>
              <a:ext uri="{FF2B5EF4-FFF2-40B4-BE49-F238E27FC236}">
                <a16:creationId xmlns:a16="http://schemas.microsoft.com/office/drawing/2014/main" id="{0515898B-CF55-6A09-AF4A-B99B1B67D362}"/>
              </a:ext>
            </a:extLst>
          </p:cNvPr>
          <p:cNvSpPr txBox="1"/>
          <p:nvPr/>
        </p:nvSpPr>
        <p:spPr>
          <a:xfrm rot="17504013">
            <a:off x="5365263" y="2464729"/>
            <a:ext cx="1696167" cy="506816"/>
          </a:xfrm>
          <a:prstGeom prst="rect">
            <a:avLst/>
          </a:prstGeom>
          <a:solidFill>
            <a:schemeClr val="accent2"/>
          </a:solidFill>
          <a:ln>
            <a:noFill/>
          </a:ln>
        </p:spPr>
        <p:txBody>
          <a:bodyPr spcFirstLastPara="1" wrap="square" lIns="0" tIns="0" rIns="0" bIns="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Pts val="1100"/>
              <a:buFontTx/>
              <a:buNone/>
              <a:tabLst/>
              <a:defRPr/>
            </a:pPr>
            <a:r>
              <a:rPr kumimoji="0" lang="en-US" sz="1600" b="1" i="0" u="none" strike="noStrike" kern="0" cap="none" spc="0" normalizeH="0" baseline="0" noProof="0">
                <a:ln>
                  <a:noFill/>
                </a:ln>
                <a:solidFill>
                  <a:schemeClr val="bg1"/>
                </a:solidFill>
                <a:effectLst/>
                <a:uLnTx/>
                <a:uFillTx/>
                <a:latin typeface="Poppins" panose="00000500000000000000" pitchFamily="2" charset="0"/>
                <a:ea typeface="Source Sans Pro"/>
                <a:cs typeface="Poppins" panose="00000500000000000000" pitchFamily="2" charset="0"/>
                <a:sym typeface="Source Sans Pro"/>
              </a:rPr>
              <a:t>EFFICIENCY</a:t>
            </a:r>
          </a:p>
        </p:txBody>
      </p:sp>
      <p:graphicFrame>
        <p:nvGraphicFramePr>
          <p:cNvPr id="25" name="Chart 24">
            <a:extLst>
              <a:ext uri="{FF2B5EF4-FFF2-40B4-BE49-F238E27FC236}">
                <a16:creationId xmlns:a16="http://schemas.microsoft.com/office/drawing/2014/main" id="{CAB3A4B8-7C41-244A-2BF7-E512FBE1F4FE}"/>
              </a:ext>
            </a:extLst>
          </p:cNvPr>
          <p:cNvGraphicFramePr/>
          <p:nvPr>
            <p:extLst>
              <p:ext uri="{D42A27DB-BD31-4B8C-83A1-F6EECF244321}">
                <p14:modId xmlns:p14="http://schemas.microsoft.com/office/powerpoint/2010/main" val="1771121956"/>
              </p:ext>
            </p:extLst>
          </p:nvPr>
        </p:nvGraphicFramePr>
        <p:xfrm>
          <a:off x="2746523" y="765552"/>
          <a:ext cx="9907295" cy="52516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363764"/>
      </p:ext>
    </p:extLst>
  </p:cSld>
  <p:clrMapOvr>
    <a:masterClrMapping/>
  </p:clrMapOvr>
</p:sld>
</file>

<file path=ppt/theme/theme1.xml><?xml version="1.0" encoding="utf-8"?>
<a:theme xmlns:a="http://schemas.openxmlformats.org/drawingml/2006/main" name="Momo_PPT_Theme">
  <a:themeElements>
    <a:clrScheme name="Momentum Template Palette">
      <a:dk1>
        <a:srgbClr val="000000"/>
      </a:dk1>
      <a:lt1>
        <a:srgbClr val="FFFFFF"/>
      </a:lt1>
      <a:dk2>
        <a:srgbClr val="D4D8DC"/>
      </a:dk2>
      <a:lt2>
        <a:srgbClr val="79858D"/>
      </a:lt2>
      <a:accent1>
        <a:srgbClr val="EB2A38"/>
      </a:accent1>
      <a:accent2>
        <a:srgbClr val="495682"/>
      </a:accent2>
      <a:accent3>
        <a:srgbClr val="39708C"/>
      </a:accent3>
      <a:accent4>
        <a:srgbClr val="416042"/>
      </a:accent4>
      <a:accent5>
        <a:srgbClr val="FFD209"/>
      </a:accent5>
      <a:accent6>
        <a:srgbClr val="F26319"/>
      </a:accent6>
      <a:hlink>
        <a:srgbClr val="EB2A38"/>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mo_PPT_Theme" id="{1F46F645-8C71-49ED-B670-01E6FCE2B005}" vid="{2C7D09E9-6CBD-4E09-B6F1-FD09CC6F6D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e45f23b-c741-4f35-aa66-523e6f356835" xsi:nil="true"/>
    <lcf76f155ced4ddcb4097134ff3c332f xmlns="de7ba39f-b2bb-489e-a45a-c8f635f2b9ec">
      <Terms xmlns="http://schemas.microsoft.com/office/infopath/2007/PartnerControls"/>
    </lcf76f155ced4ddcb4097134ff3c332f>
    <SharedWithUsers xmlns="8e45f23b-c741-4f35-aa66-523e6f356835">
      <UserInfo>
        <DisplayName>Straker, Latanya (NYC-MOM)</DisplayName>
        <AccountId>66</AccountId>
        <AccountType/>
      </UserInfo>
      <UserInfo>
        <DisplayName>SharingLinks.4df688cb-f04f-4a5a-8927-30c8575debec.OrganizationEdit.c99948d1-92ed-42b7-95be-e68b32c90b75</DisplayName>
        <AccountId>18</AccountId>
        <AccountType/>
      </UserInfo>
      <UserInfo>
        <DisplayName>Spurlock, Na'Kiyya (ATL-MOM)</DisplayName>
        <AccountId>95</AccountId>
        <AccountType/>
      </UserInfo>
      <UserInfo>
        <DisplayName>Brady, Maya (CHI-MOM)</DisplayName>
        <AccountId>75</AccountId>
        <AccountType/>
      </UserInfo>
      <UserInfo>
        <DisplayName>Sanderson, Steve (WW-MOM)</DisplayName>
        <AccountId>180</AccountId>
        <AccountType/>
      </UserInfo>
      <UserInfo>
        <DisplayName>Peng, Laura (NYC-MOM)</DisplayName>
        <AccountId>317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8D092D688FCC4CB27B3DD8EF40E663" ma:contentTypeVersion="17" ma:contentTypeDescription="Create a new document." ma:contentTypeScope="" ma:versionID="f6975b421f9121bfc90800f0947f6829">
  <xsd:schema xmlns:xsd="http://www.w3.org/2001/XMLSchema" xmlns:xs="http://www.w3.org/2001/XMLSchema" xmlns:p="http://schemas.microsoft.com/office/2006/metadata/properties" xmlns:ns2="de7ba39f-b2bb-489e-a45a-c8f635f2b9ec" xmlns:ns3="8e45f23b-c741-4f35-aa66-523e6f356835" targetNamespace="http://schemas.microsoft.com/office/2006/metadata/properties" ma:root="true" ma:fieldsID="02c38bae4cc7bdfbc53cf0365b591705" ns2:_="" ns3:_="">
    <xsd:import namespace="de7ba39f-b2bb-489e-a45a-c8f635f2b9ec"/>
    <xsd:import namespace="8e45f23b-c741-4f35-aa66-523e6f3568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7ba39f-b2bb-489e-a45a-c8f635f2b9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a7d435f-bc0a-452e-b7b2-4cb57826a068"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dexed="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e45f23b-c741-4f35-aa66-523e6f35683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b46af35c-23ab-4efa-90f3-c8119e699c03}" ma:internalName="TaxCatchAll" ma:showField="CatchAllData" ma:web="8e45f23b-c741-4f35-aa66-523e6f35683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211AEA-1969-44F0-99F3-C5C15A66F7DC}">
  <ds:schemaRefs>
    <ds:schemaRef ds:uri="6dbf200e-21aa-4dc3-8e2a-bc864fdd59fd"/>
    <ds:schemaRef ds:uri="6ec7c901-878e-465e-8eb5-94978b830b09"/>
    <ds:schemaRef ds:uri="8e45f23b-c741-4f35-aa66-523e6f356835"/>
    <ds:schemaRef ds:uri="de7ba39f-b2bb-489e-a45a-c8f635f2b9e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C068852-A900-4646-B8F8-28F49F7D0BAA}">
  <ds:schemaRefs>
    <ds:schemaRef ds:uri="8e45f23b-c741-4f35-aa66-523e6f356835"/>
    <ds:schemaRef ds:uri="de7ba39f-b2bb-489e-a45a-c8f635f2b9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DB7C434-F718-4CED-9D81-69FB491182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582</Words>
  <Application>Microsoft Office PowerPoint</Application>
  <PresentationFormat>Widescreen</PresentationFormat>
  <Paragraphs>198</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Momo_PPT_Theme</vt:lpstr>
      <vt:lpstr>Momentum ROX Return on Experience</vt:lpstr>
      <vt:lpstr>Momentum Return on Experience</vt:lpstr>
      <vt:lpstr>Momentum Nodal Experience Network </vt:lpstr>
      <vt:lpstr>Momentum ROX – Classification Buckets</vt:lpstr>
      <vt:lpstr>PowerPoint Presentation</vt:lpstr>
      <vt:lpstr>ROX Score and Headline Insights</vt:lpstr>
      <vt:lpstr>ROX Score and KPI Summary</vt:lpstr>
      <vt:lpstr>ROX Score Breakdown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Kaufman, Nicholas (NYC-MOM)</dc:creator>
  <cp:lastModifiedBy>Yu, Jing (LDN-MOM)</cp:lastModifiedBy>
  <cp:revision>4</cp:revision>
  <dcterms:created xsi:type="dcterms:W3CDTF">2022-09-07T17:27:01Z</dcterms:created>
  <dcterms:modified xsi:type="dcterms:W3CDTF">2024-07-03T18:29:29Z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0x010100A18D092D688FCC4CB27B3DD8EF40E663</vt:lpwstr>
  </property>
  <property fmtid="{D5CDD505-2E9C-101B-9397-08002B2CF9AE}" pid="3" name="MediaServiceImageTags">
    <vt:lpwstr/>
  </property>
</Properties>
</file>