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9144000" cy="5143500" type="screen16x9"/>
  <p:notesSz cx="9144000" cy="5143500"/>
  <p:embeddedFontLs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Metrophobic" panose="020B0604020202020204" charset="0"/>
      <p:regular r:id="rId20"/>
      <p:bold r:id="rId21"/>
    </p:embeddedFont>
    <p:embeddedFont>
      <p:font typeface="Open Sans" panose="020B0606030504020204" pitchFamily="34" charset="0"/>
      <p:regular r:id="rId22"/>
      <p:bold r:id="rId23"/>
    </p:embeddedFont>
    <p:embeddedFont>
      <p:font typeface="Open Sans-demi_bold" panose="020B0604020202020204" charset="0"/>
      <p:regular r:id="rId24"/>
    </p:embeddedFont>
  </p:embeddedFontLst>
  <p:custDataLst>
    <p:tags r:id="rId25"/>
  </p:custData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8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96959B2B-DCE1-478B-9EA3-79D4CC1F3BF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B91BD6-E52D-4A9E-A098-DE681B6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2095500"/>
            <a:ext cx="6381750" cy="762000"/>
          </a:xfrm>
          <a:prstGeom prst="rect">
            <a:avLst/>
          </a:prstGeom>
        </p:spPr>
        <p:txBody>
          <a:bodyPr rtlCol="0" anchor="b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D50537D3-92A8-4E92-8E7D-3A932BF7D6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7279EE-A6F3-4135-A196-76AA112AB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125" y="2857500"/>
            <a:ext cx="6381750" cy="476250"/>
          </a:xfrm>
          <a:prstGeom prst="rect">
            <a:avLst/>
          </a:prstGeom>
        </p:spPr>
        <p:txBody>
          <a:bodyPr lIns="0" tIns="95250" rIns="0" bIns="0" rtlCol="0" anchor="t">
            <a:noAutofit/>
          </a:bodyPr>
          <a:lstStyle>
            <a:lvl1pPr marL="0" lvl="0" indent="0" algn="ctr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>
            <a:extLst>
              <a:ext uri="{73C17392-2E34-4F19-B2C1-E4EF702E6BE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BBAF225-875E-4AAB-9120-ADED6273F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AAB8D64F-DE83-4216-A45C-810480D9701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0DD4ECA-F0B0-4185-A45B-3947DC49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B2BA1D13-BEEF-4E73-9CF4-5C55CD29184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A20C87-9112-46CD-B6DB-98ED5884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074C47F9-C464-4BA7-8094-913F9B7EADA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294BC7B-5DBC-494E-B849-0F866CD8C7A9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8" name="Freeform: Shape 7">
              <a:extLst>
                <a:ext uri="{0C07B5D4-2604-4A0F-B87B-EE03242618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B56255-DAA9-4913-8414-5243230CF581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86261A4B-1BBB-4259-AC41-B2B76BCACB1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2443D3-E347-4D23-A1ED-2EF14C08C906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724C1C26-55C9-4331-824C-A0F996C53FE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630631-4216-46F4-A7CF-514AB26690FA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7B7971EC-3C58-4610-92DB-D7CD5FF31E9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6A7B79-C92E-47EB-BE00-25DFC2627CFC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984C5E53-9425-40BE-9071-6BEB33F75C2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AFB9F0-FA3A-479F-A92B-700B907A2455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3CC9F7CD-1606-4895-B346-E403184D4C0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51DB6A-940F-46E8-B0F0-C614B5CBA1B7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2A86A6A7-A276-4088-B0C7-BF4533C88B1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EAAE9E4-1041-45C7-A8BB-E674CCD14D5C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D383C68-2129-4B92-8542-BA8AC878C22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681A7CC-87EF-4AF6-B496-67B8345183E2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D6A14BFE-DE7D-4746-9B92-C92A6350DB9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046300C-050C-496D-BF81-B65687722192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CA980A6B-F965-4045-861A-69BD8BDA6AA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77A833B-09D5-43A6-B8B5-9AE8A0377D02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979F923E-5BD1-4431-9838-255EDF44478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6FB2A4A-590E-429C-90DF-681E1453F8F3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9" name="Freeform: Shape 18">
            <a:extLst>
              <a:ext uri="{FEA596EA-3B5B-42B0-8610-0EA1E2C71D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E407ECB-C890-491D-960E-1C31C0844AE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7E05D070-7872-4D8A-8CE4-A467DB550BB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BFB0E7-D829-4AAB-9922-192935B3F5F7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370B6EAF-B750-43C6-9E47-643BE24185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7AB7BC0-C156-4635-9C4E-566733D77682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34A2305C-E15F-453E-B13D-2E1034E9F7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C0A1DF-6CED-44B8-8F69-810711088A4A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9357DCFD-3A05-4992-BA58-95D8CFC602C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818115A-4E35-4DFC-81F7-367B016928CB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25CCE821-B2FC-4364-94F8-A08A3B931C1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1C50284-A5CD-400D-A071-9531A773F3B7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01A64BAE-119C-4B46-8DB7-5537C29B937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353F6E-FD86-4998-BD09-7109994012E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78E01A8-786D-434E-A05E-AF4BFA0DC56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3C4882-36B7-4A90-AECB-CF262F2B4761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3B1FDFD-1875-4448-AE37-139A4D99ADF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317B16-FBBE-4AF7-A47F-E41AE6CF0B56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368C9CCC-51B1-4839-9ED8-A3E5C688D4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CAF962-B12F-4A26-86B6-E514BB21DCFC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BEC78CF5-0B69-420B-A284-9A38B241D2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38A7874-920C-4FFA-9986-36615905EC3A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72FBDDF8-BD97-4D83-9A90-931A26BA0D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754BD57-50C8-4ABA-90A0-410B59E6FAD4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07339C62-F6E6-4106-85F2-B3C49E042D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60E377-CEF9-442E-8FF0-B51C94DA78FD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9290DA7C-F38C-4640-98B4-124957F8E463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EF2D107F-46F9-427C-BE70-BC20B9E5B21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EAF2AD-2AC9-4951-B888-EAC5198D6F0D}"/>
              </a:ext>
            </a:extLst>
          </p:cNvPr>
          <p:cNvSpPr/>
          <p:nvPr/>
        </p:nvSpPr>
        <p:spPr>
          <a:xfrm>
            <a:off x="3466490" y="148590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Freeform: Shape 2">
            <a:extLst>
              <a:ext uri="{246272FF-8742-49BA-A092-AEC9B8A77A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501415-D9E9-4C30-B0FA-F1C4E76DCF9A}"/>
              </a:ext>
            </a:extLst>
          </p:cNvPr>
          <p:cNvSpPr/>
          <p:nvPr/>
        </p:nvSpPr>
        <p:spPr>
          <a:xfrm rot="15300000">
            <a:off x="907170" y="2006184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Title 1">
            <a:extLst>
              <a:ext uri="{02D4AB8B-7F14-4ACC-B9F1-B6512D98297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B4720D-9002-4418-B3A8-EA9734E5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>
            <a:extLst>
              <a:ext uri="{D287C9EE-C817-4705-BE1A-1BA42BADBC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D4CC7F-79C2-4143-BC8C-251B59AEA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875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>
            <a:extLst>
              <a:ext uri="{456C571C-EBA8-4DB6-B889-E832660DC3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1D218F0-1800-4D5E-8564-DB2AFE4BBB7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429000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2">
            <a:extLst>
              <a:ext uri="{0448DAEB-5592-4AB6-971E-8B6D31C97B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F06B0D-B92D-4C7D-A6A0-10A4990712F8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6429374" y="3810000"/>
            <a:ext cx="2381250" cy="476250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lvl="0" indent="0" algn="ctr">
              <a:buNone/>
              <a:defRPr lang="en-US" sz="1200" dirty="0"/>
            </a:lvl1pPr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4">
            <a:extLst>
              <a:ext uri="{AE430757-BE0F-455E-BEFD-0EBC3C6C89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B9BD877-DFEF-49F2-B93A-033F4946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ED712834-01B5-4CB6-98CC-D75AF3F7C1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8B47E7-2FB7-4DF8-A68A-D664D4F1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526BB989-6830-4351-870A-07A86C9AE6B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4DD198-3CB5-48B5-ABFA-8D08CC67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1" name="Group 10">
            <a:extLst>
              <a:ext uri="{138C49F2-DAD3-4708-9864-5A9EE56965A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F9C8F1-30DB-4FF8-8EA5-3B6691796C7B}"/>
              </a:ext>
            </a:extLst>
          </p:cNvPr>
          <p:cNvGrpSpPr>
            <a:grpSpLocks noChangeAspect="1"/>
          </p:cNvGrpSpPr>
          <p:nvPr/>
        </p:nvGrpSpPr>
        <p:grpSpPr>
          <a:xfrm>
            <a:off x="-223071" y="4216650"/>
            <a:ext cx="1185101" cy="1394311"/>
            <a:chOff x="-223071" y="4216650"/>
            <a:chExt cx="1185101" cy="1394311"/>
          </a:xfrm>
        </p:grpSpPr>
        <p:sp>
          <p:nvSpPr>
            <p:cNvPr id="12" name="Freeform: Shape 11">
              <a:extLst>
                <a:ext uri="{33058F82-F26D-40BC-9B8D-42E704788A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6A9EF12-88F5-43C0-A820-5E05BEB4B300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9EA09F05-5514-4B05-8CA6-4C038B841F2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15B938-5835-40BE-8594-4F04A45B9530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8E4E29EC-B3A6-4E88-8C68-CC7488662B8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9E740F-1524-426A-A506-C3DE26D69124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Picture Placeholder 2">
            <a:extLst>
              <a:ext uri="{4682B0CF-DCF1-4852-9995-F77BC723DD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23EF5C-0FD6-412A-8B30-3CA9F03B3907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3466490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A0F64D99-65E0-4FE4-BD00-2322030E1C5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1E9B51-11E6-4911-B76C-A6732CEFF4B0}"/>
              </a:ext>
            </a:extLst>
          </p:cNvPr>
          <p:cNvSpPr>
            <a:spLocks noGrp="1"/>
          </p:cNvSpPr>
          <p:nvPr>
            <p:ph type="pic" idx="5"/>
          </p:nvPr>
        </p:nvSpPr>
        <p:spPr>
          <a:xfrm>
            <a:off x="538962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Freeform: Shape 16">
            <a:extLst>
              <a:ext uri="{ECE4BBCF-D92A-47F6-8A8C-0E3F1DBD567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3AAA11-1368-43FE-A46A-A091A2E724E1}"/>
              </a:ext>
            </a:extLst>
          </p:cNvPr>
          <p:cNvSpPr/>
          <p:nvPr/>
        </p:nvSpPr>
        <p:spPr>
          <a:xfrm rot="15300000">
            <a:off x="6343748" y="1981200"/>
            <a:ext cx="1809750" cy="1809750"/>
          </a:xfrm>
          <a:custGeom>
            <a:avLst/>
            <a:gdLst/>
            <a:ahLst/>
            <a:cxnLst/>
            <a:rect l="0" t="0" r="r" b="b"/>
            <a:pathLst>
              <a:path w="2606486" h="2698525">
                <a:moveTo>
                  <a:pt x="719344" y="0"/>
                </a:moveTo>
                <a:lnTo>
                  <a:pt x="2606486" y="2005264"/>
                </a:lnTo>
                <a:lnTo>
                  <a:pt x="0" y="2698525"/>
                </a:lnTo>
                <a:close/>
              </a:path>
            </a:pathLst>
          </a:cu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39591538-661E-4554-BBEF-9455E67E337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70CC683-C4AF-4E5D-9F7D-20523392F967}"/>
              </a:ext>
            </a:extLst>
          </p:cNvPr>
          <p:cNvSpPr>
            <a:spLocks noGrp="1"/>
          </p:cNvSpPr>
          <p:nvPr>
            <p:ph type="pic" idx="6"/>
          </p:nvPr>
        </p:nvSpPr>
        <p:spPr>
          <a:xfrm>
            <a:off x="6619551" y="1771650"/>
            <a:ext cx="2190750" cy="180975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grpSp>
        <p:nvGrpSpPr>
          <p:cNvPr id="19" name="Group 18">
            <a:extLst>
              <a:ext uri="{8AF648D9-EF89-4DE4-A0A1-88D06CE278C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EAA062F-D85C-4DEE-87D2-C81018EFBE1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20" name="Freeform: Shape 19">
              <a:extLst>
                <a:ext uri="{852A85A3-38E6-407A-94AE-478C8C7EBDF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992624-4D81-4D53-9D79-2506DC554FE3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9F38B950-73E5-45EC-BCB8-7B630D04AEA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D39AEB0-7622-446A-B982-E8471F4CDA4C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5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115304CC-A334-4E1B-A9D2-B16B8A40E8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511A1C0-BFE6-4B02-ACB3-919CDE90E1C3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23" name="Freeform: Shape 22">
              <a:extLst>
                <a:ext uri="{84B9AD11-326C-47A0-B462-04E02AD1B92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3FF302-B2A9-4B8C-A521-83A452299439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CDE1B3D-B1AA-4008-8DE4-7792052532A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F840C3-CB8F-4D89-9994-FD053546416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80D99E81-2AF2-4763-B7F4-9758900EB61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6CBEDBE8-ADFB-4B46-86A1-6EAE42CB9BA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07C691E-B482-48C9-B86E-28BD65BDEA42}"/>
              </a:ext>
            </a:extLst>
          </p:cNvPr>
          <p:cNvSpPr/>
          <p:nvPr/>
        </p:nvSpPr>
        <p:spPr>
          <a:xfrm rot="15300000">
            <a:off x="2762250" y="1844697"/>
            <a:ext cx="1905000" cy="2079869"/>
          </a:xfrm>
          <a:custGeom>
            <a:avLst/>
            <a:gdLst/>
            <a:ahLst/>
            <a:cxnLst/>
            <a:rect l="0" t="0" r="r" b="b"/>
            <a:pathLst>
              <a:path w="1857767" h="1955102">
                <a:moveTo>
                  <a:pt x="546203" y="0"/>
                </a:moveTo>
                <a:lnTo>
                  <a:pt x="1857767" y="1475978"/>
                </a:lnTo>
                <a:lnTo>
                  <a:pt x="0" y="1955102"/>
                </a:lnTo>
                <a:close/>
              </a:path>
            </a:pathLst>
          </a:cu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Isosceles Triangle 2">
            <a:extLst>
              <a:ext uri="{3F577446-95EC-47D1-A141-399FCD2429E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9214AD-C347-4301-9835-D53A75A7B27D}"/>
              </a:ext>
            </a:extLst>
          </p:cNvPr>
          <p:cNvSpPr/>
          <p:nvPr/>
        </p:nvSpPr>
        <p:spPr>
          <a:xfrm>
            <a:off x="1428750" y="2095500"/>
            <a:ext cx="1809750" cy="1714500"/>
          </a:xfrm>
          <a:prstGeom prst="triangle">
            <a:avLst>
              <a:gd name="adj" fmla="val 5042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4" name="Isosceles Triangle 3">
            <a:extLst>
              <a:ext uri="{130F1BFF-E9B2-424B-930D-CAFB5525FD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FB3B93-027A-469E-8C55-E599CD3FEE3B}"/>
              </a:ext>
            </a:extLst>
          </p:cNvPr>
          <p:cNvSpPr/>
          <p:nvPr/>
        </p:nvSpPr>
        <p:spPr>
          <a:xfrm>
            <a:off x="6096000" y="2095500"/>
            <a:ext cx="1809750" cy="17145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" name="Isosceles Triangle 4">
            <a:extLst>
              <a:ext uri="{BE98A217-AA91-4144-A01C-17BFBF19608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6B29964-46EF-48B4-97F7-B70A3B6C819A}"/>
              </a:ext>
            </a:extLst>
          </p:cNvPr>
          <p:cNvSpPr/>
          <p:nvPr/>
        </p:nvSpPr>
        <p:spPr>
          <a:xfrm>
            <a:off x="4518945" y="1859880"/>
            <a:ext cx="2286000" cy="173355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6" name="Picture Placeholder 2">
            <a:extLst>
              <a:ext uri="{494FE632-96A8-4388-BE01-41618FB0932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22B8230-CF27-4D60-8BF8-CD7D49E8D569}"/>
              </a:ext>
            </a:extLst>
          </p:cNvPr>
          <p:cNvSpPr>
            <a:spLocks noGrp="1"/>
          </p:cNvSpPr>
          <p:nvPr>
            <p:ph type="pic"/>
          </p:nvPr>
        </p:nvSpPr>
        <p:spPr>
          <a:xfrm>
            <a:off x="795975" y="2162175"/>
            <a:ext cx="2286000" cy="1714500"/>
          </a:xfrm>
          <a:prstGeom prst="triangle">
            <a:avLst>
              <a:gd name="adj" fmla="val 56409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1">
            <a:extLst>
              <a:ext uri="{777E3F58-3BAB-48F4-B2CB-FF8E0A88D2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15C4590-9C62-44D6-B91D-4FB7A55AF98F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4">
            <a:extLst>
              <a:ext uri="{7527C277-E324-44AF-BF25-9336CD0E68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29FA1A-AF2D-4E50-8CB0-FAA4AED2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9" name="Footer Placeholder 3">
            <a:extLst>
              <a:ext uri="{62BFD424-74DD-4533-BA83-F2EA054D639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F7226F-8AF1-4846-9227-7992F6C41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0" name="Date Placeholder 1">
            <a:extLst>
              <a:ext uri="{8967DADA-C016-464F-9A98-4DE1F15A3A1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50C01D-1E8A-4BC8-B045-A5F829AF2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1" name="Freeform: Shape 10">
            <a:extLst>
              <a:ext uri="{935A72BB-FA0C-4E80-B1DB-58D813F7F3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1CE984D-18E9-40D2-98BC-6F7172D3ACB2}"/>
              </a:ext>
            </a:extLst>
          </p:cNvPr>
          <p:cNvSpPr/>
          <p:nvPr/>
        </p:nvSpPr>
        <p:spPr>
          <a:xfrm rot="8100000" flipH="1">
            <a:off x="106594" y="4401131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2EF09E0F-6B13-4DE3-9F90-8B24BDF949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9B43D76-CAA7-4904-9C07-60FE575DF096}"/>
              </a:ext>
            </a:extLst>
          </p:cNvPr>
          <p:cNvGrpSpPr>
            <a:grpSpLocks noChangeAspect="1"/>
          </p:cNvGrpSpPr>
          <p:nvPr/>
        </p:nvGrpSpPr>
        <p:grpSpPr>
          <a:xfrm>
            <a:off x="8108548" y="306999"/>
            <a:ext cx="1276457" cy="1506798"/>
            <a:chOff x="8108548" y="306999"/>
            <a:chExt cx="1276457" cy="1506798"/>
          </a:xfrm>
        </p:grpSpPr>
        <p:sp>
          <p:nvSpPr>
            <p:cNvPr id="13" name="Freeform: Shape 12">
              <a:extLst>
                <a:ext uri="{F0946513-5CC7-4950-A958-23F5F0B309A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7AFE4A-D89D-4677-B1FA-5D3F46C1820F}"/>
                </a:ext>
              </a:extLst>
            </p:cNvPr>
            <p:cNvSpPr/>
            <p:nvPr/>
          </p:nvSpPr>
          <p:spPr>
            <a:xfrm rot="8100000" flipH="1">
              <a:off x="8166544" y="816930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26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460C6037-FBFA-46DC-84D2-D2D6D1C1960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767116-1AF9-4F10-AAC5-706872FBDB43}"/>
                </a:ext>
              </a:extLst>
            </p:cNvPr>
            <p:cNvSpPr/>
            <p:nvPr/>
          </p:nvSpPr>
          <p:spPr>
            <a:xfrm rot="13680000">
              <a:off x="8256574" y="443274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7BA626D0-3882-490B-87B7-335ABB17267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3D9371-B39B-4924-9BAC-8A16FA6F3638}"/>
                </a:ext>
              </a:extLst>
            </p:cNvPr>
            <p:cNvSpPr/>
            <p:nvPr/>
          </p:nvSpPr>
          <p:spPr>
            <a:xfrm rot="17160000">
              <a:off x="8334774" y="754599"/>
              <a:ext cx="914490" cy="971540"/>
            </a:xfrm>
            <a:custGeom>
              <a:avLst/>
              <a:gdLst/>
              <a:ahLst/>
              <a:cxnLst/>
              <a:rect l="0" t="0" r="r" b="b"/>
              <a:pathLst>
                <a:path w="914490" h="971541">
                  <a:moveTo>
                    <a:pt x="244545" y="0"/>
                  </a:moveTo>
                  <a:lnTo>
                    <a:pt x="914490" y="716838"/>
                  </a:lnTo>
                  <a:lnTo>
                    <a:pt x="0" y="971541"/>
                  </a:lnTo>
                  <a:close/>
                </a:path>
              </a:pathLst>
            </a:custGeom>
            <a:solidFill>
              <a:srgbClr val="9EC6C5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6" name="Freeform: Shape 15">
            <a:extLst>
              <a:ext uri="{2AD47EFF-8BBF-4C08-AE57-8C6D45BDA3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FAF7E3A-380C-4EB0-B210-FF50CBCEDFDD}"/>
              </a:ext>
            </a:extLst>
          </p:cNvPr>
          <p:cNvSpPr/>
          <p:nvPr/>
        </p:nvSpPr>
        <p:spPr>
          <a:xfrm rot="13680000">
            <a:off x="-143684" y="4733525"/>
            <a:ext cx="838234" cy="586857"/>
          </a:xfrm>
          <a:custGeom>
            <a:avLst/>
            <a:gdLst/>
            <a:ahLst/>
            <a:cxnLst/>
            <a:rect l="0" t="0" r="r" b="b"/>
            <a:pathLst>
              <a:path w="838235" h="586858">
                <a:moveTo>
                  <a:pt x="512649" y="0"/>
                </a:moveTo>
                <a:lnTo>
                  <a:pt x="838235" y="292631"/>
                </a:lnTo>
                <a:lnTo>
                  <a:pt x="0" y="586858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EACECEBF-85BB-4F28-AEDD-FB4C500E96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82CBE2-FD77-4BA0-8BAB-E306A87A88A1}"/>
              </a:ext>
            </a:extLst>
          </p:cNvPr>
          <p:cNvSpPr/>
          <p:nvPr/>
        </p:nvSpPr>
        <p:spPr>
          <a:xfrm rot="13620000">
            <a:off x="416909" y="4638675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B9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Picture Placeholder 2">
            <a:extLst>
              <a:ext uri="{4D0807FB-A3A3-42A6-8831-9039EF0B153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3C8D20A-280D-467A-9D2D-B6C7CBF3CFDE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2730122" y="2162175"/>
            <a:ext cx="2286000" cy="1714500"/>
          </a:xfrm>
          <a:prstGeom prst="triangle">
            <a:avLst>
              <a:gd name="adj" fmla="val 53191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9" name="Picture Placeholder 2">
            <a:extLst>
              <a:ext uri="{7273CF33-2E7B-4935-A49D-BF52F976EC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53D8F1-B23F-485E-9BC7-6DD9827934B0}"/>
              </a:ext>
            </a:extLst>
          </p:cNvPr>
          <p:cNvSpPr>
            <a:spLocks noGrp="1"/>
          </p:cNvSpPr>
          <p:nvPr>
            <p:ph type="pic" idx="3"/>
          </p:nvPr>
        </p:nvSpPr>
        <p:spPr>
          <a:xfrm>
            <a:off x="6165075" y="2162175"/>
            <a:ext cx="2286000" cy="1714500"/>
          </a:xfrm>
          <a:prstGeom prst="triangle">
            <a:avLst>
              <a:gd name="adj" fmla="val 49937"/>
            </a:avLst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0" name="Picture Placeholder 2">
            <a:extLst>
              <a:ext uri="{AAD1FFCB-7751-421D-9D17-01F75EA7E1F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4C1D791-5B9C-4DC1-8FFA-0FEE38D32C29}"/>
              </a:ext>
            </a:extLst>
          </p:cNvPr>
          <p:cNvSpPr>
            <a:spLocks noGrp="1"/>
          </p:cNvSpPr>
          <p:nvPr>
            <p:ph type="pic" idx="4"/>
          </p:nvPr>
        </p:nvSpPr>
        <p:spPr>
          <a:xfrm>
            <a:off x="4518945" y="2162175"/>
            <a:ext cx="2286000" cy="1714500"/>
          </a:xfrm>
          <a:prstGeom prst="triangle">
            <a:avLst/>
          </a:prstGeom>
          <a:solidFill>
            <a:schemeClr val="bg1"/>
          </a:solidFill>
          <a:ln w="19050">
            <a:solidFill>
              <a:srgbClr val="1B5D7D"/>
            </a:solidFill>
            <a:prstDash val="solid"/>
            <a:miter lim="800000"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custDataLst>
      <p:tags r:id="rId1"/>
    </p:custDataLst>
    <p:extLst>
      <p:ext uri="{587BB53C-849A-459D-BE5F-6B67224F1D4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6CA7C0C-ACEF-48AF-B3F9-43524A088E4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62953F-EE90-4D2A-B428-5D90E004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F98ADB-7AAC-42AE-9DCC-EFB3A2C68E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FB90A12-6B63-4B7E-B3CF-0725F7EB7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28750"/>
            <a:ext cx="76200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4">
            <a:extLst>
              <a:ext uri="{F6056FC6-0AB1-46D5-B59C-B46F3D8DAC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D9542D2-4630-4A13-A117-2E67B3D1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5" name="Footer Placeholder 3">
            <a:extLst>
              <a:ext uri="{EB3B61FA-CBD9-4C4E-9FE6-6A49A094846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AECFA10-CABE-4861-8CF0-F63E1E67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6" name="Date Placeholder 1">
            <a:extLst>
              <a:ext uri="{B14FD44C-1E40-4E84-AB72-F35BDE67F69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540C1AA-FE31-47D0-A785-AD318608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7" name="Group 6">
            <a:extLst>
              <a:ext uri="{20C659C5-8935-44E6-9B66-819BDE72949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2EDA26A-C81B-4C24-8A6A-4239674D7A1C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8" name="Freeform: Shape 7">
              <a:extLst>
                <a:ext uri="{129FD0C0-3B84-4ED1-A35C-3A1B0E323CF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C5BCDE-00AB-444A-A582-237AD0DC1598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542490C4-1F2E-4F72-8589-71ADE43F0ED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78CA8A-7B59-4C89-9895-F8350C370EF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970A441F-2F5C-49BC-9C40-1D6C3A89091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08A935D-0A73-4ED4-B152-BC14F4648AE4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Freeform: Shape 10">
            <a:extLst>
              <a:ext uri="{6744F1B2-057A-49C0-B32D-EB29DD43577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8398D1-1EEF-49CF-BB58-2EAD0B60FD80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2" name="Freeform: Shape 11">
            <a:extLst>
              <a:ext uri="{E58AAB0C-0267-4541-96C7-71385EBBF0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626DE4-36C2-458B-B618-397F9588F5F9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B570F36D-377A-4CF2-B4C7-8B8FE4437A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496D20C-80F5-487A-99D5-7D4A3F83EA42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47F48773-85EA-42EC-BE67-A25109274BA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738EFD-52E0-46D9-9D87-F0986ECAB2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409FBC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8EF695D6-0B42-4E1B-B7D0-463011656DF9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411A4351-4EC9-4710-8E6F-F015EE16254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E53EDD-55D0-46E6-8825-48729803B1D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2192059"/>
            <a:ext cx="7620000" cy="476250"/>
          </a:xfrm>
          <a:prstGeom prst="rect">
            <a:avLst/>
          </a:prstGeom>
        </p:spPr>
        <p:txBody>
          <a:bodyPr lIns="0" tIns="0" rIns="0" bIns="95250" rtlCol="0" anchor="b">
            <a:no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1">
            <a:extLst>
              <a:ext uri="{A17BDBF6-C746-4E2D-9DD3-84CCD48205B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97F9181-C8CD-4DC4-8C73-E1906FE3DCD5}"/>
              </a:ext>
            </a:extLst>
          </p:cNvPr>
          <p:cNvSpPr>
            <a:spLocks noGrp="1"/>
          </p:cNvSpPr>
          <p:nvPr>
            <p:ph type="title" idx="1"/>
          </p:nvPr>
        </p:nvSpPr>
        <p:spPr>
          <a:xfrm>
            <a:off x="762000" y="2667000"/>
            <a:ext cx="7620000" cy="857250"/>
          </a:xfrm>
          <a:prstGeom prst="rect">
            <a:avLst/>
          </a:prstGeom>
        </p:spPr>
        <p:txBody>
          <a:bodyPr rtlCol="0" anchor="t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>
            <a:extLst>
              <a:ext uri="{C1CC88C1-6198-44E0-AA10-40BC62E2D95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E0C38A-4410-4555-BCE7-E0CE41A5E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>
            <a:extLst>
              <a:ext uri="{E08B126D-E87F-4EF0-9605-5E6614DEED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716E34-801E-4D7B-8956-39AE1E8F4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>
            <a:extLst>
              <a:ext uri="{7EFD6C04-10E1-47D8-9735-734A0F6EFE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763C475-6E1D-4C9B-8B8F-35B4DC27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7" name="TextBox 6">
            <a:extLst>
              <a:ext uri="{39E790AF-20EA-4599-9D0C-5ADFAF76CB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BB24AC-C58E-4D6C-B675-FC1A9194FA1F}"/>
              </a:ext>
            </a:extLst>
          </p:cNvPr>
          <p:cNvSpPr txBox="1">
            <a:spLocks noGrp="1"/>
          </p:cNvSpPr>
          <p:nvPr/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grpSp>
        <p:nvGrpSpPr>
          <p:cNvPr id="8" name="Group 7">
            <a:extLst>
              <a:ext uri="{C0637C6B-983D-4276-A79D-9DB57F61DA5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C03833-0798-427F-8EF4-9A8FA66AC69E}"/>
              </a:ext>
            </a:extLst>
          </p:cNvPr>
          <p:cNvGrpSpPr>
            <a:grpSpLocks noChangeAspect="1"/>
          </p:cNvGrpSpPr>
          <p:nvPr/>
        </p:nvGrpSpPr>
        <p:grpSpPr>
          <a:xfrm>
            <a:off x="-432973" y="-401632"/>
            <a:ext cx="3459076" cy="2191423"/>
            <a:chOff x="-432973" y="-401632"/>
            <a:chExt cx="3459076" cy="2191423"/>
          </a:xfrm>
        </p:grpSpPr>
        <p:sp>
          <p:nvSpPr>
            <p:cNvPr id="9" name="Freeform: Shape 8">
              <a:extLst>
                <a:ext uri="{796C167C-18C4-4A01-BBA8-B5D84002777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4063E87-AF31-43B9-8F4D-7AECBB25E477}"/>
                </a:ext>
              </a:extLst>
            </p:cNvPr>
            <p:cNvSpPr/>
            <p:nvPr/>
          </p:nvSpPr>
          <p:spPr>
            <a:xfrm rot="17160000">
              <a:off x="1499900" y="266595"/>
              <a:ext cx="820388" cy="933911"/>
            </a:xfrm>
            <a:custGeom>
              <a:avLst/>
              <a:gdLst/>
              <a:ahLst/>
              <a:cxnLst/>
              <a:rect l="0" t="0" r="r" b="b"/>
              <a:pathLst>
                <a:path w="820389" h="933912">
                  <a:moveTo>
                    <a:pt x="209740" y="0"/>
                  </a:moveTo>
                  <a:lnTo>
                    <a:pt x="820389" y="696793"/>
                  </a:lnTo>
                  <a:lnTo>
                    <a:pt x="0" y="933912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F33B7B4E-2065-4A13-96B9-686BE8C3370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58E41AB-A2B3-4695-94DA-EA9D14332CF5}"/>
                </a:ext>
              </a:extLst>
            </p:cNvPr>
            <p:cNvSpPr/>
            <p:nvPr/>
          </p:nvSpPr>
          <p:spPr>
            <a:xfrm rot="13500000">
              <a:off x="1219507" y="-32137"/>
              <a:ext cx="849251" cy="882620"/>
            </a:xfrm>
            <a:custGeom>
              <a:avLst/>
              <a:gdLst/>
              <a:ahLst/>
              <a:cxnLst/>
              <a:rect l="0" t="0" r="r" b="b"/>
              <a:pathLst>
                <a:path w="849252" h="882620">
                  <a:moveTo>
                    <a:pt x="265766" y="0"/>
                  </a:moveTo>
                  <a:lnTo>
                    <a:pt x="849252" y="609239"/>
                  </a:lnTo>
                  <a:lnTo>
                    <a:pt x="0" y="882620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49423C06-6EA3-4695-88FD-823A360FDD87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B9002F-2096-4671-82ED-E5D40DF7163E}"/>
                </a:ext>
              </a:extLst>
            </p:cNvPr>
            <p:cNvSpPr/>
            <p:nvPr/>
          </p:nvSpPr>
          <p:spPr>
            <a:xfrm rot="17160000">
              <a:off x="773039" y="-87906"/>
              <a:ext cx="806596" cy="835062"/>
            </a:xfrm>
            <a:custGeom>
              <a:avLst/>
              <a:gdLst/>
              <a:ahLst/>
              <a:cxnLst/>
              <a:rect l="0" t="0" r="r" b="b"/>
              <a:pathLst>
                <a:path w="806596" h="835063">
                  <a:moveTo>
                    <a:pt x="194126" y="0"/>
                  </a:moveTo>
                  <a:lnTo>
                    <a:pt x="806596" y="623943"/>
                  </a:lnTo>
                  <a:lnTo>
                    <a:pt x="0" y="835063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9BB0747-53E8-4C81-A1DA-EA516ED4A45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718E2E9-0F4E-4824-87D2-466AFA7DA950}"/>
                </a:ext>
              </a:extLst>
            </p:cNvPr>
            <p:cNvSpPr/>
            <p:nvPr/>
          </p:nvSpPr>
          <p:spPr>
            <a:xfrm rot="13500000">
              <a:off x="-256717" y="10648"/>
              <a:ext cx="819859" cy="838122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215900" dist="28575" dir="162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27A5CDB9-F24A-44E0-9941-538BE06E448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13DB4F-BF7F-4581-8C59-B3D3F7785883}"/>
                </a:ext>
              </a:extLst>
            </p:cNvPr>
            <p:cNvSpPr/>
            <p:nvPr/>
          </p:nvSpPr>
          <p:spPr>
            <a:xfrm rot="17160000">
              <a:off x="36499" y="348891"/>
              <a:ext cx="823963" cy="828458"/>
            </a:xfrm>
            <a:custGeom>
              <a:avLst/>
              <a:gdLst/>
              <a:ahLst/>
              <a:cxnLst/>
              <a:rect l="0" t="0" r="r" b="b"/>
              <a:pathLst>
                <a:path w="823964" h="828459">
                  <a:moveTo>
                    <a:pt x="193784" y="0"/>
                  </a:moveTo>
                  <a:lnTo>
                    <a:pt x="823964" y="583281"/>
                  </a:lnTo>
                  <a:lnTo>
                    <a:pt x="0" y="828459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BB42F1B5-EEE3-429E-A9C1-CA097266363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B6C80-F0BA-4237-8A42-AB298AE74803}"/>
                </a:ext>
              </a:extLst>
            </p:cNvPr>
            <p:cNvSpPr/>
            <p:nvPr/>
          </p:nvSpPr>
          <p:spPr>
            <a:xfrm rot="13500000">
              <a:off x="2184882" y="790660"/>
              <a:ext cx="464226" cy="498267"/>
            </a:xfrm>
            <a:custGeom>
              <a:avLst/>
              <a:gdLst/>
              <a:ahLst/>
              <a:cxnLst/>
              <a:rect l="0" t="0" r="r" b="b"/>
              <a:pathLst>
                <a:path w="464226" h="498267">
                  <a:moveTo>
                    <a:pt x="112157" y="0"/>
                  </a:moveTo>
                  <a:lnTo>
                    <a:pt x="464226" y="345115"/>
                  </a:lnTo>
                  <a:lnTo>
                    <a:pt x="0" y="49826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solidFill>
                <a:schemeClr val="bg1"/>
              </a:solidFill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D860ABE5-4165-45AC-B7D5-A5F9B6F9302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DF8813F-32DE-46D2-AA09-90D226C98985}"/>
                </a:ext>
              </a:extLst>
            </p:cNvPr>
            <p:cNvSpPr/>
            <p:nvPr/>
          </p:nvSpPr>
          <p:spPr>
            <a:xfrm rot="13500000">
              <a:off x="719823" y="-318944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58C09F-F875-425C-AFCA-E4F85A338A6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F293AD3-FBA6-40C9-9F66-D0E2B274AB35}"/>
                </a:ext>
              </a:extLst>
            </p:cNvPr>
            <p:cNvSpPr/>
            <p:nvPr/>
          </p:nvSpPr>
          <p:spPr>
            <a:xfrm rot="13500000">
              <a:off x="2237612" y="-328461"/>
              <a:ext cx="565368" cy="865270"/>
            </a:xfrm>
            <a:custGeom>
              <a:avLst/>
              <a:gdLst/>
              <a:ahLst/>
              <a:cxnLst/>
              <a:rect l="0" t="0" r="r" b="b"/>
              <a:pathLst>
                <a:path w="565368" h="865271">
                  <a:moveTo>
                    <a:pt x="261198" y="0"/>
                  </a:moveTo>
                  <a:lnTo>
                    <a:pt x="565368" y="319308"/>
                  </a:lnTo>
                  <a:lnTo>
                    <a:pt x="0" y="865271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76C72185-95BA-45A6-A42F-F3E35B24FF5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FDFAFE2-0EA3-45E9-8C23-9E0CE43031C0}"/>
                </a:ext>
              </a:extLst>
            </p:cNvPr>
            <p:cNvSpPr/>
            <p:nvPr/>
          </p:nvSpPr>
          <p:spPr>
            <a:xfrm rot="8100000" flipH="1">
              <a:off x="1672323" y="-325888"/>
              <a:ext cx="565368" cy="847703"/>
            </a:xfrm>
            <a:custGeom>
              <a:avLst/>
              <a:gdLst/>
              <a:ahLst/>
              <a:cxnLst/>
              <a:rect l="0" t="0" r="r" b="b"/>
              <a:pathLst>
                <a:path w="565368" h="847703">
                  <a:moveTo>
                    <a:pt x="257522" y="0"/>
                  </a:moveTo>
                  <a:lnTo>
                    <a:pt x="565368" y="301741"/>
                  </a:lnTo>
                  <a:lnTo>
                    <a:pt x="0" y="847703"/>
                  </a:lnTo>
                  <a:close/>
                </a:path>
              </a:pathLst>
            </a:custGeom>
            <a:solidFill>
              <a:srgbClr val="BABABA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7FF88738-3776-4341-8135-725CC5B5726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1FDAEBE-6174-4D57-973D-C70D411C476F}"/>
                </a:ext>
              </a:extLst>
            </p:cNvPr>
            <p:cNvSpPr/>
            <p:nvPr/>
          </p:nvSpPr>
          <p:spPr>
            <a:xfrm rot="13500000">
              <a:off x="101565" y="1109776"/>
              <a:ext cx="531122" cy="529963"/>
            </a:xfrm>
            <a:custGeom>
              <a:avLst/>
              <a:gdLst/>
              <a:ahLst/>
              <a:cxnLst/>
              <a:rect l="0" t="0" r="r" b="b"/>
              <a:pathLst>
                <a:path w="531122" h="529963">
                  <a:moveTo>
                    <a:pt x="150237" y="0"/>
                  </a:moveTo>
                  <a:lnTo>
                    <a:pt x="531122" y="384602"/>
                  </a:lnTo>
                  <a:lnTo>
                    <a:pt x="0" y="529963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B9ED800A-2815-4486-880F-C20BC3D195A9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FB8EED-A156-40C2-A168-0870AFC36DBE}"/>
                </a:ext>
              </a:extLst>
            </p:cNvPr>
            <p:cNvSpPr/>
            <p:nvPr/>
          </p:nvSpPr>
          <p:spPr>
            <a:xfrm rot="13500000">
              <a:off x="672208" y="1426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0" name="Freeform: Shape 19">
            <a:extLst>
              <a:ext uri="{CBF1B255-D431-449B-87E6-A995D2B78D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9412F-D5BA-4619-B104-30961F45B1D0}"/>
              </a:ext>
            </a:extLst>
          </p:cNvPr>
          <p:cNvSpPr/>
          <p:nvPr/>
        </p:nvSpPr>
        <p:spPr>
          <a:xfrm rot="8100000" flipH="1">
            <a:off x="7787011" y="4320540"/>
            <a:ext cx="844028" cy="836091"/>
          </a:xfrm>
          <a:custGeom>
            <a:avLst/>
            <a:gdLst/>
            <a:ahLst/>
            <a:cxnLst/>
            <a:rect l="0" t="0" r="r" b="b"/>
            <a:pathLst>
              <a:path w="844028" h="836091">
                <a:moveTo>
                  <a:pt x="258223" y="0"/>
                </a:moveTo>
                <a:lnTo>
                  <a:pt x="844028" y="565370"/>
                </a:lnTo>
                <a:lnTo>
                  <a:pt x="0" y="836091"/>
                </a:lnTo>
                <a:close/>
              </a:path>
            </a:pathLst>
          </a:custGeom>
          <a:solidFill>
            <a:srgbClr val="9FC6C6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Freeform: Shape 20">
            <a:extLst>
              <a:ext uri="{606CAA64-E1C2-4F7D-ACBD-93C90C9443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AD9BFF-57D2-4772-A0F2-3A0B29D8F311}"/>
              </a:ext>
            </a:extLst>
          </p:cNvPr>
          <p:cNvSpPr/>
          <p:nvPr/>
        </p:nvSpPr>
        <p:spPr>
          <a:xfrm rot="13680000">
            <a:off x="7384532" y="3877894"/>
            <a:ext cx="846737" cy="854898"/>
          </a:xfrm>
          <a:custGeom>
            <a:avLst/>
            <a:gdLst/>
            <a:ahLst/>
            <a:cxnLst/>
            <a:rect l="0" t="0" r="r" b="b"/>
            <a:pathLst>
              <a:path w="846738" h="854899">
                <a:moveTo>
                  <a:pt x="232956" y="0"/>
                </a:moveTo>
                <a:lnTo>
                  <a:pt x="846738" y="623135"/>
                </a:lnTo>
                <a:lnTo>
                  <a:pt x="0" y="854899"/>
                </a:lnTo>
                <a:close/>
              </a:path>
            </a:pathLst>
          </a:custGeom>
          <a:solidFill>
            <a:srgbClr val="1C5C7D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2" name="Freeform: Shape 21">
            <a:extLst>
              <a:ext uri="{C8631E23-18F8-4E99-BD40-5424DD42AE9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3A0260-D022-4A46-8D48-2053041F246A}"/>
              </a:ext>
            </a:extLst>
          </p:cNvPr>
          <p:cNvSpPr/>
          <p:nvPr/>
        </p:nvSpPr>
        <p:spPr>
          <a:xfrm rot="13500000">
            <a:off x="8151828" y="4324664"/>
            <a:ext cx="825417" cy="848791"/>
          </a:xfrm>
          <a:custGeom>
            <a:avLst/>
            <a:gdLst/>
            <a:ahLst/>
            <a:cxnLst/>
            <a:rect l="0" t="0" r="r" b="b"/>
            <a:pathLst>
              <a:path w="825419" h="831176">
                <a:moveTo>
                  <a:pt x="242782" y="0"/>
                </a:moveTo>
                <a:lnTo>
                  <a:pt x="825419" y="596181"/>
                </a:lnTo>
                <a:lnTo>
                  <a:pt x="0" y="831176"/>
                </a:lnTo>
                <a:close/>
              </a:path>
            </a:pathLst>
          </a:custGeom>
          <a:solidFill>
            <a:srgbClr val="649B9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3" name="Freeform: Shape 22">
            <a:extLst>
              <a:ext uri="{40CC0100-4DAE-46E2-BE6B-DEC866E0A30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C4A255D-248D-4759-AD02-FD97D820C8D6}"/>
              </a:ext>
            </a:extLst>
          </p:cNvPr>
          <p:cNvSpPr/>
          <p:nvPr/>
        </p:nvSpPr>
        <p:spPr>
          <a:xfrm rot="8100000" flipH="1">
            <a:off x="7210492" y="38799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4" name="Freeform: Shape 23">
            <a:extLst>
              <a:ext uri="{9FB3A71C-BFC0-44F4-A743-033F876EA52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39F1574-CBF7-416E-9E73-EB958D423325}"/>
              </a:ext>
            </a:extLst>
          </p:cNvPr>
          <p:cNvSpPr/>
          <p:nvPr/>
        </p:nvSpPr>
        <p:spPr>
          <a:xfrm rot="8100000" flipH="1">
            <a:off x="8620192" y="336632"/>
            <a:ext cx="464226" cy="476580"/>
          </a:xfrm>
          <a:custGeom>
            <a:avLst/>
            <a:gdLst/>
            <a:ahLst/>
            <a:cxnLst/>
            <a:rect l="0" t="0" r="r" b="b"/>
            <a:pathLst>
              <a:path w="464226" h="476581">
                <a:moveTo>
                  <a:pt x="134280" y="0"/>
                </a:moveTo>
                <a:lnTo>
                  <a:pt x="464226" y="323428"/>
                </a:lnTo>
                <a:lnTo>
                  <a:pt x="0" y="476581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5" name="Freeform: Shape 24">
            <a:extLst>
              <a:ext uri="{1F7F9E2A-4DDB-427E-B4C6-44AEB890A6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9AB782-8AAA-4397-8930-E10003A46A33}"/>
              </a:ext>
            </a:extLst>
          </p:cNvPr>
          <p:cNvSpPr/>
          <p:nvPr/>
        </p:nvSpPr>
        <p:spPr>
          <a:xfrm rot="8100000" flipH="1">
            <a:off x="8234772" y="9896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0E011CCC-4952-45B7-8DCB-681AEB9AAF7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C16053-455E-40DE-9A46-8A898D65BD0C}"/>
              </a:ext>
            </a:extLst>
          </p:cNvPr>
          <p:cNvSpPr/>
          <p:nvPr/>
        </p:nvSpPr>
        <p:spPr>
          <a:xfrm rot="8100000" flipH="1">
            <a:off x="8882473" y="3428085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1D68AE77-9FC5-4D37-A9F0-251BB0EFFB3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E9D051-81E1-46F3-BF60-D7A73AB8DD7E}"/>
              </a:ext>
            </a:extLst>
          </p:cNvPr>
          <p:cNvSpPr/>
          <p:nvPr/>
        </p:nvSpPr>
        <p:spPr>
          <a:xfrm rot="13500000">
            <a:off x="672383" y="1424663"/>
            <a:ext cx="301740" cy="309532"/>
          </a:xfrm>
          <a:custGeom>
            <a:avLst/>
            <a:gdLst/>
            <a:ahLst/>
            <a:cxnLst/>
            <a:rect l="0" t="0" r="r" b="b"/>
            <a:pathLst>
              <a:path w="301741" h="309532">
                <a:moveTo>
                  <a:pt x="86403" y="0"/>
                </a:moveTo>
                <a:lnTo>
                  <a:pt x="301741" y="217373"/>
                </a:lnTo>
                <a:lnTo>
                  <a:pt x="0" y="309532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8" name="Freeform: Shape 27">
            <a:extLst>
              <a:ext uri="{1B336B09-C783-4B53-812E-BE5B6986C3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FC38B6-C207-4C5B-B7B0-9DAFB1F4D20E}"/>
              </a:ext>
            </a:extLst>
          </p:cNvPr>
          <p:cNvSpPr/>
          <p:nvPr/>
        </p:nvSpPr>
        <p:spPr>
          <a:xfrm rot="8100000" flipV="1">
            <a:off x="7615923" y="4627111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BABABA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DB55D8BF-D3F1-43DE-86CB-642B5312891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9AAFB3E-D3A4-46DD-867A-567D6D7B4BFB}"/>
              </a:ext>
            </a:extLst>
          </p:cNvPr>
          <p:cNvSpPr/>
          <p:nvPr/>
        </p:nvSpPr>
        <p:spPr>
          <a:xfrm rot="13500000" flipH="1" flipV="1">
            <a:off x="7051367" y="4634055"/>
            <a:ext cx="565368" cy="847703"/>
          </a:xfrm>
          <a:custGeom>
            <a:avLst/>
            <a:gdLst/>
            <a:ahLst/>
            <a:cxnLst/>
            <a:rect l="0" t="0" r="r" b="b"/>
            <a:pathLst>
              <a:path w="565368" h="847703">
                <a:moveTo>
                  <a:pt x="257522" y="0"/>
                </a:moveTo>
                <a:lnTo>
                  <a:pt x="565368" y="301741"/>
                </a:lnTo>
                <a:lnTo>
                  <a:pt x="0" y="847703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0" name="Freeform: Shape 29">
            <a:extLst>
              <a:ext uri="{95F98397-B7C8-4432-A305-3CA7A17F23E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ADFF12D-9257-483F-BA0D-E60E204D2836}"/>
              </a:ext>
            </a:extLst>
          </p:cNvPr>
          <p:cNvSpPr/>
          <p:nvPr/>
        </p:nvSpPr>
        <p:spPr>
          <a:xfrm rot="13500000" flipH="1" flipV="1">
            <a:off x="8601523" y="4644904"/>
            <a:ext cx="544523" cy="824227"/>
          </a:xfrm>
          <a:custGeom>
            <a:avLst/>
            <a:gdLst/>
            <a:ahLst/>
            <a:cxnLst/>
            <a:rect l="0" t="0" r="r" b="b"/>
            <a:pathLst>
              <a:path w="544523" h="824227">
                <a:moveTo>
                  <a:pt x="239904" y="0"/>
                </a:moveTo>
                <a:lnTo>
                  <a:pt x="544523" y="298165"/>
                </a:lnTo>
                <a:lnTo>
                  <a:pt x="0" y="824227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ot="10800000" rtlCol="0" anchor="ctr">
            <a:noAutofit/>
          </a:bodyPr>
          <a:lstStyle/>
          <a:p>
            <a:endParaRPr lang="en-US" dirty="0"/>
          </a:p>
        </p:txBody>
      </p:sp>
      <p:sp>
        <p:nvSpPr>
          <p:cNvPr id="31" name="Freeform: Shape 30">
            <a:extLst>
              <a:ext uri="{54E6CE47-EAF8-4A1B-BBB0-980147A9B4C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7BD236-F0BD-454D-81AB-65E5565E1A88}"/>
              </a:ext>
            </a:extLst>
          </p:cNvPr>
          <p:cNvSpPr/>
          <p:nvPr/>
        </p:nvSpPr>
        <p:spPr>
          <a:xfrm rot="8100000">
            <a:off x="537743" y="4233759"/>
            <a:ext cx="548677" cy="554349"/>
          </a:xfrm>
          <a:custGeom>
            <a:avLst/>
            <a:gdLst/>
            <a:ahLst/>
            <a:cxnLst/>
            <a:rect l="0" t="0" r="r" b="b"/>
            <a:pathLst>
              <a:path w="548677" h="554350">
                <a:moveTo>
                  <a:pt x="150274" y="0"/>
                </a:moveTo>
                <a:lnTo>
                  <a:pt x="548678" y="402465"/>
                </a:lnTo>
                <a:lnTo>
                  <a:pt x="0" y="554350"/>
                </a:lnTo>
                <a:close/>
              </a:path>
            </a:pathLst>
          </a:custGeom>
          <a:solidFill>
            <a:srgbClr val="40A0BC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2" name="Freeform: Shape 31">
            <a:extLst>
              <a:ext uri="{8E1119DA-D023-4401-9C8B-E54083BD44D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D793AC6-1F4F-4064-8BDA-F0C7ECDFEED1}"/>
              </a:ext>
            </a:extLst>
          </p:cNvPr>
          <p:cNvSpPr/>
          <p:nvPr/>
        </p:nvSpPr>
        <p:spPr>
          <a:xfrm rot="8100000">
            <a:off x="1319908" y="4626676"/>
            <a:ext cx="311567" cy="296827"/>
          </a:xfrm>
          <a:custGeom>
            <a:avLst/>
            <a:gdLst/>
            <a:ahLst/>
            <a:cxnLst/>
            <a:rect l="0" t="0" r="r" b="b"/>
            <a:pathLst>
              <a:path w="311567" h="296828">
                <a:moveTo>
                  <a:pt x="90473" y="0"/>
                </a:moveTo>
                <a:lnTo>
                  <a:pt x="311567" y="214146"/>
                </a:lnTo>
                <a:lnTo>
                  <a:pt x="0" y="296828"/>
                </a:lnTo>
                <a:close/>
              </a:path>
            </a:pathLst>
          </a:custGeom>
          <a:solidFill>
            <a:srgbClr val="2A363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C9841F0-0E01-4787-9EA9-2A81BBD98356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EA422166-CA2B-45C7-8515-C539E0BB4B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BCFC0B-FBCD-430E-AE6B-6EF5DCF2D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E48D40B6-5381-4EC6-BD3E-6E20D885B81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B6BE9ED-B8EF-4AEE-8042-089E3AE21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3F0DC6C3-D1AE-4108-8797-07E0BB99950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B074E69-BC0E-4081-8408-CEE61F8ACE1B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4762500" y="1381125"/>
            <a:ext cx="3619500" cy="304800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6">
            <a:extLst>
              <a:ext uri="{C28D4EA6-7EFA-457B-89CE-D90E9AEE22F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5CFD7C-376B-494C-AD3D-A73F29BA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5">
            <a:extLst>
              <a:ext uri="{4E48C491-7224-4709-9990-E52EB6DCD5E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A88A4B0-82FC-4CF0-B164-007D94A4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4">
            <a:extLst>
              <a:ext uri="{9BF00713-ACEB-4D81-9296-1883862029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B0DA976-C19D-41DF-8B75-6B6D61FA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8" name="Freeform: Shape 7">
            <a:extLst>
              <a:ext uri="{AD986B4C-5054-46A1-88B3-ECAEEFF6A5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53879D-3164-47FF-9325-677056A549E0}"/>
              </a:ext>
            </a:extLst>
          </p:cNvPr>
          <p:cNvSpPr/>
          <p:nvPr/>
        </p:nvSpPr>
        <p:spPr>
          <a:xfrm rot="16980000" flipH="1">
            <a:off x="4474292" y="125158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2A353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9E655D0F-5C3C-46AC-8166-D70CAC47319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48D3880-F616-4AF1-B499-75FB4116FF1F}"/>
              </a:ext>
            </a:extLst>
          </p:cNvPr>
          <p:cNvGrpSpPr>
            <a:grpSpLocks noChangeAspect="1"/>
          </p:cNvGrpSpPr>
          <p:nvPr/>
        </p:nvGrpSpPr>
        <p:grpSpPr>
          <a:xfrm>
            <a:off x="8086725" y="3909565"/>
            <a:ext cx="1232001" cy="1270301"/>
            <a:chOff x="7566864" y="2468580"/>
            <a:chExt cx="1806305" cy="1862461"/>
          </a:xfrm>
        </p:grpSpPr>
        <p:sp>
          <p:nvSpPr>
            <p:cNvPr id="10" name="Freeform: Shape 9">
              <a:extLst>
                <a:ext uri="{CBBDECE9-0EEA-47D3-8408-4D771189C7A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B3682F-F628-4608-9C6D-8036852DFD57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6296D61C-6DF6-4F8D-A5A7-108C53C5599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31AC4B-EA0C-4EB0-B19E-551A1CD9E570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AC8B2F-9D02-4337-BEDD-DD5791D5ADB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C4E213D-0EBF-4DFA-B556-8D831A06F1A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Freeform: Shape 12">
            <a:extLst>
              <a:ext uri="{C6074E24-4B74-457E-9F55-DEA8FE2559A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1CBAC0-12D8-4FEF-97B9-F48883C098FD}"/>
              </a:ext>
            </a:extLst>
          </p:cNvPr>
          <p:cNvSpPr/>
          <p:nvPr/>
        </p:nvSpPr>
        <p:spPr>
          <a:xfrm rot="13680000">
            <a:off x="8323840" y="403440"/>
            <a:ext cx="657981" cy="654110"/>
          </a:xfrm>
          <a:custGeom>
            <a:avLst/>
            <a:gdLst/>
            <a:ahLst/>
            <a:cxnLst/>
            <a:rect l="0" t="0" r="r" b="b"/>
            <a:pathLst>
              <a:path w="657981" h="654110">
                <a:moveTo>
                  <a:pt x="170160" y="0"/>
                </a:moveTo>
                <a:lnTo>
                  <a:pt x="657981" y="438560"/>
                </a:lnTo>
                <a:lnTo>
                  <a:pt x="0" y="654110"/>
                </a:lnTo>
                <a:close/>
              </a:path>
            </a:pathLst>
          </a:custGeom>
          <a:solidFill>
            <a:srgbClr val="1C5C7D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4" name="Freeform: Shape 13">
            <a:extLst>
              <a:ext uri="{B59A7825-4949-4DDC-BD00-5A88D0F72C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1E6F80-9437-49AC-8E43-79F55F618137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E9EDE563-F960-4658-964C-6C02109492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8693F7B-A7AC-482B-A918-5587C035FA95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Freeform: Shape 15">
            <a:extLst>
              <a:ext uri="{5AAFE225-127B-43EC-A4C5-9AE86B0C70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683799-9F4A-4485-A81F-D7A783BE4032}"/>
              </a:ext>
            </a:extLst>
          </p:cNvPr>
          <p:cNvSpPr/>
          <p:nvPr/>
        </p:nvSpPr>
        <p:spPr>
          <a:xfrm rot="7980000" flipH="1">
            <a:off x="8244868" y="792737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9EC6C5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331BEBE-45E1-4A12-8A06-E59DEA3F9641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8A31225-06B6-4276-9859-11B52D2FE7C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08C1ED4-9DAE-40BF-9550-EE1021296F75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CBA3A8A2-B519-4F78-8F67-B0767D409EF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2E1513-6E84-4E71-8953-C90FAE7E0C0C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6C7A20FB-14E0-4A30-8731-9E75377D088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5E5EA51-6B78-4C0D-9E37-2C296F720819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B4CEE2E9-90ED-45C6-9917-98423927193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0F2E4CC-644C-4868-83CD-BD312301B205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66A8AF1C-69EF-46C4-A985-D9359BAFB8C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0647C5D-7249-4FCE-BF08-4D7119D8334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E1919A1-029C-424C-BF01-7784354F5AC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A4BB57-F73B-40A3-8371-2B19CE624C79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Text Placeholder 2">
            <a:extLst>
              <a:ext uri="{BF028401-525E-45D4-BBBA-17532948916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895D60-8B8D-4F79-8FD4-DD62B09E59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620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72A5A44F-DB02-42F3-BA2B-59ECCB017DD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C2F7BEB-8D8C-4DD6-944F-FB274891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2500" y="1381125"/>
            <a:ext cx="3619500" cy="476250"/>
          </a:xfrm>
          <a:prstGeom prst="rect">
            <a:avLst/>
          </a:prstGeom>
        </p:spPr>
        <p:txBody>
          <a:bodyPr lIns="0" tIns="0" rIns="0" bIns="0" rtlCol="0" anchor="ctr">
            <a:normAutofit/>
          </a:bodyPr>
          <a:lstStyle>
            <a:lvl1pPr marL="0" lvl="0" indent="0">
              <a:buNone/>
              <a:defRPr lang="en-US" dirty="0">
                <a:solidFill>
                  <a:schemeClr val="accent1"/>
                </a:solidFill>
                <a:latin typeface="Open Sans-demi_bold"/>
              </a:defRPr>
            </a:lvl1pPr>
            <a:lvl2pPr lvl="1"/>
            <a:lvl3pPr lvl="2"/>
            <a:lvl4pPr lvl="3"/>
            <a:lvl5pPr lvl="4"/>
            <a:lvl6pPr lvl="5"/>
            <a:lvl7pPr lvl="6"/>
            <a:lvl8pPr lvl="7"/>
            <a:lvl9pPr lvl="8"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>
            <a:extLst>
              <a:ext uri="{38AEE73F-795D-4F3B-86C5-7EEC8367613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C55DCDB-016D-4DF6-8D29-3D6A577B732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7620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9CFAD998-BD79-4F14-9A85-060E97738E8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43DA3A-3C7E-40CB-8242-78438B73957D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08F27A6B-17E8-4C8E-80AB-06937F4535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A9C0344-9255-4D8B-9DEC-F9B57102E264}"/>
              </a:ext>
            </a:extLst>
          </p:cNvPr>
          <p:cNvSpPr>
            <a:spLocks noGrp="1"/>
          </p:cNvSpPr>
          <p:nvPr>
            <p:ph idx="4"/>
          </p:nvPr>
        </p:nvSpPr>
        <p:spPr>
          <a:xfrm>
            <a:off x="4762500" y="1961537"/>
            <a:ext cx="3619500" cy="23812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4">
            <a:extLst>
              <a:ext uri="{726F8130-9409-40C7-8FE0-12166BCC0B1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2B454D5-8DF4-4ECD-8D06-AE5FAA89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sp>
        <p:nvSpPr>
          <p:cNvPr id="14" name="Footer Placeholder 5">
            <a:extLst>
              <a:ext uri="{BB7004CF-ADD1-485D-BBB8-E366251F587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75193D-994B-445A-A741-F07C279B6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5" name="Slide Number Placeholder 6">
            <a:extLst>
              <a:ext uri="{67580870-BBF9-4759-BE86-AAE9B8ACE4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AA50A50-4CA8-4A7D-8827-99AF1DA80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6" name="Freeform: Shape 15">
            <a:extLst>
              <a:ext uri="{579EDC23-9C3E-404E-91BD-458DF35BE6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74B109-E2A4-4FA9-AE7A-313B8BF88BA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7" name="Freeform: Shape 16">
            <a:extLst>
              <a:ext uri="{91AFFE3F-0435-47F0-B6F1-9AC3EC43CFB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6B68FB3-3B1D-43A2-9FC5-CAC60DB9233C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grpSp>
        <p:nvGrpSpPr>
          <p:cNvPr id="18" name="Group 17">
            <a:extLst>
              <a:ext uri="{A20EB184-A1C0-476D-BCDB-826D6BA940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351742-DF1E-46E6-99F2-C4A9D1BB8D37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  <a:solidFill>
            <a:schemeClr val="accent1">
              <a:alpha val="25000"/>
            </a:schemeClr>
          </a:solidFill>
        </p:grpSpPr>
        <p:sp>
          <p:nvSpPr>
            <p:cNvPr id="19" name="Freeform: Shape 18">
              <a:extLst>
                <a:ext uri="{22516FB4-4A13-45DA-A9F9-18C5ADA3CA1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02F28C-8105-43B2-BC1B-74D88AF38083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0168DF0D-6BED-40B0-B6F9-58323E1F508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A25995-6D43-45A7-87F2-F609D2038E02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custDataLst>
      <p:tags r:id="rId1"/>
    </p:custDataLst>
    <p:extLst>
      <p:ext uri="{E1DB2CA4-C0FB-4D6A-ACE9-BD778789770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C1716A27-7594-422B-AA92-955FEFF7FC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1804DAD-4260-4646-8A87-C4EAEB444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2190750"/>
            <a:ext cx="6667500" cy="762000"/>
          </a:xfrm>
        </p:spPr>
        <p:txBody>
          <a:bodyPr rtlCol="0" anchor="ctr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>
            <a:extLst>
              <a:ext uri="{8A3B1AEB-2994-4786-8F33-AC7671C73D7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2F9BC94-5E45-40AD-AE73-549ABDC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4" name="Footer Placeholder 2">
            <a:extLst>
              <a:ext uri="{23B9D41A-BEF0-44C7-BF87-1EEABD007B8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5D30AD-BEB9-4ADD-AC7F-3494853D1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5" name="Date Placeholder 1">
            <a:extLst>
              <a:ext uri="{483F0E6F-5EC8-4C99-B6EF-2C46F349E4C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BD154A7-4C8B-4DB1-B3C6-CDA4FE90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6" name="Group 5">
            <a:extLst>
              <a:ext uri="{9B19017A-293F-4D20-B631-935DA36AE9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D2A4BED-75A8-4CAC-A10D-2803FE08BE21}"/>
              </a:ext>
            </a:extLst>
          </p:cNvPr>
          <p:cNvGrpSpPr>
            <a:grpSpLocks noChangeAspect="1"/>
          </p:cNvGrpSpPr>
          <p:nvPr/>
        </p:nvGrpSpPr>
        <p:grpSpPr>
          <a:xfrm>
            <a:off x="4590267" y="2081155"/>
            <a:ext cx="4782903" cy="3284044"/>
            <a:chOff x="4590267" y="2081155"/>
            <a:chExt cx="4782903" cy="3284044"/>
          </a:xfrm>
        </p:grpSpPr>
        <p:sp>
          <p:nvSpPr>
            <p:cNvPr id="7" name="Freeform: Shape 6">
              <a:extLst>
                <a:ext uri="{ECC79D16-4452-462B-8A5F-80416999591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957B59-16F8-4785-B908-5190F368438A}"/>
                </a:ext>
              </a:extLst>
            </p:cNvPr>
            <p:cNvSpPr/>
            <p:nvPr/>
          </p:nvSpPr>
          <p:spPr>
            <a:xfrm rot="17100000">
              <a:off x="6919617" y="4211307"/>
              <a:ext cx="814120" cy="883148"/>
            </a:xfrm>
            <a:custGeom>
              <a:avLst/>
              <a:gdLst/>
              <a:ahLst/>
              <a:cxnLst/>
              <a:rect l="0" t="0" r="r" b="b"/>
              <a:pathLst>
                <a:path w="819859" h="838122">
                  <a:moveTo>
                    <a:pt x="210425" y="0"/>
                  </a:moveTo>
                  <a:lnTo>
                    <a:pt x="819859" y="618222"/>
                  </a:lnTo>
                  <a:lnTo>
                    <a:pt x="0" y="838122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>
              <a:outerShdw blurRad="317500" dist="9525" dir="5400000">
                <a:srgbClr val="3F3F3F">
                  <a:alpha val="27999"/>
                </a:srgbClr>
              </a:outerShdw>
            </a:effectLst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7">
              <a:extLst>
                <a:ext uri="{82CBC70D-DA50-425D-BE19-6D73326765F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B02FA87-9A10-45C9-95B3-9F63DA0EB4C7}"/>
                </a:ext>
              </a:extLst>
            </p:cNvPr>
            <p:cNvSpPr/>
            <p:nvPr/>
          </p:nvSpPr>
          <p:spPr>
            <a:xfrm rot="4440000" flipH="1">
              <a:off x="8269642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: Shape 8">
              <a:extLst>
                <a:ext uri="{C7CE6492-6F8E-4D3D-AD7E-C0A7F4FECC6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B53E46A-BFE5-481E-ADC9-EDA18CB76CA0}"/>
                </a:ext>
              </a:extLst>
            </p:cNvPr>
            <p:cNvSpPr/>
            <p:nvPr/>
          </p:nvSpPr>
          <p:spPr>
            <a:xfrm rot="4440000" flipH="1">
              <a:off x="7494026" y="4228358"/>
              <a:ext cx="832497" cy="855471"/>
            </a:xfrm>
            <a:custGeom>
              <a:avLst/>
              <a:gdLst/>
              <a:ahLst/>
              <a:cxnLst/>
              <a:rect l="0" t="0" r="r" b="b"/>
              <a:pathLst>
                <a:path w="832497" h="855471">
                  <a:moveTo>
                    <a:pt x="212602" y="0"/>
                  </a:moveTo>
                  <a:lnTo>
                    <a:pt x="832497" y="606691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098B1C9E-1E9B-45A0-81FF-09B714DC754C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AAB3D57-5E84-44E3-844C-64004A7E30EF}"/>
                </a:ext>
              </a:extLst>
            </p:cNvPr>
            <p:cNvSpPr/>
            <p:nvPr/>
          </p:nvSpPr>
          <p:spPr>
            <a:xfrm rot="4440000" flipH="1">
              <a:off x="5988910" y="4216850"/>
              <a:ext cx="832522" cy="865023"/>
            </a:xfrm>
            <a:custGeom>
              <a:avLst/>
              <a:gdLst/>
              <a:ahLst/>
              <a:cxnLst/>
              <a:rect l="0" t="0" r="r" b="b"/>
              <a:pathLst>
                <a:path w="832523" h="865024">
                  <a:moveTo>
                    <a:pt x="197007" y="0"/>
                  </a:moveTo>
                  <a:lnTo>
                    <a:pt x="832523" y="635935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">
              <a:extLst>
                <a:ext uri="{5825F969-8CB4-492A-932E-5E53A516724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979E953-6CF6-4E1B-B582-7F5C41874A53}"/>
                </a:ext>
              </a:extLst>
            </p:cNvPr>
            <p:cNvSpPr/>
            <p:nvPr/>
          </p:nvSpPr>
          <p:spPr>
            <a:xfrm rot="17160000">
              <a:off x="8433301" y="3388357"/>
              <a:ext cx="829663" cy="852787"/>
            </a:xfrm>
            <a:custGeom>
              <a:avLst/>
              <a:gdLst/>
              <a:ahLst/>
              <a:cxnLst/>
              <a:rect l="0" t="0" r="r" b="b"/>
              <a:pathLst>
                <a:path w="829664" h="852787">
                  <a:moveTo>
                    <a:pt x="209281" y="0"/>
                  </a:moveTo>
                  <a:lnTo>
                    <a:pt x="829664" y="619399"/>
                  </a:lnTo>
                  <a:lnTo>
                    <a:pt x="0" y="852787"/>
                  </a:lnTo>
                  <a:close/>
                </a:path>
              </a:pathLst>
            </a:custGeom>
            <a:solidFill>
              <a:srgbClr val="649B9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B53933E4-B31D-4B01-8137-7DEAD824FA4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2A05B22-775C-48E3-8F25-AE17228A6C3C}"/>
                </a:ext>
              </a:extLst>
            </p:cNvPr>
            <p:cNvSpPr/>
            <p:nvPr/>
          </p:nvSpPr>
          <p:spPr>
            <a:xfrm rot="17160000">
              <a:off x="7686932" y="2947873"/>
              <a:ext cx="823277" cy="870196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45803C59-EFD8-4AF2-A269-09D8B148A96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86E018-0521-4B12-8E68-F819A94C730A}"/>
                </a:ext>
              </a:extLst>
            </p:cNvPr>
            <p:cNvSpPr/>
            <p:nvPr/>
          </p:nvSpPr>
          <p:spPr>
            <a:xfrm rot="4620000" flipH="1">
              <a:off x="6759349" y="3813886"/>
              <a:ext cx="832598" cy="819595"/>
            </a:xfrm>
            <a:custGeom>
              <a:avLst/>
              <a:gdLst/>
              <a:ahLst/>
              <a:cxnLst/>
              <a:rect l="0" t="0" r="r" b="b"/>
              <a:pathLst>
                <a:path w="832598" h="819596">
                  <a:moveTo>
                    <a:pt x="224593" y="0"/>
                  </a:moveTo>
                  <a:lnTo>
                    <a:pt x="832598" y="627034"/>
                  </a:lnTo>
                  <a:lnTo>
                    <a:pt x="0" y="819596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CE0CDE97-E0E7-456B-B1ED-FBC975C57242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21D0B82-D1AB-495D-B90A-A9C232C6BD9C}"/>
                </a:ext>
              </a:extLst>
            </p:cNvPr>
            <p:cNvSpPr/>
            <p:nvPr/>
          </p:nvSpPr>
          <p:spPr>
            <a:xfrm rot="4440000" flipH="1">
              <a:off x="8423243" y="2151554"/>
              <a:ext cx="632812" cy="645395"/>
            </a:xfrm>
            <a:custGeom>
              <a:avLst/>
              <a:gdLst/>
              <a:ahLst/>
              <a:cxnLst/>
              <a:rect l="0" t="0" r="r" b="b"/>
              <a:pathLst>
                <a:path w="632812" h="645395">
                  <a:moveTo>
                    <a:pt x="147294" y="0"/>
                  </a:moveTo>
                  <a:lnTo>
                    <a:pt x="632812" y="473590"/>
                  </a:lnTo>
                  <a:lnTo>
                    <a:pt x="0" y="645395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BB837F22-F52C-4CCC-9C7E-8245673E5E7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D918875-BBB1-4923-BCD7-D1D91C2D5789}"/>
                </a:ext>
              </a:extLst>
            </p:cNvPr>
            <p:cNvSpPr/>
            <p:nvPr/>
          </p:nvSpPr>
          <p:spPr>
            <a:xfrm rot="17160000">
              <a:off x="8440693" y="25649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A787888F-9473-4E45-A885-3BA60C044A68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A6FF701-C4DE-48C0-9C76-F3615CC00284}"/>
                </a:ext>
              </a:extLst>
            </p:cNvPr>
            <p:cNvSpPr/>
            <p:nvPr/>
          </p:nvSpPr>
          <p:spPr>
            <a:xfrm rot="17160000">
              <a:off x="7678692" y="3822277"/>
              <a:ext cx="831270" cy="836976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6B4192BD-602A-4875-83F7-B33C64D90FA4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51280DB-2312-4CCC-B8C1-2645AC4F29DA}"/>
                </a:ext>
              </a:extLst>
            </p:cNvPr>
            <p:cNvSpPr/>
            <p:nvPr/>
          </p:nvSpPr>
          <p:spPr>
            <a:xfrm rot="17160000">
              <a:off x="6241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EE25D7A7-1A6E-4886-AAD0-394B9F9161B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C9CD09-A6D7-4ACE-99E7-AEBF9C9F05A7}"/>
                </a:ext>
              </a:extLst>
            </p:cNvPr>
            <p:cNvSpPr/>
            <p:nvPr/>
          </p:nvSpPr>
          <p:spPr>
            <a:xfrm rot="17160000">
              <a:off x="4717951" y="4594726"/>
              <a:ext cx="610789" cy="725923"/>
            </a:xfrm>
            <a:custGeom>
              <a:avLst/>
              <a:gdLst/>
              <a:ahLst/>
              <a:cxnLst/>
              <a:rect l="0" t="0" r="r" b="b"/>
              <a:pathLst>
                <a:path w="610789" h="725924">
                  <a:moveTo>
                    <a:pt x="0" y="0"/>
                  </a:moveTo>
                  <a:lnTo>
                    <a:pt x="610789" y="608569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2A363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39FD1A57-C4C9-4237-BCFF-33C4A37261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1016EC-EE7F-40CA-8A9F-BE1B52E582AF}"/>
                </a:ext>
              </a:extLst>
            </p:cNvPr>
            <p:cNvSpPr/>
            <p:nvPr/>
          </p:nvSpPr>
          <p:spPr>
            <a:xfrm rot="4440000" flipH="1">
              <a:off x="5221643" y="3814286"/>
              <a:ext cx="822035" cy="855471"/>
            </a:xfrm>
            <a:custGeom>
              <a:avLst/>
              <a:gdLst/>
              <a:ahLst/>
              <a:cxnLst/>
              <a:rect l="0" t="0" r="r" b="b"/>
              <a:pathLst>
                <a:path w="822036" h="855471">
                  <a:moveTo>
                    <a:pt x="212602" y="0"/>
                  </a:moveTo>
                  <a:lnTo>
                    <a:pt x="822036" y="618222"/>
                  </a:lnTo>
                  <a:lnTo>
                    <a:pt x="0" y="855471"/>
                  </a:lnTo>
                  <a:close/>
                </a:path>
              </a:pathLst>
            </a:custGeom>
            <a:solidFill>
              <a:srgbClr val="1C5C7D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727E2A6F-DC10-4E06-A125-87BB4AEAD71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E40AC2-2654-4AB4-A875-0C393F6ED24C}"/>
                </a:ext>
              </a:extLst>
            </p:cNvPr>
            <p:cNvSpPr/>
            <p:nvPr/>
          </p:nvSpPr>
          <p:spPr>
            <a:xfrm rot="4440000" flipH="1">
              <a:off x="5363241" y="4606814"/>
              <a:ext cx="614563" cy="725923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D5D6D8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022B0E09-D203-410E-9983-4C4D70D931F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210CE15-E773-4EA3-B0D1-CB9EADB03DF9}"/>
                </a:ext>
              </a:extLst>
            </p:cNvPr>
            <p:cNvSpPr/>
            <p:nvPr/>
          </p:nvSpPr>
          <p:spPr>
            <a:xfrm rot="17160000">
              <a:off x="5401541" y="4229233"/>
              <a:ext cx="812119" cy="865023"/>
            </a:xfrm>
            <a:custGeom>
              <a:avLst/>
              <a:gdLst/>
              <a:ahLst/>
              <a:cxnLst/>
              <a:rect l="0" t="0" r="r" b="b"/>
              <a:pathLst>
                <a:path w="812119" h="865024">
                  <a:moveTo>
                    <a:pt x="197007" y="0"/>
                  </a:moveTo>
                  <a:lnTo>
                    <a:pt x="812119" y="614247"/>
                  </a:lnTo>
                  <a:lnTo>
                    <a:pt x="0" y="865024"/>
                  </a:lnTo>
                  <a:close/>
                </a:path>
              </a:pathLst>
            </a:custGeom>
            <a:solidFill>
              <a:srgbClr val="9FC6C6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A5645B03-BB4F-4F21-865D-8CBCD83E3FF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7339D0A-BE1B-496E-94C5-902AFF047E8E}"/>
                </a:ext>
              </a:extLst>
            </p:cNvPr>
            <p:cNvSpPr/>
            <p:nvPr/>
          </p:nvSpPr>
          <p:spPr>
            <a:xfrm rot="15180000" flipH="1">
              <a:off x="6908606" y="3548910"/>
              <a:ext cx="461665" cy="523760"/>
            </a:xfrm>
            <a:custGeom>
              <a:avLst/>
              <a:gdLst/>
              <a:ahLst/>
              <a:cxnLst/>
              <a:rect l="0" t="0" r="r" b="b"/>
              <a:pathLst>
                <a:path w="461665" h="523760">
                  <a:moveTo>
                    <a:pt x="94809" y="0"/>
                  </a:moveTo>
                  <a:lnTo>
                    <a:pt x="461665" y="367337"/>
                  </a:lnTo>
                  <a:lnTo>
                    <a:pt x="0" y="52376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D1861E19-7643-42C9-8C73-11721CB6FED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E5A6C2-DA99-47FA-8197-48259D294E8A}"/>
                </a:ext>
              </a:extLst>
            </p:cNvPr>
            <p:cNvSpPr/>
            <p:nvPr/>
          </p:nvSpPr>
          <p:spPr>
            <a:xfrm rot="15060000" flipH="1">
              <a:off x="4882038" y="3912698"/>
              <a:ext cx="449461" cy="479620"/>
            </a:xfrm>
            <a:custGeom>
              <a:avLst/>
              <a:gdLst/>
              <a:ahLst/>
              <a:cxnLst/>
              <a:rect l="0" t="0" r="r" b="b"/>
              <a:pathLst>
                <a:path w="449461" h="479621">
                  <a:moveTo>
                    <a:pt x="106892" y="0"/>
                  </a:moveTo>
                  <a:lnTo>
                    <a:pt x="449461" y="321270"/>
                  </a:lnTo>
                  <a:lnTo>
                    <a:pt x="0" y="479621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43493280-B5FC-447E-81F0-63E6F722C833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D113594-1649-4D8C-9900-101D40A4B864}"/>
                </a:ext>
              </a:extLst>
            </p:cNvPr>
            <p:cNvSpPr/>
            <p:nvPr/>
          </p:nvSpPr>
          <p:spPr>
            <a:xfrm rot="7980000" flipH="1">
              <a:off x="6611950" y="3434000"/>
              <a:ext cx="250517" cy="275796"/>
            </a:xfrm>
            <a:custGeom>
              <a:avLst/>
              <a:gdLst/>
              <a:ahLst/>
              <a:cxnLst/>
              <a:rect l="0" t="0" r="r" b="b"/>
              <a:pathLst>
                <a:path w="237174" h="254646">
                  <a:moveTo>
                    <a:pt x="68932" y="0"/>
                  </a:moveTo>
                  <a:lnTo>
                    <a:pt x="237174" y="166206"/>
                  </a:lnTo>
                  <a:lnTo>
                    <a:pt x="0" y="25464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C0F832BC-812F-4F26-A133-390575A9A2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E1D3E69-3CE0-4E8F-B834-F6C409EB63D5}"/>
                </a:ext>
              </a:extLst>
            </p:cNvPr>
            <p:cNvSpPr/>
            <p:nvPr/>
          </p:nvSpPr>
          <p:spPr>
            <a:xfrm rot="7980000" flipH="1">
              <a:off x="8244868" y="2583437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2A353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4FA64E1C-3F3F-41D3-BDED-6559FC11AC3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2E71CC-80EE-48EB-9F69-B75255EC1129}"/>
                </a:ext>
              </a:extLst>
            </p:cNvPr>
            <p:cNvSpPr/>
            <p:nvPr/>
          </p:nvSpPr>
          <p:spPr>
            <a:xfrm rot="4440000" flipH="1">
              <a:off x="8418471" y="4573171"/>
              <a:ext cx="612994" cy="763349"/>
            </a:xfrm>
            <a:custGeom>
              <a:avLst/>
              <a:gdLst/>
              <a:ahLst/>
              <a:cxnLst/>
              <a:rect l="0" t="0" r="r" b="b"/>
              <a:pathLst>
                <a:path w="612994" h="763350">
                  <a:moveTo>
                    <a:pt x="0" y="0"/>
                  </a:moveTo>
                  <a:lnTo>
                    <a:pt x="612994" y="654979"/>
                  </a:lnTo>
                  <a:lnTo>
                    <a:pt x="214429" y="763350"/>
                  </a:lnTo>
                  <a:close/>
                </a:path>
              </a:pathLst>
            </a:custGeom>
            <a:solidFill>
              <a:srgbClr val="649A97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4138E2A0-F827-4DE9-99A3-563784D0A3D1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98D92B-41E0-48E4-AF2A-4A4C255F3DFF}"/>
                </a:ext>
              </a:extLst>
            </p:cNvPr>
            <p:cNvSpPr/>
            <p:nvPr/>
          </p:nvSpPr>
          <p:spPr>
            <a:xfrm rot="17160000">
              <a:off x="7734100" y="4574247"/>
              <a:ext cx="614562" cy="758294"/>
            </a:xfrm>
            <a:custGeom>
              <a:avLst/>
              <a:gdLst/>
              <a:ahLst/>
              <a:cxnLst/>
              <a:rect l="0" t="0" r="r" b="b"/>
              <a:pathLst>
                <a:path w="614564" h="725924">
                  <a:moveTo>
                    <a:pt x="0" y="0"/>
                  </a:moveTo>
                  <a:lnTo>
                    <a:pt x="614564" y="617016"/>
                  </a:lnTo>
                  <a:lnTo>
                    <a:pt x="215318" y="725924"/>
                  </a:lnTo>
                  <a:close/>
                </a:path>
              </a:pathLst>
            </a:custGeom>
            <a:solidFill>
              <a:srgbClr val="9EC6C5"/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8" name="Freeform: Shape 27">
            <a:extLst>
              <a:ext uri="{190A9099-A384-4206-861B-FE60CCA7AC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6A4DC48-464F-4648-9E13-4D4AF6A3CAF6}"/>
              </a:ext>
            </a:extLst>
          </p:cNvPr>
          <p:cNvSpPr/>
          <p:nvPr/>
        </p:nvSpPr>
        <p:spPr>
          <a:xfrm rot="13500000" flipH="1">
            <a:off x="541915" y="4311777"/>
            <a:ext cx="404852" cy="400005"/>
          </a:xfrm>
          <a:custGeom>
            <a:avLst/>
            <a:gdLst/>
            <a:ahLst/>
            <a:cxnLst/>
            <a:rect l="0" t="0" r="r" b="b"/>
            <a:pathLst>
              <a:path w="404853" h="400005">
                <a:moveTo>
                  <a:pt x="128936" y="0"/>
                </a:moveTo>
                <a:lnTo>
                  <a:pt x="404853" y="286843"/>
                </a:lnTo>
                <a:lnTo>
                  <a:pt x="0" y="400005"/>
                </a:lnTo>
                <a:close/>
              </a:path>
            </a:pathLst>
          </a:custGeom>
          <a:solidFill>
            <a:srgbClr val="D5D6D8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: Shape 28">
            <a:extLst>
              <a:ext uri="{F11D730A-3BB1-4268-A3A9-AC746D6E5B2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996E6F1-9EF8-4F88-A434-51A877685FE3}"/>
              </a:ext>
            </a:extLst>
          </p:cNvPr>
          <p:cNvSpPr/>
          <p:nvPr/>
        </p:nvSpPr>
        <p:spPr>
          <a:xfrm rot="13500000" flipH="1">
            <a:off x="1166079" y="4653553"/>
            <a:ext cx="237173" cy="254646"/>
          </a:xfrm>
          <a:custGeom>
            <a:avLst/>
            <a:gdLst/>
            <a:ahLst/>
            <a:cxnLst/>
            <a:rect l="0" t="0" r="r" b="b"/>
            <a:pathLst>
              <a:path w="237174" h="254646">
                <a:moveTo>
                  <a:pt x="68932" y="0"/>
                </a:moveTo>
                <a:lnTo>
                  <a:pt x="237174" y="166206"/>
                </a:lnTo>
                <a:lnTo>
                  <a:pt x="0" y="254646"/>
                </a:lnTo>
                <a:close/>
              </a:path>
            </a:pathLst>
          </a:custGeom>
          <a:solidFill>
            <a:srgbClr val="2A3537"/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</p:spTree>
    <p:extLst>
      <p:ext uri="{6B2F2E59-72C3-4860-A497-59862A8A464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B48AE6D9-F97A-44A1-B1CA-D75DC7F5774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677D68-B268-4873-8B21-F635535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7818" y="4695034"/>
            <a:ext cx="613018" cy="285750"/>
          </a:xfrm>
        </p:spPr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3" name="Footer Placeholder 2">
            <a:extLst>
              <a:ext uri="{50A051EB-BDE1-4ACB-AF94-9F1830001F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087457-1E7A-47F1-97C9-74FE95397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4" name="Date Placeholder 1" hidden="1">
            <a:extLst>
              <a:ext uri="{EFCDEC87-BC14-443E-84C9-E78C50FB36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16E3DF-2AAA-4B2C-A21E-391C93D4AC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4695034"/>
            <a:ext cx="1639570" cy="285750"/>
          </a:xfrm>
        </p:spPr>
        <p:txBody>
          <a:bodyPr rtlCol="0"/>
          <a:lstStyle/>
          <a:p>
            <a:r>
              <a:rPr lang="en-US" dirty="0"/>
              <a:t>Date</a:t>
            </a:r>
          </a:p>
        </p:txBody>
      </p:sp>
    </p:spTree>
    <p:extLst>
      <p:ext uri="{70C19325-0E8E-42DC-B39B-529D014444B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8CF1AF0A-17A7-4489-9083-9FB7037B55D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BF5B7CB-1451-40E7-9DD2-AEE4C77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3">
            <a:extLst>
              <a:ext uri="{90815584-F669-438D-8788-A48A4067B3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4F76803-69FC-41DC-9E71-D074DF8C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2857500" cy="295275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>
            <a:extLst>
              <a:ext uri="{DFC2FA1E-5147-4B7D-9984-6249EDFBCB3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F9A86F7-C51B-4B1C-BC46-6B9C953B2BE2}"/>
              </a:ext>
            </a:extLst>
          </p:cNvPr>
          <p:cNvSpPr>
            <a:spLocks noGrp="1"/>
          </p:cNvSpPr>
          <p:nvPr>
            <p:ph idx="2"/>
          </p:nvPr>
        </p:nvSpPr>
        <p:spPr>
          <a:xfrm>
            <a:off x="3810000" y="1428750"/>
            <a:ext cx="4572000" cy="2952750"/>
          </a:xfrm>
        </p:spPr>
        <p:txBody>
          <a:bodyPr lIns="0" tIns="0" rIns="0" bIns="0" rtlCol="0">
            <a:noAutofit/>
          </a:bodyPr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3">
            <a:extLst>
              <a:ext uri="{AA442F7B-A02A-4AF7-9EBA-D8005A22A6A3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09DA1E6-FBB5-4D91-AD44-6B1C6E35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6" name="Footer Placeholder 2">
            <a:extLst>
              <a:ext uri="{EA5FDF2A-DB5F-45E0-A043-A7C510F115B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0085C6-8969-4320-AF83-94CDEA41E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7" name="Date Placeholder 1">
            <a:extLst>
              <a:ext uri="{D784A1BF-49C0-4BF2-9BE9-B3C170EB53A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6EEA7D-B52A-45A9-915C-FAB5FE6C0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8" name="Group 7">
            <a:extLst>
              <a:ext uri="{286E129A-DF86-419D-837A-C68BFEE101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D8C80C5-FFEF-48E9-8BAE-988A39261D77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9" name="Freeform: Shape 8">
              <a:extLst>
                <a:ext uri="{CE7DEF32-2E3C-4D8D-87D6-6B3CFC71756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5F872CE-AAB0-4C01-BAE9-7261FA1234C0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9">
              <a:extLst>
                <a:ext uri="{E09D3513-E02B-41F7-9CDC-CC5B6569266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EB44803-15B5-47F8-8CC0-FDBB5F734597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DF0276A8-0261-4520-AB6D-BB24C5DDA91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99384A-7630-4A06-8EBF-6EB5B28F6F22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61335" cy="869232"/>
            <a:chOff x="7737300" y="4349553"/>
            <a:chExt cx="1161335" cy="869232"/>
          </a:xfrm>
        </p:grpSpPr>
        <p:sp>
          <p:nvSpPr>
            <p:cNvPr id="12" name="Freeform: Shape 11">
              <a:extLst>
                <a:ext uri="{3B241695-17E4-4F8A-8000-51821154A02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E5414ED-A2C4-4717-8FD6-7350A18B0CE2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051DF562-4A73-4A4D-BBCD-B4366EF3A7B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E707AEE-BA36-4F1C-BD1C-3A81E12970A2}"/>
                </a:ext>
              </a:extLst>
            </p:cNvPr>
            <p:cNvSpPr/>
            <p:nvPr/>
          </p:nvSpPr>
          <p:spPr>
            <a:xfrm rot="8100000">
              <a:off x="8527755" y="4855274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B9B98E37-BFAC-4CE4-AE54-1BDA5F2C04F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81069F8-F655-4C5D-90F7-000DE74BDD27}"/>
              </a:ext>
            </a:extLst>
          </p:cNvPr>
          <p:cNvGrpSpPr>
            <a:grpSpLocks noChangeAspect="1"/>
          </p:cNvGrpSpPr>
          <p:nvPr/>
        </p:nvGrpSpPr>
        <p:grpSpPr>
          <a:xfrm>
            <a:off x="-235600" y="4140755"/>
            <a:ext cx="1185101" cy="1394311"/>
            <a:chOff x="-223071" y="4216650"/>
            <a:chExt cx="1185101" cy="1394311"/>
          </a:xfrm>
        </p:grpSpPr>
        <p:sp>
          <p:nvSpPr>
            <p:cNvPr id="15" name="Freeform: Shape 14">
              <a:extLst>
                <a:ext uri="{8C91FA6F-1933-4F5A-A4D4-FD62E112F85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8543A1F-C76C-4026-B7BD-DFBAC70EA16D}"/>
                </a:ext>
              </a:extLst>
            </p:cNvPr>
            <p:cNvSpPr/>
            <p:nvPr/>
          </p:nvSpPr>
          <p:spPr>
            <a:xfrm rot="7920000" flipH="1">
              <a:off x="167620" y="4352925"/>
              <a:ext cx="657981" cy="654110"/>
            </a:xfrm>
            <a:custGeom>
              <a:avLst/>
              <a:gdLst/>
              <a:ahLst/>
              <a:cxnLst/>
              <a:rect l="0" t="0" r="r" b="b"/>
              <a:pathLst>
                <a:path w="657981" h="654110">
                  <a:moveTo>
                    <a:pt x="170160" y="0"/>
                  </a:moveTo>
                  <a:lnTo>
                    <a:pt x="657981" y="438560"/>
                  </a:lnTo>
                  <a:lnTo>
                    <a:pt x="0" y="654110"/>
                  </a:lnTo>
                  <a:close/>
                </a:path>
              </a:pathLst>
            </a:custGeom>
            <a:solidFill>
              <a:srgbClr val="1C5C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E1302AF4-A6FF-4666-9C84-D2A75604F5AD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5D4F073-1D19-4AE0-809A-FDC9EC9CAFBC}"/>
                </a:ext>
              </a:extLst>
            </p:cNvPr>
            <p:cNvSpPr/>
            <p:nvPr/>
          </p:nvSpPr>
          <p:spPr>
            <a:xfrm rot="13620000">
              <a:off x="622049" y="4742221"/>
              <a:ext cx="284338" cy="275796"/>
            </a:xfrm>
            <a:custGeom>
              <a:avLst/>
              <a:gdLst/>
              <a:ahLst/>
              <a:cxnLst/>
              <a:rect l="0" t="0" r="r" b="b"/>
              <a:pathLst>
                <a:path w="284339" h="275796">
                  <a:moveTo>
                    <a:pt x="72810" y="0"/>
                  </a:moveTo>
                  <a:lnTo>
                    <a:pt x="284339" y="191260"/>
                  </a:lnTo>
                  <a:lnTo>
                    <a:pt x="0" y="275796"/>
                  </a:lnTo>
                  <a:close/>
                </a:path>
              </a:pathLst>
            </a:custGeom>
            <a:solidFill>
              <a:srgbClr val="649B9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549D29BA-EAD6-478D-995D-D527551CA746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238DFB4-4A7A-4DB2-A0E4-9C196C0DB4E1}"/>
                </a:ext>
              </a:extLst>
            </p:cNvPr>
            <p:cNvSpPr/>
            <p:nvPr/>
          </p:nvSpPr>
          <p:spPr>
            <a:xfrm rot="13680000">
              <a:off x="-143684" y="4809725"/>
              <a:ext cx="838234" cy="586857"/>
            </a:xfrm>
            <a:custGeom>
              <a:avLst/>
              <a:gdLst/>
              <a:ahLst/>
              <a:cxnLst/>
              <a:rect l="0" t="0" r="r" b="b"/>
              <a:pathLst>
                <a:path w="838235" h="586858">
                  <a:moveTo>
                    <a:pt x="512649" y="0"/>
                  </a:moveTo>
                  <a:lnTo>
                    <a:pt x="838235" y="292631"/>
                  </a:lnTo>
                  <a:lnTo>
                    <a:pt x="0" y="586858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8C717000-6B71-49E0-8CE7-B6A65767BCC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64D69E70-9292-4125-9CC5-AE08B0E2D49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7FD9B6-6586-446B-966E-2B256D6E25A6}"/>
              </a:ext>
            </a:extLst>
          </p:cNvPr>
          <p:cNvGrpSpPr>
            <a:grpSpLocks noChangeAspect="1"/>
          </p:cNvGrpSpPr>
          <p:nvPr/>
        </p:nvGrpSpPr>
        <p:grpSpPr>
          <a:xfrm>
            <a:off x="8135845" y="208749"/>
            <a:ext cx="1008154" cy="1106505"/>
            <a:chOff x="8176775" y="242297"/>
            <a:chExt cx="1008154" cy="1106505"/>
          </a:xfrm>
        </p:grpSpPr>
        <p:sp>
          <p:nvSpPr>
            <p:cNvPr id="3" name="Freeform: Shape 2">
              <a:extLst>
                <a:ext uri="{8E8F6227-C53F-4113-9E98-0B0577C036A0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4029C3E-25DF-415E-8D60-289C3AF28688}"/>
                </a:ext>
              </a:extLst>
            </p:cNvPr>
            <p:cNvSpPr/>
            <p:nvPr/>
          </p:nvSpPr>
          <p:spPr>
            <a:xfrm rot="8100000" flipH="1">
              <a:off x="8620192" y="336632"/>
              <a:ext cx="464226" cy="476580"/>
            </a:xfrm>
            <a:custGeom>
              <a:avLst/>
              <a:gdLst/>
              <a:ahLst/>
              <a:cxnLst/>
              <a:rect l="0" t="0" r="r" b="b"/>
              <a:pathLst>
                <a:path w="464226" h="476581">
                  <a:moveTo>
                    <a:pt x="134280" y="0"/>
                  </a:moveTo>
                  <a:lnTo>
                    <a:pt x="464226" y="323428"/>
                  </a:lnTo>
                  <a:lnTo>
                    <a:pt x="0" y="476581"/>
                  </a:lnTo>
                  <a:close/>
                </a:path>
              </a:pathLst>
            </a:custGeom>
            <a:solidFill>
              <a:srgbClr val="40A0BC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: Shape 3">
              <a:extLst>
                <a:ext uri="{2DA284D9-F729-4A83-BB4A-FA135BE5E36A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14DC3E-B5B1-4A17-B499-42B7315869BF}"/>
                </a:ext>
              </a:extLst>
            </p:cNvPr>
            <p:cNvSpPr/>
            <p:nvPr/>
          </p:nvSpPr>
          <p:spPr>
            <a:xfrm rot="8100000" flipH="1">
              <a:off x="8234772" y="989685"/>
              <a:ext cx="309856" cy="292385"/>
            </a:xfrm>
            <a:custGeom>
              <a:avLst/>
              <a:gdLst/>
              <a:ahLst/>
              <a:cxnLst/>
              <a:rect l="0" t="0" r="r" b="b"/>
              <a:pathLst>
                <a:path w="309856" h="292385">
                  <a:moveTo>
                    <a:pt x="98589" y="0"/>
                  </a:moveTo>
                  <a:lnTo>
                    <a:pt x="309856" y="201938"/>
                  </a:lnTo>
                  <a:lnTo>
                    <a:pt x="0" y="292385"/>
                  </a:lnTo>
                  <a:close/>
                </a:path>
              </a:pathLst>
            </a:custGeom>
            <a:solidFill>
              <a:srgbClr val="2A3638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C913EFB0-C203-4193-BA2A-E85FE49D3AC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F107D5A-61FB-454A-BA3E-EFDADB2A02B6}"/>
              </a:ext>
            </a:extLst>
          </p:cNvPr>
          <p:cNvGrpSpPr>
            <a:grpSpLocks noChangeAspect="1"/>
          </p:cNvGrpSpPr>
          <p:nvPr/>
        </p:nvGrpSpPr>
        <p:grpSpPr>
          <a:xfrm>
            <a:off x="7767818" y="4111542"/>
            <a:ext cx="1154389" cy="869237"/>
            <a:chOff x="7737303" y="4349553"/>
            <a:chExt cx="1154389" cy="869237"/>
          </a:xfrm>
        </p:grpSpPr>
        <p:sp>
          <p:nvSpPr>
            <p:cNvPr id="6" name="Freeform: Shape 5">
              <a:extLst>
                <a:ext uri="{5C75FCD6-D76A-4A3B-AA6F-9AA3D6503B95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750B127-84A6-4675-9E9D-2616BFD583BB}"/>
                </a:ext>
              </a:extLst>
            </p:cNvPr>
            <p:cNvSpPr/>
            <p:nvPr/>
          </p:nvSpPr>
          <p:spPr>
            <a:xfrm rot="8100000">
              <a:off x="7852943" y="4462358"/>
              <a:ext cx="548677" cy="554349"/>
            </a:xfrm>
            <a:custGeom>
              <a:avLst/>
              <a:gdLst/>
              <a:ahLst/>
              <a:cxnLst/>
              <a:rect l="0" t="0" r="r" b="b"/>
              <a:pathLst>
                <a:path w="548677" h="554350">
                  <a:moveTo>
                    <a:pt x="150274" y="0"/>
                  </a:moveTo>
                  <a:lnTo>
                    <a:pt x="548678" y="402465"/>
                  </a:lnTo>
                  <a:lnTo>
                    <a:pt x="0" y="554350"/>
                  </a:lnTo>
                  <a:close/>
                </a:path>
              </a:pathLst>
            </a:custGeom>
            <a:solidFill>
              <a:srgbClr val="D5D6D8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6">
              <a:extLst>
                <a:ext uri="{FA4D9102-3264-47D0-8ACB-626619AA27CF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7AF8DE3-59F2-4874-B1DC-5DA9FA4CB9B1}"/>
                </a:ext>
              </a:extLst>
            </p:cNvPr>
            <p:cNvSpPr/>
            <p:nvPr/>
          </p:nvSpPr>
          <p:spPr>
            <a:xfrm rot="8100000">
              <a:off x="8520809" y="4855276"/>
              <a:ext cx="311567" cy="296827"/>
            </a:xfrm>
            <a:custGeom>
              <a:avLst/>
              <a:gdLst/>
              <a:ahLst/>
              <a:cxnLst/>
              <a:rect l="0" t="0" r="r" b="b"/>
              <a:pathLst>
                <a:path w="311567" h="296828">
                  <a:moveTo>
                    <a:pt x="90473" y="0"/>
                  </a:moveTo>
                  <a:lnTo>
                    <a:pt x="311567" y="214146"/>
                  </a:lnTo>
                  <a:lnTo>
                    <a:pt x="0" y="296828"/>
                  </a:lnTo>
                  <a:close/>
                </a:path>
              </a:pathLst>
            </a:custGeom>
            <a:solidFill>
              <a:srgbClr val="1B5D7D">
                <a:alpha val="5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8" name="Isosceles Triangle 7">
            <a:extLst>
              <a:ext uri="{A34EB9F8-E43E-4495-BE16-943848C1F3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5764EA1-FCC4-4235-8EE2-DF99A4E261DD}"/>
              </a:ext>
            </a:extLst>
          </p:cNvPr>
          <p:cNvSpPr>
            <a:spLocks/>
          </p:cNvSpPr>
          <p:nvPr/>
        </p:nvSpPr>
        <p:spPr>
          <a:xfrm>
            <a:off x="5547769" y="1452305"/>
            <a:ext cx="2667000" cy="2000250"/>
          </a:xfrm>
          <a:prstGeom prst="triangle">
            <a:avLst/>
          </a:prstGeom>
          <a:noFill/>
          <a:ln w="19050" cap="flat">
            <a:solidFill>
              <a:srgbClr val="1B5D7D"/>
            </a:solidFill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9" name="Title 1">
            <a:extLst>
              <a:ext uri="{FAD8F847-EA85-4DF1-8D82-8A10E393A4C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072C67-65D2-41A5-8E27-0DFE5FB1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33375"/>
            <a:ext cx="7620000" cy="857250"/>
          </a:xfrm>
        </p:spPr>
        <p:txBody>
          <a:bodyPr rtlCol="0" anchor="b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3">
            <a:extLst>
              <a:ext uri="{F004BCE0-1290-4B11-90B2-94A757DAFB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B26FFD8-A1CA-46C1-B1BD-28DB5E7DF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571625"/>
            <a:ext cx="4000500" cy="2095500"/>
          </a:xfrm>
        </p:spPr>
        <p:txBody>
          <a:bodyPr lIns="0" tIns="0" rIns="0" bIns="0" rtlCol="0" anchor="t">
            <a:noAutofit/>
          </a:bodyPr>
          <a:lstStyle>
            <a:lvl1pPr marL="0" lvl="0" indent="0">
              <a:buNone/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11" name="Slide Number Placeholder 4">
            <a:extLst>
              <a:ext uri="{963DF08D-E6B7-4F77-880B-A2C545BDE2E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98DFC33-FADB-40E6-B34E-EC6CE1B9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r>
              <a:rPr lang="en-US" dirty="0"/>
              <a:t>&lt;#&gt;</a:t>
            </a:r>
          </a:p>
        </p:txBody>
      </p:sp>
      <p:sp>
        <p:nvSpPr>
          <p:cNvPr id="12" name="Footer Placeholder 3">
            <a:extLst>
              <a:ext uri="{214155B6-5955-4E39-845E-772B696A57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6322EE7-FFAB-4B78-826F-2C66131E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en-US" dirty="0"/>
              <a:t>Footer</a:t>
            </a:r>
          </a:p>
        </p:txBody>
      </p:sp>
      <p:sp>
        <p:nvSpPr>
          <p:cNvPr id="13" name="Date Placeholder 1">
            <a:extLst>
              <a:ext uri="{34914FF9-53FC-4F1A-A789-977885CFE16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B6768C1-F540-4E4E-B359-26B269AE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en-US" dirty="0"/>
              <a:t>Date</a:t>
            </a:r>
          </a:p>
        </p:txBody>
      </p:sp>
      <p:grpSp>
        <p:nvGrpSpPr>
          <p:cNvPr id="14" name="Group 13">
            <a:extLst>
              <a:ext uri="{E9F8336E-17BE-4F7E-B2F7-4245316C078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73AEFC4-F553-4704-8302-106AEDE76E6E}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-211350" y="3761051"/>
            <a:ext cx="1767773" cy="1399527"/>
            <a:chOff x="2310888" y="3710483"/>
            <a:chExt cx="1232001" cy="975347"/>
          </a:xfrm>
        </p:grpSpPr>
        <p:sp>
          <p:nvSpPr>
            <p:cNvPr id="15" name="Freeform: Shape 14">
              <a:extLst>
                <a:ext uri="{05FCE66E-B593-4CFB-B90F-F7E7112FFF4E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CEF9241-9C11-432F-A1B8-4A0220C3B9E8}"/>
                </a:ext>
              </a:extLst>
            </p:cNvPr>
            <p:cNvSpPr/>
            <p:nvPr/>
          </p:nvSpPr>
          <p:spPr>
            <a:xfrm rot="17160000">
              <a:off x="2392781" y="4037386"/>
              <a:ext cx="561520" cy="593523"/>
            </a:xfrm>
            <a:custGeom>
              <a:avLst/>
              <a:gdLst/>
              <a:ahLst/>
              <a:cxnLst/>
              <a:rect l="0" t="0" r="r" b="b"/>
              <a:pathLst>
                <a:path w="823278" h="870197">
                  <a:moveTo>
                    <a:pt x="198765" y="0"/>
                  </a:moveTo>
                  <a:lnTo>
                    <a:pt x="823278" y="641842"/>
                  </a:lnTo>
                  <a:lnTo>
                    <a:pt x="0" y="870197"/>
                  </a:lnTo>
                  <a:close/>
                </a:path>
              </a:pathLst>
            </a:custGeom>
            <a:solidFill>
              <a:srgbClr val="40A0BC">
                <a:alpha val="30000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BE44E241-47F5-4A80-ADFF-9715ED60728B}">
  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7A62056-9FD7-4457-A8C2-D3A75164D8BC}"/>
                </a:ext>
              </a:extLst>
            </p:cNvPr>
            <p:cNvSpPr/>
            <p:nvPr/>
          </p:nvSpPr>
          <p:spPr>
            <a:xfrm rot="17160000">
              <a:off x="2906889" y="3776231"/>
              <a:ext cx="566972" cy="570865"/>
            </a:xfrm>
            <a:custGeom>
              <a:avLst/>
              <a:gdLst/>
              <a:ahLst/>
              <a:cxnLst/>
              <a:rect l="0" t="0" r="r" b="b"/>
              <a:pathLst>
                <a:path w="831271" h="836977">
                  <a:moveTo>
                    <a:pt x="220485" y="0"/>
                  </a:moveTo>
                  <a:lnTo>
                    <a:pt x="831271" y="598721"/>
                  </a:lnTo>
                  <a:lnTo>
                    <a:pt x="0" y="836977"/>
                  </a:lnTo>
                  <a:close/>
                </a:path>
              </a:pathLst>
            </a:custGeom>
            <a:solidFill>
              <a:srgbClr val="1C5C7D">
                <a:alpha val="26999"/>
              </a:srgbClr>
            </a:solidFill>
            <a:ln w="9525" cap="flat">
              <a:noFill/>
              <a:prstDash val="solid"/>
              <a:round/>
            </a:ln>
            <a:effectLst/>
          </p:spPr>
          <p:style>
            <a:lnRef idx="1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rgbClr val="FFFFFF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: Shape 16">
            <a:extLst>
              <a:ext uri="{BC16076D-929F-489F-B284-6A842CE9D21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362ADC8-7FFB-489F-9148-2B4DE774E380}"/>
              </a:ext>
            </a:extLst>
          </p:cNvPr>
          <p:cNvSpPr/>
          <p:nvPr/>
        </p:nvSpPr>
        <p:spPr>
          <a:xfrm rot="17160000">
            <a:off x="74704" y="3417522"/>
            <a:ext cx="632812" cy="645395"/>
          </a:xfrm>
          <a:custGeom>
            <a:avLst/>
            <a:gdLst/>
            <a:ahLst/>
            <a:cxnLst/>
            <a:rect l="0" t="0" r="r" b="b"/>
            <a:pathLst>
              <a:path w="632812" h="645395">
                <a:moveTo>
                  <a:pt x="147294" y="0"/>
                </a:moveTo>
                <a:lnTo>
                  <a:pt x="632812" y="473590"/>
                </a:lnTo>
                <a:lnTo>
                  <a:pt x="0" y="645395"/>
                </a:lnTo>
                <a:close/>
              </a:path>
            </a:pathLst>
          </a:custGeom>
          <a:solidFill>
            <a:srgbClr val="D5D6D8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D7EBA6FD-4862-441D-A519-42A3AB90DC1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53E3E86-D041-4DBD-A307-EB8E7FE4FF8B}"/>
              </a:ext>
            </a:extLst>
          </p:cNvPr>
          <p:cNvSpPr/>
          <p:nvPr/>
        </p:nvSpPr>
        <p:spPr>
          <a:xfrm rot="13620000">
            <a:off x="620734" y="3882532"/>
            <a:ext cx="284338" cy="27579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19" name="Freeform: Shape 18">
            <a:extLst>
              <a:ext uri="{92FB4A48-2231-4272-8C81-E586F481544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C22AB0D-639A-4C66-BB78-F29D03530549}"/>
              </a:ext>
            </a:extLst>
          </p:cNvPr>
          <p:cNvSpPr/>
          <p:nvPr/>
        </p:nvSpPr>
        <p:spPr>
          <a:xfrm rot="13620000">
            <a:off x="2553423" y="4331322"/>
            <a:ext cx="475221" cy="487146"/>
          </a:xfrm>
          <a:custGeom>
            <a:avLst/>
            <a:gdLst/>
            <a:ahLst/>
            <a:cxnLst/>
            <a:rect l="0" t="0" r="r" b="b"/>
            <a:pathLst>
              <a:path w="284339" h="275796">
                <a:moveTo>
                  <a:pt x="72810" y="0"/>
                </a:moveTo>
                <a:lnTo>
                  <a:pt x="284339" y="191260"/>
                </a:lnTo>
                <a:lnTo>
                  <a:pt x="0" y="275796"/>
                </a:lnTo>
                <a:close/>
              </a:path>
            </a:pathLst>
          </a:custGeom>
          <a:solidFill>
            <a:srgbClr val="649A97">
              <a:alpha val="50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194BB11B-1917-4E5B-BE78-AA3B6402980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BDD8A86-6650-4CC3-90DE-CD2FCB6D549C}"/>
              </a:ext>
            </a:extLst>
          </p:cNvPr>
          <p:cNvSpPr/>
          <p:nvPr/>
        </p:nvSpPr>
        <p:spPr>
          <a:xfrm rot="13500000">
            <a:off x="3119904" y="4229100"/>
            <a:ext cx="309856" cy="292385"/>
          </a:xfrm>
          <a:custGeom>
            <a:avLst/>
            <a:gdLst/>
            <a:ahLst/>
            <a:cxnLst/>
            <a:rect l="0" t="0" r="r" b="b"/>
            <a:pathLst>
              <a:path w="309856" h="292385">
                <a:moveTo>
                  <a:pt x="98589" y="0"/>
                </a:moveTo>
                <a:lnTo>
                  <a:pt x="309856" y="201938"/>
                </a:lnTo>
                <a:lnTo>
                  <a:pt x="0" y="292385"/>
                </a:lnTo>
                <a:close/>
              </a:path>
            </a:pathLst>
          </a:custGeom>
          <a:solidFill>
            <a:srgbClr val="2A3638">
              <a:alpha val="25000"/>
            </a:srgbClr>
          </a:solidFill>
          <a:ln w="9525" cap="flat">
            <a:noFill/>
            <a:prstDash val="solid"/>
            <a:round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1" name="Picture Placeholder 2">
            <a:extLst>
              <a:ext uri="{6EA1D458-2067-413D-896C-50F80736DF0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5C88D15-D4A6-435B-99E3-FD8A84CD7A45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10978" y="1571625"/>
            <a:ext cx="2762250" cy="2095500"/>
          </a:xfrm>
          <a:prstGeom prst="triangle">
            <a:avLst/>
          </a:prstGeom>
          <a:solidFill>
            <a:schemeClr val="bg1"/>
          </a:solidFill>
          <a:ln w="19050" cap="flat">
            <a:solidFill>
              <a:srgbClr val="1B5D7D"/>
            </a:solidFill>
            <a:prstDash val="solid"/>
            <a:round/>
          </a:ln>
        </p:spPr>
        <p:txBody>
          <a:bodyPr rtlCol="0"/>
          <a:lstStyle/>
          <a:p>
            <a:r>
              <a:rPr lang="en-US" dirty="0"/>
              <a:t>Click icon to add picture</a:t>
            </a:r>
          </a:p>
        </p:txBody>
      </p:sp>
    </p:spTree>
    <p:extLst>
      <p:ext uri="{2D8F1988-8643-4617-892F-7A62FFD0AA34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 hidden="1">
            <a:extLst>
              <a:ext uri="{F35DFF0A-645B-48B5-A6C3-C4BAA213DA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E0F0AEB-D055-49A6-A846-353C860028CB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3" name="Footer Placeholder 4" hidden="1">
            <a:extLst>
              <a:ext uri="{42A8DE77-AB60-4318-896A-90425F549A6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94C4E8D-E143-417E-A54C-E22EB329AC81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4" name="Date Placeholder 3" hidden="1">
            <a:extLst>
              <a:ext uri="{DD030BEF-2651-489E-8334-6CA67928DF2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BA4F50E-A3B6-4398-8460-87E5767984E7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5" name="Slide Number Placeholder 5" hidden="1">
            <a:extLst>
              <a:ext uri="{1C0D1939-4577-4080-A2C7-0501178B2E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B6B3567-221B-4311-9760-DC4EDE437B47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6" name="Footer Placeholder 4" hidden="1">
            <a:extLst>
              <a:ext uri="{51CC0875-CE34-43A3-A649-774CE19B7A2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09F829-2220-4DB7-835B-963FAF7B5B86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7" name="Date Placeholder 3" hidden="1">
            <a:extLst>
              <a:ext uri="{4D2E7353-71B1-4160-817F-72D8E5877F8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F4CA69E-7575-404B-A597-EEFF6B6D1395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8" name="Slide Number Placeholder 5" hidden="1">
            <a:extLst>
              <a:ext uri="{A32ADD43-A890-41B1-94C0-379C1CB09CE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935D0E0-32F7-456D-AB82-582EC8CAAD5F}"/>
              </a:ext>
            </a:extLst>
          </p:cNvPr>
          <p:cNvSpPr txBox="1">
            <a:spLocks noGrp="1"/>
          </p:cNvSpPr>
          <p:nvPr/>
        </p:nvSpPr>
        <p:spPr>
          <a:xfrm>
            <a:off x="6123448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&lt;#&gt;</a:t>
            </a:r>
          </a:p>
        </p:txBody>
      </p:sp>
      <p:sp>
        <p:nvSpPr>
          <p:cNvPr id="9" name="Footer Placeholder 4" hidden="1">
            <a:extLst>
              <a:ext uri="{8F8761F2-3EE3-46B5-A6F1-3DFD22CFA07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3DF7869-0588-4AB3-90DD-2D3492D4F305}"/>
              </a:ext>
            </a:extLst>
          </p:cNvPr>
          <p:cNvSpPr txBox="1">
            <a:spLocks noGrp="1"/>
          </p:cNvSpPr>
          <p:nvPr/>
        </p:nvSpPr>
        <p:spPr>
          <a:xfrm>
            <a:off x="3124200" y="4771233"/>
            <a:ext cx="2895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ctr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ctr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Footer</a:t>
            </a:r>
          </a:p>
        </p:txBody>
      </p:sp>
      <p:sp>
        <p:nvSpPr>
          <p:cNvPr id="10" name="Date Placeholder 3" hidden="1">
            <a:extLst>
              <a:ext uri="{B8F443BB-D081-4CF3-AE37-FB417B67710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4DA1A6-ED31-454E-9DDC-BCF3999F549E}"/>
              </a:ext>
            </a:extLst>
          </p:cNvPr>
          <p:cNvSpPr txBox="1">
            <a:spLocks noGrp="1"/>
          </p:cNvSpPr>
          <p:nvPr/>
        </p:nvSpPr>
        <p:spPr>
          <a:xfrm>
            <a:off x="894633" y="4771233"/>
            <a:ext cx="2133600" cy="273844"/>
          </a:xfrm>
          <a:prstGeom prst="rect">
            <a:avLst/>
          </a:prstGeom>
          <a:effectLst/>
        </p:spPr>
        <p:txBody>
          <a:bodyPr lIns="91440" tIns="45720" rIns="91440" bIns="45720" numCol="1" spcCol="0" rtlCol="0" anchor="ctr"/>
          <a:lstStyle>
            <a:lvl1pPr marL="0" lvl="0" algn="l" rtl="0">
              <a:lnSpc>
                <a:spcPct val="100000"/>
              </a:lnSpc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Roboto"/>
              </a:defRPr>
            </a:lvl1pPr>
            <a:lvl2pPr marL="457200" lvl="1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2pPr>
            <a:lvl3pPr marL="914400" lvl="2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3pPr>
            <a:lvl4pPr marL="1371600" lvl="3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4pPr>
            <a:lvl5pPr marL="1828800" lvl="4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5pPr>
            <a:lvl6pPr marL="2286000" lvl="5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6pPr>
            <a:lvl7pPr marL="2743200" lvl="6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7pPr>
            <a:lvl8pPr marL="3200400" lvl="7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8pPr>
            <a:lvl9pPr marL="3657600" lvl="8" algn="l" rtl="0">
              <a:lnSpc>
                <a:spcPct val="100000"/>
              </a:lnSpc>
              <a:defRPr lang="en-US" sz="1800" dirty="0">
                <a:solidFill>
                  <a:schemeClr val="tx1"/>
                </a:solidFill>
                <a:latin typeface="Roboto"/>
              </a:defRPr>
            </a:lvl9pPr>
          </a:lstStyle>
          <a:p>
            <a:pPr marL="0" lvl="0" algn="l" rtl="0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pPr>
            <a:r>
              <a:rPr lang="en-US" dirty="0"/>
              <a:t>Date</a:t>
            </a:r>
          </a:p>
        </p:txBody>
      </p:sp>
      <p:sp>
        <p:nvSpPr>
          <p:cNvPr id="11" name="Title Placeholder 1">
            <a:extLst>
              <a:ext uri="{8D2F45AC-D95E-4CD5-939E-8A4378B3983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876D928-492D-47C4-A2D9-6279EFF7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9045"/>
            <a:ext cx="7620000" cy="85725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3E39BE47-38A6-4BDD-AD20-F14F2CD4A8B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A4C426-AEEA-4CEF-A22F-A2518323C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1428750"/>
            <a:ext cx="7620000" cy="304800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>
            <a:extLst>
              <a:ext uri="{350F63C8-A219-4D3C-A095-E8CB664CD35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09195DE-357E-4C6A-9D98-F1834393C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67815" y="4695033"/>
            <a:ext cx="613018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14" name="Footer Placeholder 4">
            <a:extLst>
              <a:ext uri="{42BD4208-8E83-46F2-9056-F86B570AED3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8B1FAB-6AA2-46A6-84D1-49F95184E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95550" y="4686300"/>
            <a:ext cx="518160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ctr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5" name="Date Placeholder 3">
            <a:extLst>
              <a:ext uri="{99B870F4-9C5D-4428-9E8F-ED102CAEE61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6B98191-6281-4ADE-9F3D-185D6CDD3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695033"/>
            <a:ext cx="1639570" cy="285750"/>
          </a:xfrm>
          <a:prstGeom prst="rect">
            <a:avLst/>
          </a:prstGeom>
        </p:spPr>
        <p:txBody>
          <a:bodyPr lIns="91440" tIns="45720" rIns="91440" bIns="45720" rtlCol="0" anchor="ctr"/>
          <a:lstStyle>
            <a:lvl1pPr lvl="0" algn="l">
              <a:defRPr lang="en-US" sz="600" b="0" i="0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dirty="0">
          <a:solidFill>
            <a:schemeClr val="tx1"/>
          </a:solidFill>
          <a:latin typeface="+mj-lt"/>
        </a:defRPr>
      </a:lvl1pPr>
    </p:titleStyle>
    <p:bodyStyle>
      <a:lvl1pPr marL="342900" lvl="0" indent="-342900" algn="l" rtl="0">
        <a:spcBef>
          <a:spcPts val="1200"/>
        </a:spcBef>
        <a:buChar char="•"/>
        <a:defRPr lang="en-US" sz="1400" b="0" i="0" dirty="0">
          <a:solidFill>
            <a:schemeClr val="tx1"/>
          </a:solidFill>
          <a:latin typeface="+mn-lt"/>
        </a:defRPr>
      </a:lvl1pPr>
      <a:lvl2pPr marL="742950" lvl="1" indent="-285750" algn="l" rtl="0">
        <a:spcBef>
          <a:spcPts val="300"/>
        </a:spcBef>
        <a:buChar char="-"/>
        <a:defRPr lang="en-US" sz="1200" b="0" i="0" dirty="0">
          <a:solidFill>
            <a:schemeClr val="bg1">
              <a:lumMod val="50000"/>
            </a:schemeClr>
          </a:solidFill>
          <a:latin typeface="+mn-lt"/>
        </a:defRPr>
      </a:lvl2pPr>
      <a:lvl3pPr marL="1143000" lvl="2" indent="-228600" algn="l" rtl="0">
        <a:spcBef>
          <a:spcPts val="300"/>
        </a:spcBef>
        <a:buChar char="-"/>
        <a:defRPr lang="en-US" sz="1000" b="0" i="0" dirty="0">
          <a:solidFill>
            <a:schemeClr val="bg1">
              <a:lumMod val="50000"/>
            </a:schemeClr>
          </a:solidFill>
          <a:latin typeface="+mn-lt"/>
        </a:defRPr>
      </a:lvl3pPr>
      <a:lvl4pPr marL="1600200" lvl="3" indent="-228600" algn="l" rtl="0">
        <a:spcBef>
          <a:spcPts val="3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4pPr>
      <a:lvl5pPr marL="2057400" lvl="4" indent="-228600" algn="l" rtl="0">
        <a:spcBef>
          <a:spcPts val="300"/>
        </a:spcBef>
        <a:buChar char="-"/>
        <a:defRPr lang="en-US" sz="800" b="0" i="0" dirty="0">
          <a:solidFill>
            <a:schemeClr val="bg1">
              <a:lumMod val="50000"/>
            </a:schemeClr>
          </a:solidFill>
          <a:latin typeface="+mn-lt"/>
        </a:defRPr>
      </a:lvl5pPr>
      <a:lvl6pPr marL="2514600" lvl="5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6pPr>
      <a:lvl7pPr marL="2971800" lvl="6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7pPr>
      <a:lvl8pPr marL="3429000" lvl="7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8pPr>
      <a:lvl9pPr marL="3886200" lvl="8" indent="-228600" algn="l" rtl="0">
        <a:spcBef>
          <a:spcPct val="20000"/>
        </a:spcBef>
        <a:buChar char="-"/>
        <a:defRPr lang="en-US" sz="900" b="0" i="0" dirty="0">
          <a:solidFill>
            <a:schemeClr val="bg1">
              <a:lumMod val="50000"/>
            </a:schemeClr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D1330524-8F33-46FF-8795-C1B6D51A210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DA5B05-77F3-42C7-8E7B-4140DDCBF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25" y="1841677"/>
            <a:ext cx="6381750" cy="1015822"/>
          </a:xfrm>
        </p:spPr>
        <p:txBody>
          <a:bodyPr rtlCol="0"/>
          <a:lstStyle/>
          <a:p>
            <a:r>
              <a:rPr lang="en-US" b="1" dirty="0" err="1">
                <a:latin typeface="Metrophobic"/>
              </a:rPr>
              <a:t>BTS</a:t>
            </a:r>
            <a:br>
              <a:rPr lang="en-US" b="1" dirty="0">
                <a:latin typeface="Metrophobic"/>
              </a:rPr>
            </a:br>
            <a:r>
              <a:rPr lang="en-US" b="1" dirty="0">
                <a:latin typeface="Metrophobic"/>
              </a:rPr>
              <a:t>Trade Data Analysis (2020–2024)</a:t>
            </a:r>
          </a:p>
        </p:txBody>
      </p:sp>
      <p:sp>
        <p:nvSpPr>
          <p:cNvPr id="3" name="Subtitle 2">
            <a:extLst>
              <a:ext uri="{608D179E-7CB1-49F5-B7A7-42AFA5627AA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1809B83-7B9B-406C-9EDA-06484D8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2880" y="3626977"/>
            <a:ext cx="6381750" cy="476250"/>
          </a:xfrm>
        </p:spPr>
        <p:txBody>
          <a:bodyPr rtlCol="0"/>
          <a:lstStyle/>
          <a:p>
            <a:r>
              <a:rPr lang="en-US" sz="1600" b="0" dirty="0">
                <a:latin typeface="Metrophobic"/>
              </a:rPr>
              <a:t>Prepared By: Lawrencia Archer</a:t>
            </a:r>
          </a:p>
        </p:txBody>
      </p:sp>
    </p:spTree>
    <p:extLst>
      <p:ext uri="{62A64F30-F945-404C-995D-B3C8D3B7350F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6DD17E21-D6F3-416B-A329-759BE0B4650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ADC796D-45D3-4BA8-B860-509F078E16AC}"/>
              </a:ext>
            </a:extLst>
          </p:cNvPr>
          <p:cNvSpPr txBox="1"/>
          <p:nvPr/>
        </p:nvSpPr>
        <p:spPr>
          <a:xfrm>
            <a:off x="5433964" y="623335"/>
            <a:ext cx="3710035" cy="393479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shipping weight was relatively low, as a result of the pandemic in the year of 2020.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mode of transport increased massively after the pandemic as compared to the increase in rail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Shipping weight was relatively low in 2024 as compared to the other years.</a:t>
            </a:r>
          </a:p>
        </p:txBody>
      </p:sp>
      <p:sp>
        <p:nvSpPr>
          <p:cNvPr id="3" name="Rectangle 3">
            <a:extLst>
              <a:ext uri="{338663C8-E5D6-4A5C-9019-D820AEB3400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lvl="0"/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Q7.Yearly Value Trends by Transportation Mode </a:t>
            </a:r>
            <a:r>
              <a:rPr lang="en-US" sz="2800" dirty="0"/>
              <a:t>Cont.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pic>
        <p:nvPicPr>
          <p:cNvPr id="4" name="Image 4">
            <a:extLst>
              <a:ext uri="{4879832C-822A-4D66-B216-F8C7C627D0A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FBEC271-77F4-4900-814F-2FE616CFA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9" y="623335"/>
            <a:ext cx="5116411" cy="4263675"/>
          </a:xfrm>
          <a:prstGeom prst="rect">
            <a:avLst/>
          </a:prstGeom>
          <a:noFill/>
        </p:spPr>
      </p:pic>
    </p:spTree>
    <p:extLst>
      <p:ext uri="{B03C41CC-910A-484C-A055-6EBA1544D74C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54EFC48-4191-F47D-CEBC-22785C75B969}"/>
              </a:ex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Final insight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EB01D28-D49A-DE87-40E1-0BC52FD0B441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152400" y="546381"/>
            <a:ext cx="8839200" cy="4251164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Recovery post-pandemic (2020 – 2022):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Shipping weight and trade values sharply increased after a noticeable dip in 2020, due to the pandemic.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Dominant Transportation modes by category: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Vessel and pipeline led in shipping weight, while truck and rail dominated in the trade value  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Seasonality and Patterns: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A clear seasonal trend was observed with a high trad activity in the early months (especially January), tapering off towards December.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Geographic contributions: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Texas was the top contributing state, especially in 2021 and 2022, before experiencing slight decline.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Canada and Mexico were consistently top international trade partners, reaffirming strong NAFTA/USMCA trade ties.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b="1" dirty="0">
                <a:latin typeface="Consolas"/>
              </a:rPr>
              <a:t>Trade Type and Container Use: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Domestic trade types dominated, but foreign produced imports surged notably in 2022.</a:t>
            </a:r>
          </a:p>
          <a:p>
            <a:pPr marL="742950" lvl="1" indent="-285750" algn="just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Container usage varied across modes.</a:t>
            </a:r>
          </a:p>
        </p:txBody>
      </p:sp>
    </p:spTree>
    <p:extLst>
      <p:ext uri="{BB962C8B-B14F-4D97-AF65-F5344CB8AC3E}">
        <p14:creationId xmlns:p14="http://schemas.microsoft.com/office/powerpoint/2010/main" val="1199639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D671F7-3FE5-CB35-8C6A-97C42F3695B1}"/>
              </a:ex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dirty="0"/>
              <a:t>Overview of Methods Used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6435D7A2-4D73-1AEC-0C2D-5B706CDA3A21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99460" y="550344"/>
            <a:ext cx="9044539" cy="1465786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b="1" dirty="0">
                <a:latin typeface="Consolas"/>
              </a:rPr>
              <a:t>1. Data Loading And Preprocessing. </a:t>
            </a: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Tools Used: (Pandas, </a:t>
            </a:r>
            <a:r>
              <a:rPr lang="en-US" sz="1500" dirty="0" err="1">
                <a:solidFill>
                  <a:schemeClr val="tx1"/>
                </a:solidFill>
                <a:latin typeface="Consolas"/>
              </a:rPr>
              <a:t>Dask</a:t>
            </a:r>
            <a:r>
              <a:rPr lang="en-US" sz="1500" dirty="0">
                <a:solidFill>
                  <a:schemeClr val="tx1"/>
                </a:solidFill>
                <a:latin typeface="Consolas"/>
              </a:rPr>
              <a:t>, </a:t>
            </a:r>
            <a:r>
              <a:rPr lang="en-US" sz="1500" dirty="0" err="1">
                <a:latin typeface="Consolas"/>
              </a:rPr>
              <a:t>Numpy</a:t>
            </a:r>
            <a:r>
              <a:rPr lang="en-US" sz="1500" dirty="0">
                <a:latin typeface="Consolas"/>
              </a:rPr>
              <a:t>, </a:t>
            </a:r>
            <a:r>
              <a:rPr lang="en-US" sz="1500" dirty="0" err="1">
                <a:latin typeface="Consolas"/>
              </a:rPr>
              <a:t>Os</a:t>
            </a:r>
            <a:r>
              <a:rPr lang="en-US" sz="1500" dirty="0">
                <a:latin typeface="Consolas"/>
              </a:rPr>
              <a:t>)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Steps: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Loaded and read data with </a:t>
            </a:r>
            <a:r>
              <a:rPr lang="en-US" sz="1500" dirty="0" err="1">
                <a:solidFill>
                  <a:schemeClr val="tx1"/>
                </a:solidFill>
                <a:latin typeface="Consolas"/>
              </a:rPr>
              <a:t>Os</a:t>
            </a:r>
            <a:r>
              <a:rPr lang="en-US" sz="1500" dirty="0">
                <a:solidFill>
                  <a:schemeClr val="tx1"/>
                </a:solidFill>
                <a:latin typeface="Consolas"/>
              </a:rPr>
              <a:t> and Pandas, the data was saved in parquets in another folder and used garbage collection and reclaim memory used </a:t>
            </a:r>
          </a:p>
          <a:p>
            <a:pPr lvl="1"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- Cleaned missing values and standardized categorical entries. 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6FCF419-199C-979B-6AD6-BF966CCE41D5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124455" y="2577084"/>
            <a:ext cx="9044539" cy="1481175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b="1" dirty="0">
                <a:latin typeface="Consolas"/>
              </a:rPr>
              <a:t>2. Data Transformation. 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28575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Grouped and aggregated data by: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Year, mode of transportation, container type, and trade type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Computed metrics: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Shipment counts, total shipping weight, trade type distribution (domestic and foreign).</a:t>
            </a:r>
          </a:p>
        </p:txBody>
      </p:sp>
    </p:spTree>
    <p:extLst>
      <p:ext uri="{BB962C8B-B14F-4D97-AF65-F5344CB8AC3E}">
        <p14:creationId xmlns:p14="http://schemas.microsoft.com/office/powerpoint/2010/main" val="585322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EBE46-568D-59AE-4762-32E3CDF0FB69}"/>
              </a:ext>
              <a:ext uri="{338663C8-E5D6-4A5C-9019-D820AEB34006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B8F7F23C-2771-4EF2-AD20-19460107E466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dirty="0"/>
              <a:t>Overview of Methods Used Cont.</a:t>
            </a:r>
            <a:endParaRPr lang="en-US" sz="2800" b="1" i="0" dirty="0">
              <a:solidFill>
                <a:schemeClr val="tx1"/>
              </a:solidFill>
              <a:latin typeface="Open San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51D19D9E-338D-E065-9D48-7D80F5078E54}"/>
              </a:ext>
              <a:ext uri="{6DD17E21-D6F3-416B-A329-759BE0B46501}">
                <a16:creationId xmlns:a16="http://schemas.microsoft.com/office/drawing/2010/main" xmlns:vt="http://schemas.openxmlformats.org/officeDocument/2006/docPropsVTypes" xmlns:ns1="http://schemas.openxmlformats.org/officeDocument/2006/extended-properties" xmlns:cs="http://schemas.microsoft.com/office/drawing/2012/chartStyle" xmlns:c="http://schemas.openxmlformats.org/drawingml/2006/chart" xmlns="" id="{AADC796D-45D3-4BA8-B860-509F078E16AC}"/>
              </a:ext>
            </a:extLst>
          </p:cNvPr>
          <p:cNvSpPr txBox="1"/>
          <p:nvPr/>
        </p:nvSpPr>
        <p:spPr>
          <a:xfrm>
            <a:off x="99460" y="546380"/>
            <a:ext cx="8994809" cy="1942840"/>
          </a:xfrm>
          <a:prstGeom prst="rect">
            <a:avLst/>
          </a:prstGeom>
        </p:spPr>
        <p:txBody>
          <a:bodyPr wrap="square"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500" b="1" dirty="0">
                <a:latin typeface="Consolas"/>
              </a:rPr>
              <a:t>3. Exploratory Data Analysis and Visualization. </a:t>
            </a:r>
            <a:endParaRPr lang="en-US" sz="1500" dirty="0">
              <a:solidFill>
                <a:schemeClr val="tx1"/>
              </a:solidFill>
              <a:latin typeface="Consolas"/>
            </a:endParaRP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Tools Used: (</a:t>
            </a:r>
            <a:r>
              <a:rPr lang="en-US" sz="1500" dirty="0" err="1">
                <a:latin typeface="Consolas"/>
              </a:rPr>
              <a:t>Plotly</a:t>
            </a:r>
            <a:r>
              <a:rPr lang="en-US" sz="1500" dirty="0">
                <a:latin typeface="Consolas"/>
              </a:rPr>
              <a:t>, Matplotlib,  and seaborn)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solidFill>
                  <a:schemeClr val="tx1"/>
                </a:solidFill>
                <a:latin typeface="Consolas"/>
              </a:rPr>
              <a:t>Year, mode of transportation, container type, and trade type</a:t>
            </a:r>
          </a:p>
          <a:p>
            <a:pPr marL="285750" indent="-285750">
              <a:buFont typeface="Arial" panose="020B0604020202020204" pitchFamily="34" charset="0"/>
              <a:buChar char="•"/>
              <a:defRPr lang="en-US" sz="1400" dirty="0"/>
            </a:pPr>
            <a:r>
              <a:rPr lang="en-US" sz="1500" dirty="0">
                <a:latin typeface="Consolas"/>
              </a:rPr>
              <a:t>Visualization Created: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Bar chats comparing container usage by transportation mode across the years.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Trade type distribution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Shipping weight trends by transport type.</a:t>
            </a:r>
          </a:p>
          <a:p>
            <a:pPr marL="742950" lvl="1" indent="-285750">
              <a:buFontTx/>
              <a:buChar char="-"/>
              <a:defRPr lang="en-US" sz="1400" dirty="0"/>
            </a:pPr>
            <a:r>
              <a:rPr lang="en-US" sz="1500" dirty="0">
                <a:latin typeface="Consolas"/>
              </a:rPr>
              <a:t>Highlighted top 2 modes per year using grouped rankings.</a:t>
            </a:r>
          </a:p>
        </p:txBody>
      </p:sp>
    </p:spTree>
    <p:extLst>
      <p:ext uri="{BB962C8B-B14F-4D97-AF65-F5344CB8AC3E}">
        <p14:creationId xmlns:p14="http://schemas.microsoft.com/office/powerpoint/2010/main" val="112202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3E2169F4-E406-4762-8DAB-63DDE9CF353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8C02154-E825-4D29-BF3E-5846F261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70" y="117986"/>
            <a:ext cx="8932259" cy="443855"/>
          </a:xfrm>
        </p:spPr>
        <p:txBody>
          <a:bodyPr rtlCol="0"/>
          <a:lstStyle/>
          <a:p>
            <a:r>
              <a:rPr lang="en-US" sz="2800" dirty="0"/>
              <a:t>Q1: </a:t>
            </a:r>
            <a:r>
              <a:rPr lang="en-US" sz="2800" dirty="0">
                <a:latin typeface="Calibri"/>
              </a:rPr>
              <a:t>Dominant Transportation Modes by Weight and Value</a:t>
            </a:r>
          </a:p>
        </p:txBody>
      </p:sp>
      <p:pic>
        <p:nvPicPr>
          <p:cNvPr id="3" name="Image 5">
            <a:extLst>
              <a:ext uri="{31F3E35E-882B-420D-AEBF-844CEB3D518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718B7FE-6029-4173-A666-F4EB0816567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20000"/>
            <a:extLst>
              <a:ext uri="{344838AA-7BC3-45F6-8FE6-50FC72186B86}">
                <a14:imgProps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FEED39AF-131B-4956-B083-F6276CE26072}">
                <a14:useLocalDpi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90" y="641165"/>
            <a:ext cx="5087950" cy="4239958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100000"/>
              </a:srgbClr>
            </a:outerShdw>
          </a:effectLst>
        </p:spPr>
      </p:pic>
      <p:sp>
        <p:nvSpPr>
          <p:cNvPr id="4" name="Text Box 6">
            <a:extLst>
              <a:ext uri="{033E48D0-6E42-4245-83B4-44AB03E82BE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AE80C1-2614-4AD4-AA78-92D375161231}"/>
              </a:ext>
            </a:extLst>
          </p:cNvPr>
          <p:cNvSpPr txBox="1"/>
          <p:nvPr/>
        </p:nvSpPr>
        <p:spPr>
          <a:xfrm>
            <a:off x="5561438" y="641165"/>
            <a:ext cx="3222269" cy="311203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latin typeface="Consolas"/>
              </a:rPr>
              <a:t>Conclusion: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Vessel and pipeline mode of transport was the most used in the year 2020 and 2022 by shipping weight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Significant increase in shipping weight by Transportation between the year 2020 and 2022.</a:t>
            </a:r>
          </a:p>
        </p:txBody>
      </p:sp>
    </p:spTree>
    <p:extLst>
      <p:ext uri="{911813B6-56D2-4932-B543-43651566087E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6B6A61BC-4C4A-4DD5-9EBF-69B629A34C7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FA1285C-1D83-481E-BE08-85F9644D6005}"/>
              </a:ext>
            </a:extLst>
          </p:cNvPr>
          <p:cNvSpPr txBox="1">
            <a:spLocks noGrp="1"/>
          </p:cNvSpPr>
          <p:nvPr/>
        </p:nvSpPr>
        <p:spPr>
          <a:xfrm>
            <a:off x="105870" y="117986"/>
            <a:ext cx="8932259" cy="443855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lvl="0"/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Q1: 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Dominant Transportation Modes by Value </a:t>
            </a:r>
            <a:r>
              <a:rPr lang="en-US" sz="2800" dirty="0"/>
              <a:t>Cont.</a:t>
            </a:r>
            <a:endParaRPr lang="en-US" sz="2800" b="1" i="0" dirty="0">
              <a:solidFill>
                <a:schemeClr val="tx1"/>
              </a:solidFill>
              <a:latin typeface="Calibri"/>
            </a:endParaRPr>
          </a:p>
        </p:txBody>
      </p:sp>
      <p:pic>
        <p:nvPicPr>
          <p:cNvPr id="3" name="Image 4">
            <a:extLst>
              <a:ext uri="{81C033CB-9AE6-47FD-B2B8-93D1D08CD7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3CEC967-4F53-440C-AEA8-20E79DC833D5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lum/>
            <a:extLst>
              <a:ext uri="{D64266A8-0188-43AE-AA84-68F6A740DBC9}">
                <a14:imgProps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AAFF3D56-AE05-4908-924C-CA179A4F358E}">
                <a14:useLocalDpi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53" y="648985"/>
            <a:ext cx="5170922" cy="4309091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  <p:sp>
        <p:nvSpPr>
          <p:cNvPr id="4" name="Text Box 6">
            <a:extLst>
              <a:ext uri="{3ECBA4C2-3012-4C71-B9BA-ACED2FB0D04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CE8BAD5E-B7B6-4142-96DF-15B243B978A3}"/>
              </a:ext>
            </a:extLst>
          </p:cNvPr>
          <p:cNvSpPr txBox="1"/>
          <p:nvPr/>
        </p:nvSpPr>
        <p:spPr>
          <a:xfrm>
            <a:off x="5561438" y="648985"/>
            <a:ext cx="3222269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>
              <a:defRPr lang="en-US" sz="1400" dirty="0"/>
            </a:pPr>
            <a:r>
              <a:rPr lang="en-US" sz="1800" b="1" dirty="0">
                <a:latin typeface="Consolas"/>
              </a:rPr>
              <a:t>Conclusion:</a:t>
            </a: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and rail mode of transport were the most used in the year 2020 and 2022 by Trade value.</a:t>
            </a:r>
          </a:p>
          <a:p>
            <a:pPr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Significant increase in Trade Value by Transportation between the year 2020 and 2022.</a:t>
            </a:r>
          </a:p>
          <a:p>
            <a:pPr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</p:txBody>
      </p:sp>
    </p:spTree>
    <p:extLst>
      <p:ext uri="{7CDE17BF-2AB4-4DAB-A5BA-50D60AB77B7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A40D67E8-EC9B-4AA8-857D-D2CB22AE6B3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DDF1775-4C45-4BE1-BD7C-558008BE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588" y="76885"/>
            <a:ext cx="8893788" cy="482326"/>
          </a:xfrm>
        </p:spPr>
        <p:txBody>
          <a:bodyPr rtlCol="0"/>
          <a:lstStyle/>
          <a:p>
            <a:r>
              <a:rPr lang="en-US" sz="2600" dirty="0"/>
              <a:t>Q2.</a:t>
            </a:r>
            <a:r>
              <a:rPr lang="en-US" sz="2600" dirty="0">
                <a:latin typeface="Calibri"/>
              </a:rPr>
              <a:t>Seasonal Variation in Shipping Weight (2021 &amp; 2022) </a:t>
            </a:r>
          </a:p>
        </p:txBody>
      </p:sp>
      <p:sp>
        <p:nvSpPr>
          <p:cNvPr id="3" name="Text Box 3">
            <a:extLst>
              <a:ext uri="{54076075-64A8-4DF9-BDE5-7B590710C60B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CD2990D-1AB1-4A0D-8FC1-D8E206640A90}"/>
              </a:ext>
            </a:extLst>
          </p:cNvPr>
          <p:cNvSpPr txBox="1"/>
          <p:nvPr/>
        </p:nvSpPr>
        <p:spPr>
          <a:xfrm>
            <a:off x="5317340" y="674627"/>
            <a:ext cx="3710035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Trade value and shipping were relatively high in January but declined as the months progressed to December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Patterns were consistent across year 2021 and 2022, indicating regular business cycles and seasonal demand fluctuations.</a:t>
            </a:r>
          </a:p>
        </p:txBody>
      </p:sp>
      <p:pic>
        <p:nvPicPr>
          <p:cNvPr id="4" name="Image 4">
            <a:extLst>
              <a:ext uri="{872022D5-5A08-48EE-B262-3DAE3C32ADBC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E3A4E74-BDA3-46BE-923F-610E245B3E0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" contrast="20000"/>
            <a:extLst>
              <a:ext uri="{F25B6981-7833-4F61-BE1A-EDA3B8957174}">
                <a14:imgProps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>
                  <a14:imgLayer>
                    <a14:imgEffect>
                      <a14:brightnessContrast bright="10000" contrast="20000"/>
                    </a14:imgEffect>
                  </a14:imgLayer>
                </a14:imgProps>
              </a:ext>
              <a:ext uri="{1F38EA99-352A-4933-9C76-43B311C9485E}">
                <a14:useLocalDpi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44" y="674627"/>
            <a:ext cx="5114496" cy="4193676"/>
          </a:xfrm>
          <a:prstGeom prst="rect">
            <a:avLst/>
          </a:prstGeom>
          <a:noFill/>
          <a:ln w="11430" cap="flat">
            <a:solidFill>
              <a:srgbClr val="FFFFFF">
                <a:alpha val="100000"/>
              </a:srgbClr>
            </a:solidFill>
            <a:prstDash val="solid"/>
            <a:round/>
          </a:ln>
          <a:effectLst>
            <a:outerShdw blurRad="50800" dir="2700000">
              <a:srgbClr val="5B5B5B">
                <a:alpha val="100000"/>
              </a:srgbClr>
            </a:outerShdw>
          </a:effectLst>
        </p:spPr>
      </p:pic>
    </p:spTree>
    <p:extLst>
      <p:ext uri="{103DDE8A-7FCA-419C-9B8E-E98393C0FA1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55318770-AAD1-4085-A39C-98658758CB2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357D816-876F-462C-8AB3-8005670E4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" y="0"/>
            <a:ext cx="8945080" cy="443788"/>
          </a:xfrm>
        </p:spPr>
        <p:txBody>
          <a:bodyPr rtlCol="0"/>
          <a:lstStyle/>
          <a:p>
            <a:r>
              <a:rPr lang="en-US" sz="2800" dirty="0"/>
              <a:t>Q3.</a:t>
            </a:r>
            <a:r>
              <a:rPr lang="en-US" sz="2800" dirty="0">
                <a:latin typeface="Calibri"/>
              </a:rPr>
              <a:t>Contribution by U.S. States</a:t>
            </a:r>
          </a:p>
        </p:txBody>
      </p:sp>
      <p:pic>
        <p:nvPicPr>
          <p:cNvPr id="3" name="Image 2">
            <a:extLst>
              <a:ext uri="{C301ADF3-8A1E-4651-A932-B814E350F28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FFB5900-ACE0-4ABE-95D0-7CF4B567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443788"/>
            <a:ext cx="5272087" cy="4393396"/>
          </a:xfrm>
          <a:prstGeom prst="rect">
            <a:avLst/>
          </a:prstGeom>
          <a:noFill/>
        </p:spPr>
      </p:pic>
      <p:sp>
        <p:nvSpPr>
          <p:cNvPr id="4" name="Text Box 3">
            <a:extLst>
              <a:ext uri="{1C7CD96D-6BBA-4FB4-B17A-1883A9DE418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5ECCE24-0DFD-4CD1-A005-2F5380B90997}"/>
              </a:ext>
            </a:extLst>
          </p:cNvPr>
          <p:cNvSpPr txBox="1"/>
          <p:nvPr/>
        </p:nvSpPr>
        <p:spPr>
          <a:xfrm>
            <a:off x="5317340" y="965558"/>
            <a:ext cx="3710035" cy="256352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 Texas contributed most to trade volume and value from 2020 to 2024 and started declining after.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Texas trade value skyrocketed in 2021 and 2022 as compared to the years. </a:t>
            </a:r>
          </a:p>
        </p:txBody>
      </p:sp>
    </p:spTree>
    <p:extLst>
      <p:ext uri="{D68EDC31-4787-43D4-905C-80DE3CCA097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6939B69-9AFF-4AFA-85BC-0246B782D1C0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B4B6C3-B6B2-48DD-8377-A8713AE4A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16" y="76885"/>
            <a:ext cx="8945080" cy="469496"/>
          </a:xfrm>
        </p:spPr>
        <p:txBody>
          <a:bodyPr rtlCol="0"/>
          <a:lstStyle/>
          <a:p>
            <a:r>
              <a:rPr lang="en-US" sz="2800" dirty="0"/>
              <a:t>Q4.</a:t>
            </a:r>
            <a:r>
              <a:rPr lang="en-US" sz="2800" dirty="0">
                <a:latin typeface="Calibri"/>
              </a:rPr>
              <a:t>Contribution by Countries</a:t>
            </a:r>
          </a:p>
        </p:txBody>
      </p:sp>
      <p:sp>
        <p:nvSpPr>
          <p:cNvPr id="3" name="Text Box 3">
            <a:extLst>
              <a:ext uri="{D0C8E467-7F26-4BC3-91FF-B0A2A3F2332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6D56D24-12B8-4957-A508-96186A093874}"/>
              </a:ext>
            </a:extLst>
          </p:cNvPr>
          <p:cNvSpPr txBox="1"/>
          <p:nvPr/>
        </p:nvSpPr>
        <p:spPr>
          <a:xfrm>
            <a:off x="5433964" y="546382"/>
            <a:ext cx="3710035" cy="256352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Internationally, trade was almost exclusively with Canada and Mexico, reflecting strong land-border commerce ties.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With Canada topping every other year.</a:t>
            </a:r>
          </a:p>
        </p:txBody>
      </p:sp>
      <p:pic>
        <p:nvPicPr>
          <p:cNvPr id="4" name="Image 4">
            <a:extLst>
              <a:ext uri="{C14491E8-A814-4495-8645-BFBD08E5BC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2EFB49-EB01-4743-B867-66306BF0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1783"/>
            <a:ext cx="5308216" cy="3791588"/>
          </a:xfrm>
          <a:prstGeom prst="rect">
            <a:avLst/>
          </a:prstGeom>
          <a:noFill/>
        </p:spPr>
      </p:pic>
    </p:spTree>
    <p:extLst>
      <p:ext uri="{C7AEA059-7259-4E2B-BC74-C0D5068C4E8B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CEBB13BC-1FF5-4192-8377-CF599E66AB1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4FFA4CA-2795-4416-9114-8F4584F708D7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Q5.Percentage d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istribution Of Trade Types by  </a:t>
            </a:r>
          </a:p>
        </p:txBody>
      </p:sp>
      <p:sp>
        <p:nvSpPr>
          <p:cNvPr id="3" name="Text Box 3">
            <a:extLst>
              <a:ext uri="{990D657B-BE91-463F-9D6C-6FC127950E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9AAC83E-B094-4BC8-ACC6-C5B351A7688B}"/>
              </a:ext>
            </a:extLst>
          </p:cNvPr>
          <p:cNvSpPr txBox="1"/>
          <p:nvPr/>
        </p:nvSpPr>
        <p:spPr>
          <a:xfrm>
            <a:off x="5433964" y="546382"/>
            <a:ext cx="3710035" cy="3112036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Imports and exports showed distinct patterns in 2021 and 2022, with domestic shipments dominating trade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In the year 2022 foreign produced </a:t>
            </a:r>
            <a:r>
              <a:rPr lang="en-US" sz="1800" dirty="0" err="1">
                <a:solidFill>
                  <a:schemeClr val="tx1"/>
                </a:solidFill>
                <a:latin typeface="Consolas"/>
              </a:rPr>
              <a:t>merchandise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import was relatively high as compared to the other years.</a:t>
            </a:r>
          </a:p>
        </p:txBody>
      </p:sp>
      <p:pic>
        <p:nvPicPr>
          <p:cNvPr id="4" name="Image 4">
            <a:extLst>
              <a:ext uri="{61023B72-433D-49C8-8D28-DD7450ACA89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8F63071-2D14-49C7-A368-9CA8474F7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" y="578996"/>
            <a:ext cx="5238750" cy="4365640"/>
          </a:xfrm>
          <a:prstGeom prst="rect">
            <a:avLst/>
          </a:prstGeom>
          <a:noFill/>
        </p:spPr>
      </p:pic>
    </p:spTree>
    <p:extLst>
      <p:ext uri="{B97B6F3A-2552-4695-AECC-21A2A6C63C2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34059230-D971-4536-AB6C-F9CBD03D78B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B3EAC487-2EFF-40DB-89AC-A0E21B6EB271}"/>
              </a:ext>
            </a:extLst>
          </p:cNvPr>
          <p:cNvSpPr txBox="1">
            <a:spLocks noGrp="1"/>
          </p:cNvSpPr>
          <p:nvPr/>
        </p:nvSpPr>
        <p:spPr>
          <a:xfrm>
            <a:off x="95116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Q6.</a:t>
            </a:r>
            <a:r>
              <a:rPr lang="en-US" sz="2800" b="1" i="0" dirty="0">
                <a:solidFill>
                  <a:schemeClr val="tx1"/>
                </a:solidFill>
                <a:latin typeface="Calibri"/>
              </a:rPr>
              <a:t>Container Type Usage By Transportation Mode</a:t>
            </a:r>
          </a:p>
        </p:txBody>
      </p:sp>
      <p:sp>
        <p:nvSpPr>
          <p:cNvPr id="3" name="Text Box 3">
            <a:extLst>
              <a:ext uri="{8E2FD967-1B72-432D-9DB8-29F46944D56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2DEC0EC-0B2A-426B-8C4C-C86437D7E163}"/>
              </a:ext>
            </a:extLst>
          </p:cNvPr>
          <p:cNvSpPr txBox="1"/>
          <p:nvPr/>
        </p:nvSpPr>
        <p:spPr>
          <a:xfrm>
            <a:off x="5433964" y="623335"/>
            <a:ext cx="3710035" cy="3386289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and air mode of transport used a diverse range of container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transport showed concentrated use of both container types.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There was a visibly differences in container usage between 2021 and 2023</a:t>
            </a:r>
          </a:p>
        </p:txBody>
      </p:sp>
      <p:pic>
        <p:nvPicPr>
          <p:cNvPr id="4" name="Image 4">
            <a:extLst>
              <a:ext uri="{A9DB831A-23FE-4F22-BBC2-C21CF171C55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0A9D7CC4-CFA0-4C52-A879-9B49CF330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16" y="623335"/>
            <a:ext cx="5224777" cy="3731980"/>
          </a:xfrm>
          <a:prstGeom prst="rect">
            <a:avLst/>
          </a:prstGeom>
          <a:noFill/>
        </p:spPr>
      </p:pic>
    </p:spTree>
    <p:extLst>
      <p:ext uri="{56DEE42E-B6B9-4354-8527-EA041ADB2270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93780A58-41E0-4B4A-AEFE-500767A5897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7F5113C-A52F-4264-B614-A2CC4C7F5EA2}"/>
              </a:ext>
            </a:extLst>
          </p:cNvPr>
          <p:cNvSpPr txBox="1">
            <a:spLocks noGrp="1"/>
          </p:cNvSpPr>
          <p:nvPr/>
        </p:nvSpPr>
        <p:spPr>
          <a:xfrm>
            <a:off x="99460" y="76885"/>
            <a:ext cx="8945080" cy="469496"/>
          </a:xfrm>
          <a:prstGeom prst="rect">
            <a:avLst/>
          </a:prstGeom>
          <a:ln w="0">
            <a:noFill/>
            <a:round/>
          </a:ln>
          <a:effectLst/>
        </p:spPr>
        <p:txBody>
          <a:bodyPr lIns="0" tIns="0" rIns="0" bIns="0" numCol="1" spcCol="0" rtlCol="0" anchor="b">
            <a:noAutofit/>
          </a:bodyPr>
          <a:lstStyle>
            <a:lvl1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200" b="1" i="0" dirty="0">
                <a:solidFill>
                  <a:schemeClr val="tx1"/>
                </a:solidFill>
                <a:latin typeface="Open Sans"/>
              </a:defRPr>
            </a:lvl1pPr>
            <a:lvl2pPr marL="4572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2pPr>
            <a:lvl3pPr marL="91440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3pPr>
            <a:lvl4pPr marL="137160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4pPr>
            <a:lvl5pPr marL="182880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5pPr>
            <a:lvl6pPr marL="228600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6pPr>
            <a:lvl7pPr marL="274320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7pPr>
            <a:lvl8pPr marL="320040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8pPr>
            <a:lvl9pPr marL="365760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800" dirty="0">
                <a:solidFill>
                  <a:schemeClr val="tx1"/>
                </a:solidFill>
                <a:latin typeface="Open Sans"/>
              </a:defRPr>
            </a:lvl9pPr>
          </a:lstStyle>
          <a:p>
            <a:pPr marL="0" lvl="0" algn="l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chemeClr val="tx1"/>
                </a:solidFill>
                <a:latin typeface="Open Sans"/>
              </a:rPr>
              <a:t>Q7.Yearly Value Trends by Transportation Mode</a:t>
            </a:r>
          </a:p>
        </p:txBody>
      </p:sp>
      <p:sp>
        <p:nvSpPr>
          <p:cNvPr id="3" name="Text Box 3">
            <a:extLst>
              <a:ext uri="{C0E2FA14-D769-4818-AC02-DA52E3E8FCC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3367C552-5B7E-407A-A6C9-D4B51B19D984}"/>
              </a:ext>
            </a:extLst>
          </p:cNvPr>
          <p:cNvSpPr txBox="1"/>
          <p:nvPr/>
        </p:nvSpPr>
        <p:spPr>
          <a:xfrm>
            <a:off x="5385177" y="595569"/>
            <a:ext cx="3659362" cy="4528163"/>
          </a:xfrm>
          <a:prstGeom prst="rect">
            <a:avLst/>
          </a:prstGeom>
        </p:spPr>
        <p:txBody>
          <a:bodyPr lIns="95250" tIns="47625" rIns="95250" bIns="47625" rtlCol="0" anchor="t">
            <a:sp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b="1" dirty="0">
                <a:solidFill>
                  <a:schemeClr val="tx1"/>
                </a:solidFill>
                <a:latin typeface="Consolas"/>
              </a:rPr>
              <a:t>Conclusion</a:t>
            </a:r>
            <a:r>
              <a:rPr lang="en-US" sz="1800" dirty="0">
                <a:solidFill>
                  <a:schemeClr val="tx1"/>
                </a:solidFill>
                <a:latin typeface="Consolas"/>
              </a:rPr>
              <a:t> 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Trade value was relatively low, as a result of the pandemic in the year of 2020.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Truck mode of transport increased massively after the pandemic while the increase in rail was not massive.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endParaRPr lang="en-US" sz="1800" dirty="0">
              <a:solidFill>
                <a:schemeClr val="tx1"/>
              </a:solidFill>
              <a:latin typeface="Consolas"/>
            </a:endParaRPr>
          </a:p>
          <a:p>
            <a:pPr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1400" dirty="0"/>
            </a:pPr>
            <a:r>
              <a:rPr lang="en-US" sz="1800" dirty="0">
                <a:solidFill>
                  <a:schemeClr val="tx1"/>
                </a:solidFill>
                <a:latin typeface="Consolas"/>
              </a:rPr>
              <a:t>- The year 2022 recorded the most trade value as compared the the other years.</a:t>
            </a:r>
          </a:p>
        </p:txBody>
      </p:sp>
      <p:pic>
        <p:nvPicPr>
          <p:cNvPr id="4" name="Image 4">
            <a:extLst>
              <a:ext uri="{01E57D8D-E43C-45F0-A885-E06BFD07C689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4E08CA1-5C2D-4B4A-AD8B-F9A54732297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extLst>
              <a:ext uri="{3A8B4AAB-A969-4B0E-B37E-D82926F29193}">
                <a14:imgProps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>
                  <a14:imgLayer>
                    <a14:imgEffect>
                      <a14:brightnessContrast bright="0" contrast="0"/>
                    </a14:imgEffect>
                  </a14:imgLayer>
                </a14:imgProps>
              </a:ext>
              <a:ext uri="{24DDF160-C78D-4823-88D6-49C3675EE45A}">
                <a14:useLocalDpi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55" y="595569"/>
            <a:ext cx="5109889" cy="4258246"/>
          </a:xfrm>
          <a:prstGeom prst="rect">
            <a:avLst/>
          </a:prstGeom>
          <a:noFill/>
          <a:ln w="19050" cap="flat">
            <a:solidFill>
              <a:srgbClr val="FFFFFF">
                <a:alpha val="100000"/>
              </a:srgbClr>
            </a:solidFill>
            <a:prstDash val="solid"/>
            <a:miter lim="800000"/>
          </a:ln>
          <a:effectLst>
            <a:outerShdw blurRad="50800" dir="2700000">
              <a:srgbClr val="5B5B5B">
                <a:alpha val="39999"/>
              </a:srgbClr>
            </a:outerShdw>
          </a:effectLst>
        </p:spPr>
      </p:pic>
    </p:spTree>
    <p:extLst>
      <p:ext uri="{929BAB8E-F485-4E04-8AAE-9660D15D7002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53295003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WEBFONT5" val="Open Sans-demi_bol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9:0:0" val="6"/>
  <p:tag name="FONTWEIGHT:8:0:0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ppt/theme/theme2.xml><?xml version="1.0" encoding="utf-8"?>
<a:theme xmlns:a="http://schemas.openxmlformats.org/drawingml/2006/main" name="Abstract">
  <a:themeElements>
    <a:clrScheme name="Abstract">
      <a:dk1>
        <a:srgbClr val="000000"/>
      </a:dk1>
      <a:lt1>
        <a:srgbClr val="FFFFFF"/>
      </a:lt1>
      <a:dk2>
        <a:srgbClr val="071314"/>
      </a:dk2>
      <a:lt2>
        <a:srgbClr val="ECF9FA"/>
      </a:lt2>
      <a:accent1>
        <a:srgbClr val="0961A3"/>
      </a:accent1>
      <a:accent2>
        <a:srgbClr val="54A7DA"/>
      </a:accent2>
      <a:accent3>
        <a:srgbClr val="AADAFB"/>
      </a:accent3>
      <a:accent4>
        <a:srgbClr val="7BAFBA"/>
      </a:accent4>
      <a:accent5>
        <a:srgbClr val="8EB7C1"/>
      </a:accent5>
      <a:accent6>
        <a:srgbClr val="1E7C96"/>
      </a:accent6>
      <a:hlink>
        <a:srgbClr val="0070C0"/>
      </a:hlink>
      <a:folHlink>
        <a:srgbClr val="00B0F0"/>
      </a:folHlink>
    </a:clrScheme>
    <a:fontScheme name="Abstrac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Abstrac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lvl1pPr lvl="0"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1">
              <a:lumMod val="75000"/>
            </a:schemeClr>
          </a:solidFill>
          <a:prstDash val="solid"/>
          <a:round/>
        </a:ln>
      </a:spPr>
      <a:bodyPr rtlCol="0" anchor="ctr"/>
      <a:lstStyle>
        <a:lvl1pPr lvl="0"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774</Words>
  <Application>Microsoft Office PowerPoint</Application>
  <PresentationFormat>On-screen Show (16:9)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Consolas</vt:lpstr>
      <vt:lpstr>Arial</vt:lpstr>
      <vt:lpstr>Calibri</vt:lpstr>
      <vt:lpstr>Open Sans-demi_bold</vt:lpstr>
      <vt:lpstr>Metrophobic</vt:lpstr>
      <vt:lpstr>Open Sans</vt:lpstr>
      <vt:lpstr>Abstract</vt:lpstr>
      <vt:lpstr>BTS Trade Data Analysis (2020–2024)</vt:lpstr>
      <vt:lpstr>Q1: Dominant Transportation Modes by Weight and Value</vt:lpstr>
      <vt:lpstr>PowerPoint Presentation</vt:lpstr>
      <vt:lpstr>Q2.Seasonal Variation in Shipping Weight (2021 &amp; 2022) </vt:lpstr>
      <vt:lpstr>Q3.Contribution by U.S. States</vt:lpstr>
      <vt:lpstr>Q4.Contribution by Countries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lawrencia archer</dc:creator>
  <cp:lastModifiedBy>lawrencia archer</cp:lastModifiedBy>
  <cp:revision>3</cp:revision>
  <dcterms:created xsi:type="dcterms:W3CDTF">2025-07-22T18:49:39Z</dcterms:created>
  <dcterms:modified xsi:type="dcterms:W3CDTF">2025-07-24T12:47:11Z</dcterms:modified>
</cp:coreProperties>
</file>