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webextensions/webextension1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5FA6C1-1683-4373-9962-10E97CD3E4CC}">
          <p14:sldIdLst>
            <p14:sldId id="256"/>
            <p14:sldId id="258"/>
            <p14:sldId id="257"/>
            <p14:sldId id="260"/>
            <p14:sldId id="261"/>
            <p14:sldId id="262"/>
            <p14:sldId id="259"/>
            <p14:sldId id="263"/>
            <p14:sldId id="265"/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Preprocessing Result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E3-4448-94E3-AA7664B2DE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E3-4448-94E3-AA7664B2DE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2E3-4448-94E3-AA7664B2DE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2E3-4448-94E3-AA7664B2DE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Transaction completed</c:v>
                </c:pt>
                <c:pt idx="1">
                  <c:v>Duplicate value</c:v>
                </c:pt>
                <c:pt idx="2">
                  <c:v>Missing value</c:v>
                </c:pt>
                <c:pt idx="3">
                  <c:v>Transaction Cancelled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72.471761864076811</c:v>
                </c:pt>
                <c:pt idx="1">
                  <c:v>0.97230346792542655</c:v>
                </c:pt>
                <c:pt idx="2">
                  <c:v>24.918759422707502</c:v>
                </c:pt>
                <c:pt idx="3">
                  <c:v>1.6371752452902608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B-4B57-B200-87EC4EC06E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2E3-4448-94E3-AA7664B2DE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2E3-4448-94E3-AA7664B2DE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2E3-4448-94E3-AA7664B2DE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2E3-4448-94E3-AA7664B2DE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Transaction completed</c:v>
                </c:pt>
                <c:pt idx="1">
                  <c:v>Duplicate value</c:v>
                </c:pt>
                <c:pt idx="2">
                  <c:v>Missing value</c:v>
                </c:pt>
                <c:pt idx="3">
                  <c:v>Transaction Cancelled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#,##0">
                  <c:v>392731</c:v>
                </c:pt>
                <c:pt idx="1">
                  <c:v>5269</c:v>
                </c:pt>
                <c:pt idx="2">
                  <c:v>135037</c:v>
                </c:pt>
                <c:pt idx="3">
                  <c:v>8872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8B-4B57-B200-87EC4EC06E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2E3-4448-94E3-AA7664B2DE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2E3-4448-94E3-AA7664B2DE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2E3-4448-94E3-AA7664B2DE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2E3-4448-94E3-AA7664B2DE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Transaction completed</c:v>
                </c:pt>
                <c:pt idx="1">
                  <c:v>Duplicate value</c:v>
                </c:pt>
                <c:pt idx="2">
                  <c:v>Missing value</c:v>
                </c:pt>
                <c:pt idx="3">
                  <c:v>Transaction Cancelled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72.471761864076811</c:v>
                </c:pt>
                <c:pt idx="1">
                  <c:v>0.97230346792542655</c:v>
                </c:pt>
                <c:pt idx="2">
                  <c:v>24.918759422707502</c:v>
                </c:pt>
                <c:pt idx="3">
                  <c:v>1.6371752452902608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8B-4B57-B200-87EC4EC06EE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6CF6C-F3AC-4A0D-97DE-9FB7B7BD65C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6118D48-E414-4583-85D7-FC66ED2114C4}">
      <dgm:prSet phldrT="[Text]" custT="1"/>
      <dgm:spPr/>
      <dgm:t>
        <a:bodyPr/>
        <a:lstStyle/>
        <a:p>
          <a:r>
            <a:rPr lang="en-US" sz="1800" dirty="0"/>
            <a:t>541.909 </a:t>
          </a:r>
          <a:r>
            <a:rPr lang="en-US" sz="1800" dirty="0" err="1"/>
            <a:t>transaksi</a:t>
          </a:r>
          <a:endParaRPr lang="en-ID" sz="1800" dirty="0"/>
        </a:p>
      </dgm:t>
    </dgm:pt>
    <dgm:pt modelId="{A3577B1B-A3E0-44E7-B54E-A5904BDDBA3C}" type="parTrans" cxnId="{38B9CE0D-C240-4A42-8D5D-6AA204F55E18}">
      <dgm:prSet/>
      <dgm:spPr/>
      <dgm:t>
        <a:bodyPr/>
        <a:lstStyle/>
        <a:p>
          <a:endParaRPr lang="en-ID" sz="1600"/>
        </a:p>
      </dgm:t>
    </dgm:pt>
    <dgm:pt modelId="{7FC2E12F-7767-4839-B28C-245309C999D6}" type="sibTrans" cxnId="{38B9CE0D-C240-4A42-8D5D-6AA204F55E18}">
      <dgm:prSet/>
      <dgm:spPr/>
      <dgm:t>
        <a:bodyPr/>
        <a:lstStyle/>
        <a:p>
          <a:endParaRPr lang="en-ID" sz="1600"/>
        </a:p>
      </dgm:t>
    </dgm:pt>
    <dgm:pt modelId="{0CB5079F-7FA0-4898-818F-675EECDB8E3D}">
      <dgm:prSet phldrT="[Text]" custT="1"/>
      <dgm:spPr/>
      <dgm:t>
        <a:bodyPr/>
        <a:lstStyle/>
        <a:p>
          <a:r>
            <a:rPr lang="en-US" sz="1400" dirty="0"/>
            <a:t>25.900 </a:t>
          </a:r>
          <a:r>
            <a:rPr lang="en-US" sz="1400" dirty="0" err="1"/>
            <a:t>nomor</a:t>
          </a:r>
          <a:r>
            <a:rPr lang="en-US" sz="1400" dirty="0"/>
            <a:t> invoice</a:t>
          </a:r>
          <a:endParaRPr lang="en-ID" sz="1400" dirty="0"/>
        </a:p>
      </dgm:t>
    </dgm:pt>
    <dgm:pt modelId="{63ACDAAE-F474-4F38-A0F8-80EF3864BDD6}" type="parTrans" cxnId="{CD4B93A3-CF70-46B0-8DA1-653BCE6ACA9A}">
      <dgm:prSet/>
      <dgm:spPr/>
      <dgm:t>
        <a:bodyPr/>
        <a:lstStyle/>
        <a:p>
          <a:endParaRPr lang="en-ID" sz="1600"/>
        </a:p>
      </dgm:t>
    </dgm:pt>
    <dgm:pt modelId="{220CEB7C-9968-4061-8213-B50409009BCE}" type="sibTrans" cxnId="{CD4B93A3-CF70-46B0-8DA1-653BCE6ACA9A}">
      <dgm:prSet/>
      <dgm:spPr/>
      <dgm:t>
        <a:bodyPr/>
        <a:lstStyle/>
        <a:p>
          <a:endParaRPr lang="en-ID" sz="1600"/>
        </a:p>
      </dgm:t>
    </dgm:pt>
    <dgm:pt modelId="{6D9E704E-C798-43D2-92B8-6142D5F70736}">
      <dgm:prSet phldrT="[Text]" custT="1"/>
      <dgm:spPr/>
      <dgm:t>
        <a:bodyPr/>
        <a:lstStyle/>
        <a:p>
          <a:r>
            <a:rPr lang="en-US" sz="1400" dirty="0"/>
            <a:t>1 April 2020 – </a:t>
          </a:r>
        </a:p>
        <a:p>
          <a:r>
            <a:rPr lang="en-US" sz="1400" dirty="0"/>
            <a:t>10 April 2021</a:t>
          </a:r>
          <a:endParaRPr lang="en-ID" sz="1400" dirty="0"/>
        </a:p>
      </dgm:t>
    </dgm:pt>
    <dgm:pt modelId="{9B6DFC51-93CA-49E6-8746-14D3ED267D94}" type="parTrans" cxnId="{EE8B1A55-B0DE-4BE3-95DB-EF06EF097AE4}">
      <dgm:prSet/>
      <dgm:spPr/>
      <dgm:t>
        <a:bodyPr/>
        <a:lstStyle/>
        <a:p>
          <a:endParaRPr lang="en-ID" sz="1600"/>
        </a:p>
      </dgm:t>
    </dgm:pt>
    <dgm:pt modelId="{7FE320D8-2271-42D7-B974-AE09EA1D5CB2}" type="sibTrans" cxnId="{EE8B1A55-B0DE-4BE3-95DB-EF06EF097AE4}">
      <dgm:prSet/>
      <dgm:spPr/>
      <dgm:t>
        <a:bodyPr/>
        <a:lstStyle/>
        <a:p>
          <a:endParaRPr lang="en-ID" sz="1600"/>
        </a:p>
      </dgm:t>
    </dgm:pt>
    <dgm:pt modelId="{34B4C770-3725-481D-88A3-84E5E366783B}">
      <dgm:prSet phldrT="[Text]" custT="1"/>
      <dgm:spPr/>
      <dgm:t>
        <a:bodyPr/>
        <a:lstStyle/>
        <a:p>
          <a:r>
            <a:rPr lang="en-US" sz="1400" dirty="0"/>
            <a:t>38 Negara</a:t>
          </a:r>
          <a:endParaRPr lang="en-ID" sz="1400" dirty="0"/>
        </a:p>
      </dgm:t>
    </dgm:pt>
    <dgm:pt modelId="{A514C42A-D34F-4ED1-AB3A-9DF14A1E67CC}" type="parTrans" cxnId="{21457EDE-58EE-4DAB-9A37-1F4E8942C202}">
      <dgm:prSet/>
      <dgm:spPr/>
      <dgm:t>
        <a:bodyPr/>
        <a:lstStyle/>
        <a:p>
          <a:endParaRPr lang="en-ID" sz="1600"/>
        </a:p>
      </dgm:t>
    </dgm:pt>
    <dgm:pt modelId="{61A95398-EC1D-485A-9EBF-171DB512CBEE}" type="sibTrans" cxnId="{21457EDE-58EE-4DAB-9A37-1F4E8942C202}">
      <dgm:prSet/>
      <dgm:spPr/>
      <dgm:t>
        <a:bodyPr/>
        <a:lstStyle/>
        <a:p>
          <a:endParaRPr lang="en-ID" sz="1600"/>
        </a:p>
      </dgm:t>
    </dgm:pt>
    <dgm:pt modelId="{A4261C5B-5A87-4CBD-A20A-AAA2AF6A223C}">
      <dgm:prSet phldrT="[Text]" custT="1"/>
      <dgm:spPr/>
      <dgm:t>
        <a:bodyPr/>
        <a:lstStyle/>
        <a:p>
          <a:r>
            <a:rPr lang="en-ID" sz="1400" b="0" i="0" dirty="0"/>
            <a:t>3.896 </a:t>
          </a:r>
          <a:r>
            <a:rPr lang="en-ID" sz="1400" b="0" i="0" dirty="0" err="1"/>
            <a:t>jenis</a:t>
          </a:r>
          <a:r>
            <a:rPr lang="en-ID" sz="1400" b="0" i="0" dirty="0"/>
            <a:t> </a:t>
          </a:r>
          <a:r>
            <a:rPr lang="en-ID" sz="1400" b="0" i="0" dirty="0" err="1"/>
            <a:t>barang</a:t>
          </a:r>
          <a:endParaRPr lang="en-ID" sz="1400" dirty="0"/>
        </a:p>
      </dgm:t>
    </dgm:pt>
    <dgm:pt modelId="{9E8FD62A-801E-4E0E-A860-6325FFF89AF4}" type="parTrans" cxnId="{ECCF8284-A935-4E5B-8765-1C0AB7EF354A}">
      <dgm:prSet/>
      <dgm:spPr/>
      <dgm:t>
        <a:bodyPr/>
        <a:lstStyle/>
        <a:p>
          <a:endParaRPr lang="en-ID" sz="1600"/>
        </a:p>
      </dgm:t>
    </dgm:pt>
    <dgm:pt modelId="{81535DAF-6E6B-4384-A3E6-179FC89D3B5C}" type="sibTrans" cxnId="{ECCF8284-A935-4E5B-8765-1C0AB7EF354A}">
      <dgm:prSet/>
      <dgm:spPr/>
      <dgm:t>
        <a:bodyPr/>
        <a:lstStyle/>
        <a:p>
          <a:endParaRPr lang="en-ID" sz="1600"/>
        </a:p>
      </dgm:t>
    </dgm:pt>
    <dgm:pt modelId="{133992B3-DCA3-4E7E-884A-92D331FA8FD9}">
      <dgm:prSet phldrT="[Text]" custT="1"/>
      <dgm:spPr/>
      <dgm:t>
        <a:bodyPr/>
        <a:lstStyle/>
        <a:p>
          <a:r>
            <a:rPr lang="en-US" sz="1400" dirty="0"/>
            <a:t>4.372 customer</a:t>
          </a:r>
          <a:endParaRPr lang="en-ID" sz="1400" dirty="0"/>
        </a:p>
      </dgm:t>
    </dgm:pt>
    <dgm:pt modelId="{8A752A57-7178-4219-B01B-5C6197372867}" type="parTrans" cxnId="{F40EB1AC-25F3-4569-9A64-B0A16ED4D468}">
      <dgm:prSet/>
      <dgm:spPr/>
      <dgm:t>
        <a:bodyPr/>
        <a:lstStyle/>
        <a:p>
          <a:endParaRPr lang="en-ID" sz="1600"/>
        </a:p>
      </dgm:t>
    </dgm:pt>
    <dgm:pt modelId="{EF87E8E8-01B8-4AC8-A8D5-4D29394B84D6}" type="sibTrans" cxnId="{F40EB1AC-25F3-4569-9A64-B0A16ED4D468}">
      <dgm:prSet/>
      <dgm:spPr/>
      <dgm:t>
        <a:bodyPr/>
        <a:lstStyle/>
        <a:p>
          <a:endParaRPr lang="en-ID" sz="1600"/>
        </a:p>
      </dgm:t>
    </dgm:pt>
    <dgm:pt modelId="{E2BC3E75-5057-4E6C-9FB8-C96AF0B40908}" type="pres">
      <dgm:prSet presAssocID="{DFE6CF6C-F3AC-4A0D-97DE-9FB7B7BD65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A681F8-F15B-4060-B054-A7BFF86EDD40}" type="pres">
      <dgm:prSet presAssocID="{16118D48-E414-4583-85D7-FC66ED2114C4}" presName="centerShape" presStyleLbl="node0" presStyleIdx="0" presStyleCnt="1"/>
      <dgm:spPr/>
    </dgm:pt>
    <dgm:pt modelId="{E6FB3482-D9CF-4FE8-ABB6-9CFB0729E4F5}" type="pres">
      <dgm:prSet presAssocID="{0CB5079F-7FA0-4898-818F-675EECDB8E3D}" presName="node" presStyleLbl="node1" presStyleIdx="0" presStyleCnt="5">
        <dgm:presLayoutVars>
          <dgm:bulletEnabled val="1"/>
        </dgm:presLayoutVars>
      </dgm:prSet>
      <dgm:spPr/>
    </dgm:pt>
    <dgm:pt modelId="{9B3733F7-22CC-4538-BF07-E99BE6BEE402}" type="pres">
      <dgm:prSet presAssocID="{0CB5079F-7FA0-4898-818F-675EECDB8E3D}" presName="dummy" presStyleCnt="0"/>
      <dgm:spPr/>
    </dgm:pt>
    <dgm:pt modelId="{DFE43DF6-A279-48CC-B481-CCE92F19A792}" type="pres">
      <dgm:prSet presAssocID="{220CEB7C-9968-4061-8213-B50409009BCE}" presName="sibTrans" presStyleLbl="sibTrans2D1" presStyleIdx="0" presStyleCnt="5"/>
      <dgm:spPr/>
    </dgm:pt>
    <dgm:pt modelId="{D81449B2-34CD-4506-8710-BC2A67C1B5BE}" type="pres">
      <dgm:prSet presAssocID="{133992B3-DCA3-4E7E-884A-92D331FA8FD9}" presName="node" presStyleLbl="node1" presStyleIdx="1" presStyleCnt="5">
        <dgm:presLayoutVars>
          <dgm:bulletEnabled val="1"/>
        </dgm:presLayoutVars>
      </dgm:prSet>
      <dgm:spPr/>
    </dgm:pt>
    <dgm:pt modelId="{8D6D805D-2BB6-4A0B-8695-46DC8A8A703F}" type="pres">
      <dgm:prSet presAssocID="{133992B3-DCA3-4E7E-884A-92D331FA8FD9}" presName="dummy" presStyleCnt="0"/>
      <dgm:spPr/>
    </dgm:pt>
    <dgm:pt modelId="{FA1B74AC-9107-4A39-9B28-3C6515C90485}" type="pres">
      <dgm:prSet presAssocID="{EF87E8E8-01B8-4AC8-A8D5-4D29394B84D6}" presName="sibTrans" presStyleLbl="sibTrans2D1" presStyleIdx="1" presStyleCnt="5"/>
      <dgm:spPr/>
    </dgm:pt>
    <dgm:pt modelId="{081EFA80-9FC3-40B8-8064-03F4C86EACBF}" type="pres">
      <dgm:prSet presAssocID="{6D9E704E-C798-43D2-92B8-6142D5F70736}" presName="node" presStyleLbl="node1" presStyleIdx="2" presStyleCnt="5">
        <dgm:presLayoutVars>
          <dgm:bulletEnabled val="1"/>
        </dgm:presLayoutVars>
      </dgm:prSet>
      <dgm:spPr/>
    </dgm:pt>
    <dgm:pt modelId="{D2752E8F-4ECC-45E0-B6D7-3FBD27CBBDF8}" type="pres">
      <dgm:prSet presAssocID="{6D9E704E-C798-43D2-92B8-6142D5F70736}" presName="dummy" presStyleCnt="0"/>
      <dgm:spPr/>
    </dgm:pt>
    <dgm:pt modelId="{D43A10EF-8D99-4923-BDF7-59DF56FB8735}" type="pres">
      <dgm:prSet presAssocID="{7FE320D8-2271-42D7-B974-AE09EA1D5CB2}" presName="sibTrans" presStyleLbl="sibTrans2D1" presStyleIdx="2" presStyleCnt="5"/>
      <dgm:spPr/>
    </dgm:pt>
    <dgm:pt modelId="{E368EB19-22D7-4629-A65F-945DB79BC742}" type="pres">
      <dgm:prSet presAssocID="{34B4C770-3725-481D-88A3-84E5E366783B}" presName="node" presStyleLbl="node1" presStyleIdx="3" presStyleCnt="5">
        <dgm:presLayoutVars>
          <dgm:bulletEnabled val="1"/>
        </dgm:presLayoutVars>
      </dgm:prSet>
      <dgm:spPr/>
    </dgm:pt>
    <dgm:pt modelId="{9CD4D21D-0B5B-4481-8201-A2A8B12BE56C}" type="pres">
      <dgm:prSet presAssocID="{34B4C770-3725-481D-88A3-84E5E366783B}" presName="dummy" presStyleCnt="0"/>
      <dgm:spPr/>
    </dgm:pt>
    <dgm:pt modelId="{99186413-EE28-43BC-BD64-A0865015787D}" type="pres">
      <dgm:prSet presAssocID="{61A95398-EC1D-485A-9EBF-171DB512CBEE}" presName="sibTrans" presStyleLbl="sibTrans2D1" presStyleIdx="3" presStyleCnt="5"/>
      <dgm:spPr/>
    </dgm:pt>
    <dgm:pt modelId="{96F3D9B7-CC83-4729-A678-E07B8DA45EA2}" type="pres">
      <dgm:prSet presAssocID="{A4261C5B-5A87-4CBD-A20A-AAA2AF6A223C}" presName="node" presStyleLbl="node1" presStyleIdx="4" presStyleCnt="5">
        <dgm:presLayoutVars>
          <dgm:bulletEnabled val="1"/>
        </dgm:presLayoutVars>
      </dgm:prSet>
      <dgm:spPr/>
    </dgm:pt>
    <dgm:pt modelId="{567C9AE8-376A-4864-8177-C6C16EFA0497}" type="pres">
      <dgm:prSet presAssocID="{A4261C5B-5A87-4CBD-A20A-AAA2AF6A223C}" presName="dummy" presStyleCnt="0"/>
      <dgm:spPr/>
    </dgm:pt>
    <dgm:pt modelId="{CBCCA5FA-7406-452C-BF69-52BCFCE99E21}" type="pres">
      <dgm:prSet presAssocID="{81535DAF-6E6B-4384-A3E6-179FC89D3B5C}" presName="sibTrans" presStyleLbl="sibTrans2D1" presStyleIdx="4" presStyleCnt="5"/>
      <dgm:spPr/>
    </dgm:pt>
  </dgm:ptLst>
  <dgm:cxnLst>
    <dgm:cxn modelId="{38B9CE0D-C240-4A42-8D5D-6AA204F55E18}" srcId="{DFE6CF6C-F3AC-4A0D-97DE-9FB7B7BD65C3}" destId="{16118D48-E414-4583-85D7-FC66ED2114C4}" srcOrd="0" destOrd="0" parTransId="{A3577B1B-A3E0-44E7-B54E-A5904BDDBA3C}" sibTransId="{7FC2E12F-7767-4839-B28C-245309C999D6}"/>
    <dgm:cxn modelId="{0B153A17-1F03-4108-891D-B6670356A162}" type="presOf" srcId="{A4261C5B-5A87-4CBD-A20A-AAA2AF6A223C}" destId="{96F3D9B7-CC83-4729-A678-E07B8DA45EA2}" srcOrd="0" destOrd="0" presId="urn:microsoft.com/office/officeart/2005/8/layout/radial6"/>
    <dgm:cxn modelId="{5538C921-6D11-41E7-AE9E-D92BD18FB98E}" type="presOf" srcId="{81535DAF-6E6B-4384-A3E6-179FC89D3B5C}" destId="{CBCCA5FA-7406-452C-BF69-52BCFCE99E21}" srcOrd="0" destOrd="0" presId="urn:microsoft.com/office/officeart/2005/8/layout/radial6"/>
    <dgm:cxn modelId="{2D058B37-77DC-42B1-80E1-28A3A4CB0C1D}" type="presOf" srcId="{34B4C770-3725-481D-88A3-84E5E366783B}" destId="{E368EB19-22D7-4629-A65F-945DB79BC742}" srcOrd="0" destOrd="0" presId="urn:microsoft.com/office/officeart/2005/8/layout/radial6"/>
    <dgm:cxn modelId="{EAF7553A-3C7C-4B61-91F2-2D2967BC1172}" type="presOf" srcId="{0CB5079F-7FA0-4898-818F-675EECDB8E3D}" destId="{E6FB3482-D9CF-4FE8-ABB6-9CFB0729E4F5}" srcOrd="0" destOrd="0" presId="urn:microsoft.com/office/officeart/2005/8/layout/radial6"/>
    <dgm:cxn modelId="{10C9A560-475C-4628-BFB7-03A9027717C8}" type="presOf" srcId="{EF87E8E8-01B8-4AC8-A8D5-4D29394B84D6}" destId="{FA1B74AC-9107-4A39-9B28-3C6515C90485}" srcOrd="0" destOrd="0" presId="urn:microsoft.com/office/officeart/2005/8/layout/radial6"/>
    <dgm:cxn modelId="{53FC1044-6E41-4225-B7DE-24E20768BE4A}" type="presOf" srcId="{220CEB7C-9968-4061-8213-B50409009BCE}" destId="{DFE43DF6-A279-48CC-B481-CCE92F19A792}" srcOrd="0" destOrd="0" presId="urn:microsoft.com/office/officeart/2005/8/layout/radial6"/>
    <dgm:cxn modelId="{762C8E46-BEDC-4F5B-A550-5CFFC985BFF5}" type="presOf" srcId="{16118D48-E414-4583-85D7-FC66ED2114C4}" destId="{30A681F8-F15B-4060-B054-A7BFF86EDD40}" srcOrd="0" destOrd="0" presId="urn:microsoft.com/office/officeart/2005/8/layout/radial6"/>
    <dgm:cxn modelId="{598DF46C-9743-445E-9E0A-CA50D00EBF5D}" type="presOf" srcId="{DFE6CF6C-F3AC-4A0D-97DE-9FB7B7BD65C3}" destId="{E2BC3E75-5057-4E6C-9FB8-C96AF0B40908}" srcOrd="0" destOrd="0" presId="urn:microsoft.com/office/officeart/2005/8/layout/radial6"/>
    <dgm:cxn modelId="{CE4AFD50-3949-4315-BC61-90D937309B4D}" type="presOf" srcId="{61A95398-EC1D-485A-9EBF-171DB512CBEE}" destId="{99186413-EE28-43BC-BD64-A0865015787D}" srcOrd="0" destOrd="0" presId="urn:microsoft.com/office/officeart/2005/8/layout/radial6"/>
    <dgm:cxn modelId="{EE8B1A55-B0DE-4BE3-95DB-EF06EF097AE4}" srcId="{16118D48-E414-4583-85D7-FC66ED2114C4}" destId="{6D9E704E-C798-43D2-92B8-6142D5F70736}" srcOrd="2" destOrd="0" parTransId="{9B6DFC51-93CA-49E6-8746-14D3ED267D94}" sibTransId="{7FE320D8-2271-42D7-B974-AE09EA1D5CB2}"/>
    <dgm:cxn modelId="{ECCF8284-A935-4E5B-8765-1C0AB7EF354A}" srcId="{16118D48-E414-4583-85D7-FC66ED2114C4}" destId="{A4261C5B-5A87-4CBD-A20A-AAA2AF6A223C}" srcOrd="4" destOrd="0" parTransId="{9E8FD62A-801E-4E0E-A860-6325FFF89AF4}" sibTransId="{81535DAF-6E6B-4384-A3E6-179FC89D3B5C}"/>
    <dgm:cxn modelId="{CD4B93A3-CF70-46B0-8DA1-653BCE6ACA9A}" srcId="{16118D48-E414-4583-85D7-FC66ED2114C4}" destId="{0CB5079F-7FA0-4898-818F-675EECDB8E3D}" srcOrd="0" destOrd="0" parTransId="{63ACDAAE-F474-4F38-A0F8-80EF3864BDD6}" sibTransId="{220CEB7C-9968-4061-8213-B50409009BCE}"/>
    <dgm:cxn modelId="{F40EB1AC-25F3-4569-9A64-B0A16ED4D468}" srcId="{16118D48-E414-4583-85D7-FC66ED2114C4}" destId="{133992B3-DCA3-4E7E-884A-92D331FA8FD9}" srcOrd="1" destOrd="0" parTransId="{8A752A57-7178-4219-B01B-5C6197372867}" sibTransId="{EF87E8E8-01B8-4AC8-A8D5-4D29394B84D6}"/>
    <dgm:cxn modelId="{167BD1BA-FC14-4FC2-AABD-8DEA733F3905}" type="presOf" srcId="{133992B3-DCA3-4E7E-884A-92D331FA8FD9}" destId="{D81449B2-34CD-4506-8710-BC2A67C1B5BE}" srcOrd="0" destOrd="0" presId="urn:microsoft.com/office/officeart/2005/8/layout/radial6"/>
    <dgm:cxn modelId="{8248C2C2-4180-4639-A053-2BDF664D1C41}" type="presOf" srcId="{6D9E704E-C798-43D2-92B8-6142D5F70736}" destId="{081EFA80-9FC3-40B8-8064-03F4C86EACBF}" srcOrd="0" destOrd="0" presId="urn:microsoft.com/office/officeart/2005/8/layout/radial6"/>
    <dgm:cxn modelId="{8A92FAD8-5C95-446D-8638-60622D875D68}" type="presOf" srcId="{7FE320D8-2271-42D7-B974-AE09EA1D5CB2}" destId="{D43A10EF-8D99-4923-BDF7-59DF56FB8735}" srcOrd="0" destOrd="0" presId="urn:microsoft.com/office/officeart/2005/8/layout/radial6"/>
    <dgm:cxn modelId="{21457EDE-58EE-4DAB-9A37-1F4E8942C202}" srcId="{16118D48-E414-4583-85D7-FC66ED2114C4}" destId="{34B4C770-3725-481D-88A3-84E5E366783B}" srcOrd="3" destOrd="0" parTransId="{A514C42A-D34F-4ED1-AB3A-9DF14A1E67CC}" sibTransId="{61A95398-EC1D-485A-9EBF-171DB512CBEE}"/>
    <dgm:cxn modelId="{9A3353BD-E8DF-478F-B558-670A53FC3DBF}" type="presParOf" srcId="{E2BC3E75-5057-4E6C-9FB8-C96AF0B40908}" destId="{30A681F8-F15B-4060-B054-A7BFF86EDD40}" srcOrd="0" destOrd="0" presId="urn:microsoft.com/office/officeart/2005/8/layout/radial6"/>
    <dgm:cxn modelId="{8E207A2B-45A4-4A36-9DE2-776785BAFA57}" type="presParOf" srcId="{E2BC3E75-5057-4E6C-9FB8-C96AF0B40908}" destId="{E6FB3482-D9CF-4FE8-ABB6-9CFB0729E4F5}" srcOrd="1" destOrd="0" presId="urn:microsoft.com/office/officeart/2005/8/layout/radial6"/>
    <dgm:cxn modelId="{42D91EA3-DD49-4B6E-A916-3842F7F2A0BD}" type="presParOf" srcId="{E2BC3E75-5057-4E6C-9FB8-C96AF0B40908}" destId="{9B3733F7-22CC-4538-BF07-E99BE6BEE402}" srcOrd="2" destOrd="0" presId="urn:microsoft.com/office/officeart/2005/8/layout/radial6"/>
    <dgm:cxn modelId="{C8C6CB1B-2530-472A-A822-72F2DAEFEF06}" type="presParOf" srcId="{E2BC3E75-5057-4E6C-9FB8-C96AF0B40908}" destId="{DFE43DF6-A279-48CC-B481-CCE92F19A792}" srcOrd="3" destOrd="0" presId="urn:microsoft.com/office/officeart/2005/8/layout/radial6"/>
    <dgm:cxn modelId="{1228FA1C-3247-4603-8FDC-E6FF8C12391B}" type="presParOf" srcId="{E2BC3E75-5057-4E6C-9FB8-C96AF0B40908}" destId="{D81449B2-34CD-4506-8710-BC2A67C1B5BE}" srcOrd="4" destOrd="0" presId="urn:microsoft.com/office/officeart/2005/8/layout/radial6"/>
    <dgm:cxn modelId="{1EA203CD-69A5-477B-B391-06782F7D512F}" type="presParOf" srcId="{E2BC3E75-5057-4E6C-9FB8-C96AF0B40908}" destId="{8D6D805D-2BB6-4A0B-8695-46DC8A8A703F}" srcOrd="5" destOrd="0" presId="urn:microsoft.com/office/officeart/2005/8/layout/radial6"/>
    <dgm:cxn modelId="{B198D5A1-A229-4A1B-B448-9573BF35016A}" type="presParOf" srcId="{E2BC3E75-5057-4E6C-9FB8-C96AF0B40908}" destId="{FA1B74AC-9107-4A39-9B28-3C6515C90485}" srcOrd="6" destOrd="0" presId="urn:microsoft.com/office/officeart/2005/8/layout/radial6"/>
    <dgm:cxn modelId="{1DE26A35-51FC-4345-88D8-5C6F5EE75C51}" type="presParOf" srcId="{E2BC3E75-5057-4E6C-9FB8-C96AF0B40908}" destId="{081EFA80-9FC3-40B8-8064-03F4C86EACBF}" srcOrd="7" destOrd="0" presId="urn:microsoft.com/office/officeart/2005/8/layout/radial6"/>
    <dgm:cxn modelId="{53E6BC1E-AD2B-47E5-AF33-9789A13E8A01}" type="presParOf" srcId="{E2BC3E75-5057-4E6C-9FB8-C96AF0B40908}" destId="{D2752E8F-4ECC-45E0-B6D7-3FBD27CBBDF8}" srcOrd="8" destOrd="0" presId="urn:microsoft.com/office/officeart/2005/8/layout/radial6"/>
    <dgm:cxn modelId="{03C456FE-917A-47F7-86E9-333B1E6B5517}" type="presParOf" srcId="{E2BC3E75-5057-4E6C-9FB8-C96AF0B40908}" destId="{D43A10EF-8D99-4923-BDF7-59DF56FB8735}" srcOrd="9" destOrd="0" presId="urn:microsoft.com/office/officeart/2005/8/layout/radial6"/>
    <dgm:cxn modelId="{1E4C9F51-9195-4771-9A70-4A57BFF9FE81}" type="presParOf" srcId="{E2BC3E75-5057-4E6C-9FB8-C96AF0B40908}" destId="{E368EB19-22D7-4629-A65F-945DB79BC742}" srcOrd="10" destOrd="0" presId="urn:microsoft.com/office/officeart/2005/8/layout/radial6"/>
    <dgm:cxn modelId="{57FEA2D3-EDF8-499B-89C4-C7C66552CF35}" type="presParOf" srcId="{E2BC3E75-5057-4E6C-9FB8-C96AF0B40908}" destId="{9CD4D21D-0B5B-4481-8201-A2A8B12BE56C}" srcOrd="11" destOrd="0" presId="urn:microsoft.com/office/officeart/2005/8/layout/radial6"/>
    <dgm:cxn modelId="{2C795006-B725-47EF-A5E6-6EF2E39A4ECA}" type="presParOf" srcId="{E2BC3E75-5057-4E6C-9FB8-C96AF0B40908}" destId="{99186413-EE28-43BC-BD64-A0865015787D}" srcOrd="12" destOrd="0" presId="urn:microsoft.com/office/officeart/2005/8/layout/radial6"/>
    <dgm:cxn modelId="{E4CB5974-5FC1-46C5-9C44-09F89B25E74D}" type="presParOf" srcId="{E2BC3E75-5057-4E6C-9FB8-C96AF0B40908}" destId="{96F3D9B7-CC83-4729-A678-E07B8DA45EA2}" srcOrd="13" destOrd="0" presId="urn:microsoft.com/office/officeart/2005/8/layout/radial6"/>
    <dgm:cxn modelId="{2B0D0439-90DA-4008-BD4A-83249C5CDC4F}" type="presParOf" srcId="{E2BC3E75-5057-4E6C-9FB8-C96AF0B40908}" destId="{567C9AE8-376A-4864-8177-C6C16EFA0497}" srcOrd="14" destOrd="0" presId="urn:microsoft.com/office/officeart/2005/8/layout/radial6"/>
    <dgm:cxn modelId="{5204E4F4-44BB-4325-97E2-BEFEB0736862}" type="presParOf" srcId="{E2BC3E75-5057-4E6C-9FB8-C96AF0B40908}" destId="{CBCCA5FA-7406-452C-BF69-52BCFCE99E2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6CF6C-F3AC-4A0D-97DE-9FB7B7BD65C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6118D48-E414-4583-85D7-FC66ED2114C4}">
      <dgm:prSet phldrT="[Text]" custT="1"/>
      <dgm:spPr/>
      <dgm:t>
        <a:bodyPr/>
        <a:lstStyle/>
        <a:p>
          <a:r>
            <a:rPr lang="en-US" sz="1800" dirty="0"/>
            <a:t>392.731 </a:t>
          </a:r>
          <a:r>
            <a:rPr lang="en-US" sz="1800" dirty="0" err="1"/>
            <a:t>transaksi</a:t>
          </a:r>
          <a:endParaRPr lang="en-ID" sz="1800" dirty="0"/>
        </a:p>
      </dgm:t>
    </dgm:pt>
    <dgm:pt modelId="{A3577B1B-A3E0-44E7-B54E-A5904BDDBA3C}" type="parTrans" cxnId="{38B9CE0D-C240-4A42-8D5D-6AA204F55E18}">
      <dgm:prSet/>
      <dgm:spPr/>
      <dgm:t>
        <a:bodyPr/>
        <a:lstStyle/>
        <a:p>
          <a:endParaRPr lang="en-ID" sz="1600"/>
        </a:p>
      </dgm:t>
    </dgm:pt>
    <dgm:pt modelId="{7FC2E12F-7767-4839-B28C-245309C999D6}" type="sibTrans" cxnId="{38B9CE0D-C240-4A42-8D5D-6AA204F55E18}">
      <dgm:prSet/>
      <dgm:spPr/>
      <dgm:t>
        <a:bodyPr/>
        <a:lstStyle/>
        <a:p>
          <a:endParaRPr lang="en-ID" sz="1600"/>
        </a:p>
      </dgm:t>
    </dgm:pt>
    <dgm:pt modelId="{0CB5079F-7FA0-4898-818F-675EECDB8E3D}">
      <dgm:prSet phldrT="[Text]" custT="1"/>
      <dgm:spPr/>
      <dgm:t>
        <a:bodyPr/>
        <a:lstStyle/>
        <a:p>
          <a:r>
            <a:rPr lang="en-US" sz="1400" dirty="0"/>
            <a:t>18.536 </a:t>
          </a:r>
          <a:r>
            <a:rPr lang="en-US" sz="1400" dirty="0" err="1"/>
            <a:t>nomor</a:t>
          </a:r>
          <a:r>
            <a:rPr lang="en-US" sz="1400" dirty="0"/>
            <a:t> invoice</a:t>
          </a:r>
          <a:endParaRPr lang="en-ID" sz="1400" dirty="0"/>
        </a:p>
      </dgm:t>
    </dgm:pt>
    <dgm:pt modelId="{63ACDAAE-F474-4F38-A0F8-80EF3864BDD6}" type="parTrans" cxnId="{CD4B93A3-CF70-46B0-8DA1-653BCE6ACA9A}">
      <dgm:prSet/>
      <dgm:spPr/>
      <dgm:t>
        <a:bodyPr/>
        <a:lstStyle/>
        <a:p>
          <a:endParaRPr lang="en-ID" sz="1600"/>
        </a:p>
      </dgm:t>
    </dgm:pt>
    <dgm:pt modelId="{220CEB7C-9968-4061-8213-B50409009BCE}" type="sibTrans" cxnId="{CD4B93A3-CF70-46B0-8DA1-653BCE6ACA9A}">
      <dgm:prSet/>
      <dgm:spPr/>
      <dgm:t>
        <a:bodyPr/>
        <a:lstStyle/>
        <a:p>
          <a:endParaRPr lang="en-ID" sz="1600"/>
        </a:p>
      </dgm:t>
    </dgm:pt>
    <dgm:pt modelId="{6D9E704E-C798-43D2-92B8-6142D5F70736}">
      <dgm:prSet phldrT="[Text]" custT="1"/>
      <dgm:spPr/>
      <dgm:t>
        <a:bodyPr/>
        <a:lstStyle/>
        <a:p>
          <a:r>
            <a:rPr lang="en-US" sz="1400" dirty="0"/>
            <a:t>1 April 2020 – </a:t>
          </a:r>
        </a:p>
        <a:p>
          <a:r>
            <a:rPr lang="en-US" sz="1400" dirty="0"/>
            <a:t>10 April 2021</a:t>
          </a:r>
          <a:endParaRPr lang="en-ID" sz="1400" dirty="0"/>
        </a:p>
      </dgm:t>
    </dgm:pt>
    <dgm:pt modelId="{9B6DFC51-93CA-49E6-8746-14D3ED267D94}" type="parTrans" cxnId="{EE8B1A55-B0DE-4BE3-95DB-EF06EF097AE4}">
      <dgm:prSet/>
      <dgm:spPr/>
      <dgm:t>
        <a:bodyPr/>
        <a:lstStyle/>
        <a:p>
          <a:endParaRPr lang="en-ID" sz="1600"/>
        </a:p>
      </dgm:t>
    </dgm:pt>
    <dgm:pt modelId="{7FE320D8-2271-42D7-B974-AE09EA1D5CB2}" type="sibTrans" cxnId="{EE8B1A55-B0DE-4BE3-95DB-EF06EF097AE4}">
      <dgm:prSet/>
      <dgm:spPr/>
      <dgm:t>
        <a:bodyPr/>
        <a:lstStyle/>
        <a:p>
          <a:endParaRPr lang="en-ID" sz="1600"/>
        </a:p>
      </dgm:t>
    </dgm:pt>
    <dgm:pt modelId="{34B4C770-3725-481D-88A3-84E5E366783B}">
      <dgm:prSet phldrT="[Text]" custT="1"/>
      <dgm:spPr/>
      <dgm:t>
        <a:bodyPr/>
        <a:lstStyle/>
        <a:p>
          <a:r>
            <a:rPr lang="en-US" sz="1400" dirty="0"/>
            <a:t>38 Negara</a:t>
          </a:r>
          <a:endParaRPr lang="en-ID" sz="1400" dirty="0"/>
        </a:p>
      </dgm:t>
    </dgm:pt>
    <dgm:pt modelId="{A514C42A-D34F-4ED1-AB3A-9DF14A1E67CC}" type="parTrans" cxnId="{21457EDE-58EE-4DAB-9A37-1F4E8942C202}">
      <dgm:prSet/>
      <dgm:spPr/>
      <dgm:t>
        <a:bodyPr/>
        <a:lstStyle/>
        <a:p>
          <a:endParaRPr lang="en-ID" sz="1600"/>
        </a:p>
      </dgm:t>
    </dgm:pt>
    <dgm:pt modelId="{61A95398-EC1D-485A-9EBF-171DB512CBEE}" type="sibTrans" cxnId="{21457EDE-58EE-4DAB-9A37-1F4E8942C202}">
      <dgm:prSet/>
      <dgm:spPr/>
      <dgm:t>
        <a:bodyPr/>
        <a:lstStyle/>
        <a:p>
          <a:endParaRPr lang="en-ID" sz="1600"/>
        </a:p>
      </dgm:t>
    </dgm:pt>
    <dgm:pt modelId="{A4261C5B-5A87-4CBD-A20A-AAA2AF6A223C}">
      <dgm:prSet phldrT="[Text]" custT="1"/>
      <dgm:spPr/>
      <dgm:t>
        <a:bodyPr/>
        <a:lstStyle/>
        <a:p>
          <a:r>
            <a:rPr lang="en-ID" sz="1400" b="0" i="0" dirty="0"/>
            <a:t>3.877 </a:t>
          </a:r>
          <a:r>
            <a:rPr lang="en-ID" sz="1400" b="0" i="0" dirty="0" err="1"/>
            <a:t>jenis</a:t>
          </a:r>
          <a:r>
            <a:rPr lang="en-ID" sz="1400" b="0" i="0" dirty="0"/>
            <a:t> </a:t>
          </a:r>
          <a:r>
            <a:rPr lang="en-ID" sz="1400" b="0" i="0" dirty="0" err="1"/>
            <a:t>barang</a:t>
          </a:r>
          <a:endParaRPr lang="en-ID" sz="1400" dirty="0"/>
        </a:p>
      </dgm:t>
    </dgm:pt>
    <dgm:pt modelId="{9E8FD62A-801E-4E0E-A860-6325FFF89AF4}" type="parTrans" cxnId="{ECCF8284-A935-4E5B-8765-1C0AB7EF354A}">
      <dgm:prSet/>
      <dgm:spPr/>
      <dgm:t>
        <a:bodyPr/>
        <a:lstStyle/>
        <a:p>
          <a:endParaRPr lang="en-ID" sz="1600"/>
        </a:p>
      </dgm:t>
    </dgm:pt>
    <dgm:pt modelId="{81535DAF-6E6B-4384-A3E6-179FC89D3B5C}" type="sibTrans" cxnId="{ECCF8284-A935-4E5B-8765-1C0AB7EF354A}">
      <dgm:prSet/>
      <dgm:spPr/>
      <dgm:t>
        <a:bodyPr/>
        <a:lstStyle/>
        <a:p>
          <a:endParaRPr lang="en-ID" sz="1600"/>
        </a:p>
      </dgm:t>
    </dgm:pt>
    <dgm:pt modelId="{133992B3-DCA3-4E7E-884A-92D331FA8FD9}">
      <dgm:prSet phldrT="[Text]" custT="1"/>
      <dgm:spPr/>
      <dgm:t>
        <a:bodyPr/>
        <a:lstStyle/>
        <a:p>
          <a:r>
            <a:rPr lang="en-US" sz="1400" dirty="0"/>
            <a:t>4.339 customer</a:t>
          </a:r>
          <a:endParaRPr lang="en-ID" sz="1400" dirty="0"/>
        </a:p>
      </dgm:t>
    </dgm:pt>
    <dgm:pt modelId="{8A752A57-7178-4219-B01B-5C6197372867}" type="parTrans" cxnId="{F40EB1AC-25F3-4569-9A64-B0A16ED4D468}">
      <dgm:prSet/>
      <dgm:spPr/>
      <dgm:t>
        <a:bodyPr/>
        <a:lstStyle/>
        <a:p>
          <a:endParaRPr lang="en-ID" sz="1600"/>
        </a:p>
      </dgm:t>
    </dgm:pt>
    <dgm:pt modelId="{EF87E8E8-01B8-4AC8-A8D5-4D29394B84D6}" type="sibTrans" cxnId="{F40EB1AC-25F3-4569-9A64-B0A16ED4D468}">
      <dgm:prSet/>
      <dgm:spPr/>
      <dgm:t>
        <a:bodyPr/>
        <a:lstStyle/>
        <a:p>
          <a:endParaRPr lang="en-ID" sz="1600"/>
        </a:p>
      </dgm:t>
    </dgm:pt>
    <dgm:pt modelId="{E2BC3E75-5057-4E6C-9FB8-C96AF0B40908}" type="pres">
      <dgm:prSet presAssocID="{DFE6CF6C-F3AC-4A0D-97DE-9FB7B7BD65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A681F8-F15B-4060-B054-A7BFF86EDD40}" type="pres">
      <dgm:prSet presAssocID="{16118D48-E414-4583-85D7-FC66ED2114C4}" presName="centerShape" presStyleLbl="node0" presStyleIdx="0" presStyleCnt="1"/>
      <dgm:spPr/>
    </dgm:pt>
    <dgm:pt modelId="{E6FB3482-D9CF-4FE8-ABB6-9CFB0729E4F5}" type="pres">
      <dgm:prSet presAssocID="{0CB5079F-7FA0-4898-818F-675EECDB8E3D}" presName="node" presStyleLbl="node1" presStyleIdx="0" presStyleCnt="5">
        <dgm:presLayoutVars>
          <dgm:bulletEnabled val="1"/>
        </dgm:presLayoutVars>
      </dgm:prSet>
      <dgm:spPr/>
    </dgm:pt>
    <dgm:pt modelId="{9B3733F7-22CC-4538-BF07-E99BE6BEE402}" type="pres">
      <dgm:prSet presAssocID="{0CB5079F-7FA0-4898-818F-675EECDB8E3D}" presName="dummy" presStyleCnt="0"/>
      <dgm:spPr/>
    </dgm:pt>
    <dgm:pt modelId="{DFE43DF6-A279-48CC-B481-CCE92F19A792}" type="pres">
      <dgm:prSet presAssocID="{220CEB7C-9968-4061-8213-B50409009BCE}" presName="sibTrans" presStyleLbl="sibTrans2D1" presStyleIdx="0" presStyleCnt="5"/>
      <dgm:spPr/>
    </dgm:pt>
    <dgm:pt modelId="{D81449B2-34CD-4506-8710-BC2A67C1B5BE}" type="pres">
      <dgm:prSet presAssocID="{133992B3-DCA3-4E7E-884A-92D331FA8FD9}" presName="node" presStyleLbl="node1" presStyleIdx="1" presStyleCnt="5">
        <dgm:presLayoutVars>
          <dgm:bulletEnabled val="1"/>
        </dgm:presLayoutVars>
      </dgm:prSet>
      <dgm:spPr/>
    </dgm:pt>
    <dgm:pt modelId="{8D6D805D-2BB6-4A0B-8695-46DC8A8A703F}" type="pres">
      <dgm:prSet presAssocID="{133992B3-DCA3-4E7E-884A-92D331FA8FD9}" presName="dummy" presStyleCnt="0"/>
      <dgm:spPr/>
    </dgm:pt>
    <dgm:pt modelId="{FA1B74AC-9107-4A39-9B28-3C6515C90485}" type="pres">
      <dgm:prSet presAssocID="{EF87E8E8-01B8-4AC8-A8D5-4D29394B84D6}" presName="sibTrans" presStyleLbl="sibTrans2D1" presStyleIdx="1" presStyleCnt="5"/>
      <dgm:spPr/>
    </dgm:pt>
    <dgm:pt modelId="{081EFA80-9FC3-40B8-8064-03F4C86EACBF}" type="pres">
      <dgm:prSet presAssocID="{6D9E704E-C798-43D2-92B8-6142D5F70736}" presName="node" presStyleLbl="node1" presStyleIdx="2" presStyleCnt="5">
        <dgm:presLayoutVars>
          <dgm:bulletEnabled val="1"/>
        </dgm:presLayoutVars>
      </dgm:prSet>
      <dgm:spPr/>
    </dgm:pt>
    <dgm:pt modelId="{D2752E8F-4ECC-45E0-B6D7-3FBD27CBBDF8}" type="pres">
      <dgm:prSet presAssocID="{6D9E704E-C798-43D2-92B8-6142D5F70736}" presName="dummy" presStyleCnt="0"/>
      <dgm:spPr/>
    </dgm:pt>
    <dgm:pt modelId="{D43A10EF-8D99-4923-BDF7-59DF56FB8735}" type="pres">
      <dgm:prSet presAssocID="{7FE320D8-2271-42D7-B974-AE09EA1D5CB2}" presName="sibTrans" presStyleLbl="sibTrans2D1" presStyleIdx="2" presStyleCnt="5"/>
      <dgm:spPr/>
    </dgm:pt>
    <dgm:pt modelId="{E368EB19-22D7-4629-A65F-945DB79BC742}" type="pres">
      <dgm:prSet presAssocID="{34B4C770-3725-481D-88A3-84E5E366783B}" presName="node" presStyleLbl="node1" presStyleIdx="3" presStyleCnt="5">
        <dgm:presLayoutVars>
          <dgm:bulletEnabled val="1"/>
        </dgm:presLayoutVars>
      </dgm:prSet>
      <dgm:spPr/>
    </dgm:pt>
    <dgm:pt modelId="{9CD4D21D-0B5B-4481-8201-A2A8B12BE56C}" type="pres">
      <dgm:prSet presAssocID="{34B4C770-3725-481D-88A3-84E5E366783B}" presName="dummy" presStyleCnt="0"/>
      <dgm:spPr/>
    </dgm:pt>
    <dgm:pt modelId="{99186413-EE28-43BC-BD64-A0865015787D}" type="pres">
      <dgm:prSet presAssocID="{61A95398-EC1D-485A-9EBF-171DB512CBEE}" presName="sibTrans" presStyleLbl="sibTrans2D1" presStyleIdx="3" presStyleCnt="5"/>
      <dgm:spPr/>
    </dgm:pt>
    <dgm:pt modelId="{96F3D9B7-CC83-4729-A678-E07B8DA45EA2}" type="pres">
      <dgm:prSet presAssocID="{A4261C5B-5A87-4CBD-A20A-AAA2AF6A223C}" presName="node" presStyleLbl="node1" presStyleIdx="4" presStyleCnt="5">
        <dgm:presLayoutVars>
          <dgm:bulletEnabled val="1"/>
        </dgm:presLayoutVars>
      </dgm:prSet>
      <dgm:spPr/>
    </dgm:pt>
    <dgm:pt modelId="{567C9AE8-376A-4864-8177-C6C16EFA0497}" type="pres">
      <dgm:prSet presAssocID="{A4261C5B-5A87-4CBD-A20A-AAA2AF6A223C}" presName="dummy" presStyleCnt="0"/>
      <dgm:spPr/>
    </dgm:pt>
    <dgm:pt modelId="{CBCCA5FA-7406-452C-BF69-52BCFCE99E21}" type="pres">
      <dgm:prSet presAssocID="{81535DAF-6E6B-4384-A3E6-179FC89D3B5C}" presName="sibTrans" presStyleLbl="sibTrans2D1" presStyleIdx="4" presStyleCnt="5"/>
      <dgm:spPr/>
    </dgm:pt>
  </dgm:ptLst>
  <dgm:cxnLst>
    <dgm:cxn modelId="{38B9CE0D-C240-4A42-8D5D-6AA204F55E18}" srcId="{DFE6CF6C-F3AC-4A0D-97DE-9FB7B7BD65C3}" destId="{16118D48-E414-4583-85D7-FC66ED2114C4}" srcOrd="0" destOrd="0" parTransId="{A3577B1B-A3E0-44E7-B54E-A5904BDDBA3C}" sibTransId="{7FC2E12F-7767-4839-B28C-245309C999D6}"/>
    <dgm:cxn modelId="{0B153A17-1F03-4108-891D-B6670356A162}" type="presOf" srcId="{A4261C5B-5A87-4CBD-A20A-AAA2AF6A223C}" destId="{96F3D9B7-CC83-4729-A678-E07B8DA45EA2}" srcOrd="0" destOrd="0" presId="urn:microsoft.com/office/officeart/2005/8/layout/radial6"/>
    <dgm:cxn modelId="{5538C921-6D11-41E7-AE9E-D92BD18FB98E}" type="presOf" srcId="{81535DAF-6E6B-4384-A3E6-179FC89D3B5C}" destId="{CBCCA5FA-7406-452C-BF69-52BCFCE99E21}" srcOrd="0" destOrd="0" presId="urn:microsoft.com/office/officeart/2005/8/layout/radial6"/>
    <dgm:cxn modelId="{2D058B37-77DC-42B1-80E1-28A3A4CB0C1D}" type="presOf" srcId="{34B4C770-3725-481D-88A3-84E5E366783B}" destId="{E368EB19-22D7-4629-A65F-945DB79BC742}" srcOrd="0" destOrd="0" presId="urn:microsoft.com/office/officeart/2005/8/layout/radial6"/>
    <dgm:cxn modelId="{EAF7553A-3C7C-4B61-91F2-2D2967BC1172}" type="presOf" srcId="{0CB5079F-7FA0-4898-818F-675EECDB8E3D}" destId="{E6FB3482-D9CF-4FE8-ABB6-9CFB0729E4F5}" srcOrd="0" destOrd="0" presId="urn:microsoft.com/office/officeart/2005/8/layout/radial6"/>
    <dgm:cxn modelId="{10C9A560-475C-4628-BFB7-03A9027717C8}" type="presOf" srcId="{EF87E8E8-01B8-4AC8-A8D5-4D29394B84D6}" destId="{FA1B74AC-9107-4A39-9B28-3C6515C90485}" srcOrd="0" destOrd="0" presId="urn:microsoft.com/office/officeart/2005/8/layout/radial6"/>
    <dgm:cxn modelId="{53FC1044-6E41-4225-B7DE-24E20768BE4A}" type="presOf" srcId="{220CEB7C-9968-4061-8213-B50409009BCE}" destId="{DFE43DF6-A279-48CC-B481-CCE92F19A792}" srcOrd="0" destOrd="0" presId="urn:microsoft.com/office/officeart/2005/8/layout/radial6"/>
    <dgm:cxn modelId="{762C8E46-BEDC-4F5B-A550-5CFFC985BFF5}" type="presOf" srcId="{16118D48-E414-4583-85D7-FC66ED2114C4}" destId="{30A681F8-F15B-4060-B054-A7BFF86EDD40}" srcOrd="0" destOrd="0" presId="urn:microsoft.com/office/officeart/2005/8/layout/radial6"/>
    <dgm:cxn modelId="{598DF46C-9743-445E-9E0A-CA50D00EBF5D}" type="presOf" srcId="{DFE6CF6C-F3AC-4A0D-97DE-9FB7B7BD65C3}" destId="{E2BC3E75-5057-4E6C-9FB8-C96AF0B40908}" srcOrd="0" destOrd="0" presId="urn:microsoft.com/office/officeart/2005/8/layout/radial6"/>
    <dgm:cxn modelId="{CE4AFD50-3949-4315-BC61-90D937309B4D}" type="presOf" srcId="{61A95398-EC1D-485A-9EBF-171DB512CBEE}" destId="{99186413-EE28-43BC-BD64-A0865015787D}" srcOrd="0" destOrd="0" presId="urn:microsoft.com/office/officeart/2005/8/layout/radial6"/>
    <dgm:cxn modelId="{EE8B1A55-B0DE-4BE3-95DB-EF06EF097AE4}" srcId="{16118D48-E414-4583-85D7-FC66ED2114C4}" destId="{6D9E704E-C798-43D2-92B8-6142D5F70736}" srcOrd="2" destOrd="0" parTransId="{9B6DFC51-93CA-49E6-8746-14D3ED267D94}" sibTransId="{7FE320D8-2271-42D7-B974-AE09EA1D5CB2}"/>
    <dgm:cxn modelId="{ECCF8284-A935-4E5B-8765-1C0AB7EF354A}" srcId="{16118D48-E414-4583-85D7-FC66ED2114C4}" destId="{A4261C5B-5A87-4CBD-A20A-AAA2AF6A223C}" srcOrd="4" destOrd="0" parTransId="{9E8FD62A-801E-4E0E-A860-6325FFF89AF4}" sibTransId="{81535DAF-6E6B-4384-A3E6-179FC89D3B5C}"/>
    <dgm:cxn modelId="{CD4B93A3-CF70-46B0-8DA1-653BCE6ACA9A}" srcId="{16118D48-E414-4583-85D7-FC66ED2114C4}" destId="{0CB5079F-7FA0-4898-818F-675EECDB8E3D}" srcOrd="0" destOrd="0" parTransId="{63ACDAAE-F474-4F38-A0F8-80EF3864BDD6}" sibTransId="{220CEB7C-9968-4061-8213-B50409009BCE}"/>
    <dgm:cxn modelId="{F40EB1AC-25F3-4569-9A64-B0A16ED4D468}" srcId="{16118D48-E414-4583-85D7-FC66ED2114C4}" destId="{133992B3-DCA3-4E7E-884A-92D331FA8FD9}" srcOrd="1" destOrd="0" parTransId="{8A752A57-7178-4219-B01B-5C6197372867}" sibTransId="{EF87E8E8-01B8-4AC8-A8D5-4D29394B84D6}"/>
    <dgm:cxn modelId="{167BD1BA-FC14-4FC2-AABD-8DEA733F3905}" type="presOf" srcId="{133992B3-DCA3-4E7E-884A-92D331FA8FD9}" destId="{D81449B2-34CD-4506-8710-BC2A67C1B5BE}" srcOrd="0" destOrd="0" presId="urn:microsoft.com/office/officeart/2005/8/layout/radial6"/>
    <dgm:cxn modelId="{8248C2C2-4180-4639-A053-2BDF664D1C41}" type="presOf" srcId="{6D9E704E-C798-43D2-92B8-6142D5F70736}" destId="{081EFA80-9FC3-40B8-8064-03F4C86EACBF}" srcOrd="0" destOrd="0" presId="urn:microsoft.com/office/officeart/2005/8/layout/radial6"/>
    <dgm:cxn modelId="{8A92FAD8-5C95-446D-8638-60622D875D68}" type="presOf" srcId="{7FE320D8-2271-42D7-B974-AE09EA1D5CB2}" destId="{D43A10EF-8D99-4923-BDF7-59DF56FB8735}" srcOrd="0" destOrd="0" presId="urn:microsoft.com/office/officeart/2005/8/layout/radial6"/>
    <dgm:cxn modelId="{21457EDE-58EE-4DAB-9A37-1F4E8942C202}" srcId="{16118D48-E414-4583-85D7-FC66ED2114C4}" destId="{34B4C770-3725-481D-88A3-84E5E366783B}" srcOrd="3" destOrd="0" parTransId="{A514C42A-D34F-4ED1-AB3A-9DF14A1E67CC}" sibTransId="{61A95398-EC1D-485A-9EBF-171DB512CBEE}"/>
    <dgm:cxn modelId="{9A3353BD-E8DF-478F-B558-670A53FC3DBF}" type="presParOf" srcId="{E2BC3E75-5057-4E6C-9FB8-C96AF0B40908}" destId="{30A681F8-F15B-4060-B054-A7BFF86EDD40}" srcOrd="0" destOrd="0" presId="urn:microsoft.com/office/officeart/2005/8/layout/radial6"/>
    <dgm:cxn modelId="{8E207A2B-45A4-4A36-9DE2-776785BAFA57}" type="presParOf" srcId="{E2BC3E75-5057-4E6C-9FB8-C96AF0B40908}" destId="{E6FB3482-D9CF-4FE8-ABB6-9CFB0729E4F5}" srcOrd="1" destOrd="0" presId="urn:microsoft.com/office/officeart/2005/8/layout/radial6"/>
    <dgm:cxn modelId="{42D91EA3-DD49-4B6E-A916-3842F7F2A0BD}" type="presParOf" srcId="{E2BC3E75-5057-4E6C-9FB8-C96AF0B40908}" destId="{9B3733F7-22CC-4538-BF07-E99BE6BEE402}" srcOrd="2" destOrd="0" presId="urn:microsoft.com/office/officeart/2005/8/layout/radial6"/>
    <dgm:cxn modelId="{C8C6CB1B-2530-472A-A822-72F2DAEFEF06}" type="presParOf" srcId="{E2BC3E75-5057-4E6C-9FB8-C96AF0B40908}" destId="{DFE43DF6-A279-48CC-B481-CCE92F19A792}" srcOrd="3" destOrd="0" presId="urn:microsoft.com/office/officeart/2005/8/layout/radial6"/>
    <dgm:cxn modelId="{1228FA1C-3247-4603-8FDC-E6FF8C12391B}" type="presParOf" srcId="{E2BC3E75-5057-4E6C-9FB8-C96AF0B40908}" destId="{D81449B2-34CD-4506-8710-BC2A67C1B5BE}" srcOrd="4" destOrd="0" presId="urn:microsoft.com/office/officeart/2005/8/layout/radial6"/>
    <dgm:cxn modelId="{1EA203CD-69A5-477B-B391-06782F7D512F}" type="presParOf" srcId="{E2BC3E75-5057-4E6C-9FB8-C96AF0B40908}" destId="{8D6D805D-2BB6-4A0B-8695-46DC8A8A703F}" srcOrd="5" destOrd="0" presId="urn:microsoft.com/office/officeart/2005/8/layout/radial6"/>
    <dgm:cxn modelId="{B198D5A1-A229-4A1B-B448-9573BF35016A}" type="presParOf" srcId="{E2BC3E75-5057-4E6C-9FB8-C96AF0B40908}" destId="{FA1B74AC-9107-4A39-9B28-3C6515C90485}" srcOrd="6" destOrd="0" presId="urn:microsoft.com/office/officeart/2005/8/layout/radial6"/>
    <dgm:cxn modelId="{1DE26A35-51FC-4345-88D8-5C6F5EE75C51}" type="presParOf" srcId="{E2BC3E75-5057-4E6C-9FB8-C96AF0B40908}" destId="{081EFA80-9FC3-40B8-8064-03F4C86EACBF}" srcOrd="7" destOrd="0" presId="urn:microsoft.com/office/officeart/2005/8/layout/radial6"/>
    <dgm:cxn modelId="{53E6BC1E-AD2B-47E5-AF33-9789A13E8A01}" type="presParOf" srcId="{E2BC3E75-5057-4E6C-9FB8-C96AF0B40908}" destId="{D2752E8F-4ECC-45E0-B6D7-3FBD27CBBDF8}" srcOrd="8" destOrd="0" presId="urn:microsoft.com/office/officeart/2005/8/layout/radial6"/>
    <dgm:cxn modelId="{03C456FE-917A-47F7-86E9-333B1E6B5517}" type="presParOf" srcId="{E2BC3E75-5057-4E6C-9FB8-C96AF0B40908}" destId="{D43A10EF-8D99-4923-BDF7-59DF56FB8735}" srcOrd="9" destOrd="0" presId="urn:microsoft.com/office/officeart/2005/8/layout/radial6"/>
    <dgm:cxn modelId="{1E4C9F51-9195-4771-9A70-4A57BFF9FE81}" type="presParOf" srcId="{E2BC3E75-5057-4E6C-9FB8-C96AF0B40908}" destId="{E368EB19-22D7-4629-A65F-945DB79BC742}" srcOrd="10" destOrd="0" presId="urn:microsoft.com/office/officeart/2005/8/layout/radial6"/>
    <dgm:cxn modelId="{57FEA2D3-EDF8-499B-89C4-C7C66552CF35}" type="presParOf" srcId="{E2BC3E75-5057-4E6C-9FB8-C96AF0B40908}" destId="{9CD4D21D-0B5B-4481-8201-A2A8B12BE56C}" srcOrd="11" destOrd="0" presId="urn:microsoft.com/office/officeart/2005/8/layout/radial6"/>
    <dgm:cxn modelId="{2C795006-B725-47EF-A5E6-6EF2E39A4ECA}" type="presParOf" srcId="{E2BC3E75-5057-4E6C-9FB8-C96AF0B40908}" destId="{99186413-EE28-43BC-BD64-A0865015787D}" srcOrd="12" destOrd="0" presId="urn:microsoft.com/office/officeart/2005/8/layout/radial6"/>
    <dgm:cxn modelId="{E4CB5974-5FC1-46C5-9C44-09F89B25E74D}" type="presParOf" srcId="{E2BC3E75-5057-4E6C-9FB8-C96AF0B40908}" destId="{96F3D9B7-CC83-4729-A678-E07B8DA45EA2}" srcOrd="13" destOrd="0" presId="urn:microsoft.com/office/officeart/2005/8/layout/radial6"/>
    <dgm:cxn modelId="{2B0D0439-90DA-4008-BD4A-83249C5CDC4F}" type="presParOf" srcId="{E2BC3E75-5057-4E6C-9FB8-C96AF0B40908}" destId="{567C9AE8-376A-4864-8177-C6C16EFA0497}" srcOrd="14" destOrd="0" presId="urn:microsoft.com/office/officeart/2005/8/layout/radial6"/>
    <dgm:cxn modelId="{5204E4F4-44BB-4325-97E2-BEFEB0736862}" type="presParOf" srcId="{E2BC3E75-5057-4E6C-9FB8-C96AF0B40908}" destId="{CBCCA5FA-7406-452C-BF69-52BCFCE99E2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CA5FA-7406-452C-BF69-52BCFCE99E21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6413-EE28-43BC-BD64-A0865015787D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A10EF-8D99-4923-BDF7-59DF56FB8735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B74AC-9107-4A39-9B28-3C6515C90485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43DF6-A279-48CC-B481-CCE92F19A792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681F8-F15B-4060-B054-A7BFF86EDD40}">
      <dsp:nvSpPr>
        <dsp:cNvPr id="0" name=""/>
        <dsp:cNvSpPr/>
      </dsp:nvSpPr>
      <dsp:spPr>
        <a:xfrm>
          <a:off x="2377550" y="1518553"/>
          <a:ext cx="1664441" cy="1664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541.909 </a:t>
          </a:r>
          <a:r>
            <a:rPr lang="en-US" sz="1800" kern="1200" dirty="0" err="1"/>
            <a:t>transaksi</a:t>
          </a:r>
          <a:endParaRPr lang="en-ID" sz="1800" kern="1200" dirty="0"/>
        </a:p>
      </dsp:txBody>
      <dsp:txXfrm>
        <a:off x="2621302" y="1762305"/>
        <a:ext cx="1176937" cy="1176937"/>
      </dsp:txXfrm>
    </dsp:sp>
    <dsp:sp modelId="{E6FB3482-D9CF-4FE8-ABB6-9CFB0729E4F5}">
      <dsp:nvSpPr>
        <dsp:cNvPr id="0" name=""/>
        <dsp:cNvSpPr/>
      </dsp:nvSpPr>
      <dsp:spPr>
        <a:xfrm>
          <a:off x="2627216" y="2703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25.900 </a:t>
          </a:r>
          <a:r>
            <a:rPr lang="en-US" sz="1400" kern="1200" dirty="0" err="1"/>
            <a:t>nomor</a:t>
          </a:r>
          <a:r>
            <a:rPr lang="en-US" sz="1400" kern="1200" dirty="0"/>
            <a:t> invoice</a:t>
          </a:r>
          <a:endParaRPr lang="en-ID" sz="1400" kern="1200" dirty="0"/>
        </a:p>
      </dsp:txBody>
      <dsp:txXfrm>
        <a:off x="2797842" y="173329"/>
        <a:ext cx="823857" cy="823857"/>
      </dsp:txXfrm>
    </dsp:sp>
    <dsp:sp modelId="{D81449B2-34CD-4506-8710-BC2A67C1B5BE}">
      <dsp:nvSpPr>
        <dsp:cNvPr id="0" name=""/>
        <dsp:cNvSpPr/>
      </dsp:nvSpPr>
      <dsp:spPr>
        <a:xfrm>
          <a:off x="4306321" y="1222645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4.372 customer</a:t>
          </a:r>
          <a:endParaRPr lang="en-ID" sz="1400" kern="1200" dirty="0"/>
        </a:p>
      </dsp:txBody>
      <dsp:txXfrm>
        <a:off x="4476947" y="1393271"/>
        <a:ext cx="823857" cy="823857"/>
      </dsp:txXfrm>
    </dsp:sp>
    <dsp:sp modelId="{081EFA80-9FC3-40B8-8064-03F4C86EACBF}">
      <dsp:nvSpPr>
        <dsp:cNvPr id="0" name=""/>
        <dsp:cNvSpPr/>
      </dsp:nvSpPr>
      <dsp:spPr>
        <a:xfrm>
          <a:off x="3664960" y="3196551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 April 2020 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 April 2021</a:t>
          </a:r>
          <a:endParaRPr lang="en-ID" sz="1400" kern="1200" dirty="0"/>
        </a:p>
      </dsp:txBody>
      <dsp:txXfrm>
        <a:off x="3835586" y="3367177"/>
        <a:ext cx="823857" cy="823857"/>
      </dsp:txXfrm>
    </dsp:sp>
    <dsp:sp modelId="{E368EB19-22D7-4629-A65F-945DB79BC742}">
      <dsp:nvSpPr>
        <dsp:cNvPr id="0" name=""/>
        <dsp:cNvSpPr/>
      </dsp:nvSpPr>
      <dsp:spPr>
        <a:xfrm>
          <a:off x="1589472" y="3196551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38 Negara</a:t>
          </a:r>
          <a:endParaRPr lang="en-ID" sz="1400" kern="1200" dirty="0"/>
        </a:p>
      </dsp:txBody>
      <dsp:txXfrm>
        <a:off x="1760098" y="3367177"/>
        <a:ext cx="823857" cy="823857"/>
      </dsp:txXfrm>
    </dsp:sp>
    <dsp:sp modelId="{96F3D9B7-CC83-4729-A678-E07B8DA45EA2}">
      <dsp:nvSpPr>
        <dsp:cNvPr id="0" name=""/>
        <dsp:cNvSpPr/>
      </dsp:nvSpPr>
      <dsp:spPr>
        <a:xfrm>
          <a:off x="948111" y="1222645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3.896 </a:t>
          </a:r>
          <a:r>
            <a:rPr lang="en-ID" sz="1400" b="0" i="0" kern="1200" dirty="0" err="1"/>
            <a:t>jenis</a:t>
          </a:r>
          <a:r>
            <a:rPr lang="en-ID" sz="1400" b="0" i="0" kern="1200" dirty="0"/>
            <a:t> </a:t>
          </a:r>
          <a:r>
            <a:rPr lang="en-ID" sz="1400" b="0" i="0" kern="1200" dirty="0" err="1"/>
            <a:t>barang</a:t>
          </a:r>
          <a:endParaRPr lang="en-ID" sz="1400" kern="1200" dirty="0"/>
        </a:p>
      </dsp:txBody>
      <dsp:txXfrm>
        <a:off x="1118737" y="1393271"/>
        <a:ext cx="823857" cy="823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CA5FA-7406-452C-BF69-52BCFCE99E21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6413-EE28-43BC-BD64-A0865015787D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A10EF-8D99-4923-BDF7-59DF56FB8735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B74AC-9107-4A39-9B28-3C6515C90485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43DF6-A279-48CC-B481-CCE92F19A792}">
      <dsp:nvSpPr>
        <dsp:cNvPr id="0" name=""/>
        <dsp:cNvSpPr/>
      </dsp:nvSpPr>
      <dsp:spPr>
        <a:xfrm>
          <a:off x="1402311" y="543314"/>
          <a:ext cx="3614919" cy="3614919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681F8-F15B-4060-B054-A7BFF86EDD40}">
      <dsp:nvSpPr>
        <dsp:cNvPr id="0" name=""/>
        <dsp:cNvSpPr/>
      </dsp:nvSpPr>
      <dsp:spPr>
        <a:xfrm>
          <a:off x="2377550" y="1518553"/>
          <a:ext cx="1664441" cy="16644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392.731 </a:t>
          </a:r>
          <a:r>
            <a:rPr lang="en-US" sz="1800" kern="1200" dirty="0" err="1"/>
            <a:t>transaksi</a:t>
          </a:r>
          <a:endParaRPr lang="en-ID" sz="1800" kern="1200" dirty="0"/>
        </a:p>
      </dsp:txBody>
      <dsp:txXfrm>
        <a:off x="2621302" y="1762305"/>
        <a:ext cx="1176937" cy="1176937"/>
      </dsp:txXfrm>
    </dsp:sp>
    <dsp:sp modelId="{E6FB3482-D9CF-4FE8-ABB6-9CFB0729E4F5}">
      <dsp:nvSpPr>
        <dsp:cNvPr id="0" name=""/>
        <dsp:cNvSpPr/>
      </dsp:nvSpPr>
      <dsp:spPr>
        <a:xfrm>
          <a:off x="2627216" y="2703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18.536 </a:t>
          </a:r>
          <a:r>
            <a:rPr lang="en-US" sz="1400" kern="1200" dirty="0" err="1"/>
            <a:t>nomor</a:t>
          </a:r>
          <a:r>
            <a:rPr lang="en-US" sz="1400" kern="1200" dirty="0"/>
            <a:t> invoice</a:t>
          </a:r>
          <a:endParaRPr lang="en-ID" sz="1400" kern="1200" dirty="0"/>
        </a:p>
      </dsp:txBody>
      <dsp:txXfrm>
        <a:off x="2797842" y="173329"/>
        <a:ext cx="823857" cy="823857"/>
      </dsp:txXfrm>
    </dsp:sp>
    <dsp:sp modelId="{D81449B2-34CD-4506-8710-BC2A67C1B5BE}">
      <dsp:nvSpPr>
        <dsp:cNvPr id="0" name=""/>
        <dsp:cNvSpPr/>
      </dsp:nvSpPr>
      <dsp:spPr>
        <a:xfrm>
          <a:off x="4306321" y="1222645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4.339 customer</a:t>
          </a:r>
          <a:endParaRPr lang="en-ID" sz="1400" kern="1200" dirty="0"/>
        </a:p>
      </dsp:txBody>
      <dsp:txXfrm>
        <a:off x="4476947" y="1393271"/>
        <a:ext cx="823857" cy="823857"/>
      </dsp:txXfrm>
    </dsp:sp>
    <dsp:sp modelId="{081EFA80-9FC3-40B8-8064-03F4C86EACBF}">
      <dsp:nvSpPr>
        <dsp:cNvPr id="0" name=""/>
        <dsp:cNvSpPr/>
      </dsp:nvSpPr>
      <dsp:spPr>
        <a:xfrm>
          <a:off x="3664960" y="3196551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 April 2020 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10 April 2021</a:t>
          </a:r>
          <a:endParaRPr lang="en-ID" sz="1400" kern="1200" dirty="0"/>
        </a:p>
      </dsp:txBody>
      <dsp:txXfrm>
        <a:off x="3835586" y="3367177"/>
        <a:ext cx="823857" cy="823857"/>
      </dsp:txXfrm>
    </dsp:sp>
    <dsp:sp modelId="{E368EB19-22D7-4629-A65F-945DB79BC742}">
      <dsp:nvSpPr>
        <dsp:cNvPr id="0" name=""/>
        <dsp:cNvSpPr/>
      </dsp:nvSpPr>
      <dsp:spPr>
        <a:xfrm>
          <a:off x="1589472" y="3196551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38 Negara</a:t>
          </a:r>
          <a:endParaRPr lang="en-ID" sz="1400" kern="1200" dirty="0"/>
        </a:p>
      </dsp:txBody>
      <dsp:txXfrm>
        <a:off x="1760098" y="3367177"/>
        <a:ext cx="823857" cy="823857"/>
      </dsp:txXfrm>
    </dsp:sp>
    <dsp:sp modelId="{96F3D9B7-CC83-4729-A678-E07B8DA45EA2}">
      <dsp:nvSpPr>
        <dsp:cNvPr id="0" name=""/>
        <dsp:cNvSpPr/>
      </dsp:nvSpPr>
      <dsp:spPr>
        <a:xfrm>
          <a:off x="948111" y="1222645"/>
          <a:ext cx="1165109" cy="1165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400" b="0" i="0" kern="1200" dirty="0"/>
            <a:t>3.877 </a:t>
          </a:r>
          <a:r>
            <a:rPr lang="en-ID" sz="1400" b="0" i="0" kern="1200" dirty="0" err="1"/>
            <a:t>jenis</a:t>
          </a:r>
          <a:r>
            <a:rPr lang="en-ID" sz="1400" b="0" i="0" kern="1200" dirty="0"/>
            <a:t> </a:t>
          </a:r>
          <a:r>
            <a:rPr lang="en-ID" sz="1400" b="0" i="0" kern="1200" dirty="0" err="1"/>
            <a:t>barang</a:t>
          </a:r>
          <a:endParaRPr lang="en-ID" sz="1400" kern="1200" dirty="0"/>
        </a:p>
      </dsp:txBody>
      <dsp:txXfrm>
        <a:off x="1118737" y="1393271"/>
        <a:ext cx="823857" cy="823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80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34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65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40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863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348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7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77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10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9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57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5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43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1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2EA7-808C-41EC-BF43-72FA5A97E144}" type="datetimeFigureOut">
              <a:rPr lang="en-ID" smtClean="0"/>
              <a:t>30/12/2021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D6F2E9-487F-43D8-A25F-8416F05DA43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47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D28C-1CE1-4585-B385-86D44ECA6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E-Commerce </a:t>
            </a:r>
            <a:br>
              <a:rPr lang="en-US" sz="6600" b="1" dirty="0"/>
            </a:br>
            <a:r>
              <a:rPr lang="en-US" sz="6600" b="1" dirty="0"/>
              <a:t>Data Insight</a:t>
            </a:r>
            <a:endParaRPr lang="en-ID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97B17-1056-4041-A88C-6B1BD0953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Wimala</a:t>
            </a:r>
            <a:r>
              <a:rPr lang="en-US" dirty="0"/>
              <a:t> </a:t>
            </a:r>
            <a:r>
              <a:rPr lang="en-US" dirty="0" err="1"/>
              <a:t>Paramastri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6895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DFE-FED3-45DF-89EE-695FA2C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974565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Quantity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B7A-0C6D-45C3-ABC6-62DD56B9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8" y="5644717"/>
            <a:ext cx="5226316" cy="1915781"/>
          </a:xfrm>
        </p:spPr>
        <p:txBody>
          <a:bodyPr>
            <a:normAutofit/>
          </a:bodyPr>
          <a:lstStyle/>
          <a:p>
            <a:r>
              <a:rPr lang="en-US" sz="1400" dirty="0"/>
              <a:t>Sebagian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kuantitas</a:t>
            </a:r>
            <a:r>
              <a:rPr lang="en-US" sz="1400" dirty="0"/>
              <a:t> yang </a:t>
            </a:r>
            <a:r>
              <a:rPr lang="en-US" sz="1400" dirty="0" err="1"/>
              <a:t>dibeli</a:t>
            </a:r>
            <a:r>
              <a:rPr lang="en-US" sz="1400" dirty="0"/>
              <a:t> &lt; 1.000pcs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F0FE6-AE23-4570-8D1C-E2BA653D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1642369"/>
            <a:ext cx="5157786" cy="37730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0BE327-62BC-424E-9158-A7E94631AD55}"/>
              </a:ext>
            </a:extLst>
          </p:cNvPr>
          <p:cNvSpPr txBox="1">
            <a:spLocks/>
          </p:cNvSpPr>
          <p:nvPr/>
        </p:nvSpPr>
        <p:spPr>
          <a:xfrm>
            <a:off x="6786650" y="609600"/>
            <a:ext cx="39745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Price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C7A74-43ED-41AB-9292-791B149D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48" y="1642368"/>
            <a:ext cx="5518655" cy="377300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2B07F5-68F7-4D60-A96F-AB936C7F9146}"/>
              </a:ext>
            </a:extLst>
          </p:cNvPr>
          <p:cNvSpPr txBox="1">
            <a:spLocks/>
          </p:cNvSpPr>
          <p:nvPr/>
        </p:nvSpPr>
        <p:spPr>
          <a:xfrm>
            <a:off x="6096000" y="5635838"/>
            <a:ext cx="5226316" cy="191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Sebagian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kuantitas</a:t>
            </a:r>
            <a:r>
              <a:rPr lang="en-US" sz="1400" dirty="0"/>
              <a:t> yang </a:t>
            </a:r>
            <a:r>
              <a:rPr lang="en-US" sz="1400" dirty="0" err="1"/>
              <a:t>dibeli</a:t>
            </a:r>
            <a:r>
              <a:rPr lang="en-US" sz="1400" dirty="0"/>
              <a:t> &lt; 334 pcs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50566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20 Most item purchase (by sales)">
            <a:extLst>
              <a:ext uri="{FF2B5EF4-FFF2-40B4-BE49-F238E27FC236}">
                <a16:creationId xmlns:a16="http://schemas.microsoft.com/office/drawing/2014/main" id="{382BC80A-0770-4857-90BD-CA4EC0E8E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4" y="1384916"/>
            <a:ext cx="9974122" cy="347623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DB04F1E-96D7-4B00-8D76-F0F09F6F0091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974565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Item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57A8A-5DC2-44BF-A31C-385137294D40}"/>
              </a:ext>
            </a:extLst>
          </p:cNvPr>
          <p:cNvSpPr txBox="1">
            <a:spLocks/>
          </p:cNvSpPr>
          <p:nvPr/>
        </p:nvSpPr>
        <p:spPr>
          <a:xfrm>
            <a:off x="869684" y="5227467"/>
            <a:ext cx="9179838" cy="1915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Item-item yang </a:t>
            </a:r>
            <a:r>
              <a:rPr lang="en-US" sz="1400" b="1" dirty="0" err="1"/>
              <a:t>memiliki</a:t>
            </a:r>
            <a:r>
              <a:rPr lang="en-US" sz="1400" b="1" dirty="0"/>
              <a:t> </a:t>
            </a:r>
            <a:r>
              <a:rPr lang="en-US" sz="1400" b="1" dirty="0" err="1"/>
              <a:t>angka</a:t>
            </a:r>
            <a:r>
              <a:rPr lang="en-US" sz="1400" b="1" dirty="0"/>
              <a:t> </a:t>
            </a:r>
            <a:r>
              <a:rPr lang="en-US" sz="1400" b="1" dirty="0" err="1"/>
              <a:t>penjualan</a:t>
            </a:r>
            <a:r>
              <a:rPr lang="en-US" sz="1400" b="1" dirty="0"/>
              <a:t> paling </a:t>
            </a:r>
            <a:r>
              <a:rPr lang="en-US" sz="1400" b="1" dirty="0" err="1"/>
              <a:t>besar</a:t>
            </a:r>
            <a:endParaRPr lang="en-US" sz="14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4 item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yang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item-item lain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20 Most item purchase (by qty)">
            <a:extLst>
              <a:ext uri="{FF2B5EF4-FFF2-40B4-BE49-F238E27FC236}">
                <a16:creationId xmlns:a16="http://schemas.microsoft.com/office/drawing/2014/main" id="{0066F18C-A59E-4E36-96D0-9F86D92D3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5" y="1367696"/>
            <a:ext cx="10164933" cy="354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00B3-BFB5-4216-8C56-6BD1A16A6B32}"/>
              </a:ext>
            </a:extLst>
          </p:cNvPr>
          <p:cNvSpPr txBox="1">
            <a:spLocks/>
          </p:cNvSpPr>
          <p:nvPr/>
        </p:nvSpPr>
        <p:spPr>
          <a:xfrm>
            <a:off x="869684" y="5227467"/>
            <a:ext cx="9179838" cy="1915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Item-item yang paling </a:t>
            </a:r>
            <a:r>
              <a:rPr lang="en-US" sz="1400" b="1" dirty="0" err="1"/>
              <a:t>banyak</a:t>
            </a:r>
            <a:r>
              <a:rPr lang="en-US" sz="1400" b="1" dirty="0"/>
              <a:t> </a:t>
            </a:r>
            <a:r>
              <a:rPr lang="en-US" sz="1400" b="1" dirty="0" err="1"/>
              <a:t>dibeli</a:t>
            </a:r>
            <a:endParaRPr lang="en-US" sz="14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4 item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dibeli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item-item lain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4 item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dirty="0" err="1"/>
              <a:t>dekorasi</a:t>
            </a:r>
            <a:r>
              <a:rPr lang="en-US" sz="1400" dirty="0"/>
              <a:t> dan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penyimpanan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38538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10 Highest Average item price (per pcs)">
            <a:extLst>
              <a:ext uri="{FF2B5EF4-FFF2-40B4-BE49-F238E27FC236}">
                <a16:creationId xmlns:a16="http://schemas.microsoft.com/office/drawing/2014/main" id="{134866D0-CDD0-47C2-9E7F-261044B9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2" y="2192785"/>
            <a:ext cx="10659483" cy="22862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F20ADD-B9A0-427F-B719-F814D52D0542}"/>
              </a:ext>
            </a:extLst>
          </p:cNvPr>
          <p:cNvSpPr txBox="1">
            <a:spLocks/>
          </p:cNvSpPr>
          <p:nvPr/>
        </p:nvSpPr>
        <p:spPr>
          <a:xfrm>
            <a:off x="869684" y="5227467"/>
            <a:ext cx="9179838" cy="1915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Item-item yang </a:t>
            </a:r>
            <a:r>
              <a:rPr lang="en-US" sz="1400" b="1" dirty="0" err="1"/>
              <a:t>memiliki</a:t>
            </a:r>
            <a:r>
              <a:rPr lang="en-US" sz="1400" b="1" dirty="0"/>
              <a:t> </a:t>
            </a:r>
            <a:r>
              <a:rPr lang="en-US" sz="1400" b="1" dirty="0" err="1"/>
              <a:t>harga</a:t>
            </a:r>
            <a:r>
              <a:rPr lang="en-US" sz="1400" b="1" dirty="0"/>
              <a:t> paling mahal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2 item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mahal </a:t>
            </a:r>
            <a:r>
              <a:rPr lang="en-US" sz="1400" dirty="0" err="1"/>
              <a:t>dibandingkan</a:t>
            </a:r>
            <a:r>
              <a:rPr lang="en-US" sz="1400" dirty="0"/>
              <a:t> item-item lain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Item paling mahal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750 (</a:t>
            </a:r>
            <a:r>
              <a:rPr lang="en-US" sz="1400" dirty="0" err="1"/>
              <a:t>satuan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)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20460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10 Customer with most transaction made">
            <a:extLst>
              <a:ext uri="{FF2B5EF4-FFF2-40B4-BE49-F238E27FC236}">
                <a16:creationId xmlns:a16="http://schemas.microsoft.com/office/drawing/2014/main" id="{9DAFF091-FF4F-40FF-8D2C-8DC17F91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" y="1570957"/>
            <a:ext cx="10999276" cy="2374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36A8-B807-42E2-A88C-32FF3DFD1E89}"/>
              </a:ext>
            </a:extLst>
          </p:cNvPr>
          <p:cNvSpPr txBox="1">
            <a:spLocks/>
          </p:cNvSpPr>
          <p:nvPr/>
        </p:nvSpPr>
        <p:spPr>
          <a:xfrm>
            <a:off x="869684" y="4455110"/>
            <a:ext cx="9179838" cy="1915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Customer-customer yang </a:t>
            </a:r>
            <a:r>
              <a:rPr lang="en-US" sz="1400" b="1" dirty="0" err="1"/>
              <a:t>memiliki</a:t>
            </a:r>
            <a:r>
              <a:rPr lang="en-US" sz="1400" b="1" dirty="0"/>
              <a:t> </a:t>
            </a:r>
            <a:r>
              <a:rPr lang="en-US" sz="1400" b="1" dirty="0" err="1"/>
              <a:t>jumlah</a:t>
            </a:r>
            <a:r>
              <a:rPr lang="en-US" sz="1400" b="1" dirty="0"/>
              <a:t> </a:t>
            </a:r>
            <a:r>
              <a:rPr lang="en-US" sz="1400" b="1" dirty="0" err="1"/>
              <a:t>transaksi</a:t>
            </a:r>
            <a:r>
              <a:rPr lang="en-US" sz="1400" b="1" dirty="0"/>
              <a:t> (per item) paling </a:t>
            </a:r>
            <a:r>
              <a:rPr lang="en-US" sz="1400" b="1" dirty="0" err="1"/>
              <a:t>banyak</a:t>
            </a:r>
            <a:r>
              <a:rPr lang="en-US" sz="1400" b="1" dirty="0"/>
              <a:t> </a:t>
            </a:r>
            <a:r>
              <a:rPr lang="en-US" sz="1400" b="1" dirty="0" err="1"/>
              <a:t>serta</a:t>
            </a:r>
            <a:r>
              <a:rPr lang="en-US" sz="1400" b="1" dirty="0"/>
              <a:t> </a:t>
            </a:r>
            <a:r>
              <a:rPr lang="en-US" sz="1400" b="1" dirty="0" err="1"/>
              <a:t>perbandingannya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jumlah</a:t>
            </a:r>
            <a:r>
              <a:rPr lang="en-US" sz="1400" b="1" dirty="0"/>
              <a:t> invoice yang </a:t>
            </a:r>
            <a:r>
              <a:rPr lang="en-US" sz="1400" b="1" dirty="0" err="1"/>
              <a:t>dimiliki</a:t>
            </a:r>
            <a:endParaRPr lang="en-US" sz="14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banyaknya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(per item)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tentu</a:t>
            </a:r>
            <a:r>
              <a:rPr lang="en-US" sz="1400" dirty="0"/>
              <a:t> </a:t>
            </a:r>
            <a:r>
              <a:rPr lang="en-US" sz="1400" dirty="0" err="1"/>
              <a:t>sebanding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invoice yang </a:t>
            </a:r>
            <a:r>
              <a:rPr lang="en-US" sz="1400" dirty="0" err="1"/>
              <a:t>dimiliki</a:t>
            </a: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Customer </a:t>
            </a:r>
            <a:r>
              <a:rPr lang="en-US" sz="1400" dirty="0" err="1"/>
              <a:t>dengan</a:t>
            </a:r>
            <a:r>
              <a:rPr lang="en-US" sz="1400" dirty="0"/>
              <a:t> ID 18389 </a:t>
            </a:r>
            <a:r>
              <a:rPr lang="en-US" sz="1400" dirty="0" err="1"/>
              <a:t>memiliki</a:t>
            </a:r>
            <a:r>
              <a:rPr lang="en-US" sz="1400" dirty="0"/>
              <a:t> invoice yang paling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itemnya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endParaRPr lang="en-ID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05E22-3A3D-4ECE-9C68-96B27D49A23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974565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Customer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075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10 Customer with highest sales">
            <a:extLst>
              <a:ext uri="{FF2B5EF4-FFF2-40B4-BE49-F238E27FC236}">
                <a16:creationId xmlns:a16="http://schemas.microsoft.com/office/drawing/2014/main" id="{AD7C71D9-115D-423F-8C73-A72960E8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6" y="1438183"/>
            <a:ext cx="11032009" cy="2366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41BE-F811-49D9-BF2D-7A1A85CABC6F}"/>
              </a:ext>
            </a:extLst>
          </p:cNvPr>
          <p:cNvSpPr txBox="1">
            <a:spLocks/>
          </p:cNvSpPr>
          <p:nvPr/>
        </p:nvSpPr>
        <p:spPr>
          <a:xfrm>
            <a:off x="869684" y="4455110"/>
            <a:ext cx="9179838" cy="1915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dirty="0"/>
              <a:t>Customer-customer yang </a:t>
            </a:r>
            <a:r>
              <a:rPr lang="en-US" sz="1400" b="1" dirty="0" err="1"/>
              <a:t>memiliki</a:t>
            </a:r>
            <a:r>
              <a:rPr lang="en-US" sz="1400" b="1" dirty="0"/>
              <a:t> total </a:t>
            </a:r>
            <a:r>
              <a:rPr lang="en-US" sz="1400" b="1" dirty="0" err="1"/>
              <a:t>angka</a:t>
            </a:r>
            <a:r>
              <a:rPr lang="en-US" sz="1400" b="1" dirty="0"/>
              <a:t> </a:t>
            </a:r>
            <a:r>
              <a:rPr lang="en-US" sz="1400" b="1" dirty="0" err="1"/>
              <a:t>penjualan</a:t>
            </a:r>
            <a:r>
              <a:rPr lang="en-US" sz="1400" b="1" dirty="0"/>
              <a:t> </a:t>
            </a:r>
            <a:r>
              <a:rPr lang="en-US" sz="1400" b="1" dirty="0" err="1"/>
              <a:t>tertinggi</a:t>
            </a:r>
            <a:endParaRPr lang="en-US" sz="14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Total </a:t>
            </a:r>
            <a:r>
              <a:rPr lang="en-US" sz="1400" dirty="0" err="1"/>
              <a:t>penjualan</a:t>
            </a:r>
            <a:r>
              <a:rPr lang="en-US" sz="1400" dirty="0"/>
              <a:t> </a:t>
            </a:r>
            <a:r>
              <a:rPr lang="en-US" sz="1400" dirty="0" err="1"/>
              <a:t>tertinggi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oleh customer </a:t>
            </a:r>
            <a:r>
              <a:rPr lang="en-US" sz="1400" dirty="0" err="1"/>
              <a:t>dengan</a:t>
            </a:r>
            <a:r>
              <a:rPr lang="en-US" sz="1400" dirty="0"/>
              <a:t> ID 18939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292.293 (</a:t>
            </a:r>
            <a:r>
              <a:rPr lang="en-US" sz="1400" dirty="0" err="1"/>
              <a:t>satuan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), sangat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customer pada </a:t>
            </a:r>
            <a:r>
              <a:rPr lang="en-US" sz="1400" dirty="0" err="1"/>
              <a:t>urutan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10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angka</a:t>
            </a:r>
            <a:r>
              <a:rPr lang="en-US" sz="1400" dirty="0"/>
              <a:t> 16.639 (</a:t>
            </a:r>
            <a:r>
              <a:rPr lang="en-US" sz="1400" dirty="0" err="1"/>
              <a:t>satuan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)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52744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3FC-974A-4708-8D2E-7853E732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3F3C-EDF4-435E-8728-E6902CC4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46643"/>
            <a:ext cx="8596668" cy="5947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kata pada item description yang </a:t>
            </a:r>
            <a:r>
              <a:rPr lang="en-US" dirty="0" err="1"/>
              <a:t>frequencynya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C36E-37B4-4D51-8D6D-8EEA4F20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4427"/>
          <a:stretch/>
        </p:blipFill>
        <p:spPr>
          <a:xfrm>
            <a:off x="1391479" y="1569898"/>
            <a:ext cx="5314122" cy="37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403E70-888F-42C3-A901-01D57286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279"/>
            <a:ext cx="8596668" cy="51180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Distribution</a:t>
            </a:r>
          </a:p>
          <a:p>
            <a:pPr lvl="1"/>
            <a:r>
              <a:rPr lang="en-US" sz="2800" dirty="0"/>
              <a:t>Transaction</a:t>
            </a:r>
          </a:p>
          <a:p>
            <a:pPr lvl="1"/>
            <a:r>
              <a:rPr lang="en-US" sz="2800" dirty="0"/>
              <a:t>Quantity</a:t>
            </a:r>
          </a:p>
          <a:p>
            <a:pPr lvl="1"/>
            <a:r>
              <a:rPr lang="en-US" sz="2800" dirty="0"/>
              <a:t>Price</a:t>
            </a:r>
          </a:p>
          <a:p>
            <a:pPr lvl="1"/>
            <a:r>
              <a:rPr lang="en-US" sz="2800" dirty="0"/>
              <a:t>Item</a:t>
            </a:r>
          </a:p>
          <a:p>
            <a:pPr lvl="1"/>
            <a:r>
              <a:rPr lang="en-US" sz="2800" dirty="0"/>
              <a:t>Customer</a:t>
            </a:r>
            <a:br>
              <a:rPr lang="en-US" sz="2800" dirty="0"/>
            </a:b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75550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DFE-FED3-45DF-89EE-695FA2C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B7A-0C6D-45C3-ABC6-62DD56B9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29" y="1930400"/>
            <a:ext cx="5226316" cy="2612362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Dataset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berisikan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pada E-Commerce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total 25.900 invoice dan 4372 customer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sejak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tangga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1 April 2020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10 April 2021 di 38 negara. </a:t>
            </a:r>
          </a:p>
          <a:p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Total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sejumlah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541.909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pada 3.896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8005B4-ABA0-4307-91BD-04E5D5F0F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944260"/>
              </p:ext>
            </p:extLst>
          </p:nvPr>
        </p:nvGraphicFramePr>
        <p:xfrm>
          <a:off x="4597647" y="1232023"/>
          <a:ext cx="6419542" cy="439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765A8C6-FA80-480F-8DE2-D93255203B5B}"/>
              </a:ext>
            </a:extLst>
          </p:cNvPr>
          <p:cNvSpPr txBox="1">
            <a:spLocks/>
          </p:cNvSpPr>
          <p:nvPr/>
        </p:nvSpPr>
        <p:spPr>
          <a:xfrm>
            <a:off x="742765" y="6010677"/>
            <a:ext cx="5491991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accent6"/>
                </a:solidFill>
              </a:rPr>
              <a:t>View Data Source</a:t>
            </a:r>
            <a:endParaRPr lang="en-ID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8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DFE-FED3-45DF-89EE-695FA2C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Preprocessing</a:t>
            </a:r>
            <a:endParaRPr lang="en-ID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C71411A-506E-4074-87E3-19B7A5EBA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88411"/>
              </p:ext>
            </p:extLst>
          </p:nvPr>
        </p:nvGraphicFramePr>
        <p:xfrm>
          <a:off x="6234756" y="1270000"/>
          <a:ext cx="5279910" cy="444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3E2B54-09EF-4E76-B5D4-F8F4126000DF}"/>
              </a:ext>
            </a:extLst>
          </p:cNvPr>
          <p:cNvSpPr txBox="1">
            <a:spLocks/>
          </p:cNvSpPr>
          <p:nvPr/>
        </p:nvSpPr>
        <p:spPr>
          <a:xfrm>
            <a:off x="538579" y="1777996"/>
            <a:ext cx="5536379" cy="415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D" sz="1600" b="0" i="0" dirty="0"/>
              <a:t>Drop duplicate value (5.269)</a:t>
            </a:r>
            <a:endParaRPr lang="en-ID" sz="1600" dirty="0"/>
          </a:p>
          <a:p>
            <a:pPr lvl="0"/>
            <a:r>
              <a:rPr lang="en-US" sz="1600" dirty="0"/>
              <a:t>Drop missing value (</a:t>
            </a:r>
            <a:r>
              <a:rPr lang="en-ID" sz="1600" b="0" i="0" dirty="0"/>
              <a:t>135.037</a:t>
            </a:r>
            <a:r>
              <a:rPr lang="en-US" sz="1600" dirty="0"/>
              <a:t>)</a:t>
            </a:r>
          </a:p>
          <a:p>
            <a:pPr lvl="1"/>
            <a:r>
              <a:rPr lang="en-US" sz="1400" dirty="0"/>
              <a:t>Description     1.454</a:t>
            </a:r>
          </a:p>
          <a:p>
            <a:pPr lvl="1"/>
            <a:r>
              <a:rPr lang="en-US" sz="1400" dirty="0" err="1"/>
              <a:t>CustomerID</a:t>
            </a:r>
            <a:r>
              <a:rPr lang="en-US" sz="1400" dirty="0"/>
              <a:t>     135.037</a:t>
            </a:r>
            <a:endParaRPr lang="en-ID" sz="1400" dirty="0"/>
          </a:p>
          <a:p>
            <a:pPr lvl="0"/>
            <a:r>
              <a:rPr lang="en-US" sz="1600" dirty="0"/>
              <a:t>Drop negative quantity transaction/cancelled (8.872)</a:t>
            </a:r>
            <a:endParaRPr lang="en-ID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0ED8D-5C13-428F-8B9D-5184D4206728}"/>
              </a:ext>
            </a:extLst>
          </p:cNvPr>
          <p:cNvSpPr txBox="1">
            <a:spLocks/>
          </p:cNvSpPr>
          <p:nvPr/>
        </p:nvSpPr>
        <p:spPr>
          <a:xfrm>
            <a:off x="742765" y="6010677"/>
            <a:ext cx="5491991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accent6"/>
                </a:solidFill>
              </a:rPr>
              <a:t>View Data preprocessing on </a:t>
            </a:r>
            <a:r>
              <a:rPr lang="en-US" sz="2000" dirty="0" err="1">
                <a:solidFill>
                  <a:schemeClr val="accent6"/>
                </a:solidFill>
              </a:rPr>
              <a:t>Jupyter</a:t>
            </a:r>
            <a:r>
              <a:rPr lang="en-US" sz="2000" dirty="0">
                <a:solidFill>
                  <a:schemeClr val="accent6"/>
                </a:solidFill>
              </a:rPr>
              <a:t> Notebook</a:t>
            </a:r>
            <a:endParaRPr lang="en-ID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9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5BF2-8047-4D71-9DBE-447A0404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Distribution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E4E5-3E53-41BD-9F2B-2813E5C7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0713" y="1430087"/>
            <a:ext cx="8596668" cy="2184070"/>
          </a:xfrm>
        </p:spPr>
        <p:txBody>
          <a:bodyPr>
            <a:normAutofit/>
          </a:bodyPr>
          <a:lstStyle/>
          <a:p>
            <a:r>
              <a:rPr lang="en-US" dirty="0"/>
              <a:t>Transaction</a:t>
            </a:r>
          </a:p>
          <a:p>
            <a:r>
              <a:rPr lang="en-US" dirty="0"/>
              <a:t>Quantity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Customer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F86250-4B44-4FD0-A328-3A92329D0CEF}"/>
              </a:ext>
            </a:extLst>
          </p:cNvPr>
          <p:cNvSpPr txBox="1">
            <a:spLocks/>
          </p:cNvSpPr>
          <p:nvPr/>
        </p:nvSpPr>
        <p:spPr>
          <a:xfrm>
            <a:off x="742765" y="6010677"/>
            <a:ext cx="5491991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accent6"/>
                </a:solidFill>
              </a:rPr>
              <a:t>View Preprocessed Data</a:t>
            </a:r>
            <a:endParaRPr lang="en-ID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5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A9FC92D8-30CD-42F1-9461-8EC2CBD3C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522476"/>
                  </p:ext>
                </p:extLst>
              </p:nvPr>
            </p:nvGraphicFramePr>
            <p:xfrm>
              <a:off x="1524000" y="404488"/>
              <a:ext cx="9144000" cy="54015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A9FC92D8-30CD-42F1-9461-8EC2CBD3C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404488"/>
                <a:ext cx="9144000" cy="540150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F8DCD24-3A0A-4A4C-89FC-529F854D1294}"/>
              </a:ext>
            </a:extLst>
          </p:cNvPr>
          <p:cNvSpPr txBox="1">
            <a:spLocks/>
          </p:cNvSpPr>
          <p:nvPr/>
        </p:nvSpPr>
        <p:spPr>
          <a:xfrm>
            <a:off x="742765" y="6010677"/>
            <a:ext cx="5491991" cy="606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accent6"/>
                </a:solidFill>
              </a:rPr>
              <a:t>View Tableau Dashboard</a:t>
            </a:r>
            <a:endParaRPr lang="en-ID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DFE-FED3-45DF-89EE-695FA2C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Transaction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B7A-0C6D-45C3-ABC6-62DD56B9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29" y="1930400"/>
            <a:ext cx="5226316" cy="2612362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Dataset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setelah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preprocessing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berisikan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pada E-Commerce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total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18.536 invoice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dan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4.339 customer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sejak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tanggal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1 April 2020 </a:t>
            </a:r>
            <a:r>
              <a:rPr lang="en-ID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10 April 2021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di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38 negara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 Total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sejumlah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392.731 </a:t>
            </a:r>
            <a:r>
              <a:rPr lang="en-ID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pada 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3.877 </a:t>
            </a:r>
            <a:r>
              <a:rPr lang="en-ID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barang</a:t>
            </a:r>
            <a:r>
              <a:rPr lang="en-ID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8005B4-ABA0-4307-91BD-04E5D5F0F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421749"/>
              </p:ext>
            </p:extLst>
          </p:nvPr>
        </p:nvGraphicFramePr>
        <p:xfrm>
          <a:off x="4597647" y="1232023"/>
          <a:ext cx="6419542" cy="439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59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Total Transaction per month">
            <a:extLst>
              <a:ext uri="{FF2B5EF4-FFF2-40B4-BE49-F238E27FC236}">
                <a16:creationId xmlns:a16="http://schemas.microsoft.com/office/drawing/2014/main" id="{FA2710C6-B386-4124-8688-E76DA9CD7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" y="321422"/>
            <a:ext cx="7971000" cy="499629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5910A-6994-4F38-B189-731B8382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4" y="5433134"/>
            <a:ext cx="7262262" cy="1296140"/>
          </a:xfrm>
        </p:spPr>
        <p:txBody>
          <a:bodyPr>
            <a:normAutofit/>
          </a:bodyPr>
          <a:lstStyle/>
          <a:p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cenderung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meningkat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setiap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endParaRPr lang="en-ID" sz="140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terbanyak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Maret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2021 = 69.252</a:t>
            </a:r>
          </a:p>
          <a:p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paling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sedikit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April 2021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dihitung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hingga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tanggal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7127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5910A-6994-4F38-B189-731B8382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4" y="5433134"/>
            <a:ext cx="8691566" cy="1296140"/>
          </a:xfrm>
        </p:spPr>
        <p:txBody>
          <a:bodyPr>
            <a:normAutofit fontScale="92500" lnSpcReduction="20000"/>
          </a:bodyPr>
          <a:lstStyle/>
          <a:p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item yang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dibeli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angka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penjualan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cenderung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meningkat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setiap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endParaRPr lang="en-ID" sz="140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terbanyak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dibeli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Maret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2021 = 1.428.676 pcs</a:t>
            </a:r>
          </a:p>
          <a:p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angka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penjualan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terbesar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Maret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2021 = 828.276 (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satuan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harga</a:t>
            </a:r>
            <a:r>
              <a:rPr lang="en-ID" sz="140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Pada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Mei 2020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terlihat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jumlah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pembelian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item yang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besar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harga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murah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pembelian-pembelian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ID" sz="1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bulan</a:t>
            </a:r>
            <a:r>
              <a:rPr lang="en-ID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lain</a:t>
            </a:r>
          </a:p>
        </p:txBody>
      </p:sp>
      <p:pic>
        <p:nvPicPr>
          <p:cNvPr id="6" name="slide3" descr="Total quantity and sales of item purchase per month">
            <a:extLst>
              <a:ext uri="{FF2B5EF4-FFF2-40B4-BE49-F238E27FC236}">
                <a16:creationId xmlns:a16="http://schemas.microsoft.com/office/drawing/2014/main" id="{C75D22F2-54ED-4509-95FF-09D51283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7" y="128725"/>
            <a:ext cx="8256234" cy="52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6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B0EA71D0-B3A6-4303-A17C-11AC3EFD87A5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tableau.com/app/profile/lala7973/viz/Ecomdata_16408026125940/Dashboard1?publish=yes&quot;,&quot;values&quot;:{},&quot;data&quot;:{&quot;uri&quot;:&quot;public.tableau.com/app/profile/lala7973/viz/Ecomdata_16408026125940/Dashboard1?publish=yes&quot;},&quot;secure&quot;:false}],&quot;name&quot;:&quot;public.tableau.com/app/profile/lala7973/viz/Ecomdata_16408026125940/Dashboard1?publish=ye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779</TotalTime>
  <Words>464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Roboto</vt:lpstr>
      <vt:lpstr>Trebuchet MS</vt:lpstr>
      <vt:lpstr>Wingdings</vt:lpstr>
      <vt:lpstr>Wingdings 3</vt:lpstr>
      <vt:lpstr>Facet</vt:lpstr>
      <vt:lpstr>E-Commerce  Data Insight</vt:lpstr>
      <vt:lpstr>PowerPoint Presentation</vt:lpstr>
      <vt:lpstr>1. Data Understanding</vt:lpstr>
      <vt:lpstr>2. Preprocessing</vt:lpstr>
      <vt:lpstr>3. Data Distribution</vt:lpstr>
      <vt:lpstr>PowerPoint Presentation</vt:lpstr>
      <vt:lpstr>Transaction</vt:lpstr>
      <vt:lpstr>PowerPoint Presentation</vt:lpstr>
      <vt:lpstr>PowerPoint Presentation</vt:lpstr>
      <vt:lpstr>Quantity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</dc:title>
  <dc:creator>Lala Wp</dc:creator>
  <cp:lastModifiedBy>Fia Afiani</cp:lastModifiedBy>
  <cp:revision>7</cp:revision>
  <dcterms:created xsi:type="dcterms:W3CDTF">2021-12-29T16:54:19Z</dcterms:created>
  <dcterms:modified xsi:type="dcterms:W3CDTF">2021-12-30T09:52:14Z</dcterms:modified>
</cp:coreProperties>
</file>