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953-9777-44B6-B1DB-CEA3ED425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29D3E-74DB-4458-995A-1FEF81362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42F63-C35E-41AA-A079-C9CCAA4E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E9A7-369F-474E-9BF5-963F45FB86B0}" type="datetimeFigureOut">
              <a:rPr lang="sr-Latn-RS" smtClean="0"/>
              <a:t>24.09.2020.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882E-90ED-4AA3-91CC-C1EA9FED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F831E-E380-4F5A-9E90-1B87731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5686-4AB2-4A55-9950-AB2C0ADDA2B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3765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8B79-37CB-4863-A6DB-E2CFF2DF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7EAE4-9461-4DE6-91AC-9852E4996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FE25-2645-41A0-AD8F-99DE5BD6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E9A7-369F-474E-9BF5-963F45FB86B0}" type="datetimeFigureOut">
              <a:rPr lang="sr-Latn-RS" smtClean="0"/>
              <a:t>24.09.2020.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D5C18-4644-493E-B003-966E0CE0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0FCCF-BBAC-40C0-B629-169500FE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5686-4AB2-4A55-9950-AB2C0ADDA2B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7368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7A671-0870-467F-ABBD-DBC961D20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8ACA7-5E68-4D27-87DC-348D1E253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A483A-CD32-4F1D-A917-609545B5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E9A7-369F-474E-9BF5-963F45FB86B0}" type="datetimeFigureOut">
              <a:rPr lang="sr-Latn-RS" smtClean="0"/>
              <a:t>24.09.2020.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83B5-5DC3-442F-B05F-98C357C0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90F8E-D8A2-4334-8E99-67F9A7D1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5686-4AB2-4A55-9950-AB2C0ADDA2B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9654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A3BB-4BAA-4D71-A16E-E6A7AE67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4FAF-41E6-4302-BB58-2BDEFCC51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382D-B026-47E0-8692-1FD9DE7A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E9A7-369F-474E-9BF5-963F45FB86B0}" type="datetimeFigureOut">
              <a:rPr lang="sr-Latn-RS" smtClean="0"/>
              <a:t>24.09.2020.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5D79C-F807-4D1F-AEF7-0817DE7D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597C1-B91F-4D8C-8CE5-366798B1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5686-4AB2-4A55-9950-AB2C0ADDA2B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5797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F1E4-CD82-4CDB-BDFF-1E20184F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DDC2E-0572-47AD-84AF-B66292727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9947-1D54-40A3-9610-B3605886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E9A7-369F-474E-9BF5-963F45FB86B0}" type="datetimeFigureOut">
              <a:rPr lang="sr-Latn-RS" smtClean="0"/>
              <a:t>24.09.2020.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1BB6A-BD6F-413B-B19F-85016904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2B30-4720-4E20-B25C-DDBCFC09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5686-4AB2-4A55-9950-AB2C0ADDA2B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3610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DB8D-C60E-4D80-840F-621E7672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126F-CC82-4A3C-B0C4-40270E2F9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5C414-1578-45DE-BCB1-46DB2CA4C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BDAD0-D5D5-4C6F-89EB-C90B6198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E9A7-369F-474E-9BF5-963F45FB86B0}" type="datetimeFigureOut">
              <a:rPr lang="sr-Latn-RS" smtClean="0"/>
              <a:t>24.09.2020.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E5C1C-8F20-44E8-9016-7FDDC641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32433-3A7E-426D-A76F-2C47A7CA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5686-4AB2-4A55-9950-AB2C0ADDA2B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6457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B74A-6BC4-4BD6-BCDD-13A76831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3D0AB-DFEF-49E2-9D78-2280541E6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AAA6E-96A1-49E0-87FB-537E74DAB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CA112-C3D7-4D5C-A1FB-32B4F2D07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E0743-D963-41A9-A019-00FB42CFE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7947D-08BD-4CD7-A6F7-C2BB1FD3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E9A7-369F-474E-9BF5-963F45FB86B0}" type="datetimeFigureOut">
              <a:rPr lang="sr-Latn-RS" smtClean="0"/>
              <a:t>24.09.2020.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011A3-19CD-4BB4-9819-C77329FE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5D1D6-8218-4251-87A8-E7C47C6F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5686-4AB2-4A55-9950-AB2C0ADDA2B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2611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1BE7-8C8C-4452-8E8B-B931197D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15E19-0FA6-4481-B45A-8B451104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E9A7-369F-474E-9BF5-963F45FB86B0}" type="datetimeFigureOut">
              <a:rPr lang="sr-Latn-RS" smtClean="0"/>
              <a:t>24.09.2020.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8EEAB-A80F-42F2-AB31-AB2E4A89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D4601-F05E-4BFE-B032-0BEF1CAF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5686-4AB2-4A55-9950-AB2C0ADDA2B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30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C92F9-DE2B-4AE1-997D-41165E95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E9A7-369F-474E-9BF5-963F45FB86B0}" type="datetimeFigureOut">
              <a:rPr lang="sr-Latn-RS" smtClean="0"/>
              <a:t>24.09.2020.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25623-8E38-4B9E-B692-846631D6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1767D-724E-4254-BD42-96DE00BE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5686-4AB2-4A55-9950-AB2C0ADDA2B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207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6833-BF95-4080-820B-D7BAE1FC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A05E-117E-4F1D-B894-58ACA8349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E4DAF-26B4-487D-A09D-6EE380145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47DC6-A4F5-464F-BD56-1FE6F3BE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E9A7-369F-474E-9BF5-963F45FB86B0}" type="datetimeFigureOut">
              <a:rPr lang="sr-Latn-RS" smtClean="0"/>
              <a:t>24.09.2020.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90FC7-4826-491A-871A-8F051EA8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8B731-A99E-4A1F-824F-EE0F08F8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5686-4AB2-4A55-9950-AB2C0ADDA2B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4202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8A81-B1F3-4AA6-BDCF-44B8C33F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8BB0E-E263-46B8-AA20-5D7E591D4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D7DAA-838E-4C5A-8215-598FC081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65833-C306-485A-B0B8-5617B491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E9A7-369F-474E-9BF5-963F45FB86B0}" type="datetimeFigureOut">
              <a:rPr lang="sr-Latn-RS" smtClean="0"/>
              <a:t>24.09.2020.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51DEE-3442-484E-8D10-CC885A00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E0F0B-686B-440E-A851-B821B810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5686-4AB2-4A55-9950-AB2C0ADDA2B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6684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6D4FB-CF15-4D4D-B23D-B43E55BF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2825B-8370-418E-BB3F-4C85FD09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742F-1CA5-4076-B483-C7B9B9CFF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DE9A7-369F-474E-9BF5-963F45FB86B0}" type="datetimeFigureOut">
              <a:rPr lang="sr-Latn-RS" smtClean="0"/>
              <a:t>24.09.2020.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F7C66-21D0-4A3F-A626-7282A3E64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247DF-2F6A-4F26-9B27-2E8762C3C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75686-4AB2-4A55-9950-AB2C0ADDA2B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5179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FC9F5D-FA54-4794-A75E-6B7D9C65D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505" y="228600"/>
            <a:ext cx="11806989" cy="64008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sr-Cyrl-RS" dirty="0"/>
              <a:t>Универзитет у Београду</a:t>
            </a:r>
          </a:p>
          <a:p>
            <a:r>
              <a:rPr lang="sr-Cyrl-RS" dirty="0"/>
              <a:t>Електротехнички факултет</a:t>
            </a:r>
            <a:endParaRPr lang="sr-Cyrl-RS" sz="3600" dirty="0"/>
          </a:p>
          <a:p>
            <a:endParaRPr lang="sr-Cyrl-RS" sz="3600" dirty="0"/>
          </a:p>
          <a:p>
            <a:endParaRPr lang="en-US" sz="3600" dirty="0"/>
          </a:p>
          <a:p>
            <a:r>
              <a:rPr lang="sr-Cyrl-RS" sz="3600" dirty="0"/>
              <a:t>Систем за заказивање термина</a:t>
            </a:r>
          </a:p>
          <a:p>
            <a:endParaRPr lang="sr-Cyrl-RS" sz="3600" dirty="0"/>
          </a:p>
          <a:p>
            <a:r>
              <a:rPr lang="sr-Cyrl-RS" dirty="0"/>
              <a:t>Лазар Лазић</a:t>
            </a:r>
          </a:p>
          <a:p>
            <a:endParaRPr lang="sr-Cyrl-RS" dirty="0"/>
          </a:p>
          <a:p>
            <a:endParaRPr lang="sr-Cyrl-RS" dirty="0"/>
          </a:p>
          <a:p>
            <a:endParaRPr lang="sr-Cyrl-RS" dirty="0"/>
          </a:p>
          <a:p>
            <a:r>
              <a:rPr lang="sr-Cyrl-RS" dirty="0"/>
              <a:t>Београд, 2020.</a:t>
            </a:r>
          </a:p>
        </p:txBody>
      </p:sp>
    </p:spTree>
    <p:extLst>
      <p:ext uri="{BB962C8B-B14F-4D97-AF65-F5344CB8AC3E}">
        <p14:creationId xmlns:p14="http://schemas.microsoft.com/office/powerpoint/2010/main" val="397731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2D09-510E-4068-B008-F27E0C8A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Резултати</a:t>
            </a:r>
            <a:endParaRPr lang="sr-Latn-R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B25CC6-C11D-48A8-95D4-F4C25FD0C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07"/>
          <a:stretch/>
        </p:blipFill>
        <p:spPr>
          <a:xfrm>
            <a:off x="4744692" y="1690688"/>
            <a:ext cx="3524032" cy="4269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C537AA-D561-4A3A-B856-F2AA522E28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70778" y="1951678"/>
            <a:ext cx="3389102" cy="337926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7E5DEC-7447-4601-926B-F3BAF997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6079" cy="3685942"/>
          </a:xfrm>
        </p:spPr>
        <p:txBody>
          <a:bodyPr>
            <a:normAutofit/>
          </a:bodyPr>
          <a:lstStyle/>
          <a:p>
            <a:r>
              <a:rPr lang="sr-Cyrl-RS" dirty="0"/>
              <a:t>Приказ на телефону</a:t>
            </a:r>
          </a:p>
          <a:p>
            <a:r>
              <a:rPr lang="sr-Cyrl-RS" dirty="0"/>
              <a:t>Интуитивност</a:t>
            </a:r>
          </a:p>
          <a:p>
            <a:r>
              <a:rPr lang="sr-Cyrl-RS" dirty="0"/>
              <a:t>Флексибилност у виду одабира запосленог</a:t>
            </a:r>
          </a:p>
        </p:txBody>
      </p:sp>
    </p:spTree>
    <p:extLst>
      <p:ext uri="{BB962C8B-B14F-4D97-AF65-F5344CB8AC3E}">
        <p14:creationId xmlns:p14="http://schemas.microsoft.com/office/powerpoint/2010/main" val="265478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D622-7CA2-4779-8F15-604C6650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Резултати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C976-637D-4999-9833-FD4C4A442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Аутоматизација обезбеђена</a:t>
            </a:r>
          </a:p>
          <a:p>
            <a:r>
              <a:rPr lang="sr-Cyrl-RS" dirty="0"/>
              <a:t>Прилагођеност обезбеђена цепањем термина</a:t>
            </a:r>
          </a:p>
          <a:p>
            <a:r>
              <a:rPr lang="sr-Cyrl-RS" dirty="0"/>
              <a:t>Општост обезбеђена концептом услуге</a:t>
            </a:r>
          </a:p>
          <a:p>
            <a:r>
              <a:rPr lang="sr-Cyrl-RS" dirty="0"/>
              <a:t>Конзистентност обезбеђена проверама на серверској страни</a:t>
            </a:r>
          </a:p>
          <a:p>
            <a:r>
              <a:rPr lang="sr-Cyrl-RS" dirty="0"/>
              <a:t>Мане општости:</a:t>
            </a:r>
          </a:p>
          <a:p>
            <a:pPr lvl="1"/>
            <a:r>
              <a:rPr lang="sr-Cyrl-RS" dirty="0"/>
              <a:t>Мањак персонализације</a:t>
            </a:r>
          </a:p>
          <a:p>
            <a:pPr lvl="1"/>
            <a:r>
              <a:rPr lang="sr-Cyrl-RS" dirty="0"/>
              <a:t>Концепт услуге није довољно добар за неке области пословања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90334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186D-56AD-4328-8DB9-C75A57C8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Закључак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C717-1101-4DD5-BD73-1023E9DA3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Тежина лежи у балансирању између персонализације и покривености различитих занимања</a:t>
            </a:r>
          </a:p>
          <a:p>
            <a:r>
              <a:rPr lang="sr-Cyrl-RS" dirty="0"/>
              <a:t>Корисно је пројектовати унапред</a:t>
            </a:r>
          </a:p>
        </p:txBody>
      </p:sp>
    </p:spTree>
    <p:extLst>
      <p:ext uri="{BB962C8B-B14F-4D97-AF65-F5344CB8AC3E}">
        <p14:creationId xmlns:p14="http://schemas.microsoft.com/office/powerpoint/2010/main" val="238735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7132-BFF0-4977-A037-DBE56BF7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Преглед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39CD-CD10-4A2A-9484-E745183C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Потреба за системом</a:t>
            </a:r>
          </a:p>
          <a:p>
            <a:r>
              <a:rPr lang="sr-Cyrl-RS" dirty="0"/>
              <a:t>Постојећа решења</a:t>
            </a:r>
          </a:p>
          <a:p>
            <a:r>
              <a:rPr lang="sr-Cyrl-RS" dirty="0"/>
              <a:t>Кључне карактеристике система</a:t>
            </a:r>
          </a:p>
          <a:p>
            <a:r>
              <a:rPr lang="sr-Cyrl-RS" dirty="0"/>
              <a:t>Корисници система</a:t>
            </a:r>
          </a:p>
          <a:p>
            <a:r>
              <a:rPr lang="sr-Cyrl-RS" dirty="0"/>
              <a:t>Структура система</a:t>
            </a:r>
          </a:p>
          <a:p>
            <a:r>
              <a:rPr lang="sr-Cyrl-RS" dirty="0"/>
              <a:t>Детаљи решења</a:t>
            </a:r>
          </a:p>
          <a:p>
            <a:r>
              <a:rPr lang="sr-Cyrl-RS" dirty="0"/>
              <a:t>Резултати</a:t>
            </a:r>
          </a:p>
          <a:p>
            <a:r>
              <a:rPr lang="sr-Cyrl-RS" dirty="0"/>
              <a:t>Закључак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1092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40FF-6FEF-4F80-B126-0E625C5A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Потреба за системом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8053-0AD1-4206-A4A5-808F5D3D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Традиционално заказивање непрактично:</a:t>
            </a:r>
          </a:p>
          <a:p>
            <a:pPr lvl="1"/>
            <a:r>
              <a:rPr lang="sr-Cyrl-RS" dirty="0"/>
              <a:t>Оптерећује професионалце</a:t>
            </a:r>
          </a:p>
          <a:p>
            <a:pPr lvl="1"/>
            <a:r>
              <a:rPr lang="sr-Cyrl-RS" dirty="0"/>
              <a:t>Не пружа добар увид у слободне термине клијентима</a:t>
            </a:r>
          </a:p>
          <a:p>
            <a:r>
              <a:rPr lang="sr-Cyrl-RS" dirty="0"/>
              <a:t>Растерећује професионалце – они се баве само послом</a:t>
            </a:r>
          </a:p>
          <a:p>
            <a:r>
              <a:rPr lang="sr-Cyrl-RS" dirty="0"/>
              <a:t>Штеди време</a:t>
            </a:r>
          </a:p>
          <a:p>
            <a:r>
              <a:rPr lang="sr-Cyrl-RS" dirty="0"/>
              <a:t>Исплативије финансијски</a:t>
            </a: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410695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F164-BF23-46A4-92B3-2EA8912A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Постојећа решења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6F15-4D62-4EBD-8D29-3F00885E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Заказивање преко форме</a:t>
            </a:r>
          </a:p>
          <a:p>
            <a:r>
              <a:rPr lang="sr-Cyrl-RS" dirty="0"/>
              <a:t>Аутоматизовано заказивање</a:t>
            </a:r>
          </a:p>
          <a:p>
            <a:r>
              <a:rPr lang="sr-Cyrl-RS" dirty="0"/>
              <a:t>Груписање према области пословања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85365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55C-EF0A-4E27-9F47-3487EFD5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Кључне ствари које је потребно обезбедити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030A-AA23-4396-859B-D83DBF3D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Cyrl-RS" dirty="0"/>
              <a:t>Циљне карактеристике:</a:t>
            </a:r>
          </a:p>
          <a:p>
            <a:pPr lvl="1"/>
            <a:r>
              <a:rPr lang="sr-Cyrl-RS" dirty="0"/>
              <a:t>Аутоматизација</a:t>
            </a:r>
          </a:p>
          <a:p>
            <a:pPr lvl="1"/>
            <a:r>
              <a:rPr lang="sr-Cyrl-RS" dirty="0"/>
              <a:t>Прилагодљивост (без фиксних термина)</a:t>
            </a:r>
          </a:p>
          <a:p>
            <a:pPr lvl="1"/>
            <a:r>
              <a:rPr lang="sr-Cyrl-RS" dirty="0"/>
              <a:t>Општост	(покривеност различитих области) ради веће профитабилности</a:t>
            </a:r>
          </a:p>
          <a:p>
            <a:r>
              <a:rPr lang="sr-Cyrl-RS" dirty="0"/>
              <a:t>Систем треба да буде интернет апликација:</a:t>
            </a:r>
          </a:p>
          <a:p>
            <a:pPr lvl="1"/>
            <a:r>
              <a:rPr lang="sr-Cyrl-RS" dirty="0"/>
              <a:t>Обезбеђује доступност</a:t>
            </a:r>
          </a:p>
          <a:p>
            <a:r>
              <a:rPr lang="sr-Cyrl-RS" dirty="0"/>
              <a:t>Корисничко искуство приоритет:</a:t>
            </a:r>
          </a:p>
          <a:p>
            <a:pPr lvl="1"/>
            <a:r>
              <a:rPr lang="sr-Cyrl-RS" dirty="0"/>
              <a:t>Леп изглед на различитим величинама екрана</a:t>
            </a:r>
          </a:p>
          <a:p>
            <a:pPr lvl="1"/>
            <a:r>
              <a:rPr lang="sr-Cyrl-RS" dirty="0"/>
              <a:t>Интуитиван дизајн</a:t>
            </a:r>
          </a:p>
          <a:p>
            <a:r>
              <a:rPr lang="sr-Cyrl-RS" dirty="0"/>
              <a:t>Конзистентост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680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C60A-93BC-43A0-89D1-EB3A54DB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Корисници система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9DB-9614-4AF9-86FC-12F14E575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Клијенти</a:t>
            </a:r>
          </a:p>
          <a:p>
            <a:r>
              <a:rPr lang="sr-Cyrl-RS" dirty="0"/>
              <a:t>Фирме</a:t>
            </a:r>
          </a:p>
          <a:p>
            <a:r>
              <a:rPr lang="sr-Cyrl-RS" dirty="0"/>
              <a:t>Запослени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9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E9E5-2274-4EC0-9571-8376776B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Структура система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6E06-9C12-4A38-9FF1-16BE18FF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Frontend</a:t>
            </a:r>
            <a:r>
              <a:rPr lang="sr-Cyrl-RS" dirty="0"/>
              <a:t>:</a:t>
            </a:r>
          </a:p>
          <a:p>
            <a:pPr lvl="1"/>
            <a:r>
              <a:rPr lang="en-US" i="1" dirty="0"/>
              <a:t>Responsive UI</a:t>
            </a:r>
            <a:r>
              <a:rPr lang="sr-Cyrl-RS" dirty="0"/>
              <a:t> – обезбеђује приступ преко </a:t>
            </a:r>
          </a:p>
          <a:p>
            <a:pPr marL="457200" lvl="1" indent="0">
              <a:buNone/>
            </a:pPr>
            <a:r>
              <a:rPr lang="sr-Cyrl-RS" dirty="0"/>
              <a:t>   различитих уређаја</a:t>
            </a:r>
            <a:endParaRPr lang="en-US" i="1" dirty="0"/>
          </a:p>
          <a:p>
            <a:r>
              <a:rPr lang="en-US" i="1" dirty="0"/>
              <a:t>Backend</a:t>
            </a:r>
          </a:p>
          <a:p>
            <a:r>
              <a:rPr lang="sr-Cyrl-RS" dirty="0"/>
              <a:t>База података</a:t>
            </a:r>
          </a:p>
          <a:p>
            <a:r>
              <a:rPr lang="sr-Cyrl-RS" dirty="0"/>
              <a:t>Систем би требало да се користи преко </a:t>
            </a:r>
          </a:p>
          <a:p>
            <a:pPr marL="0" indent="0">
              <a:buNone/>
            </a:pPr>
            <a:r>
              <a:rPr lang="sr-Cyrl-RS" i="1" dirty="0"/>
              <a:t>   </a:t>
            </a:r>
            <a:r>
              <a:rPr lang="en-US" i="1" dirty="0"/>
              <a:t>frontend</a:t>
            </a:r>
            <a:r>
              <a:rPr lang="sr-Cyrl-RS" dirty="0"/>
              <a:t>-а</a:t>
            </a:r>
          </a:p>
        </p:txBody>
      </p:sp>
    </p:spTree>
    <p:extLst>
      <p:ext uri="{BB962C8B-B14F-4D97-AF65-F5344CB8AC3E}">
        <p14:creationId xmlns:p14="http://schemas.microsoft.com/office/powerpoint/2010/main" val="379936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75D0-4C9B-47B8-8EFA-1B47D249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Детаљи решења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42D76-77B5-42FD-8D3A-89FA7ED8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Модел базе података:</a:t>
            </a:r>
          </a:p>
          <a:p>
            <a:pPr lvl="1"/>
            <a:r>
              <a:rPr lang="sr-Cyrl-RS" dirty="0"/>
              <a:t>Клијент и запослени деле колекцију</a:t>
            </a:r>
          </a:p>
          <a:p>
            <a:pPr lvl="1"/>
            <a:r>
              <a:rPr lang="sr-Cyrl-RS" dirty="0"/>
              <a:t>Радни дан формиран према упитима</a:t>
            </a:r>
          </a:p>
          <a:p>
            <a:r>
              <a:rPr lang="sr-Cyrl-RS" dirty="0"/>
              <a:t>Валидација на серверској страни:</a:t>
            </a:r>
          </a:p>
          <a:p>
            <a:pPr lvl="1"/>
            <a:r>
              <a:rPr lang="sr-Cyrl-RS" dirty="0"/>
              <a:t>Неопходна</a:t>
            </a:r>
          </a:p>
          <a:p>
            <a:pPr lvl="1"/>
            <a:r>
              <a:rPr lang="sr-Cyrl-RS" dirty="0"/>
              <a:t>Захтева много провера</a:t>
            </a:r>
          </a:p>
          <a:p>
            <a:r>
              <a:rPr lang="sr-Cyrl-RS" dirty="0"/>
              <a:t>Хеширање лозинки пружа:</a:t>
            </a:r>
          </a:p>
          <a:p>
            <a:pPr lvl="1"/>
            <a:r>
              <a:rPr lang="sr-Cyrl-RS" dirty="0"/>
              <a:t>Тајност</a:t>
            </a:r>
            <a:r>
              <a:rPr lang="en-US" dirty="0"/>
              <a:t> </a:t>
            </a:r>
            <a:r>
              <a:rPr lang="sr-Cyrl-RS"/>
              <a:t>корисницима</a:t>
            </a:r>
            <a:endParaRPr lang="sr-Cyrl-RS" dirty="0"/>
          </a:p>
          <a:p>
            <a:pPr lvl="1"/>
            <a:r>
              <a:rPr lang="sr-Cyrl-RS" dirty="0"/>
              <a:t>Сигурност од напада</a:t>
            </a:r>
          </a:p>
          <a:p>
            <a:endParaRPr lang="sr-Latn-R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BAD2F7A-BABC-4253-8F6E-635A4D4D5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88" y="1287575"/>
            <a:ext cx="5595722" cy="428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3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8E75-CB33-477F-8DF8-6FD0D5E1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Детаљи решења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97241-9857-4415-9C44-7F4D12147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Концепт услуге:</a:t>
            </a:r>
          </a:p>
          <a:p>
            <a:pPr lvl="1"/>
            <a:r>
              <a:rPr lang="sr-Cyrl-RS" dirty="0"/>
              <a:t>Један запослени пружа више услуга у оквиру фирме</a:t>
            </a:r>
          </a:p>
          <a:p>
            <a:pPr lvl="1"/>
            <a:r>
              <a:rPr lang="sr-Cyrl-RS" dirty="0"/>
              <a:t>Сваки запослени има своје радно време</a:t>
            </a:r>
          </a:p>
          <a:p>
            <a:pPr lvl="1"/>
            <a:r>
              <a:rPr lang="sr-Cyrl-RS" dirty="0"/>
              <a:t>Један запослени не може да пружа две услуге у исто време</a:t>
            </a:r>
          </a:p>
          <a:p>
            <a:r>
              <a:rPr lang="sr-Cyrl-RS" dirty="0"/>
              <a:t>Флексибилност при заказивању термина:</a:t>
            </a:r>
          </a:p>
          <a:p>
            <a:pPr lvl="1"/>
            <a:r>
              <a:rPr lang="sr-Cyrl-RS" dirty="0"/>
              <a:t>Термин се формира динамички</a:t>
            </a:r>
          </a:p>
          <a:p>
            <a:pPr lvl="1"/>
            <a:r>
              <a:rPr lang="sr-Cyrl-RS" dirty="0"/>
              <a:t>Може настати до 3 нова термина при заказивању</a:t>
            </a:r>
          </a:p>
          <a:p>
            <a:r>
              <a:rPr lang="sr-Cyrl-RS" dirty="0"/>
              <a:t>При отказивању се могу спајати термини</a:t>
            </a:r>
          </a:p>
        </p:txBody>
      </p:sp>
    </p:spTree>
    <p:extLst>
      <p:ext uri="{BB962C8B-B14F-4D97-AF65-F5344CB8AC3E}">
        <p14:creationId xmlns:p14="http://schemas.microsoft.com/office/powerpoint/2010/main" val="407506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294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Преглед</vt:lpstr>
      <vt:lpstr>Потреба за системом</vt:lpstr>
      <vt:lpstr>Постојећа решења</vt:lpstr>
      <vt:lpstr>Кључне ствари које је потребно обезбедити</vt:lpstr>
      <vt:lpstr>Корисници система</vt:lpstr>
      <vt:lpstr>Структура система</vt:lpstr>
      <vt:lpstr>Детаљи решења</vt:lpstr>
      <vt:lpstr>Детаљи решења</vt:lpstr>
      <vt:lpstr>Резултати</vt:lpstr>
      <vt:lpstr>Резултати</vt:lpstr>
      <vt:lpstr>Закључак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Lazic</dc:creator>
  <cp:lastModifiedBy>Lazar Lazic</cp:lastModifiedBy>
  <cp:revision>18</cp:revision>
  <dcterms:created xsi:type="dcterms:W3CDTF">2020-09-23T21:58:19Z</dcterms:created>
  <dcterms:modified xsi:type="dcterms:W3CDTF">2020-09-24T10:23:43Z</dcterms:modified>
</cp:coreProperties>
</file>