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b20939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db20939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b209390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b209390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b209390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b209390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b209390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b209390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b209390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b20939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b20939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b20939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b20939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b20939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9e83a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9e83a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b20935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b20935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9e83aa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9e83aa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b2093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db2093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b20939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b20939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b20939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b20939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b20939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db20939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b20939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b20939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b209390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b209390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iro.com/welcomeonboard/ngfd0lmv0aRgqBedOiR2sJiMwJElbnZhjddYmkR1Pbx0avojBC7HKB4IECyaPwA9" TargetMode="External"/><Relationship Id="rId4" Type="http://schemas.openxmlformats.org/officeDocument/2006/relationships/hyperlink" Target="https://github.com/Codesai/auction_house_dd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orodinski.com/blog/2012/04/14/services-in-domain-driven-design-ddd/" TargetMode="External"/><Relationship Id="rId4" Type="http://schemas.openxmlformats.org/officeDocument/2006/relationships/hyperlink" Target="https://codurance.com/2017/12/08/introducing-id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rtinfowler.com/bliki/ValueObjec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7700" y="1039325"/>
            <a:ext cx="8520600" cy="10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Tactical Patterns Explained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7700" y="2089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A brief introduction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descr="logo-codesai.pn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654" y="3124025"/>
            <a:ext cx="2130726" cy="14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Repository vs DAO’s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In other architectures is very common the concept of Data Access Object to access data within an application. 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Differences with repository: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DAO’s are modelled starting from the data. a typical example of an application using this pattern is to have one DAO per table.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Repositories are modelled starting from the aggregates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Aggregates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Cluster of objects treated as a single unit.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In the aggregates resides different kinds of components such as: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Entities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Value Objects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The Aggregate Root (?)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Aggregates can only be accessible through the aggregate root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Aggregates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Resides (mostly) all the domain logic within it.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 aggregate is where restrictions (invariants) allow or not to fulfill a domain order (command) to be executed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Data and Logic live together and the integrity of the data is owned by the aggregate. 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Data only can change inside the aggregate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Aggregates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32975" y="151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An aggregate cannot exists if its data does not fulfill the domain logic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An aggregate does not know about concrete implementations. 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And aggregate lives on the domain layer, it must not know anything about infrastructure details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Aggregates: Transactionality vs Integrity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32975" y="151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Common mistake in DDD adopters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Transactionality ensures data changes it a certain way and nothing can interfere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Integrity ensures the data is cohesive with logic that rules it.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An aggregate should be both Transactional and Integrate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Aggregates: Transactionality vs Integrity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32975" y="151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But Transactionality is not SQL ACID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Transactionality is a mechanism that ensures the data is stored in certain way and only in that way and for a concrete moment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Transactionality can be achieved in many ways. It doesn’t matter the database engine used on the project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Entities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Entities primary concept is that is a domain object (like Value Objects) but its solely purpose is that it has its own identity.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That places the question on “Who?” instead of “What?” that is what you ask when identifying a value object.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Another important aspect is continuity, evolution on the state of the entity. An entity can mutate its value.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They are behaviour attractors too.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They are contained within the aggregate.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Ie: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Hotel Rooms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Bank Accounts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Auction Bids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Car of a riding service.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Domain Services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Not all logic can live or needs to live inside entities and domain services is a powerful tool to fill that gap.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They represent domain concepts, so they are part of the </a:t>
            </a:r>
            <a:r>
              <a:rPr lang="es">
                <a:solidFill>
                  <a:srgbClr val="38761D"/>
                </a:solidFill>
              </a:rPr>
              <a:t>Ubiquitous</a:t>
            </a:r>
            <a:r>
              <a:rPr lang="es">
                <a:solidFill>
                  <a:srgbClr val="38761D"/>
                </a:solidFill>
              </a:rPr>
              <a:t> Language.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Characteristics</a:t>
            </a:r>
            <a:r>
              <a:rPr lang="es">
                <a:solidFill>
                  <a:srgbClr val="38761D"/>
                </a:solidFill>
              </a:rPr>
              <a:t>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They represent behaviour and have no identity.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They orchestrate multiple entities or domain objects.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It keeps no state and serves as a transport from the different domain objects.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It’s important to not abuse on them because you can end up with an anemic model.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462825" y="1132950"/>
            <a:ext cx="849300" cy="76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937825" y="377475"/>
            <a:ext cx="1899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984650" y="1416050"/>
            <a:ext cx="4412100" cy="32913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>
            <a:stCxn id="63" idx="0"/>
          </p:cNvCxnSpPr>
          <p:nvPr/>
        </p:nvCxnSpPr>
        <p:spPr>
          <a:xfrm flipH="1">
            <a:off x="3574600" y="1416050"/>
            <a:ext cx="1616100" cy="27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/>
          <p:nvPr/>
        </p:nvSpPr>
        <p:spPr>
          <a:xfrm>
            <a:off x="3843600" y="20266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>
            <a:endCxn id="65" idx="2"/>
          </p:cNvCxnSpPr>
          <p:nvPr/>
        </p:nvCxnSpPr>
        <p:spPr>
          <a:xfrm>
            <a:off x="2204100" y="1771225"/>
            <a:ext cx="1639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3115700" y="173830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CreateAuctionCommand</a:t>
            </a:r>
            <a:endParaRPr b="1" sz="1100"/>
          </a:p>
        </p:txBody>
      </p:sp>
      <p:sp>
        <p:nvSpPr>
          <p:cNvPr id="68" name="Google Shape;68;p14"/>
          <p:cNvSpPr txBox="1"/>
          <p:nvPr/>
        </p:nvSpPr>
        <p:spPr>
          <a:xfrm>
            <a:off x="937825" y="13393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CreateAuctionActionShould</a:t>
            </a:r>
            <a:endParaRPr sz="11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487" y="140026"/>
            <a:ext cx="1529825" cy="9252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412100" y="26448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endCxn id="70" idx="1"/>
          </p:cNvCxnSpPr>
          <p:nvPr/>
        </p:nvCxnSpPr>
        <p:spPr>
          <a:xfrm>
            <a:off x="2187656" y="1787499"/>
            <a:ext cx="12990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2933500" y="23947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CreateAuctionAction</a:t>
            </a:r>
            <a:endParaRPr b="1" sz="1100"/>
          </a:p>
        </p:txBody>
      </p:sp>
      <p:sp>
        <p:nvSpPr>
          <p:cNvPr id="73" name="Google Shape;73;p14"/>
          <p:cNvSpPr/>
          <p:nvPr/>
        </p:nvSpPr>
        <p:spPr>
          <a:xfrm>
            <a:off x="4913875" y="3017500"/>
            <a:ext cx="1031400" cy="971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Auction</a:t>
            </a:r>
            <a:endParaRPr sz="1200"/>
          </a:p>
        </p:txBody>
      </p:sp>
      <p:cxnSp>
        <p:nvCxnSpPr>
          <p:cNvPr id="74" name="Google Shape;74;p14"/>
          <p:cNvCxnSpPr>
            <a:stCxn id="70" idx="5"/>
            <a:endCxn id="73" idx="2"/>
          </p:cNvCxnSpPr>
          <p:nvPr/>
        </p:nvCxnSpPr>
        <p:spPr>
          <a:xfrm>
            <a:off x="3846644" y="3017451"/>
            <a:ext cx="10671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>
            <a:off x="5996575" y="2244925"/>
            <a:ext cx="970800" cy="5445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Money</a:t>
            </a:r>
            <a:endParaRPr sz="1200"/>
          </a:p>
        </p:txBody>
      </p:sp>
      <p:cxnSp>
        <p:nvCxnSpPr>
          <p:cNvPr id="76" name="Google Shape;76;p14"/>
          <p:cNvCxnSpPr>
            <a:stCxn id="73" idx="7"/>
            <a:endCxn id="75" idx="4"/>
          </p:cNvCxnSpPr>
          <p:nvPr/>
        </p:nvCxnSpPr>
        <p:spPr>
          <a:xfrm flipH="1" rot="10800000">
            <a:off x="5794230" y="2789514"/>
            <a:ext cx="6876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6967325" y="3431175"/>
            <a:ext cx="282000" cy="43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4"/>
          <p:cNvCxnSpPr>
            <a:stCxn id="73" idx="6"/>
            <a:endCxn id="77" idx="1"/>
          </p:cNvCxnSpPr>
          <p:nvPr/>
        </p:nvCxnSpPr>
        <p:spPr>
          <a:xfrm>
            <a:off x="5945275" y="3503050"/>
            <a:ext cx="102210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6401425" y="3867675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Auction Repository</a:t>
            </a:r>
            <a:endParaRPr b="1" sz="1100"/>
          </a:p>
        </p:txBody>
      </p:sp>
      <p:sp>
        <p:nvSpPr>
          <p:cNvPr id="80" name="Google Shape;80;p14"/>
          <p:cNvSpPr/>
          <p:nvPr/>
        </p:nvSpPr>
        <p:spPr>
          <a:xfrm>
            <a:off x="5197563" y="2463175"/>
            <a:ext cx="589800" cy="485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Policies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ctrTitle"/>
          </p:nvPr>
        </p:nvSpPr>
        <p:spPr>
          <a:xfrm>
            <a:off x="509900" y="1447950"/>
            <a:ext cx="8296200" cy="3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761D"/>
                </a:solidFill>
              </a:rPr>
              <a:t>Event Storming: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https://miro.com/welcomeonboard/ngfd0lmv0aRgqBedOiR2sJiMwJElbnZhjddYmkR1Pbx0avojBC7HKB4IECyaPwA9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8761D"/>
                </a:solidFill>
              </a:rPr>
              <a:t>The code</a:t>
            </a:r>
            <a:r>
              <a:rPr lang="es" sz="2400">
                <a:solidFill>
                  <a:srgbClr val="38761D"/>
                </a:solidFill>
              </a:rPr>
              <a:t>: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https://github.com/Codesai/auction_house_ddd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86" name="Google Shape;86;p15"/>
          <p:cNvSpPr txBox="1"/>
          <p:nvPr>
            <p:ph type="ctrTitle"/>
          </p:nvPr>
        </p:nvSpPr>
        <p:spPr>
          <a:xfrm>
            <a:off x="397700" y="135350"/>
            <a:ext cx="8520600" cy="10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Revisiting our model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Actions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Represent </a:t>
            </a:r>
            <a:r>
              <a:rPr lang="es">
                <a:solidFill>
                  <a:srgbClr val="38761D"/>
                </a:solidFill>
              </a:rPr>
              <a:t>the entry points of the domain model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 Action is a thin layer that sits above the domain model and coordinates the application activity. It does not contain business logic and does not hold the state of any entities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Usually the name of the is composed with: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A verb that defines the action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A noun with the element of the domain affected by this action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the word Action</a:t>
            </a:r>
            <a:endParaRPr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			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125" y="2571750"/>
            <a:ext cx="1563249" cy="18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Actions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Actions corresponds with the DDD tactical pattern “Application Services”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Why actions instead of Application Services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“service” is an overused term in software design and really confusing:</a:t>
            </a:r>
            <a:endParaRPr>
              <a:solidFill>
                <a:srgbClr val="38761D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Services in Domain-Driven Design (DDD)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 idea of Action comes from Interaction-Driven Design, a technique proposed by Sandro Mancuso: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Introducing Interaction-Driven Design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		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Commands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In our context a command represents the data received by the Action. Is not exactly a command pattern as in the Design Patterns book.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 command properties can be basic types or generic domain value objects. (like money, datePeriod…).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A command object is usually inmutable.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A command is more like a data structure that can holds some simple validation logic, but not domain related logic: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A command can validate a date is in an appropriate format.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A command can not validate business rules like a date must be in the past or in the future.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Value Objects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Represent the elements of the UL with types in your code, avoiding primitive obsession.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Objects that are equal due to the value of their properties are called value objects. They have no identity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Value objects are immutable.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They are behaviour attractors. Operations between different value objects or the value object itself are dominated by the logic within the value object.</a:t>
            </a:r>
            <a:endParaRPr>
              <a:solidFill>
                <a:srgbClr val="38761D"/>
              </a:solidFill>
            </a:endParaRPr>
          </a:p>
          <a:p>
            <a:pPr indent="45720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700" u="sng">
                <a:solidFill>
                  <a:schemeClr val="hlink"/>
                </a:solidFill>
                <a:hlinkClick r:id="rId3"/>
              </a:rPr>
              <a:t>https://martinfowler.com/bliki/ValueObject.html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8761D"/>
                </a:solidFill>
              </a:rPr>
              <a:t>Value Objects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Self-validating. Value objects are instanced after validating if their reason to be created matches with its internal logic and its cohesive.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Examples: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Money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Coordinates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Color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ComplexNumber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Distance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s">
                <a:solidFill>
                  <a:srgbClr val="38761D"/>
                </a:solidFill>
              </a:rPr>
              <a:t>Locale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</a:rPr>
              <a:t>Repository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Repositories are responsible for retrieving and storing aggregates.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 repository interface is defined in terms of the domain and belongs to the model.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 repository implementation retrieve the data for the external persistence systems and transform this raw data into an aggregate.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The repository implementations are injected into actions or domain services to achieve the hexagonal architecture style using dependency inversion.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When there are differents implementations of a repository interface, is important to adhere to the liskov substitution principle.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