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71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2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0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7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5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04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8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65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97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2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9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D18C-2444-43E7-9520-CCDC117751CE}" type="datetimeFigureOut">
              <a:rPr lang="zh-CN" altLang="en-US" smtClean="0"/>
              <a:t>2024/4/24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4F2E-6C66-4E27-8723-19EF2BF029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5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__.vsdx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package" Target="../embeddings/Microsoft_Visio___1.vsdx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6.w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2.emf"/><Relationship Id="rId4" Type="http://schemas.openxmlformats.org/officeDocument/2006/relationships/image" Target="../media/image19.wmf"/><Relationship Id="rId9" Type="http://schemas.openxmlformats.org/officeDocument/2006/relationships/package" Target="../embeddings/Microsoft_Visio___3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第三次作业答案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473" y="162288"/>
            <a:ext cx="7886700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3.1  </a:t>
            </a:r>
            <a:r>
              <a:rPr lang="zh-CN" altLang="zh-CN" dirty="0"/>
              <a:t>画出下列各信号的波形</a:t>
            </a:r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69669" y="-1567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69944"/>
              </p:ext>
            </p:extLst>
          </p:nvPr>
        </p:nvGraphicFramePr>
        <p:xfrm>
          <a:off x="1455649" y="755092"/>
          <a:ext cx="5320938" cy="510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082600" imgH="203040" progId="Equation.DSMT4">
                  <p:embed/>
                </p:oleObj>
              </mc:Choice>
              <mc:Fallback>
                <p:oleObj name="Equation" r:id="rId3" imgW="208260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649" y="755092"/>
                        <a:ext cx="5320938" cy="510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DA42BB5-A430-4B91-A108-6BE9006193A5}"/>
              </a:ext>
            </a:extLst>
          </p:cNvPr>
          <p:cNvSpPr txBox="1">
            <a:spLocks/>
          </p:cNvSpPr>
          <p:nvPr/>
        </p:nvSpPr>
        <p:spPr>
          <a:xfrm>
            <a:off x="333219" y="821458"/>
            <a:ext cx="969109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1E9A705-BB47-4F8C-96C0-DC1FCECFA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474135"/>
              </p:ext>
            </p:extLst>
          </p:nvPr>
        </p:nvGraphicFramePr>
        <p:xfrm>
          <a:off x="1455649" y="938530"/>
          <a:ext cx="5320938" cy="4186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5" imgW="2720155" imgH="2149029" progId="Visio.Drawing.15">
                  <p:embed/>
                </p:oleObj>
              </mc:Choice>
              <mc:Fallback>
                <p:oleObj name="Visio" r:id="rId5" imgW="2720155" imgH="214902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5649" y="938530"/>
                        <a:ext cx="5320938" cy="4186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04590"/>
              </p:ext>
            </p:extLst>
          </p:nvPr>
        </p:nvGraphicFramePr>
        <p:xfrm>
          <a:off x="1236663" y="338138"/>
          <a:ext cx="4791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095500" imgH="203200" progId="Equation.DSMT4">
                  <p:embed/>
                </p:oleObj>
              </mc:Choice>
              <mc:Fallback>
                <p:oleObj name="Equation" r:id="rId3" imgW="20955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38138"/>
                        <a:ext cx="4791075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D21723-D0B8-45C2-86F3-39885E330FDA}"/>
              </a:ext>
            </a:extLst>
          </p:cNvPr>
          <p:cNvSpPr txBox="1">
            <a:spLocks/>
          </p:cNvSpPr>
          <p:nvPr/>
        </p:nvSpPr>
        <p:spPr>
          <a:xfrm>
            <a:off x="89382" y="348268"/>
            <a:ext cx="969109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F3BAF15-86D0-4BF8-87F2-EBFF52BE0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9609"/>
              </p:ext>
            </p:extLst>
          </p:nvPr>
        </p:nvGraphicFramePr>
        <p:xfrm>
          <a:off x="371324" y="1101006"/>
          <a:ext cx="7381842" cy="3043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5" imgW="5600568" imgH="2339497" progId="Visio.Drawing.15">
                  <p:embed/>
                </p:oleObj>
              </mc:Choice>
              <mc:Fallback>
                <p:oleObj name="Visio" r:id="rId5" imgW="5600568" imgH="233949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324" y="1101006"/>
                        <a:ext cx="7381842" cy="3043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189A1C05-A42D-48EB-9F2C-B8A0B30D1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47955"/>
              </p:ext>
            </p:extLst>
          </p:nvPr>
        </p:nvGraphicFramePr>
        <p:xfrm>
          <a:off x="2438371" y="4134267"/>
          <a:ext cx="4031372" cy="2280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7" imgW="3114676" imgH="1761954" progId="Visio.Drawing.15">
                  <p:embed/>
                </p:oleObj>
              </mc:Choice>
              <mc:Fallback>
                <p:oleObj name="Visio" r:id="rId7" imgW="3114676" imgH="176195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371" y="4134267"/>
                        <a:ext cx="4031372" cy="2280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DF7E9CA1-E3E5-4D62-A685-F859E21BA64B}"/>
              </a:ext>
            </a:extLst>
          </p:cNvPr>
          <p:cNvSpPr/>
          <p:nvPr/>
        </p:nvSpPr>
        <p:spPr>
          <a:xfrm>
            <a:off x="2162432" y="338138"/>
            <a:ext cx="1519882" cy="366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E9F8F78-97DF-4E6D-8B7D-660889F0D712}"/>
              </a:ext>
            </a:extLst>
          </p:cNvPr>
          <p:cNvCxnSpPr/>
          <p:nvPr/>
        </p:nvCxnSpPr>
        <p:spPr>
          <a:xfrm flipH="1">
            <a:off x="2644346" y="704335"/>
            <a:ext cx="518984" cy="8773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BA164D1-6FF0-4D68-97AA-B16005B5733C}"/>
              </a:ext>
            </a:extLst>
          </p:cNvPr>
          <p:cNvCxnSpPr>
            <a:cxnSpLocks/>
          </p:cNvCxnSpPr>
          <p:nvPr/>
        </p:nvCxnSpPr>
        <p:spPr>
          <a:xfrm>
            <a:off x="4905011" y="787656"/>
            <a:ext cx="618459" cy="79400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5794" y="25773"/>
            <a:ext cx="28777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3.2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计算下列各题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387654"/>
              </p:ext>
            </p:extLst>
          </p:nvPr>
        </p:nvGraphicFramePr>
        <p:xfrm>
          <a:off x="1430874" y="754572"/>
          <a:ext cx="2136972" cy="811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28254" imgH="393529" progId="Equation.DSMT4">
                  <p:embed/>
                </p:oleObj>
              </mc:Choice>
              <mc:Fallback>
                <p:oleObj name="Equation" r:id="rId3" imgW="1028254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874" y="754572"/>
                        <a:ext cx="2136972" cy="8112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794" y="6517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422EE66-0D17-4F6B-95C0-E8FD2BE5932E}"/>
              </a:ext>
            </a:extLst>
          </p:cNvPr>
          <p:cNvSpPr txBox="1">
            <a:spLocks/>
          </p:cNvSpPr>
          <p:nvPr/>
        </p:nvSpPr>
        <p:spPr>
          <a:xfrm>
            <a:off x="278780" y="1001410"/>
            <a:ext cx="969109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B0F61D-5948-4C45-841B-C2242B3E875A}"/>
              </a:ext>
            </a:extLst>
          </p:cNvPr>
          <p:cNvSpPr txBox="1"/>
          <p:nvPr/>
        </p:nvSpPr>
        <p:spPr>
          <a:xfrm>
            <a:off x="1005840" y="2158185"/>
            <a:ext cx="96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首先求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4A83E125-ABB1-4CB1-9091-2C59610EB4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577891"/>
              </p:ext>
            </p:extLst>
          </p:nvPr>
        </p:nvGraphicFramePr>
        <p:xfrm>
          <a:off x="2355009" y="1915457"/>
          <a:ext cx="3250039" cy="67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892160" imgH="393480" progId="Equation.DSMT4">
                  <p:embed/>
                </p:oleObj>
              </mc:Choice>
              <mc:Fallback>
                <p:oleObj name="Equation" r:id="rId5" imgW="1892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55009" y="1915457"/>
                        <a:ext cx="3250039" cy="676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63C887C-53A5-47B2-9897-6F6AE10EC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141658"/>
              </p:ext>
            </p:extLst>
          </p:nvPr>
        </p:nvGraphicFramePr>
        <p:xfrm>
          <a:off x="3698475" y="2424799"/>
          <a:ext cx="2473616" cy="90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384200" imgH="507960" progId="Equation.DSMT4">
                  <p:embed/>
                </p:oleObj>
              </mc:Choice>
              <mc:Fallback>
                <p:oleObj name="Equation" r:id="rId7" imgW="13842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8475" y="2424799"/>
                        <a:ext cx="2473616" cy="907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3814C79-F151-4F94-B4FB-14D9480E538E}"/>
              </a:ext>
            </a:extLst>
          </p:cNvPr>
          <p:cNvSpPr txBox="1"/>
          <p:nvPr/>
        </p:nvSpPr>
        <p:spPr>
          <a:xfrm>
            <a:off x="1018903" y="3332548"/>
            <a:ext cx="124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这里注意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F592114-AEE1-41A0-91AD-0EC47E5A0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355384"/>
              </p:ext>
            </p:extLst>
          </p:nvPr>
        </p:nvGraphicFramePr>
        <p:xfrm>
          <a:off x="2355009" y="3408706"/>
          <a:ext cx="2858304" cy="476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523880" imgH="253800" progId="Equation.DSMT4">
                  <p:embed/>
                </p:oleObj>
              </mc:Choice>
              <mc:Fallback>
                <p:oleObj name="Equation" r:id="rId9" imgW="1523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5009" y="3408706"/>
                        <a:ext cx="2858304" cy="476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34806191-5B6F-4821-95F9-E93C802D5796}"/>
              </a:ext>
            </a:extLst>
          </p:cNvPr>
          <p:cNvSpPr txBox="1"/>
          <p:nvPr/>
        </p:nvSpPr>
        <p:spPr>
          <a:xfrm>
            <a:off x="1071154" y="4283762"/>
            <a:ext cx="35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则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214FABB-92CB-46FA-AD04-33029A7E6A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62271"/>
              </p:ext>
            </p:extLst>
          </p:nvPr>
        </p:nvGraphicFramePr>
        <p:xfrm>
          <a:off x="2315820" y="4093979"/>
          <a:ext cx="3402728" cy="67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981080" imgH="393480" progId="Equation.DSMT4">
                  <p:embed/>
                </p:oleObj>
              </mc:Choice>
              <mc:Fallback>
                <p:oleObj name="Equation" r:id="rId11" imgW="19810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5820" y="4093979"/>
                        <a:ext cx="3402728" cy="676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546D4BF-E3CD-40D2-9B83-144241133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738000"/>
              </p:ext>
            </p:extLst>
          </p:nvPr>
        </p:nvGraphicFramePr>
        <p:xfrm>
          <a:off x="4283371" y="4749129"/>
          <a:ext cx="3204439" cy="44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1828800" imgH="253800" progId="Equation.DSMT4">
                  <p:embed/>
                </p:oleObj>
              </mc:Choice>
              <mc:Fallback>
                <p:oleObj name="Equation" r:id="rId13" imgW="18288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83371" y="4749129"/>
                        <a:ext cx="3204439" cy="445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7A1C0A3-4F6A-4736-8B58-A5F2185D67D3}"/>
              </a:ext>
            </a:extLst>
          </p:cNvPr>
          <p:cNvSpPr txBox="1"/>
          <p:nvPr/>
        </p:nvSpPr>
        <p:spPr>
          <a:xfrm>
            <a:off x="1018903" y="5250002"/>
            <a:ext cx="124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这里注意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B4C98B5-ED11-469B-89DD-98436C414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853780"/>
              </p:ext>
            </p:extLst>
          </p:nvPr>
        </p:nvGraphicFramePr>
        <p:xfrm>
          <a:off x="2263569" y="5218074"/>
          <a:ext cx="1720815" cy="47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914400" imgH="253800" progId="Equation.DSMT4">
                  <p:embed/>
                </p:oleObj>
              </mc:Choice>
              <mc:Fallback>
                <p:oleObj name="Equation" r:id="rId15" imgW="914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63569" y="5218074"/>
                        <a:ext cx="1720815" cy="478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80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3543" y="11277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942747"/>
              </p:ext>
            </p:extLst>
          </p:nvPr>
        </p:nvGraphicFramePr>
        <p:xfrm>
          <a:off x="777875" y="195263"/>
          <a:ext cx="3335338" cy="238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587240" imgH="1143000" progId="Equation.DSMT4">
                  <p:embed/>
                </p:oleObj>
              </mc:Choice>
              <mc:Fallback>
                <p:oleObj name="Equation" r:id="rId3" imgW="1587240" imgH="1143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95263"/>
                        <a:ext cx="3335338" cy="2382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2846" y="10842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861" y="233573"/>
            <a:ext cx="3478419" cy="1869774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543" y="3019586"/>
            <a:ext cx="9541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48911"/>
              </p:ext>
            </p:extLst>
          </p:nvPr>
        </p:nvGraphicFramePr>
        <p:xfrm>
          <a:off x="1033463" y="3011488"/>
          <a:ext cx="2824162" cy="368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587240" imgH="2082600" progId="Equation.DSMT4">
                  <p:embed/>
                </p:oleObj>
              </mc:Choice>
              <mc:Fallback>
                <p:oleObj name="Equation" r:id="rId6" imgW="1587240" imgH="20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3011488"/>
                        <a:ext cx="2824162" cy="36845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565148"/>
              </p:ext>
            </p:extLst>
          </p:nvPr>
        </p:nvGraphicFramePr>
        <p:xfrm>
          <a:off x="5287861" y="3122476"/>
          <a:ext cx="28130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1790640" imgH="457200" progId="Equation.DSMT4">
                  <p:embed/>
                </p:oleObj>
              </mc:Choice>
              <mc:Fallback>
                <p:oleObj name="Equation" r:id="rId8" imgW="17906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87861" y="3122476"/>
                        <a:ext cx="2813050" cy="71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825378"/>
              </p:ext>
            </p:extLst>
          </p:nvPr>
        </p:nvGraphicFramePr>
        <p:xfrm>
          <a:off x="5287861" y="4235345"/>
          <a:ext cx="33924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2158920" imgH="482400" progId="Equation.DSMT4">
                  <p:embed/>
                </p:oleObj>
              </mc:Choice>
              <mc:Fallback>
                <p:oleObj name="Equation" r:id="rId10" imgW="2158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87861" y="4235345"/>
                        <a:ext cx="3392488" cy="757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776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6423" y="4180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对象 4"/>
              <p:cNvSpPr txBox="1"/>
              <p:nvPr/>
            </p:nvSpPr>
            <p:spPr bwMode="auto">
              <a:xfrm>
                <a:off x="968375" y="169863"/>
                <a:ext cx="3682283" cy="35687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Sa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其他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8375" y="169863"/>
                <a:ext cx="3682283" cy="3568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2708" y="1233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877054"/>
              </p:ext>
            </p:extLst>
          </p:nvPr>
        </p:nvGraphicFramePr>
        <p:xfrm>
          <a:off x="5212443" y="683578"/>
          <a:ext cx="3351213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133360" imgH="482400" progId="Equation.DSMT4">
                  <p:embed/>
                </p:oleObj>
              </mc:Choice>
              <mc:Fallback>
                <p:oleObj name="Equation" r:id="rId4" imgW="2133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12443" y="683578"/>
                        <a:ext cx="3351213" cy="757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14103" y="3921441"/>
            <a:ext cx="1199790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象 8"/>
              <p:cNvSpPr txBox="1"/>
              <p:nvPr/>
            </p:nvSpPr>
            <p:spPr bwMode="auto">
              <a:xfrm>
                <a:off x="1047750" y="3921125"/>
                <a:ext cx="4399321" cy="2714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其他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+4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&lt;3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7750" y="3921125"/>
                <a:ext cx="4399321" cy="27146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51086" y="4150038"/>
            <a:ext cx="751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994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033718"/>
              </p:ext>
            </p:extLst>
          </p:nvPr>
        </p:nvGraphicFramePr>
        <p:xfrm>
          <a:off x="1304925" y="177253"/>
          <a:ext cx="4129381" cy="395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082800" imgH="203200" progId="Equation.DSMT4">
                  <p:embed/>
                </p:oleObj>
              </mc:Choice>
              <mc:Fallback>
                <p:oleObj name="Equation" r:id="rId3" imgW="20828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77253"/>
                        <a:ext cx="4129381" cy="395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42877"/>
              </p:ext>
            </p:extLst>
          </p:nvPr>
        </p:nvGraphicFramePr>
        <p:xfrm>
          <a:off x="1883847" y="719209"/>
          <a:ext cx="581057" cy="633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368140" imgH="393529" progId="Equation.DSMT4">
                  <p:embed/>
                </p:oleObj>
              </mc:Choice>
              <mc:Fallback>
                <p:oleObj name="Equation" r:id="rId5" imgW="368140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847" y="719209"/>
                        <a:ext cx="581057" cy="6338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6865" y="123979"/>
            <a:ext cx="5541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3.3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50851" y="778809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64904" y="80958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并画出图形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076413"/>
              </p:ext>
            </p:extLst>
          </p:nvPr>
        </p:nvGraphicFramePr>
        <p:xfrm>
          <a:off x="1304925" y="1615049"/>
          <a:ext cx="4170708" cy="7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209680" imgH="393480" progId="Equation.DSMT4">
                  <p:embed/>
                </p:oleObj>
              </mc:Choice>
              <mc:Fallback>
                <p:oleObj name="Equation" r:id="rId7" imgW="2209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615049"/>
                        <a:ext cx="4170708" cy="757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D33171E-7471-4167-9E74-4DD4E60C0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636816"/>
              </p:ext>
            </p:extLst>
          </p:nvPr>
        </p:nvGraphicFramePr>
        <p:xfrm>
          <a:off x="1304925" y="2689225"/>
          <a:ext cx="5775325" cy="310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Visio" r:id="rId9" imgW="2727766" imgH="1722277" progId="Visio.Drawing.15">
                  <p:embed/>
                </p:oleObj>
              </mc:Choice>
              <mc:Fallback>
                <p:oleObj name="Visio" r:id="rId9" imgW="2727766" imgH="172227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4925" y="2689225"/>
                        <a:ext cx="5775325" cy="310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739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</TotalTime>
  <Words>217</Words>
  <Application>Microsoft Office PowerPoint</Application>
  <PresentationFormat>全屏显示(4:3)</PresentationFormat>
  <Paragraphs>23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等线</vt:lpstr>
      <vt:lpstr>楷体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Equation</vt:lpstr>
      <vt:lpstr>Visio</vt:lpstr>
      <vt:lpstr>第三次作业答案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习题</dc:title>
  <dc:creator>dzy</dc:creator>
  <cp:lastModifiedBy>SarahWang</cp:lastModifiedBy>
  <cp:revision>36</cp:revision>
  <dcterms:created xsi:type="dcterms:W3CDTF">2020-02-15T03:07:59Z</dcterms:created>
  <dcterms:modified xsi:type="dcterms:W3CDTF">2024-04-24T06:21:03Z</dcterms:modified>
</cp:coreProperties>
</file>