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8414C"/>
        </a:fontRef>
        <a:srgbClr val="38414C"/>
      </a:tcTxStyle>
      <a:tcStyle>
        <a:tcBdr>
          <a:left>
            <a:ln w="12700" cap="flat">
              <a:solidFill>
                <a:srgbClr val="4C3314"/>
              </a:solidFill>
              <a:prstDash val="solid"/>
              <a:round/>
            </a:ln>
          </a:left>
          <a:right>
            <a:ln w="12700" cap="flat">
              <a:solidFill>
                <a:srgbClr val="4C3314"/>
              </a:solidFill>
              <a:prstDash val="solid"/>
              <a:round/>
            </a:ln>
          </a:right>
          <a:top>
            <a:ln w="12700" cap="flat">
              <a:solidFill>
                <a:srgbClr val="4C3314"/>
              </a:solidFill>
              <a:prstDash val="solid"/>
              <a:round/>
            </a:ln>
          </a:top>
          <a:bottom>
            <a:ln w="127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rgbClr val="CEDAF5"/>
          </a:solidFill>
        </a:fill>
      </a:tcStyle>
    </a:wholeTbl>
    <a:band2H>
      <a:tcTxStyle b="def" i="def"/>
      <a:tcStyle>
        <a:tcBdr/>
        <a:fill>
          <a:solidFill>
            <a:srgbClr val="E8EDFA"/>
          </a:solidFill>
        </a:fill>
      </a:tcStyle>
    </a:band2H>
    <a:firstCol>
      <a:tcTxStyle b="on" i="off">
        <a:fontRef idx="minor">
          <a:srgbClr val="4C3314"/>
        </a:fontRef>
        <a:srgbClr val="4C3314"/>
      </a:tcTxStyle>
      <a:tcStyle>
        <a:tcBdr>
          <a:left>
            <a:ln w="12700" cap="flat">
              <a:solidFill>
                <a:srgbClr val="4C3314"/>
              </a:solidFill>
              <a:prstDash val="solid"/>
              <a:round/>
            </a:ln>
          </a:left>
          <a:right>
            <a:ln w="12700" cap="flat">
              <a:solidFill>
                <a:srgbClr val="4C3314"/>
              </a:solidFill>
              <a:prstDash val="solid"/>
              <a:round/>
            </a:ln>
          </a:right>
          <a:top>
            <a:ln w="12700" cap="flat">
              <a:solidFill>
                <a:srgbClr val="4C3314"/>
              </a:solidFill>
              <a:prstDash val="solid"/>
              <a:round/>
            </a:ln>
          </a:top>
          <a:bottom>
            <a:ln w="127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chemeClr val="accent1"/>
          </a:solidFill>
        </a:fill>
      </a:tcStyle>
    </a:firstCol>
    <a:lastRow>
      <a:tcTxStyle b="on" i="off">
        <a:fontRef idx="minor">
          <a:srgbClr val="4C3314"/>
        </a:fontRef>
        <a:srgbClr val="4C3314"/>
      </a:tcTxStyle>
      <a:tcStyle>
        <a:tcBdr>
          <a:left>
            <a:ln w="12700" cap="flat">
              <a:solidFill>
                <a:srgbClr val="4C3314"/>
              </a:solidFill>
              <a:prstDash val="solid"/>
              <a:round/>
            </a:ln>
          </a:left>
          <a:right>
            <a:ln w="12700" cap="flat">
              <a:solidFill>
                <a:srgbClr val="4C3314"/>
              </a:solidFill>
              <a:prstDash val="solid"/>
              <a:round/>
            </a:ln>
          </a:right>
          <a:top>
            <a:ln w="38100" cap="flat">
              <a:solidFill>
                <a:srgbClr val="4C3314"/>
              </a:solidFill>
              <a:prstDash val="solid"/>
              <a:round/>
            </a:ln>
          </a:top>
          <a:bottom>
            <a:ln w="127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chemeClr val="accent1"/>
          </a:solidFill>
        </a:fill>
      </a:tcStyle>
    </a:lastRow>
    <a:firstRow>
      <a:tcTxStyle b="on" i="off">
        <a:fontRef idx="minor">
          <a:srgbClr val="4C3314"/>
        </a:fontRef>
        <a:srgbClr val="4C3314"/>
      </a:tcTxStyle>
      <a:tcStyle>
        <a:tcBdr>
          <a:left>
            <a:ln w="12700" cap="flat">
              <a:solidFill>
                <a:srgbClr val="4C3314"/>
              </a:solidFill>
              <a:prstDash val="solid"/>
              <a:round/>
            </a:ln>
          </a:left>
          <a:right>
            <a:ln w="12700" cap="flat">
              <a:solidFill>
                <a:srgbClr val="4C3314"/>
              </a:solidFill>
              <a:prstDash val="solid"/>
              <a:round/>
            </a:ln>
          </a:right>
          <a:top>
            <a:ln w="12700" cap="flat">
              <a:solidFill>
                <a:srgbClr val="4C3314"/>
              </a:solidFill>
              <a:prstDash val="solid"/>
              <a:round/>
            </a:ln>
          </a:top>
          <a:bottom>
            <a:ln w="381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chemeClr val="accent1"/>
          </a:solidFill>
        </a:fill>
      </a:tcStyle>
    </a:firstRow>
  </a:tblStyle>
  <a:tblStyle styleId="{C7B018BB-80A7-4F77-B60F-C8B233D01FF8}" styleName="">
    <a:tblBg/>
    <a:wholeTbl>
      <a:tcTxStyle b="off" i="off">
        <a:fontRef idx="minor">
          <a:srgbClr val="38414C"/>
        </a:fontRef>
        <a:srgbClr val="38414C"/>
      </a:tcTxStyle>
      <a:tcStyle>
        <a:tcBdr>
          <a:left>
            <a:ln w="12700" cap="flat">
              <a:solidFill>
                <a:srgbClr val="4C3314"/>
              </a:solidFill>
              <a:prstDash val="solid"/>
              <a:round/>
            </a:ln>
          </a:left>
          <a:right>
            <a:ln w="12700" cap="flat">
              <a:solidFill>
                <a:srgbClr val="4C3314"/>
              </a:solidFill>
              <a:prstDash val="solid"/>
              <a:round/>
            </a:ln>
          </a:right>
          <a:top>
            <a:ln w="12700" cap="flat">
              <a:solidFill>
                <a:srgbClr val="4C3314"/>
              </a:solidFill>
              <a:prstDash val="solid"/>
              <a:round/>
            </a:ln>
          </a:top>
          <a:bottom>
            <a:ln w="127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rgbClr val="CFDEE5"/>
          </a:solidFill>
        </a:fill>
      </a:tcStyle>
    </a:wholeTbl>
    <a:band2H>
      <a:tcTxStyle b="def" i="def"/>
      <a:tcStyle>
        <a:tcBdr/>
        <a:fill>
          <a:solidFill>
            <a:srgbClr val="E8EFF2"/>
          </a:solidFill>
        </a:fill>
      </a:tcStyle>
    </a:band2H>
    <a:firstCol>
      <a:tcTxStyle b="on" i="off">
        <a:fontRef idx="minor">
          <a:srgbClr val="4C3314"/>
        </a:fontRef>
        <a:srgbClr val="4C3314"/>
      </a:tcTxStyle>
      <a:tcStyle>
        <a:tcBdr>
          <a:left>
            <a:ln w="12700" cap="flat">
              <a:solidFill>
                <a:srgbClr val="4C3314"/>
              </a:solidFill>
              <a:prstDash val="solid"/>
              <a:round/>
            </a:ln>
          </a:left>
          <a:right>
            <a:ln w="12700" cap="flat">
              <a:solidFill>
                <a:srgbClr val="4C3314"/>
              </a:solidFill>
              <a:prstDash val="solid"/>
              <a:round/>
            </a:ln>
          </a:right>
          <a:top>
            <a:ln w="12700" cap="flat">
              <a:solidFill>
                <a:srgbClr val="4C3314"/>
              </a:solidFill>
              <a:prstDash val="solid"/>
              <a:round/>
            </a:ln>
          </a:top>
          <a:bottom>
            <a:ln w="127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chemeClr val="accent3"/>
          </a:solidFill>
        </a:fill>
      </a:tcStyle>
    </a:firstCol>
    <a:lastRow>
      <a:tcTxStyle b="on" i="off">
        <a:fontRef idx="minor">
          <a:srgbClr val="4C3314"/>
        </a:fontRef>
        <a:srgbClr val="4C3314"/>
      </a:tcTxStyle>
      <a:tcStyle>
        <a:tcBdr>
          <a:left>
            <a:ln w="12700" cap="flat">
              <a:solidFill>
                <a:srgbClr val="4C3314"/>
              </a:solidFill>
              <a:prstDash val="solid"/>
              <a:round/>
            </a:ln>
          </a:left>
          <a:right>
            <a:ln w="12700" cap="flat">
              <a:solidFill>
                <a:srgbClr val="4C3314"/>
              </a:solidFill>
              <a:prstDash val="solid"/>
              <a:round/>
            </a:ln>
          </a:right>
          <a:top>
            <a:ln w="38100" cap="flat">
              <a:solidFill>
                <a:srgbClr val="4C3314"/>
              </a:solidFill>
              <a:prstDash val="solid"/>
              <a:round/>
            </a:ln>
          </a:top>
          <a:bottom>
            <a:ln w="127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chemeClr val="accent3"/>
          </a:solidFill>
        </a:fill>
      </a:tcStyle>
    </a:lastRow>
    <a:firstRow>
      <a:tcTxStyle b="on" i="off">
        <a:fontRef idx="minor">
          <a:srgbClr val="4C3314"/>
        </a:fontRef>
        <a:srgbClr val="4C3314"/>
      </a:tcTxStyle>
      <a:tcStyle>
        <a:tcBdr>
          <a:left>
            <a:ln w="12700" cap="flat">
              <a:solidFill>
                <a:srgbClr val="4C3314"/>
              </a:solidFill>
              <a:prstDash val="solid"/>
              <a:round/>
            </a:ln>
          </a:left>
          <a:right>
            <a:ln w="12700" cap="flat">
              <a:solidFill>
                <a:srgbClr val="4C3314"/>
              </a:solidFill>
              <a:prstDash val="solid"/>
              <a:round/>
            </a:ln>
          </a:right>
          <a:top>
            <a:ln w="12700" cap="flat">
              <a:solidFill>
                <a:srgbClr val="4C3314"/>
              </a:solidFill>
              <a:prstDash val="solid"/>
              <a:round/>
            </a:ln>
          </a:top>
          <a:bottom>
            <a:ln w="381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chemeClr val="accent3"/>
          </a:solidFill>
        </a:fill>
      </a:tcStyle>
    </a:firstRow>
  </a:tblStyle>
  <a:tblStyle styleId="{EEE7283C-3CF3-47DC-8721-378D4A62B228}" styleName="">
    <a:tblBg/>
    <a:wholeTbl>
      <a:tcTxStyle b="off" i="off">
        <a:fontRef idx="minor">
          <a:srgbClr val="38414C"/>
        </a:fontRef>
        <a:srgbClr val="38414C"/>
      </a:tcTxStyle>
      <a:tcStyle>
        <a:tcBdr>
          <a:left>
            <a:ln w="12700" cap="flat">
              <a:solidFill>
                <a:srgbClr val="4C3314"/>
              </a:solidFill>
              <a:prstDash val="solid"/>
              <a:round/>
            </a:ln>
          </a:left>
          <a:right>
            <a:ln w="12700" cap="flat">
              <a:solidFill>
                <a:srgbClr val="4C3314"/>
              </a:solidFill>
              <a:prstDash val="solid"/>
              <a:round/>
            </a:ln>
          </a:right>
          <a:top>
            <a:ln w="12700" cap="flat">
              <a:solidFill>
                <a:srgbClr val="4C3314"/>
              </a:solidFill>
              <a:prstDash val="solid"/>
              <a:round/>
            </a:ln>
          </a:top>
          <a:bottom>
            <a:ln w="127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rgbClr val="E2F2D5"/>
          </a:solidFill>
        </a:fill>
      </a:tcStyle>
    </a:wholeTbl>
    <a:band2H>
      <a:tcTxStyle b="def" i="def"/>
      <a:tcStyle>
        <a:tcBdr/>
        <a:fill>
          <a:solidFill>
            <a:srgbClr val="F1F9EB"/>
          </a:solidFill>
        </a:fill>
      </a:tcStyle>
    </a:band2H>
    <a:firstCol>
      <a:tcTxStyle b="on" i="off">
        <a:fontRef idx="minor">
          <a:srgbClr val="4C3314"/>
        </a:fontRef>
        <a:srgbClr val="4C3314"/>
      </a:tcTxStyle>
      <a:tcStyle>
        <a:tcBdr>
          <a:left>
            <a:ln w="12700" cap="flat">
              <a:solidFill>
                <a:srgbClr val="4C3314"/>
              </a:solidFill>
              <a:prstDash val="solid"/>
              <a:round/>
            </a:ln>
          </a:left>
          <a:right>
            <a:ln w="12700" cap="flat">
              <a:solidFill>
                <a:srgbClr val="4C3314"/>
              </a:solidFill>
              <a:prstDash val="solid"/>
              <a:round/>
            </a:ln>
          </a:right>
          <a:top>
            <a:ln w="12700" cap="flat">
              <a:solidFill>
                <a:srgbClr val="4C3314"/>
              </a:solidFill>
              <a:prstDash val="solid"/>
              <a:round/>
            </a:ln>
          </a:top>
          <a:bottom>
            <a:ln w="127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chemeClr val="accent6"/>
          </a:solidFill>
        </a:fill>
      </a:tcStyle>
    </a:firstCol>
    <a:lastRow>
      <a:tcTxStyle b="on" i="off">
        <a:fontRef idx="minor">
          <a:srgbClr val="4C3314"/>
        </a:fontRef>
        <a:srgbClr val="4C3314"/>
      </a:tcTxStyle>
      <a:tcStyle>
        <a:tcBdr>
          <a:left>
            <a:ln w="12700" cap="flat">
              <a:solidFill>
                <a:srgbClr val="4C3314"/>
              </a:solidFill>
              <a:prstDash val="solid"/>
              <a:round/>
            </a:ln>
          </a:left>
          <a:right>
            <a:ln w="12700" cap="flat">
              <a:solidFill>
                <a:srgbClr val="4C3314"/>
              </a:solidFill>
              <a:prstDash val="solid"/>
              <a:round/>
            </a:ln>
          </a:right>
          <a:top>
            <a:ln w="38100" cap="flat">
              <a:solidFill>
                <a:srgbClr val="4C3314"/>
              </a:solidFill>
              <a:prstDash val="solid"/>
              <a:round/>
            </a:ln>
          </a:top>
          <a:bottom>
            <a:ln w="127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chemeClr val="accent6"/>
          </a:solidFill>
        </a:fill>
      </a:tcStyle>
    </a:lastRow>
    <a:firstRow>
      <a:tcTxStyle b="on" i="off">
        <a:fontRef idx="minor">
          <a:srgbClr val="4C3314"/>
        </a:fontRef>
        <a:srgbClr val="4C3314"/>
      </a:tcTxStyle>
      <a:tcStyle>
        <a:tcBdr>
          <a:left>
            <a:ln w="12700" cap="flat">
              <a:solidFill>
                <a:srgbClr val="4C3314"/>
              </a:solidFill>
              <a:prstDash val="solid"/>
              <a:round/>
            </a:ln>
          </a:left>
          <a:right>
            <a:ln w="12700" cap="flat">
              <a:solidFill>
                <a:srgbClr val="4C3314"/>
              </a:solidFill>
              <a:prstDash val="solid"/>
              <a:round/>
            </a:ln>
          </a:right>
          <a:top>
            <a:ln w="12700" cap="flat">
              <a:solidFill>
                <a:srgbClr val="4C3314"/>
              </a:solidFill>
              <a:prstDash val="solid"/>
              <a:round/>
            </a:ln>
          </a:top>
          <a:bottom>
            <a:ln w="381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chemeClr val="accent6"/>
          </a:solidFill>
        </a:fill>
      </a:tcStyle>
    </a:firstRow>
  </a:tblStyle>
  <a:tblStyle styleId="{CF821DB8-F4EB-4A41-A1BA-3FCAFE7338EE}" styleName="">
    <a:tblBg/>
    <a:wholeTbl>
      <a:tcTxStyle b="off" i="off">
        <a:fontRef idx="minor">
          <a:srgbClr val="38414C"/>
        </a:fontRef>
        <a:srgbClr val="3841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8E8"/>
          </a:solidFill>
        </a:fill>
      </a:tcStyle>
    </a:wholeTbl>
    <a:band2H>
      <a:tcTxStyle b="def" i="def"/>
      <a:tcStyle>
        <a:tcBdr/>
        <a:fill>
          <a:solidFill>
            <a:srgbClr val="4C3314"/>
          </a:solidFill>
        </a:fill>
      </a:tcStyle>
    </a:band2H>
    <a:firstCol>
      <a:tcTxStyle b="on" i="off">
        <a:fontRef idx="minor">
          <a:srgbClr val="4C3314"/>
        </a:fontRef>
        <a:srgbClr val="4C331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38414C"/>
        </a:fontRef>
        <a:srgbClr val="38414C"/>
      </a:tcTxStyle>
      <a:tcStyle>
        <a:tcBdr>
          <a:left>
            <a:ln w="12700" cap="flat">
              <a:noFill/>
              <a:miter lim="400000"/>
            </a:ln>
          </a:left>
          <a:right>
            <a:ln w="12700" cap="flat">
              <a:noFill/>
              <a:miter lim="400000"/>
            </a:ln>
          </a:right>
          <a:top>
            <a:ln w="50800" cap="flat">
              <a:solidFill>
                <a:srgbClr val="38414C"/>
              </a:solidFill>
              <a:prstDash val="solid"/>
              <a:round/>
            </a:ln>
          </a:top>
          <a:bottom>
            <a:ln w="25400" cap="flat">
              <a:solidFill>
                <a:srgbClr val="38414C"/>
              </a:solidFill>
              <a:prstDash val="solid"/>
              <a:round/>
            </a:ln>
          </a:bottom>
          <a:insideH>
            <a:ln w="12700" cap="flat">
              <a:noFill/>
              <a:miter lim="400000"/>
            </a:ln>
          </a:insideH>
          <a:insideV>
            <a:ln w="12700" cap="flat">
              <a:noFill/>
              <a:miter lim="400000"/>
            </a:ln>
          </a:insideV>
        </a:tcBdr>
        <a:fill>
          <a:solidFill>
            <a:srgbClr val="4C3314"/>
          </a:solidFill>
        </a:fill>
      </a:tcStyle>
    </a:lastRow>
    <a:firstRow>
      <a:tcTxStyle b="on" i="off">
        <a:fontRef idx="minor">
          <a:srgbClr val="4C3314"/>
        </a:fontRef>
        <a:srgbClr val="4C3314"/>
      </a:tcTxStyle>
      <a:tcStyle>
        <a:tcBdr>
          <a:left>
            <a:ln w="12700" cap="flat">
              <a:noFill/>
              <a:miter lim="400000"/>
            </a:ln>
          </a:left>
          <a:right>
            <a:ln w="12700" cap="flat">
              <a:noFill/>
              <a:miter lim="400000"/>
            </a:ln>
          </a:right>
          <a:top>
            <a:ln w="25400" cap="flat">
              <a:solidFill>
                <a:srgbClr val="38414C"/>
              </a:solidFill>
              <a:prstDash val="solid"/>
              <a:round/>
            </a:ln>
          </a:top>
          <a:bottom>
            <a:ln w="25400" cap="flat">
              <a:solidFill>
                <a:srgbClr val="3841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38414C"/>
        </a:fontRef>
        <a:srgbClr val="38414C"/>
      </a:tcTxStyle>
      <a:tcStyle>
        <a:tcBdr>
          <a:left>
            <a:ln w="12700" cap="flat">
              <a:solidFill>
                <a:srgbClr val="4C3314"/>
              </a:solidFill>
              <a:prstDash val="solid"/>
              <a:round/>
            </a:ln>
          </a:left>
          <a:right>
            <a:ln w="12700" cap="flat">
              <a:solidFill>
                <a:srgbClr val="4C3314"/>
              </a:solidFill>
              <a:prstDash val="solid"/>
              <a:round/>
            </a:ln>
          </a:right>
          <a:top>
            <a:ln w="12700" cap="flat">
              <a:solidFill>
                <a:srgbClr val="4C3314"/>
              </a:solidFill>
              <a:prstDash val="solid"/>
              <a:round/>
            </a:ln>
          </a:top>
          <a:bottom>
            <a:ln w="127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rgbClr val="CCCDCE"/>
          </a:solidFill>
        </a:fill>
      </a:tcStyle>
    </a:wholeTbl>
    <a:band2H>
      <a:tcTxStyle b="def" i="def"/>
      <a:tcStyle>
        <a:tcBdr/>
        <a:fill>
          <a:solidFill>
            <a:srgbClr val="E7E8E8"/>
          </a:solidFill>
        </a:fill>
      </a:tcStyle>
    </a:band2H>
    <a:firstCol>
      <a:tcTxStyle b="on" i="off">
        <a:fontRef idx="minor">
          <a:srgbClr val="4C3314"/>
        </a:fontRef>
        <a:srgbClr val="4C3314"/>
      </a:tcTxStyle>
      <a:tcStyle>
        <a:tcBdr>
          <a:left>
            <a:ln w="12700" cap="flat">
              <a:solidFill>
                <a:srgbClr val="4C3314"/>
              </a:solidFill>
              <a:prstDash val="solid"/>
              <a:round/>
            </a:ln>
          </a:left>
          <a:right>
            <a:ln w="12700" cap="flat">
              <a:solidFill>
                <a:srgbClr val="4C3314"/>
              </a:solidFill>
              <a:prstDash val="solid"/>
              <a:round/>
            </a:ln>
          </a:right>
          <a:top>
            <a:ln w="12700" cap="flat">
              <a:solidFill>
                <a:srgbClr val="4C3314"/>
              </a:solidFill>
              <a:prstDash val="solid"/>
              <a:round/>
            </a:ln>
          </a:top>
          <a:bottom>
            <a:ln w="127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rgbClr val="38414C"/>
          </a:solidFill>
        </a:fill>
      </a:tcStyle>
    </a:firstCol>
    <a:lastRow>
      <a:tcTxStyle b="on" i="off">
        <a:fontRef idx="minor">
          <a:srgbClr val="4C3314"/>
        </a:fontRef>
        <a:srgbClr val="4C3314"/>
      </a:tcTxStyle>
      <a:tcStyle>
        <a:tcBdr>
          <a:left>
            <a:ln w="12700" cap="flat">
              <a:solidFill>
                <a:srgbClr val="4C3314"/>
              </a:solidFill>
              <a:prstDash val="solid"/>
              <a:round/>
            </a:ln>
          </a:left>
          <a:right>
            <a:ln w="12700" cap="flat">
              <a:solidFill>
                <a:srgbClr val="4C3314"/>
              </a:solidFill>
              <a:prstDash val="solid"/>
              <a:round/>
            </a:ln>
          </a:right>
          <a:top>
            <a:ln w="38100" cap="flat">
              <a:solidFill>
                <a:srgbClr val="4C3314"/>
              </a:solidFill>
              <a:prstDash val="solid"/>
              <a:round/>
            </a:ln>
          </a:top>
          <a:bottom>
            <a:ln w="127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rgbClr val="38414C"/>
          </a:solidFill>
        </a:fill>
      </a:tcStyle>
    </a:lastRow>
    <a:firstRow>
      <a:tcTxStyle b="on" i="off">
        <a:fontRef idx="minor">
          <a:srgbClr val="4C3314"/>
        </a:fontRef>
        <a:srgbClr val="4C3314"/>
      </a:tcTxStyle>
      <a:tcStyle>
        <a:tcBdr>
          <a:left>
            <a:ln w="12700" cap="flat">
              <a:solidFill>
                <a:srgbClr val="4C3314"/>
              </a:solidFill>
              <a:prstDash val="solid"/>
              <a:round/>
            </a:ln>
          </a:left>
          <a:right>
            <a:ln w="12700" cap="flat">
              <a:solidFill>
                <a:srgbClr val="4C3314"/>
              </a:solidFill>
              <a:prstDash val="solid"/>
              <a:round/>
            </a:ln>
          </a:right>
          <a:top>
            <a:ln w="12700" cap="flat">
              <a:solidFill>
                <a:srgbClr val="4C3314"/>
              </a:solidFill>
              <a:prstDash val="solid"/>
              <a:round/>
            </a:ln>
          </a:top>
          <a:bottom>
            <a:ln w="38100" cap="flat">
              <a:solidFill>
                <a:srgbClr val="4C3314"/>
              </a:solidFill>
              <a:prstDash val="solid"/>
              <a:round/>
            </a:ln>
          </a:bottom>
          <a:insideH>
            <a:ln w="12700" cap="flat">
              <a:solidFill>
                <a:srgbClr val="4C3314"/>
              </a:solidFill>
              <a:prstDash val="solid"/>
              <a:round/>
            </a:ln>
          </a:insideH>
          <a:insideV>
            <a:ln w="12700" cap="flat">
              <a:solidFill>
                <a:srgbClr val="4C3314"/>
              </a:solidFill>
              <a:prstDash val="solid"/>
              <a:round/>
            </a:ln>
          </a:insideV>
        </a:tcBdr>
        <a:fill>
          <a:solidFill>
            <a:srgbClr val="38414C"/>
          </a:solidFill>
        </a:fill>
      </a:tcStyle>
    </a:firstRow>
  </a:tblStyle>
  <a:tblStyle styleId="{2708684C-4D16-4618-839F-0558EEFCDFE6}" styleName="">
    <a:tblBg/>
    <a:wholeTbl>
      <a:tcTxStyle b="off" i="off">
        <a:fontRef idx="minor">
          <a:srgbClr val="38414C"/>
        </a:fontRef>
        <a:srgbClr val="38414C"/>
      </a:tcTxStyle>
      <a:tcStyle>
        <a:tcBdr>
          <a:left>
            <a:ln w="12700" cap="flat">
              <a:solidFill>
                <a:srgbClr val="38414C"/>
              </a:solidFill>
              <a:prstDash val="solid"/>
              <a:round/>
            </a:ln>
          </a:left>
          <a:right>
            <a:ln w="12700" cap="flat">
              <a:solidFill>
                <a:srgbClr val="38414C"/>
              </a:solidFill>
              <a:prstDash val="solid"/>
              <a:round/>
            </a:ln>
          </a:right>
          <a:top>
            <a:ln w="12700" cap="flat">
              <a:solidFill>
                <a:srgbClr val="38414C"/>
              </a:solidFill>
              <a:prstDash val="solid"/>
              <a:round/>
            </a:ln>
          </a:top>
          <a:bottom>
            <a:ln w="12700" cap="flat">
              <a:solidFill>
                <a:srgbClr val="38414C"/>
              </a:solidFill>
              <a:prstDash val="solid"/>
              <a:round/>
            </a:ln>
          </a:bottom>
          <a:insideH>
            <a:ln w="12700" cap="flat">
              <a:solidFill>
                <a:srgbClr val="38414C"/>
              </a:solidFill>
              <a:prstDash val="solid"/>
              <a:round/>
            </a:ln>
          </a:insideH>
          <a:insideV>
            <a:ln w="12700" cap="flat">
              <a:solidFill>
                <a:srgbClr val="38414C"/>
              </a:solidFill>
              <a:prstDash val="solid"/>
              <a:round/>
            </a:ln>
          </a:insideV>
        </a:tcBdr>
        <a:fill>
          <a:solidFill>
            <a:srgbClr val="38414C">
              <a:alpha val="20000"/>
            </a:srgbClr>
          </a:solidFill>
        </a:fill>
      </a:tcStyle>
    </a:wholeTbl>
    <a:band2H>
      <a:tcTxStyle b="def" i="def"/>
      <a:tcStyle>
        <a:tcBdr/>
        <a:fill>
          <a:solidFill>
            <a:srgbClr val="FFFFFF"/>
          </a:solidFill>
        </a:fill>
      </a:tcStyle>
    </a:band2H>
    <a:firstCol>
      <a:tcTxStyle b="on" i="off">
        <a:fontRef idx="minor">
          <a:srgbClr val="38414C"/>
        </a:fontRef>
        <a:srgbClr val="38414C"/>
      </a:tcTxStyle>
      <a:tcStyle>
        <a:tcBdr>
          <a:left>
            <a:ln w="12700" cap="flat">
              <a:solidFill>
                <a:srgbClr val="38414C"/>
              </a:solidFill>
              <a:prstDash val="solid"/>
              <a:round/>
            </a:ln>
          </a:left>
          <a:right>
            <a:ln w="12700" cap="flat">
              <a:solidFill>
                <a:srgbClr val="38414C"/>
              </a:solidFill>
              <a:prstDash val="solid"/>
              <a:round/>
            </a:ln>
          </a:right>
          <a:top>
            <a:ln w="12700" cap="flat">
              <a:solidFill>
                <a:srgbClr val="38414C"/>
              </a:solidFill>
              <a:prstDash val="solid"/>
              <a:round/>
            </a:ln>
          </a:top>
          <a:bottom>
            <a:ln w="12700" cap="flat">
              <a:solidFill>
                <a:srgbClr val="38414C"/>
              </a:solidFill>
              <a:prstDash val="solid"/>
              <a:round/>
            </a:ln>
          </a:bottom>
          <a:insideH>
            <a:ln w="12700" cap="flat">
              <a:solidFill>
                <a:srgbClr val="38414C"/>
              </a:solidFill>
              <a:prstDash val="solid"/>
              <a:round/>
            </a:ln>
          </a:insideH>
          <a:insideV>
            <a:ln w="12700" cap="flat">
              <a:solidFill>
                <a:srgbClr val="38414C"/>
              </a:solidFill>
              <a:prstDash val="solid"/>
              <a:round/>
            </a:ln>
          </a:insideV>
        </a:tcBdr>
        <a:fill>
          <a:solidFill>
            <a:srgbClr val="38414C">
              <a:alpha val="20000"/>
            </a:srgbClr>
          </a:solidFill>
        </a:fill>
      </a:tcStyle>
    </a:firstCol>
    <a:lastRow>
      <a:tcTxStyle b="on" i="off">
        <a:fontRef idx="minor">
          <a:srgbClr val="38414C"/>
        </a:fontRef>
        <a:srgbClr val="38414C"/>
      </a:tcTxStyle>
      <a:tcStyle>
        <a:tcBdr>
          <a:left>
            <a:ln w="12700" cap="flat">
              <a:solidFill>
                <a:srgbClr val="38414C"/>
              </a:solidFill>
              <a:prstDash val="solid"/>
              <a:round/>
            </a:ln>
          </a:left>
          <a:right>
            <a:ln w="12700" cap="flat">
              <a:solidFill>
                <a:srgbClr val="38414C"/>
              </a:solidFill>
              <a:prstDash val="solid"/>
              <a:round/>
            </a:ln>
          </a:right>
          <a:top>
            <a:ln w="50800" cap="flat">
              <a:solidFill>
                <a:srgbClr val="38414C"/>
              </a:solidFill>
              <a:prstDash val="solid"/>
              <a:round/>
            </a:ln>
          </a:top>
          <a:bottom>
            <a:ln w="12700" cap="flat">
              <a:solidFill>
                <a:srgbClr val="38414C"/>
              </a:solidFill>
              <a:prstDash val="solid"/>
              <a:round/>
            </a:ln>
          </a:bottom>
          <a:insideH>
            <a:ln w="12700" cap="flat">
              <a:solidFill>
                <a:srgbClr val="38414C"/>
              </a:solidFill>
              <a:prstDash val="solid"/>
              <a:round/>
            </a:ln>
          </a:insideH>
          <a:insideV>
            <a:ln w="12700" cap="flat">
              <a:solidFill>
                <a:srgbClr val="38414C"/>
              </a:solidFill>
              <a:prstDash val="solid"/>
              <a:round/>
            </a:ln>
          </a:insideV>
        </a:tcBdr>
        <a:fill>
          <a:noFill/>
        </a:fill>
      </a:tcStyle>
    </a:lastRow>
    <a:firstRow>
      <a:tcTxStyle b="on" i="off">
        <a:fontRef idx="minor">
          <a:srgbClr val="38414C"/>
        </a:fontRef>
        <a:srgbClr val="38414C"/>
      </a:tcTxStyle>
      <a:tcStyle>
        <a:tcBdr>
          <a:left>
            <a:ln w="12700" cap="flat">
              <a:solidFill>
                <a:srgbClr val="38414C"/>
              </a:solidFill>
              <a:prstDash val="solid"/>
              <a:round/>
            </a:ln>
          </a:left>
          <a:right>
            <a:ln w="12700" cap="flat">
              <a:solidFill>
                <a:srgbClr val="38414C"/>
              </a:solidFill>
              <a:prstDash val="solid"/>
              <a:round/>
            </a:ln>
          </a:right>
          <a:top>
            <a:ln w="12700" cap="flat">
              <a:solidFill>
                <a:srgbClr val="38414C"/>
              </a:solidFill>
              <a:prstDash val="solid"/>
              <a:round/>
            </a:ln>
          </a:top>
          <a:bottom>
            <a:ln w="25400" cap="flat">
              <a:solidFill>
                <a:srgbClr val="38414C"/>
              </a:solidFill>
              <a:prstDash val="solid"/>
              <a:round/>
            </a:ln>
          </a:bottom>
          <a:insideH>
            <a:ln w="12700" cap="flat">
              <a:solidFill>
                <a:srgbClr val="38414C"/>
              </a:solidFill>
              <a:prstDash val="solid"/>
              <a:round/>
            </a:ln>
          </a:insideH>
          <a:insideV>
            <a:ln w="12700" cap="flat">
              <a:solidFill>
                <a:srgbClr val="38414C"/>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8" name="Shape 98"/>
          <p:cNvSpPr/>
          <p:nvPr>
            <p:ph type="sldImg"/>
          </p:nvPr>
        </p:nvSpPr>
        <p:spPr>
          <a:xfrm>
            <a:off x="1143000" y="685800"/>
            <a:ext cx="4572000" cy="3429000"/>
          </a:xfrm>
          <a:prstGeom prst="rect">
            <a:avLst/>
          </a:prstGeom>
        </p:spPr>
        <p:txBody>
          <a:bodyPr/>
          <a:lstStyle/>
          <a:p>
            <a:pPr/>
          </a:p>
        </p:txBody>
      </p:sp>
      <p:sp>
        <p:nvSpPr>
          <p:cNvPr id="99" name="Shape 9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Title Text"/>
          <p:cNvSpPr txBox="1"/>
          <p:nvPr>
            <p:ph type="title"/>
          </p:nvPr>
        </p:nvSpPr>
        <p:spPr>
          <a:xfrm>
            <a:off x="4308199" y="1991822"/>
            <a:ext cx="4226103" cy="1159803"/>
          </a:xfrm>
          <a:prstGeom prst="rect">
            <a:avLst/>
          </a:prstGeom>
        </p:spPr>
        <p:txBody>
          <a:bodyPr anchor="ctr"/>
          <a:lstStyle>
            <a:lvl1pPr>
              <a:defRPr sz="5600"/>
            </a:lvl1pPr>
          </a:lstStyle>
          <a:p>
            <a:pPr/>
            <a:r>
              <a:t>Title Text</a:t>
            </a:r>
          </a:p>
        </p:txBody>
      </p:sp>
      <p:sp>
        <p:nvSpPr>
          <p:cNvPr id="12" name="Slide Number"/>
          <p:cNvSpPr txBox="1"/>
          <p:nvPr>
            <p:ph type="sldNum" sz="quarter" idx="2"/>
          </p:nvPr>
        </p:nvSpPr>
        <p:spPr>
          <a:xfrm>
            <a:off x="6553200" y="4665662"/>
            <a:ext cx="196342" cy="203201"/>
          </a:xfrm>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1" name="Body Level One…"/>
          <p:cNvSpPr txBox="1"/>
          <p:nvPr>
            <p:ph type="body" sz="quarter" idx="1"/>
          </p:nvPr>
        </p:nvSpPr>
        <p:spPr>
          <a:xfrm>
            <a:off x="4115699" y="4406300"/>
            <a:ext cx="4571101" cy="519603"/>
          </a:xfrm>
          <a:prstGeom prst="rect">
            <a:avLst/>
          </a:prstGeom>
        </p:spPr>
        <p:txBody>
          <a:bodyPr/>
          <a:lstStyle>
            <a:lvl1pPr marL="0" indent="228600">
              <a:spcBef>
                <a:spcPts val="1000"/>
              </a:spcBef>
              <a:buClrTx/>
              <a:buSzTx/>
              <a:buFontTx/>
              <a:buNone/>
              <a:defRPr sz="1600"/>
            </a:lvl1pPr>
            <a:lvl2pPr marL="843280" indent="-284480">
              <a:spcBef>
                <a:spcPts val="1000"/>
              </a:spcBef>
              <a:buClrTx/>
              <a:buSzPts val="1600"/>
              <a:buFontTx/>
              <a:defRPr sz="1600"/>
            </a:lvl2pPr>
            <a:lvl3pPr marL="1300480" indent="-284480">
              <a:spcBef>
                <a:spcPts val="1000"/>
              </a:spcBef>
              <a:buClrTx/>
              <a:buSzPts val="1600"/>
              <a:buFontTx/>
              <a:defRPr sz="1600"/>
            </a:lvl3pPr>
            <a:lvl4pPr marL="1757678" indent="-284478">
              <a:spcBef>
                <a:spcPts val="1000"/>
              </a:spcBef>
              <a:buClrTx/>
              <a:buSzPts val="1600"/>
              <a:buFontTx/>
              <a:defRPr sz="1600"/>
            </a:lvl4pPr>
            <a:lvl5pPr marL="2214878" indent="-284478">
              <a:spcBef>
                <a:spcPts val="1000"/>
              </a:spcBef>
              <a:buClrTx/>
              <a:buSzPts val="1600"/>
              <a:buFontTx/>
              <a:defRPr sz="1600"/>
            </a:lvl5pPr>
          </a:lstStyle>
          <a:p>
            <a:pPr/>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19" name="Title Text"/>
          <p:cNvSpPr txBox="1"/>
          <p:nvPr>
            <p:ph type="title"/>
          </p:nvPr>
        </p:nvSpPr>
        <p:spPr>
          <a:prstGeom prst="rect">
            <a:avLst/>
          </a:prstGeom>
        </p:spPr>
        <p:txBody>
          <a:bodyPr/>
          <a:lstStyle/>
          <a:p>
            <a:pPr/>
            <a:r>
              <a:t>Title Text</a:t>
            </a:r>
          </a:p>
        </p:txBody>
      </p:sp>
      <p:sp>
        <p:nvSpPr>
          <p:cNvPr id="20" name="Body Level One…"/>
          <p:cNvSpPr txBox="1"/>
          <p:nvPr>
            <p:ph type="body" sz="half"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1" name="Google Shape;15;p42"/>
          <p:cNvSpPr txBox="1"/>
          <p:nvPr>
            <p:ph type="body" sz="half" idx="21"/>
          </p:nvPr>
        </p:nvSpPr>
        <p:spPr>
          <a:xfrm>
            <a:off x="5855725" y="1333122"/>
            <a:ext cx="2831103" cy="3459605"/>
          </a:xfrm>
          <a:prstGeom prst="rect">
            <a:avLst/>
          </a:prstGeom>
        </p:spPr>
        <p:txBody>
          <a:bodyPr/>
          <a:lstStyle/>
          <a:p>
            <a:pPr indent="-355600">
              <a:buSzPts val="2000"/>
              <a:defRPr sz="2000"/>
            </a:pP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_1">
    <p:bg>
      <p:bgPr>
        <a:solidFill>
          <a:srgbClr val="FFFFFF"/>
        </a:solidFill>
      </p:bgPr>
    </p:bg>
    <p:spTree>
      <p:nvGrpSpPr>
        <p:cNvPr id="1" name=""/>
        <p:cNvGrpSpPr/>
        <p:nvPr/>
      </p:nvGrpSpPr>
      <p:grpSpPr>
        <a:xfrm>
          <a:off x="0" y="0"/>
          <a:ext cx="0" cy="0"/>
          <a:chOff x="0" y="0"/>
          <a:chExt cx="0" cy="0"/>
        </a:xfrm>
      </p:grpSpPr>
      <p:pic>
        <p:nvPicPr>
          <p:cNvPr id="29" name="Google Shape;18;p43" descr="Google Shape;18;p43"/>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_1">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quarter" idx="1"/>
          </p:nvPr>
        </p:nvSpPr>
        <p:spPr>
          <a:xfrm>
            <a:off x="2854150" y="1333125"/>
            <a:ext cx="1859403" cy="3459601"/>
          </a:xfrm>
          <a:prstGeom prst="rect">
            <a:avLst/>
          </a:prstGeom>
        </p:spPr>
        <p:txBody>
          <a:bodyPr/>
          <a:lstStyle>
            <a:lvl1pPr indent="-330200">
              <a:buSzPts val="1600"/>
              <a:defRPr sz="1600"/>
            </a:lvl1pPr>
            <a:lvl2pPr indent="-330200">
              <a:buSzPts val="1600"/>
              <a:defRPr sz="1600"/>
            </a:lvl2pPr>
            <a:lvl3pPr indent="-330200">
              <a:buSzPts val="1600"/>
              <a:defRPr sz="1600"/>
            </a:lvl3pPr>
            <a:lvl4pPr indent="-330200">
              <a:buSzPts val="1600"/>
              <a:defRPr sz="1600"/>
            </a:lvl4pPr>
            <a:lvl5pPr indent="-330200">
              <a:buSzPts val="1600"/>
              <a:defRPr sz="16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44"/>
          <p:cNvSpPr txBox="1"/>
          <p:nvPr>
            <p:ph type="body" sz="quarter" idx="21"/>
          </p:nvPr>
        </p:nvSpPr>
        <p:spPr>
          <a:xfrm>
            <a:off x="4808735" y="1333122"/>
            <a:ext cx="1859403" cy="3459605"/>
          </a:xfrm>
          <a:prstGeom prst="rect">
            <a:avLst/>
          </a:prstGeom>
        </p:spPr>
        <p:txBody>
          <a:bodyPr/>
          <a:lstStyle/>
          <a:p>
            <a:pPr indent="-355600">
              <a:buSzPts val="2000"/>
              <a:defRPr sz="2000"/>
            </a:pPr>
          </a:p>
        </p:txBody>
      </p:sp>
      <p:sp>
        <p:nvSpPr>
          <p:cNvPr id="40" name="Google Shape;24;p44"/>
          <p:cNvSpPr txBox="1"/>
          <p:nvPr>
            <p:ph type="body" sz="quarter" idx="22"/>
          </p:nvPr>
        </p:nvSpPr>
        <p:spPr>
          <a:xfrm>
            <a:off x="6763322" y="1333122"/>
            <a:ext cx="1859403" cy="3459605"/>
          </a:xfrm>
          <a:prstGeom prst="rect">
            <a:avLst/>
          </a:prstGeom>
        </p:spPr>
        <p:txBody>
          <a:bodyPr/>
          <a:lstStyle/>
          <a:p>
            <a:pPr indent="-355600">
              <a:buSzPts val="2000"/>
              <a:defRPr sz="2000"/>
            </a:pP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8" name="Slide Number"/>
          <p:cNvSpPr txBox="1"/>
          <p:nvPr>
            <p:ph type="sldNum" sz="quarter" idx="2"/>
          </p:nvPr>
        </p:nvSpPr>
        <p:spPr>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5" name="Title Text"/>
          <p:cNvSpPr txBox="1"/>
          <p:nvPr>
            <p:ph type="title"/>
          </p:nvPr>
        </p:nvSpPr>
        <p:spPr>
          <a:xfrm>
            <a:off x="4308199" y="1735750"/>
            <a:ext cx="4150201" cy="1159803"/>
          </a:xfrm>
          <a:prstGeom prst="rect">
            <a:avLst/>
          </a:prstGeom>
        </p:spPr>
        <p:txBody>
          <a:bodyPr/>
          <a:lstStyle>
            <a:lvl1pPr>
              <a:defRPr sz="4000"/>
            </a:lvl1pPr>
          </a:lstStyle>
          <a:p>
            <a:pPr/>
            <a:r>
              <a:t>Title Text</a:t>
            </a:r>
          </a:p>
        </p:txBody>
      </p:sp>
      <p:sp>
        <p:nvSpPr>
          <p:cNvPr id="56" name="Body Level One…"/>
          <p:cNvSpPr txBox="1"/>
          <p:nvPr>
            <p:ph type="body" sz="quarter" idx="1"/>
          </p:nvPr>
        </p:nvSpPr>
        <p:spPr>
          <a:xfrm>
            <a:off x="4308199" y="2992452"/>
            <a:ext cx="4150201" cy="784803"/>
          </a:xfrm>
          <a:prstGeom prst="rect">
            <a:avLst/>
          </a:prstGeom>
        </p:spPr>
        <p:txBody>
          <a:bodyPr/>
          <a:lstStyle>
            <a:lvl1pPr marL="0" indent="228600">
              <a:buClrTx/>
              <a:buSzTx/>
              <a:buFontTx/>
              <a:buNone/>
              <a:defRPr sz="2000">
                <a:solidFill>
                  <a:schemeClr val="accent5"/>
                </a:solidFill>
              </a:defRPr>
            </a:lvl1pPr>
            <a:lvl2pPr marL="0" indent="228600">
              <a:buClrTx/>
              <a:buSzTx/>
              <a:buFontTx/>
              <a:buNone/>
              <a:defRPr sz="2000">
                <a:solidFill>
                  <a:schemeClr val="accent5"/>
                </a:solidFill>
              </a:defRPr>
            </a:lvl2pPr>
            <a:lvl3pPr marL="0" indent="228600">
              <a:buClrTx/>
              <a:buSzTx/>
              <a:buFontTx/>
              <a:buNone/>
              <a:defRPr sz="2000">
                <a:solidFill>
                  <a:schemeClr val="accent5"/>
                </a:solidFill>
              </a:defRPr>
            </a:lvl3pPr>
            <a:lvl4pPr marL="0" indent="228600">
              <a:buClrTx/>
              <a:buSzTx/>
              <a:buFontTx/>
              <a:buNone/>
              <a:defRPr sz="2000">
                <a:solidFill>
                  <a:schemeClr val="accent5"/>
                </a:solidFill>
              </a:defRPr>
            </a:lvl4pPr>
            <a:lvl5pPr marL="0" indent="228600">
              <a:buClrTx/>
              <a:buSzTx/>
              <a:buFontTx/>
              <a:buNone/>
              <a:defRPr sz="2000">
                <a:solidFill>
                  <a:schemeClr val="accent5"/>
                </a:solidFill>
              </a:defRPr>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xfrm>
            <a:off x="6553200" y="4665662"/>
            <a:ext cx="196342" cy="203201"/>
          </a:xfrm>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1_1">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4" name="Google Shape;33;p47"/>
          <p:cNvSpPr/>
          <p:nvPr/>
        </p:nvSpPr>
        <p:spPr>
          <a:xfrm>
            <a:off x="3417824" y="197"/>
            <a:ext cx="5726103" cy="5143505"/>
          </a:xfrm>
          <a:prstGeom prst="rect">
            <a:avLst/>
          </a:prstGeom>
          <a:gradFill>
            <a:gsLst>
              <a:gs pos="0">
                <a:srgbClr val="FFFFFF">
                  <a:alpha val="0"/>
                </a:srgbClr>
              </a:gs>
              <a:gs pos="50000">
                <a:srgbClr val="FFFFFF"/>
              </a:gs>
              <a:gs pos="100000">
                <a:srgbClr val="FFFFFF"/>
              </a:gs>
            </a:gsLst>
          </a:gradFill>
          <a:ln w="12700">
            <a:miter lim="400000"/>
          </a:ln>
        </p:spPr>
        <p:txBody>
          <a:bodyPr lIns="0" tIns="0" rIns="0" bIns="0" anchor="ctr"/>
          <a:lstStyle/>
          <a:p>
            <a:pPr>
              <a:defRPr>
                <a:solidFill>
                  <a:srgbClr val="000000"/>
                </a:solidFill>
                <a:latin typeface="+mj-lt"/>
                <a:ea typeface="+mj-ea"/>
                <a:cs typeface="+mj-cs"/>
                <a:sym typeface="Arial"/>
              </a:defRPr>
            </a:pPr>
          </a:p>
        </p:txBody>
      </p:sp>
      <p:sp>
        <p:nvSpPr>
          <p:cNvPr id="65" name="Body Level One…"/>
          <p:cNvSpPr txBox="1"/>
          <p:nvPr>
            <p:ph type="body" sz="quarter" idx="1"/>
          </p:nvPr>
        </p:nvSpPr>
        <p:spPr>
          <a:xfrm>
            <a:off x="4384399" y="637800"/>
            <a:ext cx="4097402" cy="1894803"/>
          </a:xfrm>
          <a:prstGeom prst="rect">
            <a:avLst/>
          </a:prstGeom>
        </p:spPr>
        <p:txBody>
          <a:bodyPr/>
          <a:lstStyle>
            <a:lvl1pPr indent="-381000">
              <a:buSzPts val="2400"/>
              <a:defRPr i="1" sz="2400"/>
            </a:lvl1pPr>
            <a:lvl2pPr indent="-381000">
              <a:buSzPts val="2400"/>
              <a:defRPr i="1" sz="2400"/>
            </a:lvl2pPr>
            <a:lvl3pPr indent="-381000">
              <a:buSzPts val="2400"/>
              <a:defRPr i="1" sz="2400"/>
            </a:lvl3pPr>
            <a:lvl4pPr indent="-381000">
              <a:buSzPts val="2400"/>
              <a:defRPr i="1" sz="2400"/>
            </a:lvl4pPr>
            <a:lvl5pPr indent="-381000">
              <a:buSzPts val="2400"/>
              <a:defRPr i="1" sz="2400"/>
            </a:lvl5pPr>
          </a:lstStyle>
          <a:p>
            <a:pPr/>
            <a:r>
              <a:t>Body Level One</a:t>
            </a:r>
          </a:p>
          <a:p>
            <a:pPr lvl="1"/>
            <a:r>
              <a:t>Body Level Two</a:t>
            </a:r>
          </a:p>
          <a:p>
            <a:pPr lvl="2"/>
            <a:r>
              <a:t>Body Level Three</a:t>
            </a:r>
          </a:p>
          <a:p>
            <a:pPr lvl="3"/>
            <a:r>
              <a:t>Body Level Four</a:t>
            </a:r>
          </a:p>
          <a:p>
            <a:pPr lvl="4"/>
            <a:r>
              <a:t>Body Level Five</a:t>
            </a:r>
          </a:p>
        </p:txBody>
      </p:sp>
      <p:sp>
        <p:nvSpPr>
          <p:cNvPr id="66" name="Google Shape;35;p47"/>
          <p:cNvSpPr txBox="1"/>
          <p:nvPr/>
        </p:nvSpPr>
        <p:spPr>
          <a:xfrm>
            <a:off x="3850999" y="476574"/>
            <a:ext cx="1242303" cy="1092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7200">
                <a:solidFill>
                  <a:schemeClr val="accent2"/>
                </a:solidFill>
                <a:latin typeface="Kalam"/>
                <a:ea typeface="Kalam"/>
                <a:cs typeface="Kalam"/>
                <a:sym typeface="Kalam"/>
              </a:defRPr>
            </a:lvl1pPr>
          </a:lstStyle>
          <a:p>
            <a:pPr/>
            <a:r>
              <a:t>“</a:t>
            </a:r>
          </a:p>
        </p:txBody>
      </p:sp>
      <p:sp>
        <p:nvSpPr>
          <p:cNvPr id="67" name="Slide Number"/>
          <p:cNvSpPr txBox="1"/>
          <p:nvPr>
            <p:ph type="sldNum" sz="quarter" idx="2"/>
          </p:nvPr>
        </p:nvSpPr>
        <p:spPr>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2">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4" name="Title Text"/>
          <p:cNvSpPr txBox="1"/>
          <p:nvPr>
            <p:ph type="title"/>
          </p:nvPr>
        </p:nvSpPr>
        <p:spPr>
          <a:xfrm>
            <a:off x="4115699" y="205975"/>
            <a:ext cx="4571101" cy="857400"/>
          </a:xfrm>
          <a:prstGeom prst="rect">
            <a:avLst/>
          </a:prstGeom>
        </p:spPr>
        <p:txBody>
          <a:bodyPr/>
          <a:lstStyle/>
          <a:p>
            <a:pPr/>
            <a:r>
              <a:t>Title Text</a:t>
            </a:r>
          </a:p>
        </p:txBody>
      </p:sp>
      <p:sp>
        <p:nvSpPr>
          <p:cNvPr id="75" name="Body Level One…"/>
          <p:cNvSpPr txBox="1"/>
          <p:nvPr>
            <p:ph type="body" sz="half" idx="1"/>
          </p:nvPr>
        </p:nvSpPr>
        <p:spPr>
          <a:xfrm>
            <a:off x="4115699" y="1338299"/>
            <a:ext cx="4571101" cy="3411602"/>
          </a:xfrm>
          <a:prstGeom prst="rect">
            <a:avLst/>
          </a:prstGeom>
        </p:spPr>
        <p:txBody>
          <a:bodyPr/>
          <a:lstStyle>
            <a:lvl1pPr indent="-355600">
              <a:buSzPts val="2000"/>
              <a:defRPr sz="2000"/>
            </a:lvl1pPr>
            <a:lvl2pPr indent="-355600">
              <a:buSzPts val="2000"/>
              <a:defRPr sz="2000"/>
            </a:lvl2pPr>
            <a:lvl3pPr indent="-355600">
              <a:buSzPts val="2000"/>
              <a:defRPr sz="2000"/>
            </a:lvl3pPr>
            <a:lvl4pPr indent="-355600">
              <a:buSzPts val="2000"/>
              <a:defRPr sz="2000"/>
            </a:lvl4pPr>
            <a:lvl5pPr indent="-355600">
              <a:buSzPts val="2000"/>
              <a:defRPr sz="20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3" name="Title Text"/>
          <p:cNvSpPr txBox="1"/>
          <p:nvPr>
            <p:ph type="title"/>
          </p:nvPr>
        </p:nvSpPr>
        <p:spPr>
          <a:xfrm>
            <a:off x="4115699" y="205975"/>
            <a:ext cx="4571101" cy="857400"/>
          </a:xfrm>
          <a:prstGeom prst="rect">
            <a:avLst/>
          </a:prstGeom>
        </p:spPr>
        <p:txBody>
          <a:bodyPr/>
          <a:lstStyle/>
          <a:p>
            <a:pPr/>
            <a:r>
              <a:t>Title Text</a:t>
            </a:r>
          </a:p>
        </p:txBody>
      </p:sp>
      <p:sp>
        <p:nvSpPr>
          <p:cNvPr id="84" name="Slide Number"/>
          <p:cNvSpPr txBox="1"/>
          <p:nvPr>
            <p:ph type="sldNum" sz="quarter" idx="2"/>
          </p:nvPr>
        </p:nvSpPr>
        <p:spPr>
          <a:prstGeom prst="rect">
            <a:avLst/>
          </a:prstGeom>
        </p:spPr>
        <p:txBody>
          <a:bodyPr/>
          <a:lstStyle>
            <a:lvl1pPr>
              <a:defRPr>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2854150" y="205975"/>
            <a:ext cx="5832601" cy="8574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r>
              <a:t>Title Text</a:t>
            </a:r>
          </a:p>
        </p:txBody>
      </p:sp>
      <p:sp>
        <p:nvSpPr>
          <p:cNvPr id="3" name="Body Level One…"/>
          <p:cNvSpPr txBox="1"/>
          <p:nvPr>
            <p:ph type="body" idx="1"/>
          </p:nvPr>
        </p:nvSpPr>
        <p:spPr>
          <a:xfrm>
            <a:off x="2854175" y="1333125"/>
            <a:ext cx="2831103" cy="34596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52408" y="4845101"/>
            <a:ext cx="196342" cy="203201"/>
          </a:xfrm>
          <a:prstGeom prst="rect">
            <a:avLst/>
          </a:prstGeom>
          <a:ln w="12700">
            <a:miter lim="400000"/>
          </a:ln>
        </p:spPr>
        <p:txBody>
          <a:bodyPr wrap="none" lIns="0" tIns="0" rIns="0" bIns="0" anchor="ctr">
            <a:spAutoFit/>
          </a:bodyPr>
          <a:lstStyle>
            <a:lvl1pPr>
              <a:defRPr sz="1300">
                <a:solidFill>
                  <a:srgbClr val="FFFFFF"/>
                </a:solidFill>
                <a:latin typeface="Kalam"/>
                <a:ea typeface="Kalam"/>
                <a:cs typeface="Kalam"/>
                <a:sym typeface="Kalam"/>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000" u="none">
          <a:solidFill>
            <a:schemeClr val="accent3"/>
          </a:solidFill>
          <a:uFillTx/>
          <a:latin typeface="Kalam"/>
          <a:ea typeface="Kalam"/>
          <a:cs typeface="Kalam"/>
          <a:sym typeface="Kalam"/>
        </a:defRPr>
      </a:lvl1pPr>
      <a:lvl2pPr marL="0" marR="0" indent="0" algn="l" defTabSz="914400" rtl="0" latinLnBrk="0">
        <a:lnSpc>
          <a:spcPct val="100000"/>
        </a:lnSpc>
        <a:spcBef>
          <a:spcPts val="0"/>
        </a:spcBef>
        <a:spcAft>
          <a:spcPts val="0"/>
        </a:spcAft>
        <a:buClrTx/>
        <a:buSzTx/>
        <a:buFontTx/>
        <a:buNone/>
        <a:tabLst/>
        <a:defRPr b="0" baseline="0" cap="none" i="0" spc="0" strike="noStrike" sz="2000" u="none">
          <a:solidFill>
            <a:schemeClr val="accent3"/>
          </a:solidFill>
          <a:uFillTx/>
          <a:latin typeface="Kalam"/>
          <a:ea typeface="Kalam"/>
          <a:cs typeface="Kalam"/>
          <a:sym typeface="Kalam"/>
        </a:defRPr>
      </a:lvl2pPr>
      <a:lvl3pPr marL="0" marR="0" indent="0" algn="l" defTabSz="914400" rtl="0" latinLnBrk="0">
        <a:lnSpc>
          <a:spcPct val="100000"/>
        </a:lnSpc>
        <a:spcBef>
          <a:spcPts val="0"/>
        </a:spcBef>
        <a:spcAft>
          <a:spcPts val="0"/>
        </a:spcAft>
        <a:buClrTx/>
        <a:buSzTx/>
        <a:buFontTx/>
        <a:buNone/>
        <a:tabLst/>
        <a:defRPr b="0" baseline="0" cap="none" i="0" spc="0" strike="noStrike" sz="2000" u="none">
          <a:solidFill>
            <a:schemeClr val="accent3"/>
          </a:solidFill>
          <a:uFillTx/>
          <a:latin typeface="Kalam"/>
          <a:ea typeface="Kalam"/>
          <a:cs typeface="Kalam"/>
          <a:sym typeface="Kalam"/>
        </a:defRPr>
      </a:lvl3pPr>
      <a:lvl4pPr marL="0" marR="0" indent="0" algn="l" defTabSz="914400" rtl="0" latinLnBrk="0">
        <a:lnSpc>
          <a:spcPct val="100000"/>
        </a:lnSpc>
        <a:spcBef>
          <a:spcPts val="0"/>
        </a:spcBef>
        <a:spcAft>
          <a:spcPts val="0"/>
        </a:spcAft>
        <a:buClrTx/>
        <a:buSzTx/>
        <a:buFontTx/>
        <a:buNone/>
        <a:tabLst/>
        <a:defRPr b="0" baseline="0" cap="none" i="0" spc="0" strike="noStrike" sz="2000" u="none">
          <a:solidFill>
            <a:schemeClr val="accent3"/>
          </a:solidFill>
          <a:uFillTx/>
          <a:latin typeface="Kalam"/>
          <a:ea typeface="Kalam"/>
          <a:cs typeface="Kalam"/>
          <a:sym typeface="Kalam"/>
        </a:defRPr>
      </a:lvl4pPr>
      <a:lvl5pPr marL="0" marR="0" indent="0" algn="l" defTabSz="914400" rtl="0" latinLnBrk="0">
        <a:lnSpc>
          <a:spcPct val="100000"/>
        </a:lnSpc>
        <a:spcBef>
          <a:spcPts val="0"/>
        </a:spcBef>
        <a:spcAft>
          <a:spcPts val="0"/>
        </a:spcAft>
        <a:buClrTx/>
        <a:buSzTx/>
        <a:buFontTx/>
        <a:buNone/>
        <a:tabLst/>
        <a:defRPr b="0" baseline="0" cap="none" i="0" spc="0" strike="noStrike" sz="2000" u="none">
          <a:solidFill>
            <a:schemeClr val="accent3"/>
          </a:solidFill>
          <a:uFillTx/>
          <a:latin typeface="Kalam"/>
          <a:ea typeface="Kalam"/>
          <a:cs typeface="Kalam"/>
          <a:sym typeface="Kalam"/>
        </a:defRPr>
      </a:lvl5pPr>
      <a:lvl6pPr marL="0" marR="0" indent="0" algn="l" defTabSz="914400" rtl="0" latinLnBrk="0">
        <a:lnSpc>
          <a:spcPct val="100000"/>
        </a:lnSpc>
        <a:spcBef>
          <a:spcPts val="0"/>
        </a:spcBef>
        <a:spcAft>
          <a:spcPts val="0"/>
        </a:spcAft>
        <a:buClrTx/>
        <a:buSzTx/>
        <a:buFontTx/>
        <a:buNone/>
        <a:tabLst/>
        <a:defRPr b="0" baseline="0" cap="none" i="0" spc="0" strike="noStrike" sz="2000" u="none">
          <a:solidFill>
            <a:schemeClr val="accent3"/>
          </a:solidFill>
          <a:uFillTx/>
          <a:latin typeface="Kalam"/>
          <a:ea typeface="Kalam"/>
          <a:cs typeface="Kalam"/>
          <a:sym typeface="Kalam"/>
        </a:defRPr>
      </a:lvl6pPr>
      <a:lvl7pPr marL="0" marR="0" indent="0" algn="l" defTabSz="914400" rtl="0" latinLnBrk="0">
        <a:lnSpc>
          <a:spcPct val="100000"/>
        </a:lnSpc>
        <a:spcBef>
          <a:spcPts val="0"/>
        </a:spcBef>
        <a:spcAft>
          <a:spcPts val="0"/>
        </a:spcAft>
        <a:buClrTx/>
        <a:buSzTx/>
        <a:buFontTx/>
        <a:buNone/>
        <a:tabLst/>
        <a:defRPr b="0" baseline="0" cap="none" i="0" spc="0" strike="noStrike" sz="2000" u="none">
          <a:solidFill>
            <a:schemeClr val="accent3"/>
          </a:solidFill>
          <a:uFillTx/>
          <a:latin typeface="Kalam"/>
          <a:ea typeface="Kalam"/>
          <a:cs typeface="Kalam"/>
          <a:sym typeface="Kalam"/>
        </a:defRPr>
      </a:lvl7pPr>
      <a:lvl8pPr marL="0" marR="0" indent="0" algn="l" defTabSz="914400" rtl="0" latinLnBrk="0">
        <a:lnSpc>
          <a:spcPct val="100000"/>
        </a:lnSpc>
        <a:spcBef>
          <a:spcPts val="0"/>
        </a:spcBef>
        <a:spcAft>
          <a:spcPts val="0"/>
        </a:spcAft>
        <a:buClrTx/>
        <a:buSzTx/>
        <a:buFontTx/>
        <a:buNone/>
        <a:tabLst/>
        <a:defRPr b="0" baseline="0" cap="none" i="0" spc="0" strike="noStrike" sz="2000" u="none">
          <a:solidFill>
            <a:schemeClr val="accent3"/>
          </a:solidFill>
          <a:uFillTx/>
          <a:latin typeface="Kalam"/>
          <a:ea typeface="Kalam"/>
          <a:cs typeface="Kalam"/>
          <a:sym typeface="Kalam"/>
        </a:defRPr>
      </a:lvl8pPr>
      <a:lvl9pPr marL="0" marR="0" indent="0" algn="l" defTabSz="914400" rtl="0" latinLnBrk="0">
        <a:lnSpc>
          <a:spcPct val="100000"/>
        </a:lnSpc>
        <a:spcBef>
          <a:spcPts val="0"/>
        </a:spcBef>
        <a:spcAft>
          <a:spcPts val="0"/>
        </a:spcAft>
        <a:buClrTx/>
        <a:buSzTx/>
        <a:buFontTx/>
        <a:buNone/>
        <a:tabLst/>
        <a:defRPr b="0" baseline="0" cap="none" i="0" spc="0" strike="noStrike" sz="2000" u="none">
          <a:solidFill>
            <a:schemeClr val="accent3"/>
          </a:solidFill>
          <a:uFillTx/>
          <a:latin typeface="Kalam"/>
          <a:ea typeface="Kalam"/>
          <a:cs typeface="Kalam"/>
          <a:sym typeface="Kalam"/>
        </a:defRPr>
      </a:lvl9pPr>
    </p:titleStyle>
    <p:bodyStyle>
      <a:lvl1pPr marL="457200" marR="0" indent="-342900" algn="l" defTabSz="914400" rtl="0" latinLnBrk="0">
        <a:lnSpc>
          <a:spcPct val="115000"/>
        </a:lnSpc>
        <a:spcBef>
          <a:spcPts val="0"/>
        </a:spcBef>
        <a:spcAft>
          <a:spcPts val="0"/>
        </a:spcAft>
        <a:buClr>
          <a:schemeClr val="accent4"/>
        </a:buClr>
        <a:buSzPts val="1800"/>
        <a:buFont typeface="Helvetica Neue"/>
        <a:buChar char="⪢"/>
        <a:tabLst/>
        <a:defRPr b="0" baseline="0" cap="none" i="0" spc="0" strike="noStrike" sz="1800" u="none">
          <a:solidFill>
            <a:srgbClr val="38414C"/>
          </a:solidFill>
          <a:uFillTx/>
          <a:latin typeface="Merriweather"/>
          <a:ea typeface="Merriweather"/>
          <a:cs typeface="Merriweather"/>
          <a:sym typeface="Merriweather"/>
        </a:defRPr>
      </a:lvl1pPr>
      <a:lvl2pPr marL="914400" marR="0" indent="-342900" algn="l" defTabSz="914400" rtl="0" latinLnBrk="0">
        <a:lnSpc>
          <a:spcPct val="115000"/>
        </a:lnSpc>
        <a:spcBef>
          <a:spcPts val="0"/>
        </a:spcBef>
        <a:spcAft>
          <a:spcPts val="0"/>
        </a:spcAft>
        <a:buClr>
          <a:schemeClr val="accent4"/>
        </a:buClr>
        <a:buSzPts val="1800"/>
        <a:buFont typeface="Helvetica Neue"/>
        <a:buChar char="○"/>
        <a:tabLst/>
        <a:defRPr b="0" baseline="0" cap="none" i="0" spc="0" strike="noStrike" sz="1800" u="none">
          <a:solidFill>
            <a:srgbClr val="38414C"/>
          </a:solidFill>
          <a:uFillTx/>
          <a:latin typeface="Merriweather"/>
          <a:ea typeface="Merriweather"/>
          <a:cs typeface="Merriweather"/>
          <a:sym typeface="Merriweather"/>
        </a:defRPr>
      </a:lvl2pPr>
      <a:lvl3pPr marL="1371600" marR="0" indent="-342900" algn="l" defTabSz="914400" rtl="0" latinLnBrk="0">
        <a:lnSpc>
          <a:spcPct val="115000"/>
        </a:lnSpc>
        <a:spcBef>
          <a:spcPts val="0"/>
        </a:spcBef>
        <a:spcAft>
          <a:spcPts val="0"/>
        </a:spcAft>
        <a:buClr>
          <a:schemeClr val="accent4"/>
        </a:buClr>
        <a:buSzPts val="1800"/>
        <a:buFont typeface="Helvetica Neue"/>
        <a:buChar char="■"/>
        <a:tabLst/>
        <a:defRPr b="0" baseline="0" cap="none" i="0" spc="0" strike="noStrike" sz="1800" u="none">
          <a:solidFill>
            <a:srgbClr val="38414C"/>
          </a:solidFill>
          <a:uFillTx/>
          <a:latin typeface="Merriweather"/>
          <a:ea typeface="Merriweather"/>
          <a:cs typeface="Merriweather"/>
          <a:sym typeface="Merriweather"/>
        </a:defRPr>
      </a:lvl3pPr>
      <a:lvl4pPr marL="1828800" marR="0" indent="-342900" algn="l" defTabSz="914400" rtl="0" latinLnBrk="0">
        <a:lnSpc>
          <a:spcPct val="115000"/>
        </a:lnSpc>
        <a:spcBef>
          <a:spcPts val="0"/>
        </a:spcBef>
        <a:spcAft>
          <a:spcPts val="0"/>
        </a:spcAft>
        <a:buClr>
          <a:schemeClr val="accent4"/>
        </a:buClr>
        <a:buSzPts val="1800"/>
        <a:buFont typeface="Helvetica Neue"/>
        <a:buChar char="●"/>
        <a:tabLst/>
        <a:defRPr b="0" baseline="0" cap="none" i="0" spc="0" strike="noStrike" sz="1800" u="none">
          <a:solidFill>
            <a:srgbClr val="38414C"/>
          </a:solidFill>
          <a:uFillTx/>
          <a:latin typeface="Merriweather"/>
          <a:ea typeface="Merriweather"/>
          <a:cs typeface="Merriweather"/>
          <a:sym typeface="Merriweather"/>
        </a:defRPr>
      </a:lvl4pPr>
      <a:lvl5pPr marL="2286000" marR="0" indent="-342900" algn="l" defTabSz="914400" rtl="0" latinLnBrk="0">
        <a:lnSpc>
          <a:spcPct val="115000"/>
        </a:lnSpc>
        <a:spcBef>
          <a:spcPts val="0"/>
        </a:spcBef>
        <a:spcAft>
          <a:spcPts val="0"/>
        </a:spcAft>
        <a:buClr>
          <a:schemeClr val="accent4"/>
        </a:buClr>
        <a:buSzPts val="1800"/>
        <a:buFont typeface="Helvetica Neue"/>
        <a:buChar char="○"/>
        <a:tabLst/>
        <a:defRPr b="0" baseline="0" cap="none" i="0" spc="0" strike="noStrike" sz="1800" u="none">
          <a:solidFill>
            <a:srgbClr val="38414C"/>
          </a:solidFill>
          <a:uFillTx/>
          <a:latin typeface="Merriweather"/>
          <a:ea typeface="Merriweather"/>
          <a:cs typeface="Merriweather"/>
          <a:sym typeface="Merriweather"/>
        </a:defRPr>
      </a:lvl5pPr>
      <a:lvl6pPr marL="2707639" marR="0" indent="-320039" algn="l" defTabSz="914400" rtl="0" latinLnBrk="0">
        <a:lnSpc>
          <a:spcPct val="115000"/>
        </a:lnSpc>
        <a:spcBef>
          <a:spcPts val="0"/>
        </a:spcBef>
        <a:spcAft>
          <a:spcPts val="0"/>
        </a:spcAft>
        <a:buClr>
          <a:schemeClr val="accent4"/>
        </a:buClr>
        <a:buSzPts val="1800"/>
        <a:buFont typeface="Helvetica Neue"/>
        <a:buChar char="■"/>
        <a:tabLst/>
        <a:defRPr b="0" baseline="0" cap="none" i="0" spc="0" strike="noStrike" sz="1800" u="none">
          <a:solidFill>
            <a:srgbClr val="38414C"/>
          </a:solidFill>
          <a:uFillTx/>
          <a:latin typeface="Merriweather"/>
          <a:ea typeface="Merriweather"/>
          <a:cs typeface="Merriweather"/>
          <a:sym typeface="Merriweather"/>
        </a:defRPr>
      </a:lvl6pPr>
      <a:lvl7pPr marL="3164839" marR="0" indent="-320039" algn="l" defTabSz="914400" rtl="0" latinLnBrk="0">
        <a:lnSpc>
          <a:spcPct val="115000"/>
        </a:lnSpc>
        <a:spcBef>
          <a:spcPts val="0"/>
        </a:spcBef>
        <a:spcAft>
          <a:spcPts val="0"/>
        </a:spcAft>
        <a:buClr>
          <a:schemeClr val="accent4"/>
        </a:buClr>
        <a:buSzPts val="1800"/>
        <a:buFont typeface="Helvetica Neue"/>
        <a:buChar char="●"/>
        <a:tabLst/>
        <a:defRPr b="0" baseline="0" cap="none" i="0" spc="0" strike="noStrike" sz="1800" u="none">
          <a:solidFill>
            <a:srgbClr val="38414C"/>
          </a:solidFill>
          <a:uFillTx/>
          <a:latin typeface="Merriweather"/>
          <a:ea typeface="Merriweather"/>
          <a:cs typeface="Merriweather"/>
          <a:sym typeface="Merriweather"/>
        </a:defRPr>
      </a:lvl7pPr>
      <a:lvl8pPr marL="3622040" marR="0" indent="-320040" algn="l" defTabSz="914400" rtl="0" latinLnBrk="0">
        <a:lnSpc>
          <a:spcPct val="115000"/>
        </a:lnSpc>
        <a:spcBef>
          <a:spcPts val="0"/>
        </a:spcBef>
        <a:spcAft>
          <a:spcPts val="0"/>
        </a:spcAft>
        <a:buClr>
          <a:schemeClr val="accent4"/>
        </a:buClr>
        <a:buSzPts val="1800"/>
        <a:buFont typeface="Helvetica Neue"/>
        <a:buChar char="○"/>
        <a:tabLst/>
        <a:defRPr b="0" baseline="0" cap="none" i="0" spc="0" strike="noStrike" sz="1800" u="none">
          <a:solidFill>
            <a:srgbClr val="38414C"/>
          </a:solidFill>
          <a:uFillTx/>
          <a:latin typeface="Merriweather"/>
          <a:ea typeface="Merriweather"/>
          <a:cs typeface="Merriweather"/>
          <a:sym typeface="Merriweather"/>
        </a:defRPr>
      </a:lvl8pPr>
      <a:lvl9pPr marL="4079240" marR="0" indent="-320040" algn="l" defTabSz="914400" rtl="0" latinLnBrk="0">
        <a:lnSpc>
          <a:spcPct val="115000"/>
        </a:lnSpc>
        <a:spcBef>
          <a:spcPts val="0"/>
        </a:spcBef>
        <a:spcAft>
          <a:spcPts val="0"/>
        </a:spcAft>
        <a:buClr>
          <a:schemeClr val="accent4"/>
        </a:buClr>
        <a:buSzPts val="1800"/>
        <a:buFont typeface="Helvetica Neue"/>
        <a:buChar char="■"/>
        <a:tabLst/>
        <a:defRPr b="0" baseline="0" cap="none" i="0" spc="0" strike="noStrike" sz="1800" u="none">
          <a:solidFill>
            <a:srgbClr val="38414C"/>
          </a:solidFill>
          <a:uFillTx/>
          <a:latin typeface="Merriweather"/>
          <a:ea typeface="Merriweather"/>
          <a:cs typeface="Merriweather"/>
          <a:sym typeface="Merriweather"/>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Kalam"/>
        </a:defRPr>
      </a:lvl1pPr>
      <a:lvl2pPr marL="0" marR="0" indent="0" algn="l"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Kalam"/>
        </a:defRPr>
      </a:lvl2pPr>
      <a:lvl3pPr marL="0" marR="0" indent="0" algn="l"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Kalam"/>
        </a:defRPr>
      </a:lvl3pPr>
      <a:lvl4pPr marL="0" marR="0" indent="0" algn="l"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Kalam"/>
        </a:defRPr>
      </a:lvl4pPr>
      <a:lvl5pPr marL="0" marR="0" indent="0" algn="l"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Kalam"/>
        </a:defRPr>
      </a:lvl5pPr>
      <a:lvl6pPr marL="0" marR="0" indent="0" algn="l"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Kalam"/>
        </a:defRPr>
      </a:lvl6pPr>
      <a:lvl7pPr marL="0" marR="0" indent="0" algn="l"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Kalam"/>
        </a:defRPr>
      </a:lvl7pPr>
      <a:lvl8pPr marL="0" marR="0" indent="0" algn="l"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Kalam"/>
        </a:defRPr>
      </a:lvl8pPr>
      <a:lvl9pPr marL="0" marR="0" indent="0" algn="l"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Kalam"/>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resources.nlb.gov.sg/infopedia/articles/SIP_2022-08-19_132436.html#:~:text=Subsequently from 1990 to 2009,had no recent travel history" TargetMode="External"/><Relationship Id="rId3" Type="http://schemas.openxmlformats.org/officeDocument/2006/relationships/hyperlink" Target="https://my.clevelandclinic.org/health/diseases/17730-typhoid-fever" TargetMode="External"/><Relationship Id="rId4" Type="http://schemas.openxmlformats.org/officeDocument/2006/relationships/hyperlink" Target="https://www.nhgp.com.sg/our-services/other-services/Pages/Vaccination-Clinic.aspx" TargetMode="External"/><Relationship Id="rId5" Type="http://schemas.openxmlformats.org/officeDocument/2006/relationships/hyperlink" Target="https://www.gavi.org/vaccineswork/global-response-needed-typhoid-evades-antibiotics" TargetMode="External"/><Relationship Id="rId6" Type="http://schemas.openxmlformats.org/officeDocument/2006/relationships/hyperlink" Target="https://www.ncbi.nlm.nih.gov/pmc/articles/PMC3554574/"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slidescarnival.com/copyright-and-legal-information"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Google Shape;51;p1"/>
          <p:cNvSpPr txBox="1"/>
          <p:nvPr>
            <p:ph type="title"/>
          </p:nvPr>
        </p:nvSpPr>
        <p:spPr>
          <a:xfrm>
            <a:off x="4308198" y="1991823"/>
            <a:ext cx="4226104" cy="1159802"/>
          </a:xfrm>
          <a:prstGeom prst="rect">
            <a:avLst/>
          </a:prstGeom>
        </p:spPr>
        <p:txBody>
          <a:bodyPr/>
          <a:lstStyle>
            <a:lvl1pPr>
              <a:defRPr sz="2500"/>
            </a:lvl1pPr>
          </a:lstStyle>
          <a:p>
            <a:pPr/>
            <a:r>
              <a:t>Does Singapore’s weather affect the number of Typhoid cases?</a:t>
            </a:r>
          </a:p>
        </p:txBody>
      </p:sp>
      <p:sp>
        <p:nvSpPr>
          <p:cNvPr id="102" name="Lin Li Cheng…"/>
          <p:cNvSpPr txBox="1"/>
          <p:nvPr/>
        </p:nvSpPr>
        <p:spPr>
          <a:xfrm>
            <a:off x="7856407" y="4528865"/>
            <a:ext cx="1011090" cy="431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Lin Li Cheng</a:t>
            </a:r>
          </a:p>
          <a:p>
            <a:pPr/>
            <a:r>
              <a:t>DSI 39</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Google Shape;159;g23f11c34dc7_0_543"/>
          <p:cNvSpPr txBox="1"/>
          <p:nvPr>
            <p:ph type="title"/>
          </p:nvPr>
        </p:nvSpPr>
        <p:spPr>
          <a:xfrm>
            <a:off x="2631122" y="219900"/>
            <a:ext cx="5832603" cy="857400"/>
          </a:xfrm>
          <a:prstGeom prst="rect">
            <a:avLst/>
          </a:prstGeom>
        </p:spPr>
        <p:txBody>
          <a:bodyPr/>
          <a:lstStyle/>
          <a:p>
            <a:pPr/>
            <a:r>
              <a:t>Credits</a:t>
            </a:r>
          </a:p>
        </p:txBody>
      </p:sp>
      <p:sp>
        <p:nvSpPr>
          <p:cNvPr id="184" name="Google Shape;160;g23f11c34dc7_0_543"/>
          <p:cNvSpPr txBox="1"/>
          <p:nvPr/>
        </p:nvSpPr>
        <p:spPr>
          <a:xfrm>
            <a:off x="2681949" y="1337400"/>
            <a:ext cx="6106503" cy="22590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457200" indent="-295275">
              <a:lnSpc>
                <a:spcPct val="115000"/>
              </a:lnSpc>
              <a:spcBef>
                <a:spcPts val="1100"/>
              </a:spcBef>
              <a:buClr>
                <a:srgbClr val="000000"/>
              </a:buClr>
              <a:buSzPts val="1000"/>
              <a:buFont typeface="Helvetica Neue"/>
              <a:buChar char="●"/>
              <a:defRPr b="1" sz="1000" u="sng">
                <a:solidFill>
                  <a:srgbClr val="0000FF"/>
                </a:solidFill>
                <a:uFill>
                  <a:solidFill>
                    <a:srgbClr val="0000FF"/>
                  </a:solidFill>
                </a:uFill>
                <a:latin typeface="Helvetica Neue"/>
                <a:ea typeface="Helvetica Neue"/>
                <a:cs typeface="Helvetica Neue"/>
                <a:sym typeface="Helvetica Neue"/>
              </a:defRPr>
            </a:pPr>
            <a:r>
              <a:rPr>
                <a:hlinkClick r:id="rId2" invalidUrl="" action="" tgtFrame="" tooltip="" history="1" highlightClick="0" endSnd="0"/>
              </a:rPr>
              <a:t>https://eresources.nlb.gov.sg/infopedia/articles/SIP_2022-08-19_132436.html#:~:text=Subsequently%20from%201990%20to%202009,had%20no%20recent%20travel%20history</a:t>
            </a:r>
            <a:r>
              <a:rPr u="none">
                <a:solidFill>
                  <a:srgbClr val="000000"/>
                </a:solidFill>
                <a:uFillTx/>
              </a:rPr>
              <a:t>.</a:t>
            </a:r>
            <a:endParaRPr>
              <a:solidFill>
                <a:srgbClr val="000000"/>
              </a:solidFill>
            </a:endParaRPr>
          </a:p>
          <a:p>
            <a:pPr marL="457200" indent="-295275">
              <a:lnSpc>
                <a:spcPct val="115000"/>
              </a:lnSpc>
              <a:buClr>
                <a:srgbClr val="000000"/>
              </a:buClr>
              <a:buSzPts val="1000"/>
              <a:buFont typeface="Helvetica Neue"/>
              <a:buChar char="●"/>
              <a:defRPr b="1" sz="1000" u="sng">
                <a:solidFill>
                  <a:srgbClr val="0000FF"/>
                </a:solidFill>
                <a:uFill>
                  <a:solidFill>
                    <a:srgbClr val="0000FF"/>
                  </a:solidFill>
                </a:uFill>
                <a:latin typeface="Helvetica Neue"/>
                <a:ea typeface="Helvetica Neue"/>
                <a:cs typeface="Helvetica Neue"/>
                <a:sym typeface="Helvetica Neue"/>
              </a:defRPr>
            </a:pPr>
            <a:r>
              <a:rPr>
                <a:hlinkClick r:id="rId3" invalidUrl="" action="" tgtFrame="" tooltip="" history="1" highlightClick="0" endSnd="0"/>
              </a:rPr>
              <a:t>https://my.clevelandclinic.org/health/diseases/17730-typhoid-fever</a:t>
            </a:r>
            <a:endParaRPr>
              <a:solidFill>
                <a:srgbClr val="296EAA"/>
              </a:solidFill>
            </a:endParaRPr>
          </a:p>
          <a:p>
            <a:pPr marL="457200" indent="-295275">
              <a:lnSpc>
                <a:spcPct val="115000"/>
              </a:lnSpc>
              <a:buClr>
                <a:srgbClr val="000000"/>
              </a:buClr>
              <a:buSzPts val="1000"/>
              <a:buFont typeface="Helvetica Neue"/>
              <a:buChar char="●"/>
              <a:defRPr b="1" sz="1000" u="sng">
                <a:solidFill>
                  <a:srgbClr val="0000FF"/>
                </a:solidFill>
                <a:uFill>
                  <a:solidFill>
                    <a:srgbClr val="0000FF"/>
                  </a:solidFill>
                </a:uFill>
                <a:latin typeface="Helvetica Neue"/>
                <a:ea typeface="Helvetica Neue"/>
                <a:cs typeface="Helvetica Neue"/>
                <a:sym typeface="Helvetica Neue"/>
              </a:defRPr>
            </a:pPr>
            <a:r>
              <a:rPr>
                <a:hlinkClick r:id="rId4" invalidUrl="" action="" tgtFrame="" tooltip="" history="1" highlightClick="0" endSnd="0"/>
              </a:rPr>
              <a:t>https://www.nhgp.com.sg/our-services/other-services/Pages/Vaccination-Clinic.aspx</a:t>
            </a:r>
            <a:endParaRPr>
              <a:solidFill>
                <a:srgbClr val="296EAA"/>
              </a:solidFill>
            </a:endParaRPr>
          </a:p>
          <a:p>
            <a:pPr marL="457200" indent="-295275">
              <a:lnSpc>
                <a:spcPct val="115000"/>
              </a:lnSpc>
              <a:buClr>
                <a:srgbClr val="000000"/>
              </a:buClr>
              <a:buSzPts val="1000"/>
              <a:buFont typeface="Helvetica Neue"/>
              <a:buChar char="●"/>
              <a:defRPr b="1" sz="1000" u="sng">
                <a:solidFill>
                  <a:srgbClr val="0000FF"/>
                </a:solidFill>
                <a:uFill>
                  <a:solidFill>
                    <a:srgbClr val="0000FF"/>
                  </a:solidFill>
                </a:uFill>
                <a:latin typeface="Helvetica Neue"/>
                <a:ea typeface="Helvetica Neue"/>
                <a:cs typeface="Helvetica Neue"/>
                <a:sym typeface="Helvetica Neue"/>
              </a:defRPr>
            </a:pPr>
            <a:r>
              <a:rPr>
                <a:hlinkClick r:id="rId5" invalidUrl="" action="" tgtFrame="" tooltip="" history="1" highlightClick="0" endSnd="0"/>
              </a:rPr>
              <a:t>https://www.gavi.org/vaccineswork/global-response-needed-typhoid-evades-antibiotics</a:t>
            </a:r>
            <a:endParaRPr>
              <a:solidFill>
                <a:srgbClr val="296EAA"/>
              </a:solidFill>
            </a:endParaRPr>
          </a:p>
          <a:p>
            <a:pPr marL="457200" indent="-295275">
              <a:lnSpc>
                <a:spcPct val="115000"/>
              </a:lnSpc>
              <a:buClr>
                <a:srgbClr val="000000"/>
              </a:buClr>
              <a:buSzPts val="1000"/>
              <a:buFont typeface="Helvetica Neue"/>
              <a:buChar char="●"/>
              <a:defRPr b="1" sz="1000">
                <a:solidFill>
                  <a:srgbClr val="000000"/>
                </a:solidFill>
                <a:latin typeface="Helvetica Neue"/>
                <a:ea typeface="Helvetica Neue"/>
                <a:cs typeface="Helvetica Neue"/>
                <a:sym typeface="Helvetica Neue"/>
              </a:defRPr>
            </a:pPr>
            <a:r>
              <a:t> </a:t>
            </a:r>
            <a:r>
              <a:rPr u="sng">
                <a:solidFill>
                  <a:srgbClr val="0000FF"/>
                </a:solidFill>
                <a:uFill>
                  <a:solidFill>
                    <a:srgbClr val="0000FF"/>
                  </a:solidFill>
                </a:uFill>
                <a:hlinkClick r:id="rId6" invalidUrl="" action="" tgtFrame="" tooltip="" history="1" highlightClick="0" endSnd="0"/>
              </a:rPr>
              <a:t>https://www.ncbi.nlm.nih.gov/pmc/articles/PMC3554574/</a:t>
            </a:r>
            <a:endParaRPr u="sng">
              <a:solidFill>
                <a:srgbClr val="296EAA"/>
              </a:solidFill>
            </a:endParaRPr>
          </a:p>
          <a:p>
            <a:pPr>
              <a:lnSpc>
                <a:spcPct val="115000"/>
              </a:lnSpc>
              <a:spcBef>
                <a:spcPts val="1100"/>
              </a:spcBef>
              <a:defRPr b="1" sz="1000" u="sng">
                <a:solidFill>
                  <a:srgbClr val="296EAA"/>
                </a:solidFill>
                <a:latin typeface="Helvetica Neue"/>
                <a:ea typeface="Helvetica Neue"/>
                <a:cs typeface="Helvetica Neue"/>
                <a:sym typeface="Helvetica Neue"/>
              </a:defRPr>
            </a:pPr>
          </a:p>
        </p:txBody>
      </p:sp>
      <p:sp>
        <p:nvSpPr>
          <p:cNvPr id="185" name="Google Shape;161;g23f11c34dc7_0_543"/>
          <p:cNvSpPr txBox="1"/>
          <p:nvPr>
            <p:ph type="sldNum" sz="quarter" idx="4294967295"/>
          </p:nvPr>
        </p:nvSpPr>
        <p:spPr>
          <a:xfrm>
            <a:off x="152391" y="4843548"/>
            <a:ext cx="196342"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Google Shape;166;p6"/>
          <p:cNvSpPr txBox="1"/>
          <p:nvPr>
            <p:ph type="title"/>
          </p:nvPr>
        </p:nvSpPr>
        <p:spPr>
          <a:xfrm>
            <a:off x="4308198" y="1735750"/>
            <a:ext cx="4150204" cy="1159803"/>
          </a:xfrm>
          <a:prstGeom prst="rect">
            <a:avLst/>
          </a:prstGeom>
        </p:spPr>
        <p:txBody>
          <a:bodyPr/>
          <a:lstStyle>
            <a:lvl1pPr>
              <a:defRPr sz="3600"/>
            </a:lvl1pPr>
          </a:lstStyle>
          <a:p>
            <a:pPr/>
            <a:r>
              <a:t>Thank you!</a:t>
            </a:r>
          </a:p>
        </p:txBody>
      </p:sp>
      <p:sp>
        <p:nvSpPr>
          <p:cNvPr id="188" name="Google Shape;167;p6"/>
          <p:cNvSpPr txBox="1"/>
          <p:nvPr>
            <p:ph type="body" sz="quarter" idx="1"/>
          </p:nvPr>
        </p:nvSpPr>
        <p:spPr>
          <a:xfrm>
            <a:off x="4308199" y="2992450"/>
            <a:ext cx="4568402" cy="784802"/>
          </a:xfrm>
          <a:prstGeom prst="rect">
            <a:avLst/>
          </a:prstGeom>
        </p:spPr>
        <p:txBody>
          <a:bodyPr/>
          <a:lstStyle/>
          <a:p>
            <a:pPr indent="0">
              <a:defRPr sz="900">
                <a:solidFill>
                  <a:schemeClr val="accent1"/>
                </a:solidFill>
                <a:latin typeface="Kalam"/>
                <a:ea typeface="Kalam"/>
                <a:cs typeface="Kalam"/>
                <a:sym typeface="Kalam"/>
              </a:defRPr>
            </a:pPr>
          </a:p>
          <a:p>
            <a:pPr indent="0">
              <a:defRPr sz="800">
                <a:solidFill>
                  <a:schemeClr val="accent1"/>
                </a:solidFill>
                <a:latin typeface="Kalam"/>
                <a:ea typeface="Kalam"/>
                <a:cs typeface="Kalam"/>
                <a:sym typeface="Kalam"/>
              </a:defRPr>
            </a:pPr>
            <a:r>
              <a:t>This template provided by SlidesCarnival is free to use under </a:t>
            </a:r>
            <a:r>
              <a:rPr u="sng">
                <a:solidFill>
                  <a:srgbClr val="0000FF"/>
                </a:solidFill>
                <a:uFill>
                  <a:solidFill>
                    <a:srgbClr val="0000FF"/>
                  </a:solidFill>
                </a:uFill>
                <a:hlinkClick r:id="rId2" invalidUrl="" action="" tgtFrame="" tooltip="" history="1" highlightClick="0" endSnd="0"/>
              </a:rPr>
              <a:t>Creative Commons Attribution license</a:t>
            </a:r>
            <a:r>
              <a:t>. </a:t>
            </a: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Google Shape;56;p2"/>
          <p:cNvSpPr txBox="1"/>
          <p:nvPr>
            <p:ph type="title"/>
          </p:nvPr>
        </p:nvSpPr>
        <p:spPr>
          <a:xfrm>
            <a:off x="2854148" y="205975"/>
            <a:ext cx="5832605" cy="857400"/>
          </a:xfrm>
          <a:prstGeom prst="rect">
            <a:avLst/>
          </a:prstGeom>
        </p:spPr>
        <p:txBody>
          <a:bodyPr/>
          <a:lstStyle/>
          <a:p>
            <a:pPr/>
            <a:r>
              <a:t>Background of Singapore’s weather</a:t>
            </a:r>
          </a:p>
        </p:txBody>
      </p:sp>
      <p:sp>
        <p:nvSpPr>
          <p:cNvPr id="105" name="Google Shape;57;p2"/>
          <p:cNvSpPr txBox="1"/>
          <p:nvPr>
            <p:ph type="sldNum" sz="quarter" idx="4294967295"/>
          </p:nvPr>
        </p:nvSpPr>
        <p:spPr>
          <a:xfrm>
            <a:off x="152408" y="4845101"/>
            <a:ext cx="127001"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6" name="Google Shape;58;p2"/>
          <p:cNvSpPr txBox="1"/>
          <p:nvPr/>
        </p:nvSpPr>
        <p:spPr>
          <a:xfrm>
            <a:off x="2906273" y="1333124"/>
            <a:ext cx="5742904" cy="22148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sz="1300">
                <a:solidFill>
                  <a:srgbClr val="000000"/>
                </a:solidFill>
                <a:latin typeface="Merriweather"/>
                <a:ea typeface="Merriweather"/>
                <a:cs typeface="Merriweather"/>
                <a:sym typeface="Merriweather"/>
              </a:defRPr>
            </a:pPr>
            <a:r>
              <a:t>Singapore is an island city-state surrounded by water, situated near the equator and has a tropical climate. </a:t>
            </a:r>
          </a:p>
          <a:p>
            <a:pPr>
              <a:defRPr sz="1300">
                <a:solidFill>
                  <a:srgbClr val="000000"/>
                </a:solidFill>
                <a:latin typeface="Merriweather"/>
                <a:ea typeface="Merriweather"/>
                <a:cs typeface="Merriweather"/>
                <a:sym typeface="Merriweather"/>
              </a:defRPr>
            </a:pPr>
          </a:p>
          <a:p>
            <a:pPr>
              <a:defRPr sz="1300">
                <a:solidFill>
                  <a:srgbClr val="000000"/>
                </a:solidFill>
                <a:latin typeface="Merriweather"/>
                <a:ea typeface="Merriweather"/>
                <a:cs typeface="Merriweather"/>
                <a:sym typeface="Merriweather"/>
              </a:defRPr>
            </a:pPr>
            <a:r>
              <a:t>Our geographical location makes us susceptible to infectious diseases caused by bacteria, viruses, fungi or even parasites due to the high humidity and rainfall. </a:t>
            </a:r>
          </a:p>
          <a:p>
            <a:pPr>
              <a:defRPr sz="1300">
                <a:solidFill>
                  <a:srgbClr val="000000"/>
                </a:solidFill>
                <a:latin typeface="Merriweather"/>
                <a:ea typeface="Merriweather"/>
                <a:cs typeface="Merriweather"/>
                <a:sym typeface="Merriweather"/>
              </a:defRPr>
            </a:pPr>
          </a:p>
          <a:p>
            <a:pPr>
              <a:defRPr sz="1300">
                <a:solidFill>
                  <a:srgbClr val="000000"/>
                </a:solidFill>
                <a:latin typeface="Merriweather"/>
                <a:ea typeface="Merriweather"/>
                <a:cs typeface="Merriweather"/>
                <a:sym typeface="Merriweather"/>
              </a:defRPr>
            </a:pPr>
            <a:r>
              <a:t>The project aims to study the relationship between the climate in Singapore and the number of locally reported Typhoid cases to develop effective public health interventions.</a:t>
            </a: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3"/>
            </a:gs>
            <a:gs pos="100000">
              <a:schemeClr val="accent6"/>
            </a:gs>
          </a:gsLst>
          <a:lin ang="2700006" scaled="0"/>
        </a:gradFill>
      </p:bgPr>
    </p:bg>
    <p:spTree>
      <p:nvGrpSpPr>
        <p:cNvPr id="1" name=""/>
        <p:cNvGrpSpPr/>
        <p:nvPr/>
      </p:nvGrpSpPr>
      <p:grpSpPr>
        <a:xfrm>
          <a:off x="0" y="0"/>
          <a:ext cx="0" cy="0"/>
          <a:chOff x="0" y="0"/>
          <a:chExt cx="0" cy="0"/>
        </a:xfrm>
      </p:grpSpPr>
      <p:sp>
        <p:nvSpPr>
          <p:cNvPr id="108" name="Google Shape;63;p3"/>
          <p:cNvSpPr txBox="1"/>
          <p:nvPr>
            <p:ph type="body" sz="quarter" idx="4294967295"/>
          </p:nvPr>
        </p:nvSpPr>
        <p:spPr>
          <a:xfrm>
            <a:off x="208149" y="243599"/>
            <a:ext cx="8521501" cy="784803"/>
          </a:xfrm>
          <a:prstGeom prst="rect">
            <a:avLst/>
          </a:prstGeom>
        </p:spPr>
        <p:txBody>
          <a:bodyPr/>
          <a:lstStyle>
            <a:lvl1pPr marL="0" indent="0" algn="ctr">
              <a:buSzTx/>
              <a:buNone/>
              <a:defRPr>
                <a:solidFill>
                  <a:srgbClr val="000000"/>
                </a:solidFill>
              </a:defRPr>
            </a:lvl1pPr>
          </a:lstStyle>
          <a:p>
            <a:pPr/>
            <a:r>
              <a:t>There is much higher rainfall accompanied with slight changes in relative humidity and mean air temperature in recent years from 2018 to 2022</a:t>
            </a:r>
          </a:p>
        </p:txBody>
      </p:sp>
      <p:sp>
        <p:nvSpPr>
          <p:cNvPr id="109" name="Google Shape;64;p3"/>
          <p:cNvSpPr txBox="1"/>
          <p:nvPr>
            <p:ph type="sldNum" sz="quarter" idx="4294967295"/>
          </p:nvPr>
        </p:nvSpPr>
        <p:spPr>
          <a:xfrm>
            <a:off x="152408" y="4845101"/>
            <a:ext cx="127001"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17" name="Google Shape;65;p3"/>
          <p:cNvGrpSpPr/>
          <p:nvPr/>
        </p:nvGrpSpPr>
        <p:grpSpPr>
          <a:xfrm>
            <a:off x="575443" y="1369513"/>
            <a:ext cx="2198454" cy="2201765"/>
            <a:chOff x="-1" y="0"/>
            <a:chExt cx="2198452" cy="2201764"/>
          </a:xfrm>
        </p:grpSpPr>
        <p:sp>
          <p:nvSpPr>
            <p:cNvPr id="110" name="Google Shape;66;p3"/>
            <p:cNvSpPr/>
            <p:nvPr/>
          </p:nvSpPr>
          <p:spPr>
            <a:xfrm>
              <a:off x="-2" y="-1"/>
              <a:ext cx="2198453" cy="1369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788" y="988"/>
                  </a:moveTo>
                  <a:lnTo>
                    <a:pt x="9208" y="1075"/>
                  </a:lnTo>
                  <a:lnTo>
                    <a:pt x="8709" y="1634"/>
                  </a:lnTo>
                  <a:lnTo>
                    <a:pt x="8235" y="2108"/>
                  </a:lnTo>
                  <a:lnTo>
                    <a:pt x="8024" y="2366"/>
                  </a:lnTo>
                  <a:lnTo>
                    <a:pt x="7919" y="2538"/>
                  </a:lnTo>
                  <a:lnTo>
                    <a:pt x="7840" y="2711"/>
                  </a:lnTo>
                  <a:lnTo>
                    <a:pt x="7840" y="2925"/>
                  </a:lnTo>
                  <a:lnTo>
                    <a:pt x="7892" y="2969"/>
                  </a:lnTo>
                  <a:lnTo>
                    <a:pt x="7945" y="3011"/>
                  </a:lnTo>
                  <a:lnTo>
                    <a:pt x="8077" y="3011"/>
                  </a:lnTo>
                  <a:lnTo>
                    <a:pt x="8208" y="2969"/>
                  </a:lnTo>
                  <a:lnTo>
                    <a:pt x="8472" y="2796"/>
                  </a:lnTo>
                  <a:lnTo>
                    <a:pt x="8709" y="2538"/>
                  </a:lnTo>
                  <a:lnTo>
                    <a:pt x="8946" y="2324"/>
                  </a:lnTo>
                  <a:lnTo>
                    <a:pt x="9418" y="1807"/>
                  </a:lnTo>
                  <a:lnTo>
                    <a:pt x="9892" y="1291"/>
                  </a:lnTo>
                  <a:lnTo>
                    <a:pt x="10156" y="1462"/>
                  </a:lnTo>
                  <a:lnTo>
                    <a:pt x="10444" y="1634"/>
                  </a:lnTo>
                  <a:lnTo>
                    <a:pt x="10077" y="1892"/>
                  </a:lnTo>
                  <a:lnTo>
                    <a:pt x="9734" y="2150"/>
                  </a:lnTo>
                  <a:lnTo>
                    <a:pt x="9445" y="2366"/>
                  </a:lnTo>
                  <a:lnTo>
                    <a:pt x="9181" y="2667"/>
                  </a:lnTo>
                  <a:lnTo>
                    <a:pt x="9050" y="2840"/>
                  </a:lnTo>
                  <a:lnTo>
                    <a:pt x="8946" y="3054"/>
                  </a:lnTo>
                  <a:lnTo>
                    <a:pt x="8867" y="3270"/>
                  </a:lnTo>
                  <a:lnTo>
                    <a:pt x="8814" y="3528"/>
                  </a:lnTo>
                  <a:lnTo>
                    <a:pt x="8814" y="3614"/>
                  </a:lnTo>
                  <a:lnTo>
                    <a:pt x="8840" y="3614"/>
                  </a:lnTo>
                  <a:lnTo>
                    <a:pt x="8867" y="3657"/>
                  </a:lnTo>
                  <a:lnTo>
                    <a:pt x="8893" y="3657"/>
                  </a:lnTo>
                  <a:lnTo>
                    <a:pt x="9181" y="3441"/>
                  </a:lnTo>
                  <a:lnTo>
                    <a:pt x="9418" y="3183"/>
                  </a:lnTo>
                  <a:lnTo>
                    <a:pt x="9682" y="2969"/>
                  </a:lnTo>
                  <a:lnTo>
                    <a:pt x="9945" y="2753"/>
                  </a:lnTo>
                  <a:lnTo>
                    <a:pt x="10181" y="2624"/>
                  </a:lnTo>
                  <a:lnTo>
                    <a:pt x="10444" y="2495"/>
                  </a:lnTo>
                  <a:lnTo>
                    <a:pt x="10708" y="2366"/>
                  </a:lnTo>
                  <a:lnTo>
                    <a:pt x="10945" y="2237"/>
                  </a:lnTo>
                  <a:lnTo>
                    <a:pt x="11313" y="2753"/>
                  </a:lnTo>
                  <a:lnTo>
                    <a:pt x="11103" y="2796"/>
                  </a:lnTo>
                  <a:lnTo>
                    <a:pt x="10866" y="2882"/>
                  </a:lnTo>
                  <a:lnTo>
                    <a:pt x="10444" y="3141"/>
                  </a:lnTo>
                  <a:lnTo>
                    <a:pt x="10260" y="3312"/>
                  </a:lnTo>
                  <a:lnTo>
                    <a:pt x="10050" y="3441"/>
                  </a:lnTo>
                  <a:lnTo>
                    <a:pt x="9840" y="3614"/>
                  </a:lnTo>
                  <a:lnTo>
                    <a:pt x="9682" y="3873"/>
                  </a:lnTo>
                  <a:lnTo>
                    <a:pt x="9655" y="3957"/>
                  </a:lnTo>
                  <a:lnTo>
                    <a:pt x="9655" y="4131"/>
                  </a:lnTo>
                  <a:lnTo>
                    <a:pt x="9734" y="4260"/>
                  </a:lnTo>
                  <a:lnTo>
                    <a:pt x="9813" y="4260"/>
                  </a:lnTo>
                  <a:lnTo>
                    <a:pt x="10077" y="4173"/>
                  </a:lnTo>
                  <a:lnTo>
                    <a:pt x="10313" y="4044"/>
                  </a:lnTo>
                  <a:lnTo>
                    <a:pt x="10787" y="3699"/>
                  </a:lnTo>
                  <a:lnTo>
                    <a:pt x="10971" y="3614"/>
                  </a:lnTo>
                  <a:lnTo>
                    <a:pt x="11155" y="3441"/>
                  </a:lnTo>
                  <a:lnTo>
                    <a:pt x="11313" y="3270"/>
                  </a:lnTo>
                  <a:lnTo>
                    <a:pt x="11444" y="3011"/>
                  </a:lnTo>
                  <a:lnTo>
                    <a:pt x="11681" y="3485"/>
                  </a:lnTo>
                  <a:lnTo>
                    <a:pt x="11234" y="3873"/>
                  </a:lnTo>
                  <a:lnTo>
                    <a:pt x="11024" y="4044"/>
                  </a:lnTo>
                  <a:lnTo>
                    <a:pt x="10813" y="4216"/>
                  </a:lnTo>
                  <a:lnTo>
                    <a:pt x="10708" y="4302"/>
                  </a:lnTo>
                  <a:lnTo>
                    <a:pt x="10629" y="4431"/>
                  </a:lnTo>
                  <a:lnTo>
                    <a:pt x="10550" y="4603"/>
                  </a:lnTo>
                  <a:lnTo>
                    <a:pt x="10497" y="4776"/>
                  </a:lnTo>
                  <a:lnTo>
                    <a:pt x="10497" y="4819"/>
                  </a:lnTo>
                  <a:lnTo>
                    <a:pt x="10523" y="4861"/>
                  </a:lnTo>
                  <a:lnTo>
                    <a:pt x="10576" y="4905"/>
                  </a:lnTo>
                  <a:lnTo>
                    <a:pt x="10813" y="4905"/>
                  </a:lnTo>
                  <a:lnTo>
                    <a:pt x="11050" y="4776"/>
                  </a:lnTo>
                  <a:lnTo>
                    <a:pt x="11497" y="4431"/>
                  </a:lnTo>
                  <a:lnTo>
                    <a:pt x="11971" y="4173"/>
                  </a:lnTo>
                  <a:lnTo>
                    <a:pt x="11997" y="4173"/>
                  </a:lnTo>
                  <a:lnTo>
                    <a:pt x="12050" y="4345"/>
                  </a:lnTo>
                  <a:lnTo>
                    <a:pt x="11813" y="4518"/>
                  </a:lnTo>
                  <a:lnTo>
                    <a:pt x="11576" y="4732"/>
                  </a:lnTo>
                  <a:lnTo>
                    <a:pt x="11103" y="5206"/>
                  </a:lnTo>
                  <a:lnTo>
                    <a:pt x="11076" y="5293"/>
                  </a:lnTo>
                  <a:lnTo>
                    <a:pt x="11076" y="5377"/>
                  </a:lnTo>
                  <a:lnTo>
                    <a:pt x="11103" y="5422"/>
                  </a:lnTo>
                  <a:lnTo>
                    <a:pt x="11155" y="5464"/>
                  </a:lnTo>
                  <a:lnTo>
                    <a:pt x="11419" y="5422"/>
                  </a:lnTo>
                  <a:lnTo>
                    <a:pt x="11681" y="5293"/>
                  </a:lnTo>
                  <a:lnTo>
                    <a:pt x="11944" y="5119"/>
                  </a:lnTo>
                  <a:lnTo>
                    <a:pt x="12208" y="4905"/>
                  </a:lnTo>
                  <a:lnTo>
                    <a:pt x="12313" y="5464"/>
                  </a:lnTo>
                  <a:lnTo>
                    <a:pt x="12208" y="5464"/>
                  </a:lnTo>
                  <a:lnTo>
                    <a:pt x="12129" y="5507"/>
                  </a:lnTo>
                  <a:lnTo>
                    <a:pt x="11944" y="5593"/>
                  </a:lnTo>
                  <a:lnTo>
                    <a:pt x="11734" y="5809"/>
                  </a:lnTo>
                  <a:lnTo>
                    <a:pt x="11655" y="5894"/>
                  </a:lnTo>
                  <a:lnTo>
                    <a:pt x="11576" y="6067"/>
                  </a:lnTo>
                  <a:lnTo>
                    <a:pt x="11576" y="6196"/>
                  </a:lnTo>
                  <a:lnTo>
                    <a:pt x="11602" y="6281"/>
                  </a:lnTo>
                  <a:lnTo>
                    <a:pt x="11655" y="6368"/>
                  </a:lnTo>
                  <a:lnTo>
                    <a:pt x="11707" y="6368"/>
                  </a:lnTo>
                  <a:lnTo>
                    <a:pt x="11892" y="6281"/>
                  </a:lnTo>
                  <a:lnTo>
                    <a:pt x="12076" y="6196"/>
                  </a:lnTo>
                  <a:lnTo>
                    <a:pt x="12260" y="6110"/>
                  </a:lnTo>
                  <a:lnTo>
                    <a:pt x="12339" y="6067"/>
                  </a:lnTo>
                  <a:lnTo>
                    <a:pt x="12392" y="5980"/>
                  </a:lnTo>
                  <a:lnTo>
                    <a:pt x="12471" y="6368"/>
                  </a:lnTo>
                  <a:lnTo>
                    <a:pt x="12392" y="6410"/>
                  </a:lnTo>
                  <a:lnTo>
                    <a:pt x="12313" y="6497"/>
                  </a:lnTo>
                  <a:lnTo>
                    <a:pt x="12208" y="6583"/>
                  </a:lnTo>
                  <a:lnTo>
                    <a:pt x="12102" y="6668"/>
                  </a:lnTo>
                  <a:lnTo>
                    <a:pt x="12102" y="6797"/>
                  </a:lnTo>
                  <a:lnTo>
                    <a:pt x="12208" y="6884"/>
                  </a:lnTo>
                  <a:lnTo>
                    <a:pt x="12339" y="6971"/>
                  </a:lnTo>
                  <a:lnTo>
                    <a:pt x="12471" y="6971"/>
                  </a:lnTo>
                  <a:lnTo>
                    <a:pt x="12575" y="6884"/>
                  </a:lnTo>
                  <a:lnTo>
                    <a:pt x="12628" y="7013"/>
                  </a:lnTo>
                  <a:lnTo>
                    <a:pt x="12733" y="7100"/>
                  </a:lnTo>
                  <a:lnTo>
                    <a:pt x="12812" y="7142"/>
                  </a:lnTo>
                  <a:lnTo>
                    <a:pt x="12918" y="7142"/>
                  </a:lnTo>
                  <a:lnTo>
                    <a:pt x="12997" y="7100"/>
                  </a:lnTo>
                  <a:lnTo>
                    <a:pt x="13076" y="7013"/>
                  </a:lnTo>
                  <a:lnTo>
                    <a:pt x="13128" y="6884"/>
                  </a:lnTo>
                  <a:lnTo>
                    <a:pt x="13128" y="6713"/>
                  </a:lnTo>
                  <a:lnTo>
                    <a:pt x="13049" y="5938"/>
                  </a:lnTo>
                  <a:lnTo>
                    <a:pt x="12944" y="5206"/>
                  </a:lnTo>
                  <a:lnTo>
                    <a:pt x="13234" y="4819"/>
                  </a:lnTo>
                  <a:lnTo>
                    <a:pt x="13523" y="4474"/>
                  </a:lnTo>
                  <a:lnTo>
                    <a:pt x="13681" y="4345"/>
                  </a:lnTo>
                  <a:lnTo>
                    <a:pt x="13865" y="4260"/>
                  </a:lnTo>
                  <a:lnTo>
                    <a:pt x="14049" y="4173"/>
                  </a:lnTo>
                  <a:lnTo>
                    <a:pt x="14233" y="4131"/>
                  </a:lnTo>
                  <a:lnTo>
                    <a:pt x="14470" y="4131"/>
                  </a:lnTo>
                  <a:lnTo>
                    <a:pt x="14734" y="4216"/>
                  </a:lnTo>
                  <a:lnTo>
                    <a:pt x="14576" y="4345"/>
                  </a:lnTo>
                  <a:lnTo>
                    <a:pt x="14444" y="4518"/>
                  </a:lnTo>
                  <a:lnTo>
                    <a:pt x="14339" y="4776"/>
                  </a:lnTo>
                  <a:lnTo>
                    <a:pt x="14312" y="4905"/>
                  </a:lnTo>
                  <a:lnTo>
                    <a:pt x="14286" y="5034"/>
                  </a:lnTo>
                  <a:lnTo>
                    <a:pt x="14286" y="5119"/>
                  </a:lnTo>
                  <a:lnTo>
                    <a:pt x="14312" y="5163"/>
                  </a:lnTo>
                  <a:lnTo>
                    <a:pt x="14365" y="5206"/>
                  </a:lnTo>
                  <a:lnTo>
                    <a:pt x="14391" y="5163"/>
                  </a:lnTo>
                  <a:lnTo>
                    <a:pt x="14707" y="4861"/>
                  </a:lnTo>
                  <a:lnTo>
                    <a:pt x="14997" y="4603"/>
                  </a:lnTo>
                  <a:lnTo>
                    <a:pt x="15207" y="4431"/>
                  </a:lnTo>
                  <a:lnTo>
                    <a:pt x="15470" y="4647"/>
                  </a:lnTo>
                  <a:lnTo>
                    <a:pt x="15733" y="4861"/>
                  </a:lnTo>
                  <a:lnTo>
                    <a:pt x="15575" y="4905"/>
                  </a:lnTo>
                  <a:lnTo>
                    <a:pt x="15417" y="4990"/>
                  </a:lnTo>
                  <a:lnTo>
                    <a:pt x="15259" y="5077"/>
                  </a:lnTo>
                  <a:lnTo>
                    <a:pt x="15101" y="5206"/>
                  </a:lnTo>
                  <a:lnTo>
                    <a:pt x="14971" y="5335"/>
                  </a:lnTo>
                  <a:lnTo>
                    <a:pt x="14839" y="5507"/>
                  </a:lnTo>
                  <a:lnTo>
                    <a:pt x="14734" y="5680"/>
                  </a:lnTo>
                  <a:lnTo>
                    <a:pt x="14655" y="5851"/>
                  </a:lnTo>
                  <a:lnTo>
                    <a:pt x="14655" y="6023"/>
                  </a:lnTo>
                  <a:lnTo>
                    <a:pt x="14707" y="6110"/>
                  </a:lnTo>
                  <a:lnTo>
                    <a:pt x="14760" y="6152"/>
                  </a:lnTo>
                  <a:lnTo>
                    <a:pt x="14918" y="6110"/>
                  </a:lnTo>
                  <a:lnTo>
                    <a:pt x="15075" y="6023"/>
                  </a:lnTo>
                  <a:lnTo>
                    <a:pt x="15365" y="5809"/>
                  </a:lnTo>
                  <a:lnTo>
                    <a:pt x="15549" y="5722"/>
                  </a:lnTo>
                  <a:lnTo>
                    <a:pt x="15707" y="5636"/>
                  </a:lnTo>
                  <a:lnTo>
                    <a:pt x="15891" y="5551"/>
                  </a:lnTo>
                  <a:lnTo>
                    <a:pt x="16049" y="5464"/>
                  </a:lnTo>
                  <a:lnTo>
                    <a:pt x="16102" y="5422"/>
                  </a:lnTo>
                  <a:lnTo>
                    <a:pt x="16128" y="5335"/>
                  </a:lnTo>
                  <a:lnTo>
                    <a:pt x="16259" y="5551"/>
                  </a:lnTo>
                  <a:lnTo>
                    <a:pt x="15970" y="5680"/>
                  </a:lnTo>
                  <a:lnTo>
                    <a:pt x="15733" y="5765"/>
                  </a:lnTo>
                  <a:lnTo>
                    <a:pt x="15496" y="5938"/>
                  </a:lnTo>
                  <a:lnTo>
                    <a:pt x="15365" y="6067"/>
                  </a:lnTo>
                  <a:lnTo>
                    <a:pt x="15259" y="6196"/>
                  </a:lnTo>
                  <a:lnTo>
                    <a:pt x="15180" y="6325"/>
                  </a:lnTo>
                  <a:lnTo>
                    <a:pt x="15128" y="6497"/>
                  </a:lnTo>
                  <a:lnTo>
                    <a:pt x="15101" y="6626"/>
                  </a:lnTo>
                  <a:lnTo>
                    <a:pt x="15128" y="6755"/>
                  </a:lnTo>
                  <a:lnTo>
                    <a:pt x="15180" y="6797"/>
                  </a:lnTo>
                  <a:lnTo>
                    <a:pt x="15259" y="6797"/>
                  </a:lnTo>
                  <a:lnTo>
                    <a:pt x="15733" y="6583"/>
                  </a:lnTo>
                  <a:lnTo>
                    <a:pt x="16206" y="6368"/>
                  </a:lnTo>
                  <a:lnTo>
                    <a:pt x="16417" y="6325"/>
                  </a:lnTo>
                  <a:lnTo>
                    <a:pt x="16628" y="6196"/>
                  </a:lnTo>
                  <a:lnTo>
                    <a:pt x="16707" y="6368"/>
                  </a:lnTo>
                  <a:lnTo>
                    <a:pt x="16443" y="6497"/>
                  </a:lnTo>
                  <a:lnTo>
                    <a:pt x="16234" y="6626"/>
                  </a:lnTo>
                  <a:lnTo>
                    <a:pt x="16049" y="6797"/>
                  </a:lnTo>
                  <a:lnTo>
                    <a:pt x="15681" y="7229"/>
                  </a:lnTo>
                  <a:lnTo>
                    <a:pt x="15654" y="7271"/>
                  </a:lnTo>
                  <a:lnTo>
                    <a:pt x="15654" y="7358"/>
                  </a:lnTo>
                  <a:lnTo>
                    <a:pt x="15681" y="7443"/>
                  </a:lnTo>
                  <a:lnTo>
                    <a:pt x="15733" y="7529"/>
                  </a:lnTo>
                  <a:lnTo>
                    <a:pt x="15786" y="7529"/>
                  </a:lnTo>
                  <a:lnTo>
                    <a:pt x="16707" y="7100"/>
                  </a:lnTo>
                  <a:lnTo>
                    <a:pt x="16944" y="7013"/>
                  </a:lnTo>
                  <a:lnTo>
                    <a:pt x="17049" y="7400"/>
                  </a:lnTo>
                  <a:lnTo>
                    <a:pt x="16575" y="7659"/>
                  </a:lnTo>
                  <a:lnTo>
                    <a:pt x="16338" y="7830"/>
                  </a:lnTo>
                  <a:lnTo>
                    <a:pt x="16128" y="8046"/>
                  </a:lnTo>
                  <a:lnTo>
                    <a:pt x="16102" y="8132"/>
                  </a:lnTo>
                  <a:lnTo>
                    <a:pt x="16128" y="8217"/>
                  </a:lnTo>
                  <a:lnTo>
                    <a:pt x="16155" y="8304"/>
                  </a:lnTo>
                  <a:lnTo>
                    <a:pt x="16234" y="8304"/>
                  </a:lnTo>
                  <a:lnTo>
                    <a:pt x="16601" y="8175"/>
                  </a:lnTo>
                  <a:lnTo>
                    <a:pt x="16996" y="8046"/>
                  </a:lnTo>
                  <a:lnTo>
                    <a:pt x="16759" y="8217"/>
                  </a:lnTo>
                  <a:lnTo>
                    <a:pt x="16522" y="8391"/>
                  </a:lnTo>
                  <a:lnTo>
                    <a:pt x="16496" y="8433"/>
                  </a:lnTo>
                  <a:lnTo>
                    <a:pt x="16470" y="8520"/>
                  </a:lnTo>
                  <a:lnTo>
                    <a:pt x="16470" y="8605"/>
                  </a:lnTo>
                  <a:lnTo>
                    <a:pt x="16522" y="8734"/>
                  </a:lnTo>
                  <a:lnTo>
                    <a:pt x="16601" y="8734"/>
                  </a:lnTo>
                  <a:lnTo>
                    <a:pt x="17128" y="8605"/>
                  </a:lnTo>
                  <a:lnTo>
                    <a:pt x="17128" y="8820"/>
                  </a:lnTo>
                  <a:lnTo>
                    <a:pt x="16970" y="8863"/>
                  </a:lnTo>
                  <a:lnTo>
                    <a:pt x="16865" y="8907"/>
                  </a:lnTo>
                  <a:lnTo>
                    <a:pt x="16786" y="8992"/>
                  </a:lnTo>
                  <a:lnTo>
                    <a:pt x="16628" y="9208"/>
                  </a:lnTo>
                  <a:lnTo>
                    <a:pt x="16601" y="9337"/>
                  </a:lnTo>
                  <a:lnTo>
                    <a:pt x="16628" y="9423"/>
                  </a:lnTo>
                  <a:lnTo>
                    <a:pt x="16680" y="9508"/>
                  </a:lnTo>
                  <a:lnTo>
                    <a:pt x="16733" y="9508"/>
                  </a:lnTo>
                  <a:lnTo>
                    <a:pt x="16891" y="9466"/>
                  </a:lnTo>
                  <a:lnTo>
                    <a:pt x="17049" y="9508"/>
                  </a:lnTo>
                  <a:lnTo>
                    <a:pt x="17049" y="9766"/>
                  </a:lnTo>
                  <a:lnTo>
                    <a:pt x="17075" y="9940"/>
                  </a:lnTo>
                  <a:lnTo>
                    <a:pt x="17233" y="10198"/>
                  </a:lnTo>
                  <a:lnTo>
                    <a:pt x="17339" y="10240"/>
                  </a:lnTo>
                  <a:lnTo>
                    <a:pt x="17443" y="10240"/>
                  </a:lnTo>
                  <a:lnTo>
                    <a:pt x="17522" y="10198"/>
                  </a:lnTo>
                  <a:lnTo>
                    <a:pt x="17601" y="10069"/>
                  </a:lnTo>
                  <a:lnTo>
                    <a:pt x="17654" y="10069"/>
                  </a:lnTo>
                  <a:lnTo>
                    <a:pt x="17969" y="9940"/>
                  </a:lnTo>
                  <a:lnTo>
                    <a:pt x="18285" y="9896"/>
                  </a:lnTo>
                  <a:lnTo>
                    <a:pt x="18575" y="9896"/>
                  </a:lnTo>
                  <a:lnTo>
                    <a:pt x="18837" y="9982"/>
                  </a:lnTo>
                  <a:lnTo>
                    <a:pt x="18679" y="10069"/>
                  </a:lnTo>
                  <a:lnTo>
                    <a:pt x="18496" y="10198"/>
                  </a:lnTo>
                  <a:lnTo>
                    <a:pt x="18312" y="10369"/>
                  </a:lnTo>
                  <a:lnTo>
                    <a:pt x="18180" y="10585"/>
                  </a:lnTo>
                  <a:lnTo>
                    <a:pt x="18127" y="10714"/>
                  </a:lnTo>
                  <a:lnTo>
                    <a:pt x="18075" y="10843"/>
                  </a:lnTo>
                  <a:lnTo>
                    <a:pt x="18075" y="10972"/>
                  </a:lnTo>
                  <a:lnTo>
                    <a:pt x="18127" y="11101"/>
                  </a:lnTo>
                  <a:lnTo>
                    <a:pt x="18206" y="11144"/>
                  </a:lnTo>
                  <a:lnTo>
                    <a:pt x="18285" y="11101"/>
                  </a:lnTo>
                  <a:lnTo>
                    <a:pt x="18575" y="10886"/>
                  </a:lnTo>
                  <a:lnTo>
                    <a:pt x="18864" y="10714"/>
                  </a:lnTo>
                  <a:lnTo>
                    <a:pt x="19180" y="10628"/>
                  </a:lnTo>
                  <a:lnTo>
                    <a:pt x="19364" y="10541"/>
                  </a:lnTo>
                  <a:lnTo>
                    <a:pt x="19496" y="10456"/>
                  </a:lnTo>
                  <a:lnTo>
                    <a:pt x="19785" y="10843"/>
                  </a:lnTo>
                  <a:lnTo>
                    <a:pt x="19627" y="10928"/>
                  </a:lnTo>
                  <a:lnTo>
                    <a:pt x="19390" y="11057"/>
                  </a:lnTo>
                  <a:lnTo>
                    <a:pt x="19180" y="11231"/>
                  </a:lnTo>
                  <a:lnTo>
                    <a:pt x="18969" y="11445"/>
                  </a:lnTo>
                  <a:lnTo>
                    <a:pt x="18758" y="11660"/>
                  </a:lnTo>
                  <a:lnTo>
                    <a:pt x="18732" y="11789"/>
                  </a:lnTo>
                  <a:lnTo>
                    <a:pt x="18732" y="11918"/>
                  </a:lnTo>
                  <a:lnTo>
                    <a:pt x="18785" y="12005"/>
                  </a:lnTo>
                  <a:lnTo>
                    <a:pt x="18837" y="12048"/>
                  </a:lnTo>
                  <a:lnTo>
                    <a:pt x="19074" y="11961"/>
                  </a:lnTo>
                  <a:lnTo>
                    <a:pt x="19311" y="11876"/>
                  </a:lnTo>
                  <a:lnTo>
                    <a:pt x="19759" y="11660"/>
                  </a:lnTo>
                  <a:lnTo>
                    <a:pt x="20153" y="11445"/>
                  </a:lnTo>
                  <a:lnTo>
                    <a:pt x="20285" y="11747"/>
                  </a:lnTo>
                  <a:lnTo>
                    <a:pt x="19995" y="11876"/>
                  </a:lnTo>
                  <a:lnTo>
                    <a:pt x="19733" y="12048"/>
                  </a:lnTo>
                  <a:lnTo>
                    <a:pt x="19469" y="12306"/>
                  </a:lnTo>
                  <a:lnTo>
                    <a:pt x="19259" y="12606"/>
                  </a:lnTo>
                  <a:lnTo>
                    <a:pt x="19232" y="12651"/>
                  </a:lnTo>
                  <a:lnTo>
                    <a:pt x="19232" y="12693"/>
                  </a:lnTo>
                  <a:lnTo>
                    <a:pt x="19259" y="12822"/>
                  </a:lnTo>
                  <a:lnTo>
                    <a:pt x="19311" y="12865"/>
                  </a:lnTo>
                  <a:lnTo>
                    <a:pt x="19390" y="12865"/>
                  </a:lnTo>
                  <a:lnTo>
                    <a:pt x="19654" y="12693"/>
                  </a:lnTo>
                  <a:lnTo>
                    <a:pt x="19942" y="12606"/>
                  </a:lnTo>
                  <a:lnTo>
                    <a:pt x="20495" y="12435"/>
                  </a:lnTo>
                  <a:lnTo>
                    <a:pt x="20548" y="12564"/>
                  </a:lnTo>
                  <a:lnTo>
                    <a:pt x="20311" y="12651"/>
                  </a:lnTo>
                  <a:lnTo>
                    <a:pt x="20074" y="12735"/>
                  </a:lnTo>
                  <a:lnTo>
                    <a:pt x="19863" y="12909"/>
                  </a:lnTo>
                  <a:lnTo>
                    <a:pt x="19654" y="13080"/>
                  </a:lnTo>
                  <a:lnTo>
                    <a:pt x="19654" y="13209"/>
                  </a:lnTo>
                  <a:lnTo>
                    <a:pt x="19680" y="13209"/>
                  </a:lnTo>
                  <a:lnTo>
                    <a:pt x="19890" y="13252"/>
                  </a:lnTo>
                  <a:lnTo>
                    <a:pt x="20100" y="13252"/>
                  </a:lnTo>
                  <a:lnTo>
                    <a:pt x="20495" y="13167"/>
                  </a:lnTo>
                  <a:lnTo>
                    <a:pt x="20680" y="13123"/>
                  </a:lnTo>
                  <a:lnTo>
                    <a:pt x="20732" y="13338"/>
                  </a:lnTo>
                  <a:lnTo>
                    <a:pt x="20522" y="13381"/>
                  </a:lnTo>
                  <a:lnTo>
                    <a:pt x="20285" y="13468"/>
                  </a:lnTo>
                  <a:lnTo>
                    <a:pt x="19942" y="13639"/>
                  </a:lnTo>
                  <a:lnTo>
                    <a:pt x="19890" y="13726"/>
                  </a:lnTo>
                  <a:lnTo>
                    <a:pt x="19863" y="13855"/>
                  </a:lnTo>
                  <a:lnTo>
                    <a:pt x="19863" y="13984"/>
                  </a:lnTo>
                  <a:lnTo>
                    <a:pt x="19890" y="14026"/>
                  </a:lnTo>
                  <a:lnTo>
                    <a:pt x="19942" y="14069"/>
                  </a:lnTo>
                  <a:lnTo>
                    <a:pt x="20337" y="14113"/>
                  </a:lnTo>
                  <a:lnTo>
                    <a:pt x="20864" y="14113"/>
                  </a:lnTo>
                  <a:lnTo>
                    <a:pt x="20890" y="14500"/>
                  </a:lnTo>
                  <a:lnTo>
                    <a:pt x="20838" y="14500"/>
                  </a:lnTo>
                  <a:lnTo>
                    <a:pt x="20653" y="14456"/>
                  </a:lnTo>
                  <a:lnTo>
                    <a:pt x="20443" y="14500"/>
                  </a:lnTo>
                  <a:lnTo>
                    <a:pt x="20258" y="14543"/>
                  </a:lnTo>
                  <a:lnTo>
                    <a:pt x="20074" y="14629"/>
                  </a:lnTo>
                  <a:lnTo>
                    <a:pt x="20048" y="14672"/>
                  </a:lnTo>
                  <a:lnTo>
                    <a:pt x="20021" y="14714"/>
                  </a:lnTo>
                  <a:lnTo>
                    <a:pt x="19995" y="14887"/>
                  </a:lnTo>
                  <a:lnTo>
                    <a:pt x="20048" y="14972"/>
                  </a:lnTo>
                  <a:lnTo>
                    <a:pt x="20074" y="15017"/>
                  </a:lnTo>
                  <a:lnTo>
                    <a:pt x="20443" y="15017"/>
                  </a:lnTo>
                  <a:lnTo>
                    <a:pt x="20785" y="15059"/>
                  </a:lnTo>
                  <a:lnTo>
                    <a:pt x="20917" y="15101"/>
                  </a:lnTo>
                  <a:lnTo>
                    <a:pt x="20917" y="15618"/>
                  </a:lnTo>
                  <a:lnTo>
                    <a:pt x="20759" y="15533"/>
                  </a:lnTo>
                  <a:lnTo>
                    <a:pt x="20416" y="15533"/>
                  </a:lnTo>
                  <a:lnTo>
                    <a:pt x="20258" y="15575"/>
                  </a:lnTo>
                  <a:lnTo>
                    <a:pt x="20206" y="15618"/>
                  </a:lnTo>
                  <a:lnTo>
                    <a:pt x="20179" y="15662"/>
                  </a:lnTo>
                  <a:lnTo>
                    <a:pt x="20179" y="15791"/>
                  </a:lnTo>
                  <a:lnTo>
                    <a:pt x="20206" y="15920"/>
                  </a:lnTo>
                  <a:lnTo>
                    <a:pt x="20232" y="15920"/>
                  </a:lnTo>
                  <a:lnTo>
                    <a:pt x="20285" y="15963"/>
                  </a:lnTo>
                  <a:lnTo>
                    <a:pt x="20416" y="15963"/>
                  </a:lnTo>
                  <a:lnTo>
                    <a:pt x="20574" y="16049"/>
                  </a:lnTo>
                  <a:lnTo>
                    <a:pt x="20706" y="16134"/>
                  </a:lnTo>
                  <a:lnTo>
                    <a:pt x="20864" y="16221"/>
                  </a:lnTo>
                  <a:lnTo>
                    <a:pt x="20759" y="16737"/>
                  </a:lnTo>
                  <a:lnTo>
                    <a:pt x="20522" y="16650"/>
                  </a:lnTo>
                  <a:lnTo>
                    <a:pt x="20258" y="16650"/>
                  </a:lnTo>
                  <a:lnTo>
                    <a:pt x="20206" y="16695"/>
                  </a:lnTo>
                  <a:lnTo>
                    <a:pt x="20179" y="16737"/>
                  </a:lnTo>
                  <a:lnTo>
                    <a:pt x="20179" y="16995"/>
                  </a:lnTo>
                  <a:lnTo>
                    <a:pt x="20232" y="17038"/>
                  </a:lnTo>
                  <a:lnTo>
                    <a:pt x="20258" y="17082"/>
                  </a:lnTo>
                  <a:lnTo>
                    <a:pt x="20443" y="17167"/>
                  </a:lnTo>
                  <a:lnTo>
                    <a:pt x="20601" y="17253"/>
                  </a:lnTo>
                  <a:lnTo>
                    <a:pt x="20495" y="17554"/>
                  </a:lnTo>
                  <a:lnTo>
                    <a:pt x="20364" y="17856"/>
                  </a:lnTo>
                  <a:lnTo>
                    <a:pt x="20179" y="17812"/>
                  </a:lnTo>
                  <a:lnTo>
                    <a:pt x="19942" y="17812"/>
                  </a:lnTo>
                  <a:lnTo>
                    <a:pt x="19916" y="17856"/>
                  </a:lnTo>
                  <a:lnTo>
                    <a:pt x="19890" y="17986"/>
                  </a:lnTo>
                  <a:lnTo>
                    <a:pt x="19916" y="18070"/>
                  </a:lnTo>
                  <a:lnTo>
                    <a:pt x="19942" y="18115"/>
                  </a:lnTo>
                  <a:lnTo>
                    <a:pt x="19995" y="18115"/>
                  </a:lnTo>
                  <a:lnTo>
                    <a:pt x="20179" y="18157"/>
                  </a:lnTo>
                  <a:lnTo>
                    <a:pt x="20048" y="18373"/>
                  </a:lnTo>
                  <a:lnTo>
                    <a:pt x="19863" y="18587"/>
                  </a:lnTo>
                  <a:lnTo>
                    <a:pt x="19759" y="18502"/>
                  </a:lnTo>
                  <a:lnTo>
                    <a:pt x="19706" y="18458"/>
                  </a:lnTo>
                  <a:lnTo>
                    <a:pt x="19627" y="18458"/>
                  </a:lnTo>
                  <a:lnTo>
                    <a:pt x="19575" y="18544"/>
                  </a:lnTo>
                  <a:lnTo>
                    <a:pt x="19548" y="18631"/>
                  </a:lnTo>
                  <a:lnTo>
                    <a:pt x="19548" y="18760"/>
                  </a:lnTo>
                  <a:lnTo>
                    <a:pt x="19575" y="18845"/>
                  </a:lnTo>
                  <a:lnTo>
                    <a:pt x="19180" y="19147"/>
                  </a:lnTo>
                  <a:lnTo>
                    <a:pt x="18758" y="19361"/>
                  </a:lnTo>
                  <a:lnTo>
                    <a:pt x="18338" y="19490"/>
                  </a:lnTo>
                  <a:lnTo>
                    <a:pt x="17890" y="19619"/>
                  </a:lnTo>
                  <a:lnTo>
                    <a:pt x="17443" y="19664"/>
                  </a:lnTo>
                  <a:lnTo>
                    <a:pt x="16996" y="19706"/>
                  </a:lnTo>
                  <a:lnTo>
                    <a:pt x="16128" y="19749"/>
                  </a:lnTo>
                  <a:lnTo>
                    <a:pt x="14207" y="19793"/>
                  </a:lnTo>
                  <a:lnTo>
                    <a:pt x="13260" y="19878"/>
                  </a:lnTo>
                  <a:lnTo>
                    <a:pt x="12287" y="20051"/>
                  </a:lnTo>
                  <a:lnTo>
                    <a:pt x="11076" y="20265"/>
                  </a:lnTo>
                  <a:lnTo>
                    <a:pt x="9866" y="20438"/>
                  </a:lnTo>
                  <a:lnTo>
                    <a:pt x="9260" y="20481"/>
                  </a:lnTo>
                  <a:lnTo>
                    <a:pt x="8656" y="20481"/>
                  </a:lnTo>
                  <a:lnTo>
                    <a:pt x="8050" y="20438"/>
                  </a:lnTo>
                  <a:lnTo>
                    <a:pt x="7419" y="20352"/>
                  </a:lnTo>
                  <a:lnTo>
                    <a:pt x="5498" y="20093"/>
                  </a:lnTo>
                  <a:lnTo>
                    <a:pt x="4551" y="19878"/>
                  </a:lnTo>
                  <a:lnTo>
                    <a:pt x="4078" y="19749"/>
                  </a:lnTo>
                  <a:lnTo>
                    <a:pt x="3604" y="19577"/>
                  </a:lnTo>
                  <a:lnTo>
                    <a:pt x="3235" y="19448"/>
                  </a:lnTo>
                  <a:lnTo>
                    <a:pt x="2868" y="19232"/>
                  </a:lnTo>
                  <a:lnTo>
                    <a:pt x="2525" y="19018"/>
                  </a:lnTo>
                  <a:lnTo>
                    <a:pt x="2183" y="18760"/>
                  </a:lnTo>
                  <a:lnTo>
                    <a:pt x="1841" y="18458"/>
                  </a:lnTo>
                  <a:lnTo>
                    <a:pt x="1552" y="18115"/>
                  </a:lnTo>
                  <a:lnTo>
                    <a:pt x="1262" y="17683"/>
                  </a:lnTo>
                  <a:lnTo>
                    <a:pt x="1025" y="17211"/>
                  </a:lnTo>
                  <a:lnTo>
                    <a:pt x="920" y="16953"/>
                  </a:lnTo>
                  <a:lnTo>
                    <a:pt x="841" y="16650"/>
                  </a:lnTo>
                  <a:lnTo>
                    <a:pt x="762" y="16392"/>
                  </a:lnTo>
                  <a:lnTo>
                    <a:pt x="709" y="16092"/>
                  </a:lnTo>
                  <a:lnTo>
                    <a:pt x="683" y="15791"/>
                  </a:lnTo>
                  <a:lnTo>
                    <a:pt x="657" y="15489"/>
                  </a:lnTo>
                  <a:lnTo>
                    <a:pt x="683" y="14887"/>
                  </a:lnTo>
                  <a:lnTo>
                    <a:pt x="736" y="14327"/>
                  </a:lnTo>
                  <a:lnTo>
                    <a:pt x="867" y="13726"/>
                  </a:lnTo>
                  <a:lnTo>
                    <a:pt x="1025" y="13167"/>
                  </a:lnTo>
                  <a:lnTo>
                    <a:pt x="1210" y="12651"/>
                  </a:lnTo>
                  <a:lnTo>
                    <a:pt x="1499" y="12048"/>
                  </a:lnTo>
                  <a:lnTo>
                    <a:pt x="1814" y="11489"/>
                  </a:lnTo>
                  <a:lnTo>
                    <a:pt x="2157" y="11015"/>
                  </a:lnTo>
                  <a:lnTo>
                    <a:pt x="2525" y="10541"/>
                  </a:lnTo>
                  <a:lnTo>
                    <a:pt x="2288" y="11101"/>
                  </a:lnTo>
                  <a:lnTo>
                    <a:pt x="2051" y="11618"/>
                  </a:lnTo>
                  <a:lnTo>
                    <a:pt x="2025" y="11747"/>
                  </a:lnTo>
                  <a:lnTo>
                    <a:pt x="2051" y="11876"/>
                  </a:lnTo>
                  <a:lnTo>
                    <a:pt x="2104" y="11961"/>
                  </a:lnTo>
                  <a:lnTo>
                    <a:pt x="2209" y="11961"/>
                  </a:lnTo>
                  <a:lnTo>
                    <a:pt x="2288" y="11918"/>
                  </a:lnTo>
                  <a:lnTo>
                    <a:pt x="2525" y="11660"/>
                  </a:lnTo>
                  <a:lnTo>
                    <a:pt x="2657" y="11402"/>
                  </a:lnTo>
                  <a:lnTo>
                    <a:pt x="2762" y="11144"/>
                  </a:lnTo>
                  <a:lnTo>
                    <a:pt x="3077" y="10585"/>
                  </a:lnTo>
                  <a:lnTo>
                    <a:pt x="3420" y="10069"/>
                  </a:lnTo>
                  <a:lnTo>
                    <a:pt x="3446" y="9982"/>
                  </a:lnTo>
                  <a:lnTo>
                    <a:pt x="3472" y="9982"/>
                  </a:lnTo>
                  <a:lnTo>
                    <a:pt x="3341" y="10240"/>
                  </a:lnTo>
                  <a:lnTo>
                    <a:pt x="3077" y="10843"/>
                  </a:lnTo>
                  <a:lnTo>
                    <a:pt x="2998" y="11144"/>
                  </a:lnTo>
                  <a:lnTo>
                    <a:pt x="2894" y="11489"/>
                  </a:lnTo>
                  <a:lnTo>
                    <a:pt x="2894" y="11574"/>
                  </a:lnTo>
                  <a:lnTo>
                    <a:pt x="2947" y="11574"/>
                  </a:lnTo>
                  <a:lnTo>
                    <a:pt x="3130" y="11402"/>
                  </a:lnTo>
                  <a:lnTo>
                    <a:pt x="3314" y="11186"/>
                  </a:lnTo>
                  <a:lnTo>
                    <a:pt x="3472" y="10972"/>
                  </a:lnTo>
                  <a:lnTo>
                    <a:pt x="3604" y="10670"/>
                  </a:lnTo>
                  <a:lnTo>
                    <a:pt x="3762" y="10412"/>
                  </a:lnTo>
                  <a:lnTo>
                    <a:pt x="3920" y="10069"/>
                  </a:lnTo>
                  <a:lnTo>
                    <a:pt x="3946" y="10111"/>
                  </a:lnTo>
                  <a:lnTo>
                    <a:pt x="3999" y="10283"/>
                  </a:lnTo>
                  <a:lnTo>
                    <a:pt x="3867" y="10499"/>
                  </a:lnTo>
                  <a:lnTo>
                    <a:pt x="3736" y="10799"/>
                  </a:lnTo>
                  <a:lnTo>
                    <a:pt x="3683" y="11015"/>
                  </a:lnTo>
                  <a:lnTo>
                    <a:pt x="3683" y="11231"/>
                  </a:lnTo>
                  <a:lnTo>
                    <a:pt x="3736" y="11273"/>
                  </a:lnTo>
                  <a:lnTo>
                    <a:pt x="3815" y="11273"/>
                  </a:lnTo>
                  <a:lnTo>
                    <a:pt x="3920" y="11186"/>
                  </a:lnTo>
                  <a:lnTo>
                    <a:pt x="4078" y="10972"/>
                  </a:lnTo>
                  <a:lnTo>
                    <a:pt x="4182" y="10799"/>
                  </a:lnTo>
                  <a:lnTo>
                    <a:pt x="4288" y="10886"/>
                  </a:lnTo>
                  <a:lnTo>
                    <a:pt x="4393" y="10928"/>
                  </a:lnTo>
                  <a:lnTo>
                    <a:pt x="4525" y="10886"/>
                  </a:lnTo>
                  <a:lnTo>
                    <a:pt x="4630" y="10757"/>
                  </a:lnTo>
                  <a:lnTo>
                    <a:pt x="4656" y="10670"/>
                  </a:lnTo>
                  <a:lnTo>
                    <a:pt x="4656" y="10585"/>
                  </a:lnTo>
                  <a:lnTo>
                    <a:pt x="4472" y="10111"/>
                  </a:lnTo>
                  <a:lnTo>
                    <a:pt x="4340" y="9552"/>
                  </a:lnTo>
                  <a:lnTo>
                    <a:pt x="4235" y="8949"/>
                  </a:lnTo>
                  <a:lnTo>
                    <a:pt x="4157" y="8304"/>
                  </a:lnTo>
                  <a:lnTo>
                    <a:pt x="4131" y="7701"/>
                  </a:lnTo>
                  <a:lnTo>
                    <a:pt x="4131" y="7056"/>
                  </a:lnTo>
                  <a:lnTo>
                    <a:pt x="4157" y="6454"/>
                  </a:lnTo>
                  <a:lnTo>
                    <a:pt x="4209" y="5894"/>
                  </a:lnTo>
                  <a:lnTo>
                    <a:pt x="4261" y="5507"/>
                  </a:lnTo>
                  <a:lnTo>
                    <a:pt x="4340" y="5119"/>
                  </a:lnTo>
                  <a:lnTo>
                    <a:pt x="4446" y="4732"/>
                  </a:lnTo>
                  <a:lnTo>
                    <a:pt x="4551" y="4389"/>
                  </a:lnTo>
                  <a:lnTo>
                    <a:pt x="4683" y="4044"/>
                  </a:lnTo>
                  <a:lnTo>
                    <a:pt x="4841" y="3699"/>
                  </a:lnTo>
                  <a:lnTo>
                    <a:pt x="4972" y="3399"/>
                  </a:lnTo>
                  <a:lnTo>
                    <a:pt x="5157" y="3098"/>
                  </a:lnTo>
                  <a:lnTo>
                    <a:pt x="5524" y="2582"/>
                  </a:lnTo>
                  <a:lnTo>
                    <a:pt x="5919" y="2108"/>
                  </a:lnTo>
                  <a:lnTo>
                    <a:pt x="6341" y="1721"/>
                  </a:lnTo>
                  <a:lnTo>
                    <a:pt x="6814" y="1462"/>
                  </a:lnTo>
                  <a:lnTo>
                    <a:pt x="7261" y="1247"/>
                  </a:lnTo>
                  <a:lnTo>
                    <a:pt x="7762" y="1118"/>
                  </a:lnTo>
                  <a:lnTo>
                    <a:pt x="7577" y="1291"/>
                  </a:lnTo>
                  <a:lnTo>
                    <a:pt x="7340" y="1505"/>
                  </a:lnTo>
                  <a:lnTo>
                    <a:pt x="7077" y="1763"/>
                  </a:lnTo>
                  <a:lnTo>
                    <a:pt x="6945" y="1892"/>
                  </a:lnTo>
                  <a:lnTo>
                    <a:pt x="6840" y="2065"/>
                  </a:lnTo>
                  <a:lnTo>
                    <a:pt x="6787" y="2237"/>
                  </a:lnTo>
                  <a:lnTo>
                    <a:pt x="6735" y="2408"/>
                  </a:lnTo>
                  <a:lnTo>
                    <a:pt x="6761" y="2495"/>
                  </a:lnTo>
                  <a:lnTo>
                    <a:pt x="6814" y="2582"/>
                  </a:lnTo>
                  <a:lnTo>
                    <a:pt x="6919" y="2624"/>
                  </a:lnTo>
                  <a:lnTo>
                    <a:pt x="7051" y="2582"/>
                  </a:lnTo>
                  <a:lnTo>
                    <a:pt x="7182" y="2538"/>
                  </a:lnTo>
                  <a:lnTo>
                    <a:pt x="7314" y="2408"/>
                  </a:lnTo>
                  <a:lnTo>
                    <a:pt x="7604" y="2150"/>
                  </a:lnTo>
                  <a:lnTo>
                    <a:pt x="7788" y="1936"/>
                  </a:lnTo>
                  <a:lnTo>
                    <a:pt x="8445" y="1376"/>
                  </a:lnTo>
                  <a:lnTo>
                    <a:pt x="8630" y="1204"/>
                  </a:lnTo>
                  <a:lnTo>
                    <a:pt x="8709" y="1118"/>
                  </a:lnTo>
                  <a:lnTo>
                    <a:pt x="8788" y="988"/>
                  </a:lnTo>
                  <a:close/>
                  <a:moveTo>
                    <a:pt x="8577" y="0"/>
                  </a:moveTo>
                  <a:lnTo>
                    <a:pt x="7945" y="85"/>
                  </a:lnTo>
                  <a:lnTo>
                    <a:pt x="7340" y="258"/>
                  </a:lnTo>
                  <a:lnTo>
                    <a:pt x="6761" y="472"/>
                  </a:lnTo>
                  <a:lnTo>
                    <a:pt x="6235" y="775"/>
                  </a:lnTo>
                  <a:lnTo>
                    <a:pt x="5972" y="946"/>
                  </a:lnTo>
                  <a:lnTo>
                    <a:pt x="5709" y="1162"/>
                  </a:lnTo>
                  <a:lnTo>
                    <a:pt x="5236" y="1678"/>
                  </a:lnTo>
                  <a:lnTo>
                    <a:pt x="4999" y="1979"/>
                  </a:lnTo>
                  <a:lnTo>
                    <a:pt x="4788" y="2324"/>
                  </a:lnTo>
                  <a:lnTo>
                    <a:pt x="4604" y="2667"/>
                  </a:lnTo>
                  <a:lnTo>
                    <a:pt x="4419" y="3054"/>
                  </a:lnTo>
                  <a:lnTo>
                    <a:pt x="4104" y="3828"/>
                  </a:lnTo>
                  <a:lnTo>
                    <a:pt x="3973" y="4260"/>
                  </a:lnTo>
                  <a:lnTo>
                    <a:pt x="3867" y="4690"/>
                  </a:lnTo>
                  <a:lnTo>
                    <a:pt x="3762" y="5119"/>
                  </a:lnTo>
                  <a:lnTo>
                    <a:pt x="3683" y="5593"/>
                  </a:lnTo>
                  <a:lnTo>
                    <a:pt x="3630" y="6023"/>
                  </a:lnTo>
                  <a:lnTo>
                    <a:pt x="3578" y="6497"/>
                  </a:lnTo>
                  <a:lnTo>
                    <a:pt x="3578" y="6842"/>
                  </a:lnTo>
                  <a:lnTo>
                    <a:pt x="3604" y="7443"/>
                  </a:lnTo>
                  <a:lnTo>
                    <a:pt x="3657" y="8175"/>
                  </a:lnTo>
                  <a:lnTo>
                    <a:pt x="3762" y="8992"/>
                  </a:lnTo>
                  <a:lnTo>
                    <a:pt x="3551" y="8992"/>
                  </a:lnTo>
                  <a:lnTo>
                    <a:pt x="3367" y="9036"/>
                  </a:lnTo>
                  <a:lnTo>
                    <a:pt x="2947" y="9165"/>
                  </a:lnTo>
                  <a:lnTo>
                    <a:pt x="2604" y="9379"/>
                  </a:lnTo>
                  <a:lnTo>
                    <a:pt x="2341" y="9595"/>
                  </a:lnTo>
                  <a:lnTo>
                    <a:pt x="1972" y="9940"/>
                  </a:lnTo>
                  <a:lnTo>
                    <a:pt x="1605" y="10412"/>
                  </a:lnTo>
                  <a:lnTo>
                    <a:pt x="1289" y="10886"/>
                  </a:lnTo>
                  <a:lnTo>
                    <a:pt x="973" y="11445"/>
                  </a:lnTo>
                  <a:lnTo>
                    <a:pt x="709" y="12048"/>
                  </a:lnTo>
                  <a:lnTo>
                    <a:pt x="474" y="12693"/>
                  </a:lnTo>
                  <a:lnTo>
                    <a:pt x="289" y="13338"/>
                  </a:lnTo>
                  <a:lnTo>
                    <a:pt x="131" y="13984"/>
                  </a:lnTo>
                  <a:lnTo>
                    <a:pt x="26" y="14629"/>
                  </a:lnTo>
                  <a:lnTo>
                    <a:pt x="0" y="15231"/>
                  </a:lnTo>
                  <a:lnTo>
                    <a:pt x="0" y="15791"/>
                  </a:lnTo>
                  <a:lnTo>
                    <a:pt x="79" y="16350"/>
                  </a:lnTo>
                  <a:lnTo>
                    <a:pt x="184" y="16866"/>
                  </a:lnTo>
                  <a:lnTo>
                    <a:pt x="316" y="17340"/>
                  </a:lnTo>
                  <a:lnTo>
                    <a:pt x="526" y="17812"/>
                  </a:lnTo>
                  <a:lnTo>
                    <a:pt x="736" y="18244"/>
                  </a:lnTo>
                  <a:lnTo>
                    <a:pt x="999" y="18673"/>
                  </a:lnTo>
                  <a:lnTo>
                    <a:pt x="1262" y="19018"/>
                  </a:lnTo>
                  <a:lnTo>
                    <a:pt x="1552" y="19361"/>
                  </a:lnTo>
                  <a:lnTo>
                    <a:pt x="1867" y="19664"/>
                  </a:lnTo>
                  <a:lnTo>
                    <a:pt x="2183" y="19922"/>
                  </a:lnTo>
                  <a:lnTo>
                    <a:pt x="2525" y="20180"/>
                  </a:lnTo>
                  <a:lnTo>
                    <a:pt x="2841" y="20394"/>
                  </a:lnTo>
                  <a:lnTo>
                    <a:pt x="3183" y="20567"/>
                  </a:lnTo>
                  <a:lnTo>
                    <a:pt x="3604" y="20739"/>
                  </a:lnTo>
                  <a:lnTo>
                    <a:pt x="4025" y="20868"/>
                  </a:lnTo>
                  <a:lnTo>
                    <a:pt x="4893" y="21084"/>
                  </a:lnTo>
                  <a:lnTo>
                    <a:pt x="6629" y="21342"/>
                  </a:lnTo>
                  <a:lnTo>
                    <a:pt x="7866" y="21513"/>
                  </a:lnTo>
                  <a:lnTo>
                    <a:pt x="8472" y="21556"/>
                  </a:lnTo>
                  <a:lnTo>
                    <a:pt x="9076" y="21600"/>
                  </a:lnTo>
                  <a:lnTo>
                    <a:pt x="9682" y="21556"/>
                  </a:lnTo>
                  <a:lnTo>
                    <a:pt x="10286" y="21513"/>
                  </a:lnTo>
                  <a:lnTo>
                    <a:pt x="10918" y="21427"/>
                  </a:lnTo>
                  <a:lnTo>
                    <a:pt x="11523" y="21342"/>
                  </a:lnTo>
                  <a:lnTo>
                    <a:pt x="12524" y="21126"/>
                  </a:lnTo>
                  <a:lnTo>
                    <a:pt x="13523" y="20997"/>
                  </a:lnTo>
                  <a:lnTo>
                    <a:pt x="14523" y="20910"/>
                  </a:lnTo>
                  <a:lnTo>
                    <a:pt x="15523" y="20868"/>
                  </a:lnTo>
                  <a:lnTo>
                    <a:pt x="16443" y="20868"/>
                  </a:lnTo>
                  <a:lnTo>
                    <a:pt x="17365" y="20781"/>
                  </a:lnTo>
                  <a:lnTo>
                    <a:pt x="17838" y="20739"/>
                  </a:lnTo>
                  <a:lnTo>
                    <a:pt x="18732" y="20481"/>
                  </a:lnTo>
                  <a:lnTo>
                    <a:pt x="19180" y="20309"/>
                  </a:lnTo>
                  <a:lnTo>
                    <a:pt x="19548" y="20093"/>
                  </a:lnTo>
                  <a:lnTo>
                    <a:pt x="19890" y="19835"/>
                  </a:lnTo>
                  <a:lnTo>
                    <a:pt x="20206" y="19535"/>
                  </a:lnTo>
                  <a:lnTo>
                    <a:pt x="20469" y="19190"/>
                  </a:lnTo>
                  <a:lnTo>
                    <a:pt x="20732" y="18803"/>
                  </a:lnTo>
                  <a:lnTo>
                    <a:pt x="20943" y="18415"/>
                  </a:lnTo>
                  <a:lnTo>
                    <a:pt x="21126" y="17941"/>
                  </a:lnTo>
                  <a:lnTo>
                    <a:pt x="21284" y="17469"/>
                  </a:lnTo>
                  <a:lnTo>
                    <a:pt x="21416" y="16953"/>
                  </a:lnTo>
                  <a:lnTo>
                    <a:pt x="21521" y="16437"/>
                  </a:lnTo>
                  <a:lnTo>
                    <a:pt x="21574" y="15876"/>
                  </a:lnTo>
                  <a:lnTo>
                    <a:pt x="21600" y="15317"/>
                  </a:lnTo>
                  <a:lnTo>
                    <a:pt x="21600" y="14714"/>
                  </a:lnTo>
                  <a:lnTo>
                    <a:pt x="21574" y="14155"/>
                  </a:lnTo>
                  <a:lnTo>
                    <a:pt x="21495" y="13552"/>
                  </a:lnTo>
                  <a:lnTo>
                    <a:pt x="21390" y="12951"/>
                  </a:lnTo>
                  <a:lnTo>
                    <a:pt x="21311" y="12477"/>
                  </a:lnTo>
                  <a:lnTo>
                    <a:pt x="21179" y="12005"/>
                  </a:lnTo>
                  <a:lnTo>
                    <a:pt x="21022" y="11574"/>
                  </a:lnTo>
                  <a:lnTo>
                    <a:pt x="20864" y="11144"/>
                  </a:lnTo>
                  <a:lnTo>
                    <a:pt x="20680" y="10714"/>
                  </a:lnTo>
                  <a:lnTo>
                    <a:pt x="20495" y="10369"/>
                  </a:lnTo>
                  <a:lnTo>
                    <a:pt x="20285" y="10025"/>
                  </a:lnTo>
                  <a:lnTo>
                    <a:pt x="20048" y="9682"/>
                  </a:lnTo>
                  <a:lnTo>
                    <a:pt x="19812" y="9423"/>
                  </a:lnTo>
                  <a:lnTo>
                    <a:pt x="19575" y="9208"/>
                  </a:lnTo>
                  <a:lnTo>
                    <a:pt x="19311" y="8992"/>
                  </a:lnTo>
                  <a:lnTo>
                    <a:pt x="19022" y="8863"/>
                  </a:lnTo>
                  <a:lnTo>
                    <a:pt x="18732" y="8778"/>
                  </a:lnTo>
                  <a:lnTo>
                    <a:pt x="18443" y="8734"/>
                  </a:lnTo>
                  <a:lnTo>
                    <a:pt x="18154" y="8778"/>
                  </a:lnTo>
                  <a:lnTo>
                    <a:pt x="17864" y="8863"/>
                  </a:lnTo>
                  <a:lnTo>
                    <a:pt x="17864" y="8132"/>
                  </a:lnTo>
                  <a:lnTo>
                    <a:pt x="17811" y="7745"/>
                  </a:lnTo>
                  <a:lnTo>
                    <a:pt x="17759" y="7400"/>
                  </a:lnTo>
                  <a:lnTo>
                    <a:pt x="17680" y="7056"/>
                  </a:lnTo>
                  <a:lnTo>
                    <a:pt x="17601" y="6713"/>
                  </a:lnTo>
                  <a:lnTo>
                    <a:pt x="17496" y="6368"/>
                  </a:lnTo>
                  <a:lnTo>
                    <a:pt x="17365" y="6023"/>
                  </a:lnTo>
                  <a:lnTo>
                    <a:pt x="17075" y="5422"/>
                  </a:lnTo>
                  <a:lnTo>
                    <a:pt x="16759" y="4861"/>
                  </a:lnTo>
                  <a:lnTo>
                    <a:pt x="16417" y="4389"/>
                  </a:lnTo>
                  <a:lnTo>
                    <a:pt x="16049" y="3957"/>
                  </a:lnTo>
                  <a:lnTo>
                    <a:pt x="15865" y="3786"/>
                  </a:lnTo>
                  <a:lnTo>
                    <a:pt x="15654" y="3614"/>
                  </a:lnTo>
                  <a:lnTo>
                    <a:pt x="15444" y="3485"/>
                  </a:lnTo>
                  <a:lnTo>
                    <a:pt x="15233" y="3356"/>
                  </a:lnTo>
                  <a:lnTo>
                    <a:pt x="14760" y="3183"/>
                  </a:lnTo>
                  <a:lnTo>
                    <a:pt x="14523" y="3141"/>
                  </a:lnTo>
                  <a:lnTo>
                    <a:pt x="14286" y="3141"/>
                  </a:lnTo>
                  <a:lnTo>
                    <a:pt x="14049" y="3183"/>
                  </a:lnTo>
                  <a:lnTo>
                    <a:pt x="13812" y="3227"/>
                  </a:lnTo>
                  <a:lnTo>
                    <a:pt x="13392" y="3485"/>
                  </a:lnTo>
                  <a:lnTo>
                    <a:pt x="13207" y="3657"/>
                  </a:lnTo>
                  <a:lnTo>
                    <a:pt x="13049" y="3873"/>
                  </a:lnTo>
                  <a:lnTo>
                    <a:pt x="12891" y="4173"/>
                  </a:lnTo>
                  <a:lnTo>
                    <a:pt x="12760" y="4474"/>
                  </a:lnTo>
                  <a:lnTo>
                    <a:pt x="12603" y="3957"/>
                  </a:lnTo>
                  <a:lnTo>
                    <a:pt x="12418" y="3441"/>
                  </a:lnTo>
                  <a:lnTo>
                    <a:pt x="12208" y="2969"/>
                  </a:lnTo>
                  <a:lnTo>
                    <a:pt x="11971" y="2495"/>
                  </a:lnTo>
                  <a:lnTo>
                    <a:pt x="11707" y="2065"/>
                  </a:lnTo>
                  <a:lnTo>
                    <a:pt x="11444" y="1634"/>
                  </a:lnTo>
                  <a:lnTo>
                    <a:pt x="11155" y="1291"/>
                  </a:lnTo>
                  <a:lnTo>
                    <a:pt x="10866" y="946"/>
                  </a:lnTo>
                  <a:lnTo>
                    <a:pt x="10602" y="688"/>
                  </a:lnTo>
                  <a:lnTo>
                    <a:pt x="10339" y="472"/>
                  </a:lnTo>
                  <a:lnTo>
                    <a:pt x="10077" y="343"/>
                  </a:lnTo>
                  <a:lnTo>
                    <a:pt x="9787" y="214"/>
                  </a:lnTo>
                  <a:lnTo>
                    <a:pt x="9497" y="129"/>
                  </a:lnTo>
                  <a:lnTo>
                    <a:pt x="9181" y="42"/>
                  </a:lnTo>
                  <a:lnTo>
                    <a:pt x="8893" y="0"/>
                  </a:lnTo>
                  <a:close/>
                </a:path>
              </a:pathLst>
            </a:custGeom>
            <a:solidFill>
              <a:srgbClr val="FFFFFF"/>
            </a:solidFill>
            <a:ln w="12700" cap="flat">
              <a:noFill/>
              <a:miter lim="400000"/>
            </a:ln>
            <a:effectLst/>
          </p:spPr>
          <p:txBody>
            <a:bodyPr wrap="square" lIns="0" tIns="0" rIns="0" bIns="0" numCol="1" anchor="ctr">
              <a:noAutofit/>
            </a:bodyPr>
            <a:lstStyle/>
            <a:p>
              <a:pPr>
                <a:defRPr>
                  <a:solidFill>
                    <a:srgbClr val="000000"/>
                  </a:solidFill>
                  <a:latin typeface="+mj-lt"/>
                  <a:ea typeface="+mj-ea"/>
                  <a:cs typeface="+mj-cs"/>
                  <a:sym typeface="Arial"/>
                </a:defRPr>
              </a:pPr>
            </a:p>
          </p:txBody>
        </p:sp>
        <p:sp>
          <p:nvSpPr>
            <p:cNvPr id="111" name="Google Shape;67;p3"/>
            <p:cNvSpPr/>
            <p:nvPr/>
          </p:nvSpPr>
          <p:spPr>
            <a:xfrm rot="20149514">
              <a:off x="511539" y="1521745"/>
              <a:ext cx="73993" cy="285905"/>
            </a:xfrm>
            <a:prstGeom prst="ellipse">
              <a:avLst/>
            </a:prstGeom>
            <a:solidFill>
              <a:srgbClr val="FFFFFF"/>
            </a:solidFill>
            <a:ln w="12700" cap="flat">
              <a:noFill/>
              <a:miter lim="400000"/>
            </a:ln>
            <a:effectLst/>
          </p:spPr>
          <p:txBody>
            <a:bodyPr wrap="square" lIns="0" tIns="0" rIns="0" bIns="0" numCol="1" anchor="ctr">
              <a:noAutofit/>
            </a:bodyPr>
            <a:lstStyle/>
            <a:p>
              <a:pPr algn="ctr">
                <a:defRPr>
                  <a:solidFill>
                    <a:srgbClr val="000000"/>
                  </a:solidFill>
                  <a:latin typeface="Merriweather"/>
                  <a:ea typeface="Merriweather"/>
                  <a:cs typeface="Merriweather"/>
                  <a:sym typeface="Merriweather"/>
                </a:defRPr>
              </a:pPr>
            </a:p>
          </p:txBody>
        </p:sp>
        <p:sp>
          <p:nvSpPr>
            <p:cNvPr id="112" name="Google Shape;68;p3"/>
            <p:cNvSpPr/>
            <p:nvPr/>
          </p:nvSpPr>
          <p:spPr>
            <a:xfrm rot="20149514">
              <a:off x="761639" y="1813045"/>
              <a:ext cx="73993" cy="285905"/>
            </a:xfrm>
            <a:prstGeom prst="ellipse">
              <a:avLst/>
            </a:prstGeom>
            <a:solidFill>
              <a:srgbClr val="FFFFFF"/>
            </a:solidFill>
            <a:ln w="12700" cap="flat">
              <a:noFill/>
              <a:miter lim="400000"/>
            </a:ln>
            <a:effectLst/>
          </p:spPr>
          <p:txBody>
            <a:bodyPr wrap="square" lIns="0" tIns="0" rIns="0" bIns="0" numCol="1" anchor="ctr">
              <a:noAutofit/>
            </a:bodyPr>
            <a:lstStyle/>
            <a:p>
              <a:pPr algn="ctr">
                <a:defRPr>
                  <a:solidFill>
                    <a:srgbClr val="000000"/>
                  </a:solidFill>
                  <a:latin typeface="Merriweather"/>
                  <a:ea typeface="Merriweather"/>
                  <a:cs typeface="Merriweather"/>
                  <a:sym typeface="Merriweather"/>
                </a:defRPr>
              </a:pPr>
            </a:p>
          </p:txBody>
        </p:sp>
        <p:sp>
          <p:nvSpPr>
            <p:cNvPr id="113" name="Google Shape;69;p3"/>
            <p:cNvSpPr/>
            <p:nvPr/>
          </p:nvSpPr>
          <p:spPr>
            <a:xfrm rot="20149514">
              <a:off x="848139" y="1545745"/>
              <a:ext cx="73993" cy="285905"/>
            </a:xfrm>
            <a:prstGeom prst="ellipse">
              <a:avLst/>
            </a:prstGeom>
            <a:solidFill>
              <a:srgbClr val="FFFFFF"/>
            </a:solidFill>
            <a:ln w="12700" cap="flat">
              <a:noFill/>
              <a:miter lim="400000"/>
            </a:ln>
            <a:effectLst/>
          </p:spPr>
          <p:txBody>
            <a:bodyPr wrap="square" lIns="0" tIns="0" rIns="0" bIns="0" numCol="1" anchor="ctr">
              <a:noAutofit/>
            </a:bodyPr>
            <a:lstStyle/>
            <a:p>
              <a:pPr algn="ctr">
                <a:defRPr>
                  <a:solidFill>
                    <a:srgbClr val="000000"/>
                  </a:solidFill>
                  <a:latin typeface="Merriweather"/>
                  <a:ea typeface="Merriweather"/>
                  <a:cs typeface="Merriweather"/>
                  <a:sym typeface="Merriweather"/>
                </a:defRPr>
              </a:pPr>
            </a:p>
          </p:txBody>
        </p:sp>
        <p:sp>
          <p:nvSpPr>
            <p:cNvPr id="114" name="Google Shape;70;p3"/>
            <p:cNvSpPr/>
            <p:nvPr/>
          </p:nvSpPr>
          <p:spPr>
            <a:xfrm rot="20149514">
              <a:off x="1121140" y="1621945"/>
              <a:ext cx="73993" cy="285905"/>
            </a:xfrm>
            <a:prstGeom prst="ellipse">
              <a:avLst/>
            </a:prstGeom>
            <a:solidFill>
              <a:srgbClr val="FFFFFF"/>
            </a:solidFill>
            <a:ln w="12700" cap="flat">
              <a:noFill/>
              <a:miter lim="400000"/>
            </a:ln>
            <a:effectLst/>
          </p:spPr>
          <p:txBody>
            <a:bodyPr wrap="square" lIns="0" tIns="0" rIns="0" bIns="0" numCol="1" anchor="ctr">
              <a:noAutofit/>
            </a:bodyPr>
            <a:lstStyle/>
            <a:p>
              <a:pPr algn="ctr">
                <a:defRPr>
                  <a:solidFill>
                    <a:srgbClr val="000000"/>
                  </a:solidFill>
                  <a:latin typeface="Merriweather"/>
                  <a:ea typeface="Merriweather"/>
                  <a:cs typeface="Merriweather"/>
                  <a:sym typeface="Merriweather"/>
                </a:defRPr>
              </a:pPr>
            </a:p>
          </p:txBody>
        </p:sp>
        <p:sp>
          <p:nvSpPr>
            <p:cNvPr id="115" name="Google Shape;71;p3"/>
            <p:cNvSpPr/>
            <p:nvPr/>
          </p:nvSpPr>
          <p:spPr>
            <a:xfrm rot="20149514">
              <a:off x="1480640" y="1621945"/>
              <a:ext cx="73993" cy="285905"/>
            </a:xfrm>
            <a:prstGeom prst="ellipse">
              <a:avLst/>
            </a:prstGeom>
            <a:solidFill>
              <a:srgbClr val="FFFFFF"/>
            </a:solidFill>
            <a:ln w="12700" cap="flat">
              <a:noFill/>
              <a:miter lim="400000"/>
            </a:ln>
            <a:effectLst/>
          </p:spPr>
          <p:txBody>
            <a:bodyPr wrap="square" lIns="0" tIns="0" rIns="0" bIns="0" numCol="1" anchor="ctr">
              <a:noAutofit/>
            </a:bodyPr>
            <a:lstStyle/>
            <a:p>
              <a:pPr algn="ctr">
                <a:defRPr>
                  <a:solidFill>
                    <a:srgbClr val="000000"/>
                  </a:solidFill>
                  <a:latin typeface="Merriweather"/>
                  <a:ea typeface="Merriweather"/>
                  <a:cs typeface="Merriweather"/>
                  <a:sym typeface="Merriweather"/>
                </a:defRPr>
              </a:pPr>
            </a:p>
          </p:txBody>
        </p:sp>
        <p:sp>
          <p:nvSpPr>
            <p:cNvPr id="116" name="Google Shape;72;p3"/>
            <p:cNvSpPr/>
            <p:nvPr/>
          </p:nvSpPr>
          <p:spPr>
            <a:xfrm rot="20149514">
              <a:off x="1365715" y="1913245"/>
              <a:ext cx="73993" cy="285905"/>
            </a:xfrm>
            <a:prstGeom prst="ellipse">
              <a:avLst/>
            </a:prstGeom>
            <a:solidFill>
              <a:srgbClr val="FFFFFF"/>
            </a:solidFill>
            <a:ln w="12700" cap="flat">
              <a:noFill/>
              <a:miter lim="400000"/>
            </a:ln>
            <a:effectLst/>
          </p:spPr>
          <p:txBody>
            <a:bodyPr wrap="square" lIns="0" tIns="0" rIns="0" bIns="0" numCol="1" anchor="ctr">
              <a:noAutofit/>
            </a:bodyPr>
            <a:lstStyle/>
            <a:p>
              <a:pPr algn="ctr">
                <a:defRPr>
                  <a:solidFill>
                    <a:srgbClr val="000000"/>
                  </a:solidFill>
                  <a:latin typeface="Merriweather"/>
                  <a:ea typeface="Merriweather"/>
                  <a:cs typeface="Merriweather"/>
                  <a:sym typeface="Merriweather"/>
                </a:defRPr>
              </a:pPr>
            </a:p>
          </p:txBody>
        </p:sp>
      </p:grpSp>
      <p:sp>
        <p:nvSpPr>
          <p:cNvPr id="118" name="Google Shape;73;p3"/>
          <p:cNvSpPr txBox="1"/>
          <p:nvPr>
            <p:ph type="title" idx="4294967295"/>
          </p:nvPr>
        </p:nvSpPr>
        <p:spPr>
          <a:xfrm>
            <a:off x="299323" y="1692686"/>
            <a:ext cx="2750704" cy="1159802"/>
          </a:xfrm>
          <a:prstGeom prst="rect">
            <a:avLst/>
          </a:prstGeom>
        </p:spPr>
        <p:txBody>
          <a:bodyPr/>
          <a:lstStyle/>
          <a:p>
            <a:pPr algn="ctr" defTabSz="694944">
              <a:defRPr sz="2100">
                <a:solidFill>
                  <a:srgbClr val="000000"/>
                </a:solidFill>
                <a:latin typeface="Arial Black"/>
                <a:ea typeface="Arial Black"/>
                <a:cs typeface="Arial Black"/>
                <a:sym typeface="Arial Black"/>
              </a:defRPr>
            </a:pPr>
            <a:r>
              <a:t>Total rainfall </a:t>
            </a:r>
            <a:endParaRPr sz="2400"/>
          </a:p>
          <a:p>
            <a:pPr algn="ctr" defTabSz="694944">
              <a:defRPr sz="2100">
                <a:solidFill>
                  <a:srgbClr val="000000"/>
                </a:solidFill>
                <a:latin typeface="Arial Black"/>
                <a:ea typeface="Arial Black"/>
                <a:cs typeface="Arial Black"/>
                <a:sym typeface="Arial Black"/>
              </a:defRPr>
            </a:pPr>
            <a:r>
              <a:t>of 2207.2 mm </a:t>
            </a:r>
            <a:endParaRPr sz="2400"/>
          </a:p>
          <a:p>
            <a:pPr algn="ctr" defTabSz="694944">
              <a:defRPr sz="2100">
                <a:solidFill>
                  <a:srgbClr val="000000"/>
                </a:solidFill>
                <a:latin typeface="Arial Black"/>
                <a:ea typeface="Arial Black"/>
                <a:cs typeface="Arial Black"/>
                <a:sym typeface="Arial Black"/>
              </a:defRPr>
            </a:pPr>
            <a:r>
              <a:t>in 2022</a:t>
            </a:r>
          </a:p>
        </p:txBody>
      </p:sp>
      <p:sp>
        <p:nvSpPr>
          <p:cNvPr id="119" name="Google Shape;74;p3"/>
          <p:cNvSpPr txBox="1"/>
          <p:nvPr/>
        </p:nvSpPr>
        <p:spPr>
          <a:xfrm>
            <a:off x="3820262" y="3571337"/>
            <a:ext cx="1918202" cy="330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gn="ctr">
              <a:defRPr sz="1100">
                <a:solidFill>
                  <a:srgbClr val="000000"/>
                </a:solidFill>
                <a:latin typeface="Kalam"/>
                <a:ea typeface="Kalam"/>
                <a:cs typeface="Kalam"/>
                <a:sym typeface="Kalam"/>
              </a:defRPr>
            </a:lvl1pPr>
          </a:lstStyle>
          <a:p>
            <a:pPr/>
            <a:r>
              <a:t>of 0.98% compared to 2018</a:t>
            </a:r>
          </a:p>
        </p:txBody>
      </p:sp>
      <p:sp>
        <p:nvSpPr>
          <p:cNvPr id="120" name="Google Shape;75;p3"/>
          <p:cNvSpPr/>
          <p:nvPr/>
        </p:nvSpPr>
        <p:spPr>
          <a:xfrm rot="10800000">
            <a:off x="3712200" y="3698849"/>
            <a:ext cx="165902" cy="203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822"/>
                </a:moveTo>
                <a:lnTo>
                  <a:pt x="10800" y="0"/>
                </a:lnTo>
                <a:lnTo>
                  <a:pt x="21600" y="8822"/>
                </a:lnTo>
                <a:lnTo>
                  <a:pt x="16200" y="8822"/>
                </a:lnTo>
                <a:lnTo>
                  <a:pt x="16200" y="21600"/>
                </a:lnTo>
                <a:lnTo>
                  <a:pt x="5400" y="21600"/>
                </a:lnTo>
                <a:lnTo>
                  <a:pt x="5400" y="8822"/>
                </a:lnTo>
                <a:close/>
              </a:path>
            </a:pathLst>
          </a:custGeom>
          <a:solidFill>
            <a:srgbClr val="000000"/>
          </a:solidFill>
          <a:ln w="12700">
            <a:miter lim="400000"/>
          </a:ln>
        </p:spPr>
        <p:txBody>
          <a:bodyPr lIns="0" tIns="0" rIns="0" bIns="0" anchor="ctr"/>
          <a:lstStyle/>
          <a:p>
            <a:pPr algn="ctr">
              <a:defRPr>
                <a:solidFill>
                  <a:srgbClr val="000000"/>
                </a:solidFill>
                <a:latin typeface="Merriweather"/>
                <a:ea typeface="Merriweather"/>
                <a:cs typeface="Merriweather"/>
                <a:sym typeface="Merriweather"/>
              </a:defRPr>
            </a:pPr>
          </a:p>
        </p:txBody>
      </p:sp>
      <p:sp>
        <p:nvSpPr>
          <p:cNvPr id="121" name="Google Shape;76;p3"/>
          <p:cNvSpPr txBox="1"/>
          <p:nvPr/>
        </p:nvSpPr>
        <p:spPr>
          <a:xfrm>
            <a:off x="855700" y="3571337"/>
            <a:ext cx="1918200" cy="330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gn="ctr">
              <a:defRPr sz="1100">
                <a:solidFill>
                  <a:srgbClr val="000000"/>
                </a:solidFill>
                <a:latin typeface="Kalam"/>
                <a:ea typeface="Kalam"/>
                <a:cs typeface="Kalam"/>
                <a:sym typeface="Kalam"/>
              </a:defRPr>
            </a:lvl1pPr>
          </a:lstStyle>
          <a:p>
            <a:pPr/>
            <a:r>
              <a:t>of 499 mm compared to 2018</a:t>
            </a:r>
          </a:p>
        </p:txBody>
      </p:sp>
      <p:sp>
        <p:nvSpPr>
          <p:cNvPr id="122" name="Google Shape;77;p3"/>
          <p:cNvSpPr/>
          <p:nvPr/>
        </p:nvSpPr>
        <p:spPr>
          <a:xfrm>
            <a:off x="739949" y="3698849"/>
            <a:ext cx="165902" cy="203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822"/>
                </a:moveTo>
                <a:lnTo>
                  <a:pt x="10800" y="0"/>
                </a:lnTo>
                <a:lnTo>
                  <a:pt x="21600" y="8822"/>
                </a:lnTo>
                <a:lnTo>
                  <a:pt x="16200" y="8822"/>
                </a:lnTo>
                <a:lnTo>
                  <a:pt x="16200" y="21600"/>
                </a:lnTo>
                <a:lnTo>
                  <a:pt x="5400" y="21600"/>
                </a:lnTo>
                <a:lnTo>
                  <a:pt x="5400" y="8822"/>
                </a:lnTo>
                <a:close/>
              </a:path>
            </a:pathLst>
          </a:custGeom>
          <a:solidFill>
            <a:srgbClr val="000000"/>
          </a:solidFill>
          <a:ln w="12700">
            <a:miter lim="400000"/>
          </a:ln>
        </p:spPr>
        <p:txBody>
          <a:bodyPr lIns="0" tIns="0" rIns="0" bIns="0" anchor="ctr"/>
          <a:lstStyle/>
          <a:p>
            <a:pPr algn="ctr">
              <a:defRPr>
                <a:solidFill>
                  <a:srgbClr val="000000"/>
                </a:solidFill>
                <a:latin typeface="Merriweather"/>
                <a:ea typeface="Merriweather"/>
                <a:cs typeface="Merriweather"/>
                <a:sym typeface="Merriweather"/>
              </a:defRPr>
            </a:pPr>
          </a:p>
        </p:txBody>
      </p:sp>
      <p:sp>
        <p:nvSpPr>
          <p:cNvPr id="123" name="Google Shape;78;p3"/>
          <p:cNvSpPr/>
          <p:nvPr/>
        </p:nvSpPr>
        <p:spPr>
          <a:xfrm rot="10800000">
            <a:off x="3662186" y="1221283"/>
            <a:ext cx="1391852" cy="16303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79" y="5272"/>
                </a:moveTo>
                <a:lnTo>
                  <a:pt x="11506" y="5304"/>
                </a:lnTo>
                <a:lnTo>
                  <a:pt x="11933" y="5368"/>
                </a:lnTo>
                <a:lnTo>
                  <a:pt x="12318" y="5465"/>
                </a:lnTo>
                <a:lnTo>
                  <a:pt x="12747" y="5593"/>
                </a:lnTo>
                <a:lnTo>
                  <a:pt x="13088" y="5754"/>
                </a:lnTo>
                <a:lnTo>
                  <a:pt x="13473" y="5947"/>
                </a:lnTo>
                <a:lnTo>
                  <a:pt x="13774" y="6171"/>
                </a:lnTo>
                <a:lnTo>
                  <a:pt x="14115" y="6396"/>
                </a:lnTo>
                <a:lnTo>
                  <a:pt x="14371" y="6654"/>
                </a:lnTo>
                <a:lnTo>
                  <a:pt x="14885" y="7232"/>
                </a:lnTo>
                <a:lnTo>
                  <a:pt x="15057" y="7553"/>
                </a:lnTo>
                <a:lnTo>
                  <a:pt x="15185" y="7907"/>
                </a:lnTo>
                <a:lnTo>
                  <a:pt x="15314" y="8228"/>
                </a:lnTo>
                <a:lnTo>
                  <a:pt x="15356" y="8550"/>
                </a:lnTo>
                <a:lnTo>
                  <a:pt x="15314" y="8871"/>
                </a:lnTo>
                <a:lnTo>
                  <a:pt x="15270" y="9192"/>
                </a:lnTo>
                <a:lnTo>
                  <a:pt x="15185" y="9482"/>
                </a:lnTo>
                <a:lnTo>
                  <a:pt x="15013" y="9771"/>
                </a:lnTo>
                <a:lnTo>
                  <a:pt x="14842" y="10029"/>
                </a:lnTo>
                <a:lnTo>
                  <a:pt x="14628" y="10286"/>
                </a:lnTo>
                <a:lnTo>
                  <a:pt x="14329" y="10542"/>
                </a:lnTo>
                <a:lnTo>
                  <a:pt x="14030" y="10768"/>
                </a:lnTo>
                <a:lnTo>
                  <a:pt x="13730" y="10961"/>
                </a:lnTo>
                <a:lnTo>
                  <a:pt x="13345" y="11121"/>
                </a:lnTo>
                <a:lnTo>
                  <a:pt x="12960" y="11250"/>
                </a:lnTo>
                <a:lnTo>
                  <a:pt x="12532" y="11379"/>
                </a:lnTo>
                <a:lnTo>
                  <a:pt x="12105" y="11475"/>
                </a:lnTo>
                <a:lnTo>
                  <a:pt x="11720" y="11507"/>
                </a:lnTo>
                <a:lnTo>
                  <a:pt x="11291" y="11540"/>
                </a:lnTo>
                <a:lnTo>
                  <a:pt x="10906" y="11540"/>
                </a:lnTo>
                <a:lnTo>
                  <a:pt x="10521" y="11507"/>
                </a:lnTo>
                <a:lnTo>
                  <a:pt x="10094" y="11443"/>
                </a:lnTo>
                <a:lnTo>
                  <a:pt x="9709" y="11379"/>
                </a:lnTo>
                <a:lnTo>
                  <a:pt x="9324" y="11282"/>
                </a:lnTo>
                <a:lnTo>
                  <a:pt x="8981" y="11154"/>
                </a:lnTo>
                <a:lnTo>
                  <a:pt x="8596" y="11025"/>
                </a:lnTo>
                <a:lnTo>
                  <a:pt x="8255" y="10865"/>
                </a:lnTo>
                <a:lnTo>
                  <a:pt x="7913" y="10704"/>
                </a:lnTo>
                <a:lnTo>
                  <a:pt x="7614" y="10511"/>
                </a:lnTo>
                <a:lnTo>
                  <a:pt x="7357" y="10286"/>
                </a:lnTo>
                <a:lnTo>
                  <a:pt x="7056" y="10060"/>
                </a:lnTo>
                <a:lnTo>
                  <a:pt x="6844" y="9836"/>
                </a:lnTo>
                <a:lnTo>
                  <a:pt x="6629" y="9578"/>
                </a:lnTo>
                <a:lnTo>
                  <a:pt x="6543" y="9385"/>
                </a:lnTo>
                <a:lnTo>
                  <a:pt x="6415" y="9161"/>
                </a:lnTo>
                <a:lnTo>
                  <a:pt x="6330" y="8775"/>
                </a:lnTo>
                <a:lnTo>
                  <a:pt x="6286" y="8358"/>
                </a:lnTo>
                <a:lnTo>
                  <a:pt x="6330" y="7939"/>
                </a:lnTo>
                <a:lnTo>
                  <a:pt x="6501" y="7553"/>
                </a:lnTo>
                <a:lnTo>
                  <a:pt x="6715" y="7167"/>
                </a:lnTo>
                <a:lnTo>
                  <a:pt x="6972" y="6782"/>
                </a:lnTo>
                <a:lnTo>
                  <a:pt x="7313" y="6461"/>
                </a:lnTo>
                <a:lnTo>
                  <a:pt x="7614" y="6203"/>
                </a:lnTo>
                <a:lnTo>
                  <a:pt x="7999" y="5947"/>
                </a:lnTo>
                <a:lnTo>
                  <a:pt x="8853" y="5561"/>
                </a:lnTo>
                <a:lnTo>
                  <a:pt x="8897" y="5561"/>
                </a:lnTo>
                <a:lnTo>
                  <a:pt x="8981" y="5593"/>
                </a:lnTo>
                <a:lnTo>
                  <a:pt x="9196" y="5593"/>
                </a:lnTo>
                <a:lnTo>
                  <a:pt x="9324" y="5561"/>
                </a:lnTo>
                <a:lnTo>
                  <a:pt x="9751" y="5432"/>
                </a:lnTo>
                <a:lnTo>
                  <a:pt x="10223" y="5335"/>
                </a:lnTo>
                <a:lnTo>
                  <a:pt x="10650" y="5304"/>
                </a:lnTo>
                <a:lnTo>
                  <a:pt x="11079" y="5272"/>
                </a:lnTo>
                <a:close/>
                <a:moveTo>
                  <a:pt x="10992" y="4597"/>
                </a:moveTo>
                <a:lnTo>
                  <a:pt x="10521" y="4629"/>
                </a:lnTo>
                <a:lnTo>
                  <a:pt x="10008" y="4693"/>
                </a:lnTo>
                <a:lnTo>
                  <a:pt x="9539" y="4790"/>
                </a:lnTo>
                <a:lnTo>
                  <a:pt x="9324" y="4821"/>
                </a:lnTo>
                <a:lnTo>
                  <a:pt x="9110" y="4886"/>
                </a:lnTo>
                <a:lnTo>
                  <a:pt x="8640" y="5014"/>
                </a:lnTo>
                <a:lnTo>
                  <a:pt x="8083" y="5239"/>
                </a:lnTo>
                <a:lnTo>
                  <a:pt x="7528" y="5496"/>
                </a:lnTo>
                <a:lnTo>
                  <a:pt x="7014" y="5817"/>
                </a:lnTo>
                <a:lnTo>
                  <a:pt x="6587" y="6171"/>
                </a:lnTo>
                <a:lnTo>
                  <a:pt x="6202" y="6525"/>
                </a:lnTo>
                <a:lnTo>
                  <a:pt x="5903" y="6911"/>
                </a:lnTo>
                <a:lnTo>
                  <a:pt x="5689" y="7360"/>
                </a:lnTo>
                <a:lnTo>
                  <a:pt x="5560" y="7779"/>
                </a:lnTo>
                <a:lnTo>
                  <a:pt x="5474" y="8228"/>
                </a:lnTo>
                <a:lnTo>
                  <a:pt x="5518" y="8679"/>
                </a:lnTo>
                <a:lnTo>
                  <a:pt x="5603" y="9129"/>
                </a:lnTo>
                <a:lnTo>
                  <a:pt x="5731" y="9578"/>
                </a:lnTo>
                <a:lnTo>
                  <a:pt x="5945" y="9900"/>
                </a:lnTo>
                <a:lnTo>
                  <a:pt x="6202" y="10253"/>
                </a:lnTo>
                <a:lnTo>
                  <a:pt x="6800" y="10832"/>
                </a:lnTo>
                <a:lnTo>
                  <a:pt x="7185" y="11058"/>
                </a:lnTo>
                <a:lnTo>
                  <a:pt x="7570" y="11282"/>
                </a:lnTo>
                <a:lnTo>
                  <a:pt x="7999" y="11507"/>
                </a:lnTo>
                <a:lnTo>
                  <a:pt x="8426" y="11668"/>
                </a:lnTo>
                <a:lnTo>
                  <a:pt x="8897" y="11796"/>
                </a:lnTo>
                <a:lnTo>
                  <a:pt x="9366" y="11925"/>
                </a:lnTo>
                <a:lnTo>
                  <a:pt x="9838" y="12022"/>
                </a:lnTo>
                <a:lnTo>
                  <a:pt x="10351" y="12085"/>
                </a:lnTo>
                <a:lnTo>
                  <a:pt x="10864" y="12118"/>
                </a:lnTo>
                <a:lnTo>
                  <a:pt x="11335" y="12150"/>
                </a:lnTo>
                <a:lnTo>
                  <a:pt x="11849" y="12118"/>
                </a:lnTo>
                <a:lnTo>
                  <a:pt x="12318" y="12085"/>
                </a:lnTo>
                <a:lnTo>
                  <a:pt x="12875" y="11989"/>
                </a:lnTo>
                <a:lnTo>
                  <a:pt x="13389" y="11861"/>
                </a:lnTo>
                <a:lnTo>
                  <a:pt x="13858" y="11668"/>
                </a:lnTo>
                <a:lnTo>
                  <a:pt x="14287" y="11475"/>
                </a:lnTo>
                <a:lnTo>
                  <a:pt x="14672" y="11217"/>
                </a:lnTo>
                <a:lnTo>
                  <a:pt x="15013" y="10928"/>
                </a:lnTo>
                <a:lnTo>
                  <a:pt x="15314" y="10639"/>
                </a:lnTo>
                <a:lnTo>
                  <a:pt x="15570" y="10286"/>
                </a:lnTo>
                <a:lnTo>
                  <a:pt x="15783" y="9964"/>
                </a:lnTo>
                <a:lnTo>
                  <a:pt x="16040" y="9192"/>
                </a:lnTo>
                <a:lnTo>
                  <a:pt x="16084" y="8807"/>
                </a:lnTo>
                <a:lnTo>
                  <a:pt x="16084" y="8421"/>
                </a:lnTo>
                <a:lnTo>
                  <a:pt x="16040" y="8035"/>
                </a:lnTo>
                <a:lnTo>
                  <a:pt x="15911" y="7650"/>
                </a:lnTo>
                <a:lnTo>
                  <a:pt x="15741" y="7264"/>
                </a:lnTo>
                <a:lnTo>
                  <a:pt x="15570" y="6911"/>
                </a:lnTo>
                <a:lnTo>
                  <a:pt x="15314" y="6589"/>
                </a:lnTo>
                <a:lnTo>
                  <a:pt x="15057" y="6300"/>
                </a:lnTo>
                <a:lnTo>
                  <a:pt x="14756" y="6010"/>
                </a:lnTo>
                <a:lnTo>
                  <a:pt x="14415" y="5754"/>
                </a:lnTo>
                <a:lnTo>
                  <a:pt x="14030" y="5496"/>
                </a:lnTo>
                <a:lnTo>
                  <a:pt x="13645" y="5272"/>
                </a:lnTo>
                <a:lnTo>
                  <a:pt x="13260" y="5079"/>
                </a:lnTo>
                <a:lnTo>
                  <a:pt x="12831" y="4918"/>
                </a:lnTo>
                <a:lnTo>
                  <a:pt x="12362" y="4790"/>
                </a:lnTo>
                <a:lnTo>
                  <a:pt x="11933" y="4693"/>
                </a:lnTo>
                <a:lnTo>
                  <a:pt x="11464" y="4629"/>
                </a:lnTo>
                <a:lnTo>
                  <a:pt x="10992" y="4597"/>
                </a:lnTo>
                <a:close/>
                <a:moveTo>
                  <a:pt x="11079" y="708"/>
                </a:moveTo>
                <a:lnTo>
                  <a:pt x="11720" y="740"/>
                </a:lnTo>
                <a:lnTo>
                  <a:pt x="12362" y="836"/>
                </a:lnTo>
                <a:lnTo>
                  <a:pt x="13046" y="933"/>
                </a:lnTo>
                <a:lnTo>
                  <a:pt x="13645" y="1094"/>
                </a:lnTo>
                <a:lnTo>
                  <a:pt x="14287" y="1254"/>
                </a:lnTo>
                <a:lnTo>
                  <a:pt x="14885" y="1446"/>
                </a:lnTo>
                <a:lnTo>
                  <a:pt x="15484" y="1672"/>
                </a:lnTo>
                <a:lnTo>
                  <a:pt x="16040" y="1929"/>
                </a:lnTo>
                <a:lnTo>
                  <a:pt x="16597" y="2218"/>
                </a:lnTo>
                <a:lnTo>
                  <a:pt x="17110" y="2507"/>
                </a:lnTo>
                <a:lnTo>
                  <a:pt x="17624" y="2861"/>
                </a:lnTo>
                <a:lnTo>
                  <a:pt x="17666" y="3021"/>
                </a:lnTo>
                <a:lnTo>
                  <a:pt x="17708" y="3182"/>
                </a:lnTo>
                <a:lnTo>
                  <a:pt x="17922" y="3696"/>
                </a:lnTo>
                <a:lnTo>
                  <a:pt x="17965" y="3761"/>
                </a:lnTo>
                <a:lnTo>
                  <a:pt x="18051" y="3792"/>
                </a:lnTo>
                <a:lnTo>
                  <a:pt x="18179" y="3825"/>
                </a:lnTo>
                <a:lnTo>
                  <a:pt x="18265" y="3825"/>
                </a:lnTo>
                <a:lnTo>
                  <a:pt x="18350" y="3792"/>
                </a:lnTo>
                <a:lnTo>
                  <a:pt x="18393" y="3761"/>
                </a:lnTo>
                <a:lnTo>
                  <a:pt x="18436" y="3696"/>
                </a:lnTo>
                <a:lnTo>
                  <a:pt x="18478" y="3536"/>
                </a:lnTo>
                <a:lnTo>
                  <a:pt x="18606" y="3664"/>
                </a:lnTo>
                <a:lnTo>
                  <a:pt x="18522" y="4082"/>
                </a:lnTo>
                <a:lnTo>
                  <a:pt x="18522" y="4308"/>
                </a:lnTo>
                <a:lnTo>
                  <a:pt x="18564" y="4404"/>
                </a:lnTo>
                <a:lnTo>
                  <a:pt x="18650" y="4467"/>
                </a:lnTo>
                <a:lnTo>
                  <a:pt x="18692" y="4532"/>
                </a:lnTo>
                <a:lnTo>
                  <a:pt x="18778" y="4500"/>
                </a:lnTo>
                <a:lnTo>
                  <a:pt x="18907" y="4467"/>
                </a:lnTo>
                <a:lnTo>
                  <a:pt x="18991" y="4371"/>
                </a:lnTo>
                <a:lnTo>
                  <a:pt x="19120" y="4178"/>
                </a:lnTo>
                <a:lnTo>
                  <a:pt x="19120" y="4211"/>
                </a:lnTo>
                <a:lnTo>
                  <a:pt x="19248" y="4339"/>
                </a:lnTo>
                <a:lnTo>
                  <a:pt x="19077" y="4693"/>
                </a:lnTo>
                <a:lnTo>
                  <a:pt x="18991" y="4853"/>
                </a:lnTo>
                <a:lnTo>
                  <a:pt x="18907" y="5014"/>
                </a:lnTo>
                <a:lnTo>
                  <a:pt x="18907" y="5142"/>
                </a:lnTo>
                <a:lnTo>
                  <a:pt x="18991" y="5304"/>
                </a:lnTo>
                <a:lnTo>
                  <a:pt x="19035" y="5400"/>
                </a:lnTo>
                <a:lnTo>
                  <a:pt x="19163" y="5432"/>
                </a:lnTo>
                <a:lnTo>
                  <a:pt x="19292" y="5432"/>
                </a:lnTo>
                <a:lnTo>
                  <a:pt x="19376" y="5400"/>
                </a:lnTo>
                <a:lnTo>
                  <a:pt x="19505" y="5335"/>
                </a:lnTo>
                <a:lnTo>
                  <a:pt x="19633" y="5239"/>
                </a:lnTo>
                <a:lnTo>
                  <a:pt x="19761" y="5046"/>
                </a:lnTo>
                <a:lnTo>
                  <a:pt x="19933" y="5335"/>
                </a:lnTo>
                <a:lnTo>
                  <a:pt x="19420" y="6043"/>
                </a:lnTo>
                <a:lnTo>
                  <a:pt x="19376" y="6203"/>
                </a:lnTo>
                <a:lnTo>
                  <a:pt x="19376" y="6333"/>
                </a:lnTo>
                <a:lnTo>
                  <a:pt x="19420" y="6429"/>
                </a:lnTo>
                <a:lnTo>
                  <a:pt x="19548" y="6492"/>
                </a:lnTo>
                <a:lnTo>
                  <a:pt x="19633" y="6492"/>
                </a:lnTo>
                <a:lnTo>
                  <a:pt x="19719" y="6461"/>
                </a:lnTo>
                <a:lnTo>
                  <a:pt x="19933" y="6333"/>
                </a:lnTo>
                <a:lnTo>
                  <a:pt x="20232" y="6043"/>
                </a:lnTo>
                <a:lnTo>
                  <a:pt x="20275" y="6010"/>
                </a:lnTo>
                <a:lnTo>
                  <a:pt x="20403" y="6364"/>
                </a:lnTo>
                <a:lnTo>
                  <a:pt x="20232" y="6525"/>
                </a:lnTo>
                <a:lnTo>
                  <a:pt x="20018" y="6685"/>
                </a:lnTo>
                <a:lnTo>
                  <a:pt x="19847" y="6846"/>
                </a:lnTo>
                <a:lnTo>
                  <a:pt x="19719" y="6975"/>
                </a:lnTo>
                <a:lnTo>
                  <a:pt x="19505" y="7297"/>
                </a:lnTo>
                <a:lnTo>
                  <a:pt x="19462" y="7329"/>
                </a:lnTo>
                <a:lnTo>
                  <a:pt x="19548" y="7393"/>
                </a:lnTo>
                <a:lnTo>
                  <a:pt x="19591" y="7360"/>
                </a:lnTo>
                <a:lnTo>
                  <a:pt x="20018" y="7232"/>
                </a:lnTo>
                <a:lnTo>
                  <a:pt x="20232" y="7136"/>
                </a:lnTo>
                <a:lnTo>
                  <a:pt x="20445" y="7008"/>
                </a:lnTo>
                <a:lnTo>
                  <a:pt x="20531" y="6943"/>
                </a:lnTo>
                <a:lnTo>
                  <a:pt x="20617" y="7264"/>
                </a:lnTo>
                <a:lnTo>
                  <a:pt x="19976" y="7714"/>
                </a:lnTo>
                <a:lnTo>
                  <a:pt x="19420" y="8228"/>
                </a:lnTo>
                <a:lnTo>
                  <a:pt x="19376" y="8293"/>
                </a:lnTo>
                <a:lnTo>
                  <a:pt x="19420" y="8358"/>
                </a:lnTo>
                <a:lnTo>
                  <a:pt x="19462" y="8389"/>
                </a:lnTo>
                <a:lnTo>
                  <a:pt x="19548" y="8389"/>
                </a:lnTo>
                <a:lnTo>
                  <a:pt x="19847" y="8261"/>
                </a:lnTo>
                <a:lnTo>
                  <a:pt x="20146" y="8132"/>
                </a:lnTo>
                <a:lnTo>
                  <a:pt x="20659" y="7811"/>
                </a:lnTo>
                <a:lnTo>
                  <a:pt x="20659" y="8325"/>
                </a:lnTo>
                <a:lnTo>
                  <a:pt x="20445" y="8486"/>
                </a:lnTo>
                <a:lnTo>
                  <a:pt x="20275" y="8647"/>
                </a:lnTo>
                <a:lnTo>
                  <a:pt x="20060" y="8840"/>
                </a:lnTo>
                <a:lnTo>
                  <a:pt x="19847" y="8968"/>
                </a:lnTo>
                <a:lnTo>
                  <a:pt x="19420" y="9161"/>
                </a:lnTo>
                <a:lnTo>
                  <a:pt x="19248" y="9289"/>
                </a:lnTo>
                <a:lnTo>
                  <a:pt x="19206" y="9385"/>
                </a:lnTo>
                <a:lnTo>
                  <a:pt x="19248" y="9450"/>
                </a:lnTo>
                <a:lnTo>
                  <a:pt x="19376" y="9515"/>
                </a:lnTo>
                <a:lnTo>
                  <a:pt x="19505" y="9578"/>
                </a:lnTo>
                <a:lnTo>
                  <a:pt x="19633" y="9578"/>
                </a:lnTo>
                <a:lnTo>
                  <a:pt x="19805" y="9546"/>
                </a:lnTo>
                <a:lnTo>
                  <a:pt x="20104" y="9482"/>
                </a:lnTo>
                <a:lnTo>
                  <a:pt x="20361" y="9354"/>
                </a:lnTo>
                <a:lnTo>
                  <a:pt x="20573" y="9225"/>
                </a:lnTo>
                <a:lnTo>
                  <a:pt x="20445" y="9867"/>
                </a:lnTo>
                <a:lnTo>
                  <a:pt x="20361" y="9867"/>
                </a:lnTo>
                <a:lnTo>
                  <a:pt x="20275" y="9900"/>
                </a:lnTo>
                <a:lnTo>
                  <a:pt x="19847" y="10125"/>
                </a:lnTo>
                <a:lnTo>
                  <a:pt x="19376" y="10318"/>
                </a:lnTo>
                <a:lnTo>
                  <a:pt x="19163" y="10414"/>
                </a:lnTo>
                <a:lnTo>
                  <a:pt x="18991" y="10511"/>
                </a:lnTo>
                <a:lnTo>
                  <a:pt x="18863" y="10639"/>
                </a:lnTo>
                <a:lnTo>
                  <a:pt x="18821" y="10704"/>
                </a:lnTo>
                <a:lnTo>
                  <a:pt x="18821" y="10832"/>
                </a:lnTo>
                <a:lnTo>
                  <a:pt x="19077" y="10832"/>
                </a:lnTo>
                <a:lnTo>
                  <a:pt x="19248" y="10800"/>
                </a:lnTo>
                <a:lnTo>
                  <a:pt x="19677" y="10672"/>
                </a:lnTo>
                <a:lnTo>
                  <a:pt x="20275" y="10479"/>
                </a:lnTo>
                <a:lnTo>
                  <a:pt x="20104" y="10928"/>
                </a:lnTo>
                <a:lnTo>
                  <a:pt x="19933" y="10961"/>
                </a:lnTo>
                <a:lnTo>
                  <a:pt x="19761" y="10993"/>
                </a:lnTo>
                <a:lnTo>
                  <a:pt x="19462" y="11121"/>
                </a:lnTo>
                <a:lnTo>
                  <a:pt x="19035" y="11282"/>
                </a:lnTo>
                <a:lnTo>
                  <a:pt x="18564" y="11379"/>
                </a:lnTo>
                <a:lnTo>
                  <a:pt x="18478" y="11443"/>
                </a:lnTo>
                <a:lnTo>
                  <a:pt x="18522" y="11475"/>
                </a:lnTo>
                <a:lnTo>
                  <a:pt x="18564" y="11507"/>
                </a:lnTo>
                <a:lnTo>
                  <a:pt x="18863" y="11540"/>
                </a:lnTo>
                <a:lnTo>
                  <a:pt x="19206" y="11540"/>
                </a:lnTo>
                <a:lnTo>
                  <a:pt x="19548" y="11507"/>
                </a:lnTo>
                <a:lnTo>
                  <a:pt x="19890" y="11443"/>
                </a:lnTo>
                <a:lnTo>
                  <a:pt x="19633" y="11925"/>
                </a:lnTo>
                <a:lnTo>
                  <a:pt x="19206" y="11925"/>
                </a:lnTo>
                <a:lnTo>
                  <a:pt x="18778" y="11957"/>
                </a:lnTo>
                <a:lnTo>
                  <a:pt x="18350" y="12054"/>
                </a:lnTo>
                <a:lnTo>
                  <a:pt x="17965" y="12150"/>
                </a:lnTo>
                <a:lnTo>
                  <a:pt x="17922" y="12182"/>
                </a:lnTo>
                <a:lnTo>
                  <a:pt x="17922" y="12215"/>
                </a:lnTo>
                <a:lnTo>
                  <a:pt x="17965" y="12246"/>
                </a:lnTo>
                <a:lnTo>
                  <a:pt x="18008" y="12278"/>
                </a:lnTo>
                <a:lnTo>
                  <a:pt x="18436" y="12278"/>
                </a:lnTo>
                <a:lnTo>
                  <a:pt x="18863" y="12311"/>
                </a:lnTo>
                <a:lnTo>
                  <a:pt x="19420" y="12375"/>
                </a:lnTo>
                <a:lnTo>
                  <a:pt x="19077" y="12888"/>
                </a:lnTo>
                <a:lnTo>
                  <a:pt x="18564" y="12857"/>
                </a:lnTo>
                <a:lnTo>
                  <a:pt x="18008" y="12825"/>
                </a:lnTo>
                <a:lnTo>
                  <a:pt x="17752" y="12825"/>
                </a:lnTo>
                <a:lnTo>
                  <a:pt x="17537" y="12857"/>
                </a:lnTo>
                <a:lnTo>
                  <a:pt x="17409" y="12921"/>
                </a:lnTo>
                <a:lnTo>
                  <a:pt x="17367" y="12953"/>
                </a:lnTo>
                <a:lnTo>
                  <a:pt x="17367" y="12985"/>
                </a:lnTo>
                <a:lnTo>
                  <a:pt x="17451" y="13114"/>
                </a:lnTo>
                <a:lnTo>
                  <a:pt x="17537" y="13211"/>
                </a:lnTo>
                <a:lnTo>
                  <a:pt x="17666" y="13307"/>
                </a:lnTo>
                <a:lnTo>
                  <a:pt x="17836" y="13371"/>
                </a:lnTo>
                <a:lnTo>
                  <a:pt x="18265" y="13435"/>
                </a:lnTo>
                <a:lnTo>
                  <a:pt x="18650" y="13500"/>
                </a:lnTo>
                <a:lnTo>
                  <a:pt x="18350" y="13886"/>
                </a:lnTo>
                <a:lnTo>
                  <a:pt x="18350" y="13789"/>
                </a:lnTo>
                <a:lnTo>
                  <a:pt x="18265" y="13725"/>
                </a:lnTo>
                <a:lnTo>
                  <a:pt x="18179" y="13660"/>
                </a:lnTo>
                <a:lnTo>
                  <a:pt x="17965" y="13596"/>
                </a:lnTo>
                <a:lnTo>
                  <a:pt x="17537" y="13563"/>
                </a:lnTo>
                <a:lnTo>
                  <a:pt x="17066" y="13500"/>
                </a:lnTo>
                <a:lnTo>
                  <a:pt x="16854" y="13500"/>
                </a:lnTo>
                <a:lnTo>
                  <a:pt x="16639" y="13532"/>
                </a:lnTo>
                <a:lnTo>
                  <a:pt x="16553" y="13563"/>
                </a:lnTo>
                <a:lnTo>
                  <a:pt x="16511" y="13628"/>
                </a:lnTo>
                <a:lnTo>
                  <a:pt x="16511" y="13693"/>
                </a:lnTo>
                <a:lnTo>
                  <a:pt x="16553" y="13756"/>
                </a:lnTo>
                <a:lnTo>
                  <a:pt x="16725" y="13853"/>
                </a:lnTo>
                <a:lnTo>
                  <a:pt x="16938" y="13949"/>
                </a:lnTo>
                <a:lnTo>
                  <a:pt x="17367" y="14046"/>
                </a:lnTo>
                <a:lnTo>
                  <a:pt x="17794" y="14110"/>
                </a:lnTo>
                <a:lnTo>
                  <a:pt x="18008" y="14110"/>
                </a:lnTo>
                <a:lnTo>
                  <a:pt x="18221" y="14046"/>
                </a:lnTo>
                <a:lnTo>
                  <a:pt x="17580" y="14850"/>
                </a:lnTo>
                <a:lnTo>
                  <a:pt x="17195" y="14754"/>
                </a:lnTo>
                <a:lnTo>
                  <a:pt x="16854" y="14721"/>
                </a:lnTo>
                <a:lnTo>
                  <a:pt x="16553" y="14657"/>
                </a:lnTo>
                <a:lnTo>
                  <a:pt x="16254" y="14624"/>
                </a:lnTo>
                <a:lnTo>
                  <a:pt x="15911" y="14592"/>
                </a:lnTo>
                <a:lnTo>
                  <a:pt x="15612" y="14657"/>
                </a:lnTo>
                <a:lnTo>
                  <a:pt x="15570" y="14689"/>
                </a:lnTo>
                <a:lnTo>
                  <a:pt x="15526" y="14754"/>
                </a:lnTo>
                <a:lnTo>
                  <a:pt x="15526" y="14785"/>
                </a:lnTo>
                <a:lnTo>
                  <a:pt x="15570" y="14850"/>
                </a:lnTo>
                <a:lnTo>
                  <a:pt x="15911" y="14946"/>
                </a:lnTo>
                <a:lnTo>
                  <a:pt x="16212" y="15010"/>
                </a:lnTo>
                <a:lnTo>
                  <a:pt x="16854" y="15171"/>
                </a:lnTo>
                <a:lnTo>
                  <a:pt x="17195" y="15267"/>
                </a:lnTo>
                <a:lnTo>
                  <a:pt x="16681" y="15846"/>
                </a:lnTo>
                <a:lnTo>
                  <a:pt x="16425" y="15750"/>
                </a:lnTo>
                <a:lnTo>
                  <a:pt x="16212" y="15685"/>
                </a:lnTo>
                <a:lnTo>
                  <a:pt x="15699" y="15588"/>
                </a:lnTo>
                <a:lnTo>
                  <a:pt x="15057" y="15460"/>
                </a:lnTo>
                <a:lnTo>
                  <a:pt x="14714" y="15396"/>
                </a:lnTo>
                <a:lnTo>
                  <a:pt x="14371" y="15396"/>
                </a:lnTo>
                <a:lnTo>
                  <a:pt x="14243" y="15429"/>
                </a:lnTo>
                <a:lnTo>
                  <a:pt x="14201" y="15492"/>
                </a:lnTo>
                <a:lnTo>
                  <a:pt x="14159" y="15588"/>
                </a:lnTo>
                <a:lnTo>
                  <a:pt x="14243" y="15653"/>
                </a:lnTo>
                <a:lnTo>
                  <a:pt x="14500" y="15781"/>
                </a:lnTo>
                <a:lnTo>
                  <a:pt x="14756" y="15911"/>
                </a:lnTo>
                <a:lnTo>
                  <a:pt x="15356" y="16071"/>
                </a:lnTo>
                <a:lnTo>
                  <a:pt x="15783" y="16167"/>
                </a:lnTo>
                <a:lnTo>
                  <a:pt x="16254" y="16263"/>
                </a:lnTo>
                <a:lnTo>
                  <a:pt x="15827" y="16682"/>
                </a:lnTo>
                <a:lnTo>
                  <a:pt x="14800" y="16553"/>
                </a:lnTo>
                <a:lnTo>
                  <a:pt x="14415" y="16456"/>
                </a:lnTo>
                <a:lnTo>
                  <a:pt x="14072" y="16328"/>
                </a:lnTo>
                <a:lnTo>
                  <a:pt x="13687" y="16167"/>
                </a:lnTo>
                <a:lnTo>
                  <a:pt x="13345" y="16039"/>
                </a:lnTo>
                <a:lnTo>
                  <a:pt x="13260" y="16039"/>
                </a:lnTo>
                <a:lnTo>
                  <a:pt x="13174" y="16071"/>
                </a:lnTo>
                <a:lnTo>
                  <a:pt x="13174" y="16135"/>
                </a:lnTo>
                <a:lnTo>
                  <a:pt x="13132" y="16200"/>
                </a:lnTo>
                <a:lnTo>
                  <a:pt x="13216" y="16360"/>
                </a:lnTo>
                <a:lnTo>
                  <a:pt x="13345" y="16521"/>
                </a:lnTo>
                <a:lnTo>
                  <a:pt x="13517" y="16649"/>
                </a:lnTo>
                <a:lnTo>
                  <a:pt x="13730" y="16746"/>
                </a:lnTo>
                <a:lnTo>
                  <a:pt x="14159" y="16938"/>
                </a:lnTo>
                <a:lnTo>
                  <a:pt x="14586" y="17068"/>
                </a:lnTo>
                <a:lnTo>
                  <a:pt x="14929" y="17164"/>
                </a:lnTo>
                <a:lnTo>
                  <a:pt x="15270" y="17196"/>
                </a:lnTo>
                <a:lnTo>
                  <a:pt x="14714" y="17710"/>
                </a:lnTo>
                <a:lnTo>
                  <a:pt x="14544" y="17582"/>
                </a:lnTo>
                <a:lnTo>
                  <a:pt x="14329" y="17517"/>
                </a:lnTo>
                <a:lnTo>
                  <a:pt x="13902" y="17421"/>
                </a:lnTo>
                <a:lnTo>
                  <a:pt x="13132" y="17164"/>
                </a:lnTo>
                <a:lnTo>
                  <a:pt x="12747" y="17068"/>
                </a:lnTo>
                <a:lnTo>
                  <a:pt x="12362" y="17035"/>
                </a:lnTo>
                <a:lnTo>
                  <a:pt x="12318" y="17035"/>
                </a:lnTo>
                <a:lnTo>
                  <a:pt x="12318" y="17100"/>
                </a:lnTo>
                <a:lnTo>
                  <a:pt x="12404" y="17228"/>
                </a:lnTo>
                <a:lnTo>
                  <a:pt x="12532" y="17324"/>
                </a:lnTo>
                <a:lnTo>
                  <a:pt x="12831" y="17517"/>
                </a:lnTo>
                <a:lnTo>
                  <a:pt x="13517" y="17775"/>
                </a:lnTo>
                <a:lnTo>
                  <a:pt x="13902" y="17936"/>
                </a:lnTo>
                <a:lnTo>
                  <a:pt x="14072" y="17999"/>
                </a:lnTo>
                <a:lnTo>
                  <a:pt x="14287" y="18064"/>
                </a:lnTo>
                <a:lnTo>
                  <a:pt x="13774" y="18514"/>
                </a:lnTo>
                <a:lnTo>
                  <a:pt x="13473" y="18450"/>
                </a:lnTo>
                <a:lnTo>
                  <a:pt x="12619" y="18129"/>
                </a:lnTo>
                <a:lnTo>
                  <a:pt x="11977" y="17903"/>
                </a:lnTo>
                <a:lnTo>
                  <a:pt x="11634" y="17806"/>
                </a:lnTo>
                <a:lnTo>
                  <a:pt x="11291" y="17806"/>
                </a:lnTo>
                <a:lnTo>
                  <a:pt x="11249" y="17839"/>
                </a:lnTo>
                <a:lnTo>
                  <a:pt x="11249" y="17903"/>
                </a:lnTo>
                <a:lnTo>
                  <a:pt x="11335" y="18032"/>
                </a:lnTo>
                <a:lnTo>
                  <a:pt x="11420" y="18129"/>
                </a:lnTo>
                <a:lnTo>
                  <a:pt x="11592" y="18257"/>
                </a:lnTo>
                <a:lnTo>
                  <a:pt x="11762" y="18353"/>
                </a:lnTo>
                <a:lnTo>
                  <a:pt x="12105" y="18514"/>
                </a:lnTo>
                <a:lnTo>
                  <a:pt x="12446" y="18674"/>
                </a:lnTo>
                <a:lnTo>
                  <a:pt x="12789" y="18804"/>
                </a:lnTo>
                <a:lnTo>
                  <a:pt x="13216" y="18996"/>
                </a:lnTo>
                <a:lnTo>
                  <a:pt x="12490" y="19607"/>
                </a:lnTo>
                <a:lnTo>
                  <a:pt x="11977" y="19414"/>
                </a:lnTo>
                <a:lnTo>
                  <a:pt x="11506" y="19189"/>
                </a:lnTo>
                <a:lnTo>
                  <a:pt x="11207" y="19028"/>
                </a:lnTo>
                <a:lnTo>
                  <a:pt x="10950" y="18835"/>
                </a:lnTo>
                <a:lnTo>
                  <a:pt x="10822" y="18707"/>
                </a:lnTo>
                <a:lnTo>
                  <a:pt x="10608" y="18578"/>
                </a:lnTo>
                <a:lnTo>
                  <a:pt x="10479" y="18578"/>
                </a:lnTo>
                <a:lnTo>
                  <a:pt x="10393" y="18611"/>
                </a:lnTo>
                <a:lnTo>
                  <a:pt x="10265" y="18739"/>
                </a:lnTo>
                <a:lnTo>
                  <a:pt x="10265" y="18867"/>
                </a:lnTo>
                <a:lnTo>
                  <a:pt x="10309" y="18996"/>
                </a:lnTo>
                <a:lnTo>
                  <a:pt x="10393" y="19125"/>
                </a:lnTo>
                <a:lnTo>
                  <a:pt x="10650" y="19382"/>
                </a:lnTo>
                <a:lnTo>
                  <a:pt x="10906" y="19542"/>
                </a:lnTo>
                <a:lnTo>
                  <a:pt x="11335" y="19831"/>
                </a:lnTo>
                <a:lnTo>
                  <a:pt x="11592" y="19992"/>
                </a:lnTo>
                <a:lnTo>
                  <a:pt x="11891" y="20089"/>
                </a:lnTo>
                <a:lnTo>
                  <a:pt x="10778" y="20892"/>
                </a:lnTo>
                <a:lnTo>
                  <a:pt x="10521" y="20571"/>
                </a:lnTo>
                <a:lnTo>
                  <a:pt x="10180" y="20282"/>
                </a:lnTo>
                <a:lnTo>
                  <a:pt x="9495" y="19703"/>
                </a:lnTo>
                <a:lnTo>
                  <a:pt x="8468" y="18932"/>
                </a:lnTo>
                <a:lnTo>
                  <a:pt x="8169" y="18642"/>
                </a:lnTo>
                <a:lnTo>
                  <a:pt x="7614" y="18129"/>
                </a:lnTo>
                <a:lnTo>
                  <a:pt x="7014" y="17646"/>
                </a:lnTo>
                <a:lnTo>
                  <a:pt x="5817" y="16682"/>
                </a:lnTo>
                <a:lnTo>
                  <a:pt x="5218" y="16200"/>
                </a:lnTo>
                <a:lnTo>
                  <a:pt x="4662" y="15685"/>
                </a:lnTo>
                <a:lnTo>
                  <a:pt x="4149" y="15171"/>
                </a:lnTo>
                <a:lnTo>
                  <a:pt x="3635" y="14624"/>
                </a:lnTo>
                <a:lnTo>
                  <a:pt x="2994" y="13789"/>
                </a:lnTo>
                <a:lnTo>
                  <a:pt x="2394" y="12888"/>
                </a:lnTo>
                <a:lnTo>
                  <a:pt x="1925" y="11957"/>
                </a:lnTo>
                <a:lnTo>
                  <a:pt x="1710" y="11507"/>
                </a:lnTo>
                <a:lnTo>
                  <a:pt x="1540" y="11025"/>
                </a:lnTo>
                <a:lnTo>
                  <a:pt x="1368" y="10542"/>
                </a:lnTo>
                <a:lnTo>
                  <a:pt x="1111" y="9578"/>
                </a:lnTo>
                <a:lnTo>
                  <a:pt x="1069" y="9064"/>
                </a:lnTo>
                <a:lnTo>
                  <a:pt x="1027" y="8582"/>
                </a:lnTo>
                <a:lnTo>
                  <a:pt x="1027" y="7586"/>
                </a:lnTo>
                <a:lnTo>
                  <a:pt x="1069" y="7104"/>
                </a:lnTo>
                <a:lnTo>
                  <a:pt x="1197" y="6589"/>
                </a:lnTo>
                <a:lnTo>
                  <a:pt x="1325" y="6075"/>
                </a:lnTo>
                <a:lnTo>
                  <a:pt x="1540" y="5561"/>
                </a:lnTo>
                <a:lnTo>
                  <a:pt x="1797" y="5079"/>
                </a:lnTo>
                <a:lnTo>
                  <a:pt x="2394" y="4178"/>
                </a:lnTo>
                <a:lnTo>
                  <a:pt x="2779" y="3729"/>
                </a:lnTo>
                <a:lnTo>
                  <a:pt x="3208" y="3310"/>
                </a:lnTo>
                <a:lnTo>
                  <a:pt x="3678" y="2925"/>
                </a:lnTo>
                <a:lnTo>
                  <a:pt x="4149" y="2572"/>
                </a:lnTo>
                <a:lnTo>
                  <a:pt x="4662" y="2218"/>
                </a:lnTo>
                <a:lnTo>
                  <a:pt x="5218" y="1929"/>
                </a:lnTo>
                <a:lnTo>
                  <a:pt x="5817" y="1639"/>
                </a:lnTo>
                <a:lnTo>
                  <a:pt x="6415" y="1383"/>
                </a:lnTo>
                <a:lnTo>
                  <a:pt x="7056" y="1190"/>
                </a:lnTo>
                <a:lnTo>
                  <a:pt x="7742" y="997"/>
                </a:lnTo>
                <a:lnTo>
                  <a:pt x="8384" y="868"/>
                </a:lnTo>
                <a:lnTo>
                  <a:pt x="9068" y="771"/>
                </a:lnTo>
                <a:lnTo>
                  <a:pt x="9709" y="708"/>
                </a:lnTo>
                <a:close/>
                <a:moveTo>
                  <a:pt x="9924" y="0"/>
                </a:moveTo>
                <a:lnTo>
                  <a:pt x="9238" y="65"/>
                </a:lnTo>
                <a:lnTo>
                  <a:pt x="8512" y="129"/>
                </a:lnTo>
                <a:lnTo>
                  <a:pt x="7826" y="258"/>
                </a:lnTo>
                <a:lnTo>
                  <a:pt x="7185" y="419"/>
                </a:lnTo>
                <a:lnTo>
                  <a:pt x="6543" y="579"/>
                </a:lnTo>
                <a:lnTo>
                  <a:pt x="5903" y="804"/>
                </a:lnTo>
                <a:lnTo>
                  <a:pt x="5262" y="1061"/>
                </a:lnTo>
                <a:lnTo>
                  <a:pt x="4662" y="1318"/>
                </a:lnTo>
                <a:lnTo>
                  <a:pt x="4107" y="1639"/>
                </a:lnTo>
                <a:lnTo>
                  <a:pt x="3549" y="1993"/>
                </a:lnTo>
                <a:lnTo>
                  <a:pt x="3036" y="2346"/>
                </a:lnTo>
                <a:lnTo>
                  <a:pt x="2567" y="2765"/>
                </a:lnTo>
                <a:lnTo>
                  <a:pt x="2095" y="3182"/>
                </a:lnTo>
                <a:lnTo>
                  <a:pt x="1624" y="3696"/>
                </a:lnTo>
                <a:lnTo>
                  <a:pt x="1197" y="4211"/>
                </a:lnTo>
                <a:lnTo>
                  <a:pt x="854" y="4757"/>
                </a:lnTo>
                <a:lnTo>
                  <a:pt x="598" y="5304"/>
                </a:lnTo>
                <a:lnTo>
                  <a:pt x="385" y="5882"/>
                </a:lnTo>
                <a:lnTo>
                  <a:pt x="213" y="6461"/>
                </a:lnTo>
                <a:lnTo>
                  <a:pt x="84" y="7039"/>
                </a:lnTo>
                <a:lnTo>
                  <a:pt x="0" y="8261"/>
                </a:lnTo>
                <a:lnTo>
                  <a:pt x="42" y="8840"/>
                </a:lnTo>
                <a:lnTo>
                  <a:pt x="128" y="9450"/>
                </a:lnTo>
                <a:lnTo>
                  <a:pt x="213" y="10060"/>
                </a:lnTo>
                <a:lnTo>
                  <a:pt x="385" y="10639"/>
                </a:lnTo>
                <a:lnTo>
                  <a:pt x="556" y="11217"/>
                </a:lnTo>
                <a:lnTo>
                  <a:pt x="1069" y="12375"/>
                </a:lnTo>
                <a:lnTo>
                  <a:pt x="1368" y="12953"/>
                </a:lnTo>
                <a:lnTo>
                  <a:pt x="1710" y="13532"/>
                </a:lnTo>
                <a:lnTo>
                  <a:pt x="2095" y="14110"/>
                </a:lnTo>
                <a:lnTo>
                  <a:pt x="2480" y="14657"/>
                </a:lnTo>
                <a:lnTo>
                  <a:pt x="2952" y="15203"/>
                </a:lnTo>
                <a:lnTo>
                  <a:pt x="3421" y="15718"/>
                </a:lnTo>
                <a:lnTo>
                  <a:pt x="4448" y="16746"/>
                </a:lnTo>
                <a:lnTo>
                  <a:pt x="5218" y="17454"/>
                </a:lnTo>
                <a:lnTo>
                  <a:pt x="5988" y="18160"/>
                </a:lnTo>
                <a:lnTo>
                  <a:pt x="6373" y="18546"/>
                </a:lnTo>
                <a:lnTo>
                  <a:pt x="7229" y="19189"/>
                </a:lnTo>
                <a:lnTo>
                  <a:pt x="7698" y="19479"/>
                </a:lnTo>
                <a:lnTo>
                  <a:pt x="7913" y="19638"/>
                </a:lnTo>
                <a:lnTo>
                  <a:pt x="8255" y="19928"/>
                </a:lnTo>
                <a:lnTo>
                  <a:pt x="9068" y="20636"/>
                </a:lnTo>
                <a:lnTo>
                  <a:pt x="9880" y="21311"/>
                </a:lnTo>
                <a:lnTo>
                  <a:pt x="10180" y="21535"/>
                </a:lnTo>
                <a:lnTo>
                  <a:pt x="10309" y="21600"/>
                </a:lnTo>
                <a:lnTo>
                  <a:pt x="10393" y="21600"/>
                </a:lnTo>
                <a:lnTo>
                  <a:pt x="10694" y="21567"/>
                </a:lnTo>
                <a:lnTo>
                  <a:pt x="10950" y="21504"/>
                </a:lnTo>
                <a:lnTo>
                  <a:pt x="11163" y="21439"/>
                </a:lnTo>
                <a:lnTo>
                  <a:pt x="11377" y="21342"/>
                </a:lnTo>
                <a:lnTo>
                  <a:pt x="11805" y="21085"/>
                </a:lnTo>
                <a:lnTo>
                  <a:pt x="12147" y="20796"/>
                </a:lnTo>
                <a:lnTo>
                  <a:pt x="14371" y="18835"/>
                </a:lnTo>
                <a:lnTo>
                  <a:pt x="15526" y="17806"/>
                </a:lnTo>
                <a:lnTo>
                  <a:pt x="16639" y="16746"/>
                </a:lnTo>
                <a:lnTo>
                  <a:pt x="17708" y="15685"/>
                </a:lnTo>
                <a:lnTo>
                  <a:pt x="18692" y="14561"/>
                </a:lnTo>
                <a:lnTo>
                  <a:pt x="19548" y="13467"/>
                </a:lnTo>
                <a:lnTo>
                  <a:pt x="19933" y="12921"/>
                </a:lnTo>
                <a:lnTo>
                  <a:pt x="20275" y="12343"/>
                </a:lnTo>
                <a:lnTo>
                  <a:pt x="20573" y="11796"/>
                </a:lnTo>
                <a:lnTo>
                  <a:pt x="20874" y="11217"/>
                </a:lnTo>
                <a:lnTo>
                  <a:pt x="21131" y="10607"/>
                </a:lnTo>
                <a:lnTo>
                  <a:pt x="21301" y="10029"/>
                </a:lnTo>
                <a:lnTo>
                  <a:pt x="21472" y="9418"/>
                </a:lnTo>
                <a:lnTo>
                  <a:pt x="21558" y="8807"/>
                </a:lnTo>
                <a:lnTo>
                  <a:pt x="21600" y="8196"/>
                </a:lnTo>
                <a:lnTo>
                  <a:pt x="21600" y="7586"/>
                </a:lnTo>
                <a:lnTo>
                  <a:pt x="21516" y="6975"/>
                </a:lnTo>
                <a:lnTo>
                  <a:pt x="21387" y="6364"/>
                </a:lnTo>
                <a:lnTo>
                  <a:pt x="21173" y="5786"/>
                </a:lnTo>
                <a:lnTo>
                  <a:pt x="20916" y="5175"/>
                </a:lnTo>
                <a:lnTo>
                  <a:pt x="20617" y="4660"/>
                </a:lnTo>
                <a:lnTo>
                  <a:pt x="20275" y="4178"/>
                </a:lnTo>
                <a:lnTo>
                  <a:pt x="19890" y="3696"/>
                </a:lnTo>
                <a:lnTo>
                  <a:pt x="19505" y="3247"/>
                </a:lnTo>
                <a:lnTo>
                  <a:pt x="19035" y="2828"/>
                </a:lnTo>
                <a:lnTo>
                  <a:pt x="18522" y="2411"/>
                </a:lnTo>
                <a:lnTo>
                  <a:pt x="18008" y="2057"/>
                </a:lnTo>
                <a:lnTo>
                  <a:pt x="17451" y="1704"/>
                </a:lnTo>
                <a:lnTo>
                  <a:pt x="16854" y="1383"/>
                </a:lnTo>
                <a:lnTo>
                  <a:pt x="16212" y="1094"/>
                </a:lnTo>
                <a:lnTo>
                  <a:pt x="15570" y="836"/>
                </a:lnTo>
                <a:lnTo>
                  <a:pt x="14929" y="612"/>
                </a:lnTo>
                <a:lnTo>
                  <a:pt x="14243" y="419"/>
                </a:lnTo>
                <a:lnTo>
                  <a:pt x="13559" y="258"/>
                </a:lnTo>
                <a:lnTo>
                  <a:pt x="12831" y="129"/>
                </a:lnTo>
                <a:lnTo>
                  <a:pt x="12105" y="65"/>
                </a:lnTo>
                <a:lnTo>
                  <a:pt x="11377" y="0"/>
                </a:lnTo>
                <a:close/>
              </a:path>
            </a:pathLst>
          </a:custGeom>
          <a:solidFill>
            <a:schemeClr val="accent1"/>
          </a:solidFill>
          <a:ln w="12700">
            <a:miter lim="400000"/>
          </a:ln>
        </p:spPr>
        <p:txBody>
          <a:bodyPr lIns="0" tIns="0" rIns="0" bIns="0" anchor="ctr"/>
          <a:lstStyle/>
          <a:p>
            <a:pPr>
              <a:defRPr>
                <a:solidFill>
                  <a:srgbClr val="000000"/>
                </a:solidFill>
                <a:latin typeface="+mj-lt"/>
                <a:ea typeface="+mj-ea"/>
                <a:cs typeface="+mj-cs"/>
                <a:sym typeface="Arial"/>
              </a:defRPr>
            </a:pPr>
          </a:p>
        </p:txBody>
      </p:sp>
      <p:sp>
        <p:nvSpPr>
          <p:cNvPr id="124" name="Google Shape;79;p3"/>
          <p:cNvSpPr/>
          <p:nvPr/>
        </p:nvSpPr>
        <p:spPr>
          <a:xfrm rot="10800000">
            <a:off x="4847945" y="2156654"/>
            <a:ext cx="881012" cy="1024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79" y="5272"/>
                </a:moveTo>
                <a:lnTo>
                  <a:pt x="11506" y="5304"/>
                </a:lnTo>
                <a:lnTo>
                  <a:pt x="11933" y="5368"/>
                </a:lnTo>
                <a:lnTo>
                  <a:pt x="12318" y="5465"/>
                </a:lnTo>
                <a:lnTo>
                  <a:pt x="12747" y="5593"/>
                </a:lnTo>
                <a:lnTo>
                  <a:pt x="13088" y="5754"/>
                </a:lnTo>
                <a:lnTo>
                  <a:pt x="13473" y="5947"/>
                </a:lnTo>
                <a:lnTo>
                  <a:pt x="13774" y="6171"/>
                </a:lnTo>
                <a:lnTo>
                  <a:pt x="14115" y="6396"/>
                </a:lnTo>
                <a:lnTo>
                  <a:pt x="14371" y="6654"/>
                </a:lnTo>
                <a:lnTo>
                  <a:pt x="14885" y="7232"/>
                </a:lnTo>
                <a:lnTo>
                  <a:pt x="15057" y="7553"/>
                </a:lnTo>
                <a:lnTo>
                  <a:pt x="15185" y="7907"/>
                </a:lnTo>
                <a:lnTo>
                  <a:pt x="15314" y="8228"/>
                </a:lnTo>
                <a:lnTo>
                  <a:pt x="15356" y="8550"/>
                </a:lnTo>
                <a:lnTo>
                  <a:pt x="15314" y="8871"/>
                </a:lnTo>
                <a:lnTo>
                  <a:pt x="15270" y="9192"/>
                </a:lnTo>
                <a:lnTo>
                  <a:pt x="15185" y="9482"/>
                </a:lnTo>
                <a:lnTo>
                  <a:pt x="15013" y="9771"/>
                </a:lnTo>
                <a:lnTo>
                  <a:pt x="14842" y="10029"/>
                </a:lnTo>
                <a:lnTo>
                  <a:pt x="14628" y="10286"/>
                </a:lnTo>
                <a:lnTo>
                  <a:pt x="14329" y="10542"/>
                </a:lnTo>
                <a:lnTo>
                  <a:pt x="14030" y="10768"/>
                </a:lnTo>
                <a:lnTo>
                  <a:pt x="13730" y="10961"/>
                </a:lnTo>
                <a:lnTo>
                  <a:pt x="13345" y="11121"/>
                </a:lnTo>
                <a:lnTo>
                  <a:pt x="12960" y="11250"/>
                </a:lnTo>
                <a:lnTo>
                  <a:pt x="12532" y="11379"/>
                </a:lnTo>
                <a:lnTo>
                  <a:pt x="12105" y="11475"/>
                </a:lnTo>
                <a:lnTo>
                  <a:pt x="11720" y="11507"/>
                </a:lnTo>
                <a:lnTo>
                  <a:pt x="11291" y="11540"/>
                </a:lnTo>
                <a:lnTo>
                  <a:pt x="10906" y="11540"/>
                </a:lnTo>
                <a:lnTo>
                  <a:pt x="10521" y="11507"/>
                </a:lnTo>
                <a:lnTo>
                  <a:pt x="10094" y="11443"/>
                </a:lnTo>
                <a:lnTo>
                  <a:pt x="9709" y="11379"/>
                </a:lnTo>
                <a:lnTo>
                  <a:pt x="9324" y="11282"/>
                </a:lnTo>
                <a:lnTo>
                  <a:pt x="8981" y="11154"/>
                </a:lnTo>
                <a:lnTo>
                  <a:pt x="8596" y="11025"/>
                </a:lnTo>
                <a:lnTo>
                  <a:pt x="8255" y="10865"/>
                </a:lnTo>
                <a:lnTo>
                  <a:pt x="7913" y="10704"/>
                </a:lnTo>
                <a:lnTo>
                  <a:pt x="7614" y="10511"/>
                </a:lnTo>
                <a:lnTo>
                  <a:pt x="7357" y="10286"/>
                </a:lnTo>
                <a:lnTo>
                  <a:pt x="7056" y="10060"/>
                </a:lnTo>
                <a:lnTo>
                  <a:pt x="6844" y="9836"/>
                </a:lnTo>
                <a:lnTo>
                  <a:pt x="6629" y="9578"/>
                </a:lnTo>
                <a:lnTo>
                  <a:pt x="6543" y="9385"/>
                </a:lnTo>
                <a:lnTo>
                  <a:pt x="6415" y="9161"/>
                </a:lnTo>
                <a:lnTo>
                  <a:pt x="6330" y="8775"/>
                </a:lnTo>
                <a:lnTo>
                  <a:pt x="6286" y="8358"/>
                </a:lnTo>
                <a:lnTo>
                  <a:pt x="6330" y="7939"/>
                </a:lnTo>
                <a:lnTo>
                  <a:pt x="6501" y="7553"/>
                </a:lnTo>
                <a:lnTo>
                  <a:pt x="6715" y="7167"/>
                </a:lnTo>
                <a:lnTo>
                  <a:pt x="6972" y="6782"/>
                </a:lnTo>
                <a:lnTo>
                  <a:pt x="7313" y="6461"/>
                </a:lnTo>
                <a:lnTo>
                  <a:pt x="7614" y="6203"/>
                </a:lnTo>
                <a:lnTo>
                  <a:pt x="7999" y="5947"/>
                </a:lnTo>
                <a:lnTo>
                  <a:pt x="8853" y="5561"/>
                </a:lnTo>
                <a:lnTo>
                  <a:pt x="8897" y="5561"/>
                </a:lnTo>
                <a:lnTo>
                  <a:pt x="8981" y="5593"/>
                </a:lnTo>
                <a:lnTo>
                  <a:pt x="9196" y="5593"/>
                </a:lnTo>
                <a:lnTo>
                  <a:pt x="9324" y="5561"/>
                </a:lnTo>
                <a:lnTo>
                  <a:pt x="9751" y="5432"/>
                </a:lnTo>
                <a:lnTo>
                  <a:pt x="10223" y="5335"/>
                </a:lnTo>
                <a:lnTo>
                  <a:pt x="10650" y="5304"/>
                </a:lnTo>
                <a:lnTo>
                  <a:pt x="11079" y="5272"/>
                </a:lnTo>
                <a:close/>
                <a:moveTo>
                  <a:pt x="10992" y="4597"/>
                </a:moveTo>
                <a:lnTo>
                  <a:pt x="10521" y="4629"/>
                </a:lnTo>
                <a:lnTo>
                  <a:pt x="10008" y="4693"/>
                </a:lnTo>
                <a:lnTo>
                  <a:pt x="9539" y="4790"/>
                </a:lnTo>
                <a:lnTo>
                  <a:pt x="9324" y="4821"/>
                </a:lnTo>
                <a:lnTo>
                  <a:pt x="9110" y="4886"/>
                </a:lnTo>
                <a:lnTo>
                  <a:pt x="8640" y="5014"/>
                </a:lnTo>
                <a:lnTo>
                  <a:pt x="8083" y="5239"/>
                </a:lnTo>
                <a:lnTo>
                  <a:pt x="7528" y="5496"/>
                </a:lnTo>
                <a:lnTo>
                  <a:pt x="7014" y="5817"/>
                </a:lnTo>
                <a:lnTo>
                  <a:pt x="6587" y="6171"/>
                </a:lnTo>
                <a:lnTo>
                  <a:pt x="6202" y="6525"/>
                </a:lnTo>
                <a:lnTo>
                  <a:pt x="5903" y="6911"/>
                </a:lnTo>
                <a:lnTo>
                  <a:pt x="5689" y="7360"/>
                </a:lnTo>
                <a:lnTo>
                  <a:pt x="5560" y="7779"/>
                </a:lnTo>
                <a:lnTo>
                  <a:pt x="5474" y="8228"/>
                </a:lnTo>
                <a:lnTo>
                  <a:pt x="5518" y="8679"/>
                </a:lnTo>
                <a:lnTo>
                  <a:pt x="5603" y="9129"/>
                </a:lnTo>
                <a:lnTo>
                  <a:pt x="5731" y="9578"/>
                </a:lnTo>
                <a:lnTo>
                  <a:pt x="5945" y="9900"/>
                </a:lnTo>
                <a:lnTo>
                  <a:pt x="6202" y="10253"/>
                </a:lnTo>
                <a:lnTo>
                  <a:pt x="6800" y="10832"/>
                </a:lnTo>
                <a:lnTo>
                  <a:pt x="7185" y="11058"/>
                </a:lnTo>
                <a:lnTo>
                  <a:pt x="7570" y="11282"/>
                </a:lnTo>
                <a:lnTo>
                  <a:pt x="7999" y="11507"/>
                </a:lnTo>
                <a:lnTo>
                  <a:pt x="8426" y="11668"/>
                </a:lnTo>
                <a:lnTo>
                  <a:pt x="8897" y="11796"/>
                </a:lnTo>
                <a:lnTo>
                  <a:pt x="9366" y="11925"/>
                </a:lnTo>
                <a:lnTo>
                  <a:pt x="9838" y="12022"/>
                </a:lnTo>
                <a:lnTo>
                  <a:pt x="10351" y="12085"/>
                </a:lnTo>
                <a:lnTo>
                  <a:pt x="10864" y="12118"/>
                </a:lnTo>
                <a:lnTo>
                  <a:pt x="11335" y="12150"/>
                </a:lnTo>
                <a:lnTo>
                  <a:pt x="11849" y="12118"/>
                </a:lnTo>
                <a:lnTo>
                  <a:pt x="12318" y="12085"/>
                </a:lnTo>
                <a:lnTo>
                  <a:pt x="12875" y="11989"/>
                </a:lnTo>
                <a:lnTo>
                  <a:pt x="13389" y="11861"/>
                </a:lnTo>
                <a:lnTo>
                  <a:pt x="13858" y="11668"/>
                </a:lnTo>
                <a:lnTo>
                  <a:pt x="14287" y="11475"/>
                </a:lnTo>
                <a:lnTo>
                  <a:pt x="14672" y="11217"/>
                </a:lnTo>
                <a:lnTo>
                  <a:pt x="15013" y="10928"/>
                </a:lnTo>
                <a:lnTo>
                  <a:pt x="15314" y="10639"/>
                </a:lnTo>
                <a:lnTo>
                  <a:pt x="15570" y="10286"/>
                </a:lnTo>
                <a:lnTo>
                  <a:pt x="15783" y="9964"/>
                </a:lnTo>
                <a:lnTo>
                  <a:pt x="16040" y="9192"/>
                </a:lnTo>
                <a:lnTo>
                  <a:pt x="16084" y="8807"/>
                </a:lnTo>
                <a:lnTo>
                  <a:pt x="16084" y="8421"/>
                </a:lnTo>
                <a:lnTo>
                  <a:pt x="16040" y="8035"/>
                </a:lnTo>
                <a:lnTo>
                  <a:pt x="15911" y="7650"/>
                </a:lnTo>
                <a:lnTo>
                  <a:pt x="15741" y="7264"/>
                </a:lnTo>
                <a:lnTo>
                  <a:pt x="15570" y="6911"/>
                </a:lnTo>
                <a:lnTo>
                  <a:pt x="15314" y="6589"/>
                </a:lnTo>
                <a:lnTo>
                  <a:pt x="15057" y="6300"/>
                </a:lnTo>
                <a:lnTo>
                  <a:pt x="14756" y="6010"/>
                </a:lnTo>
                <a:lnTo>
                  <a:pt x="14415" y="5754"/>
                </a:lnTo>
                <a:lnTo>
                  <a:pt x="14030" y="5496"/>
                </a:lnTo>
                <a:lnTo>
                  <a:pt x="13645" y="5272"/>
                </a:lnTo>
                <a:lnTo>
                  <a:pt x="13260" y="5079"/>
                </a:lnTo>
                <a:lnTo>
                  <a:pt x="12831" y="4918"/>
                </a:lnTo>
                <a:lnTo>
                  <a:pt x="12362" y="4790"/>
                </a:lnTo>
                <a:lnTo>
                  <a:pt x="11933" y="4693"/>
                </a:lnTo>
                <a:lnTo>
                  <a:pt x="11464" y="4629"/>
                </a:lnTo>
                <a:lnTo>
                  <a:pt x="10992" y="4597"/>
                </a:lnTo>
                <a:close/>
                <a:moveTo>
                  <a:pt x="11079" y="708"/>
                </a:moveTo>
                <a:lnTo>
                  <a:pt x="11720" y="740"/>
                </a:lnTo>
                <a:lnTo>
                  <a:pt x="12362" y="836"/>
                </a:lnTo>
                <a:lnTo>
                  <a:pt x="13046" y="933"/>
                </a:lnTo>
                <a:lnTo>
                  <a:pt x="13645" y="1094"/>
                </a:lnTo>
                <a:lnTo>
                  <a:pt x="14287" y="1254"/>
                </a:lnTo>
                <a:lnTo>
                  <a:pt x="14885" y="1446"/>
                </a:lnTo>
                <a:lnTo>
                  <a:pt x="15484" y="1672"/>
                </a:lnTo>
                <a:lnTo>
                  <a:pt x="16040" y="1929"/>
                </a:lnTo>
                <a:lnTo>
                  <a:pt x="16597" y="2218"/>
                </a:lnTo>
                <a:lnTo>
                  <a:pt x="17110" y="2507"/>
                </a:lnTo>
                <a:lnTo>
                  <a:pt x="17624" y="2861"/>
                </a:lnTo>
                <a:lnTo>
                  <a:pt x="17666" y="3021"/>
                </a:lnTo>
                <a:lnTo>
                  <a:pt x="17708" y="3182"/>
                </a:lnTo>
                <a:lnTo>
                  <a:pt x="17922" y="3696"/>
                </a:lnTo>
                <a:lnTo>
                  <a:pt x="17965" y="3761"/>
                </a:lnTo>
                <a:lnTo>
                  <a:pt x="18051" y="3792"/>
                </a:lnTo>
                <a:lnTo>
                  <a:pt x="18179" y="3825"/>
                </a:lnTo>
                <a:lnTo>
                  <a:pt x="18265" y="3825"/>
                </a:lnTo>
                <a:lnTo>
                  <a:pt x="18350" y="3792"/>
                </a:lnTo>
                <a:lnTo>
                  <a:pt x="18393" y="3761"/>
                </a:lnTo>
                <a:lnTo>
                  <a:pt x="18436" y="3696"/>
                </a:lnTo>
                <a:lnTo>
                  <a:pt x="18478" y="3536"/>
                </a:lnTo>
                <a:lnTo>
                  <a:pt x="18606" y="3664"/>
                </a:lnTo>
                <a:lnTo>
                  <a:pt x="18522" y="4082"/>
                </a:lnTo>
                <a:lnTo>
                  <a:pt x="18522" y="4308"/>
                </a:lnTo>
                <a:lnTo>
                  <a:pt x="18564" y="4404"/>
                </a:lnTo>
                <a:lnTo>
                  <a:pt x="18650" y="4467"/>
                </a:lnTo>
                <a:lnTo>
                  <a:pt x="18692" y="4532"/>
                </a:lnTo>
                <a:lnTo>
                  <a:pt x="18778" y="4500"/>
                </a:lnTo>
                <a:lnTo>
                  <a:pt x="18907" y="4467"/>
                </a:lnTo>
                <a:lnTo>
                  <a:pt x="18991" y="4371"/>
                </a:lnTo>
                <a:lnTo>
                  <a:pt x="19120" y="4178"/>
                </a:lnTo>
                <a:lnTo>
                  <a:pt x="19120" y="4211"/>
                </a:lnTo>
                <a:lnTo>
                  <a:pt x="19248" y="4339"/>
                </a:lnTo>
                <a:lnTo>
                  <a:pt x="19077" y="4693"/>
                </a:lnTo>
                <a:lnTo>
                  <a:pt x="18991" y="4853"/>
                </a:lnTo>
                <a:lnTo>
                  <a:pt x="18907" y="5014"/>
                </a:lnTo>
                <a:lnTo>
                  <a:pt x="18907" y="5142"/>
                </a:lnTo>
                <a:lnTo>
                  <a:pt x="18991" y="5304"/>
                </a:lnTo>
                <a:lnTo>
                  <a:pt x="19035" y="5400"/>
                </a:lnTo>
                <a:lnTo>
                  <a:pt x="19163" y="5432"/>
                </a:lnTo>
                <a:lnTo>
                  <a:pt x="19292" y="5432"/>
                </a:lnTo>
                <a:lnTo>
                  <a:pt x="19376" y="5400"/>
                </a:lnTo>
                <a:lnTo>
                  <a:pt x="19505" y="5335"/>
                </a:lnTo>
                <a:lnTo>
                  <a:pt x="19633" y="5239"/>
                </a:lnTo>
                <a:lnTo>
                  <a:pt x="19761" y="5046"/>
                </a:lnTo>
                <a:lnTo>
                  <a:pt x="19933" y="5335"/>
                </a:lnTo>
                <a:lnTo>
                  <a:pt x="19420" y="6043"/>
                </a:lnTo>
                <a:lnTo>
                  <a:pt x="19376" y="6203"/>
                </a:lnTo>
                <a:lnTo>
                  <a:pt x="19376" y="6333"/>
                </a:lnTo>
                <a:lnTo>
                  <a:pt x="19420" y="6429"/>
                </a:lnTo>
                <a:lnTo>
                  <a:pt x="19548" y="6492"/>
                </a:lnTo>
                <a:lnTo>
                  <a:pt x="19633" y="6492"/>
                </a:lnTo>
                <a:lnTo>
                  <a:pt x="19719" y="6461"/>
                </a:lnTo>
                <a:lnTo>
                  <a:pt x="19933" y="6333"/>
                </a:lnTo>
                <a:lnTo>
                  <a:pt x="20232" y="6043"/>
                </a:lnTo>
                <a:lnTo>
                  <a:pt x="20275" y="6010"/>
                </a:lnTo>
                <a:lnTo>
                  <a:pt x="20403" y="6364"/>
                </a:lnTo>
                <a:lnTo>
                  <a:pt x="20232" y="6525"/>
                </a:lnTo>
                <a:lnTo>
                  <a:pt x="20018" y="6685"/>
                </a:lnTo>
                <a:lnTo>
                  <a:pt x="19847" y="6846"/>
                </a:lnTo>
                <a:lnTo>
                  <a:pt x="19719" y="6975"/>
                </a:lnTo>
                <a:lnTo>
                  <a:pt x="19505" y="7297"/>
                </a:lnTo>
                <a:lnTo>
                  <a:pt x="19462" y="7329"/>
                </a:lnTo>
                <a:lnTo>
                  <a:pt x="19548" y="7393"/>
                </a:lnTo>
                <a:lnTo>
                  <a:pt x="19591" y="7360"/>
                </a:lnTo>
                <a:lnTo>
                  <a:pt x="20018" y="7232"/>
                </a:lnTo>
                <a:lnTo>
                  <a:pt x="20232" y="7136"/>
                </a:lnTo>
                <a:lnTo>
                  <a:pt x="20445" y="7008"/>
                </a:lnTo>
                <a:lnTo>
                  <a:pt x="20531" y="6943"/>
                </a:lnTo>
                <a:lnTo>
                  <a:pt x="20617" y="7264"/>
                </a:lnTo>
                <a:lnTo>
                  <a:pt x="19976" y="7714"/>
                </a:lnTo>
                <a:lnTo>
                  <a:pt x="19420" y="8228"/>
                </a:lnTo>
                <a:lnTo>
                  <a:pt x="19376" y="8293"/>
                </a:lnTo>
                <a:lnTo>
                  <a:pt x="19420" y="8358"/>
                </a:lnTo>
                <a:lnTo>
                  <a:pt x="19462" y="8389"/>
                </a:lnTo>
                <a:lnTo>
                  <a:pt x="19548" y="8389"/>
                </a:lnTo>
                <a:lnTo>
                  <a:pt x="19847" y="8261"/>
                </a:lnTo>
                <a:lnTo>
                  <a:pt x="20146" y="8132"/>
                </a:lnTo>
                <a:lnTo>
                  <a:pt x="20659" y="7811"/>
                </a:lnTo>
                <a:lnTo>
                  <a:pt x="20659" y="8325"/>
                </a:lnTo>
                <a:lnTo>
                  <a:pt x="20445" y="8486"/>
                </a:lnTo>
                <a:lnTo>
                  <a:pt x="20275" y="8647"/>
                </a:lnTo>
                <a:lnTo>
                  <a:pt x="20060" y="8840"/>
                </a:lnTo>
                <a:lnTo>
                  <a:pt x="19847" y="8968"/>
                </a:lnTo>
                <a:lnTo>
                  <a:pt x="19420" y="9161"/>
                </a:lnTo>
                <a:lnTo>
                  <a:pt x="19248" y="9289"/>
                </a:lnTo>
                <a:lnTo>
                  <a:pt x="19206" y="9385"/>
                </a:lnTo>
                <a:lnTo>
                  <a:pt x="19248" y="9450"/>
                </a:lnTo>
                <a:lnTo>
                  <a:pt x="19376" y="9515"/>
                </a:lnTo>
                <a:lnTo>
                  <a:pt x="19505" y="9578"/>
                </a:lnTo>
                <a:lnTo>
                  <a:pt x="19633" y="9578"/>
                </a:lnTo>
                <a:lnTo>
                  <a:pt x="19805" y="9546"/>
                </a:lnTo>
                <a:lnTo>
                  <a:pt x="20104" y="9482"/>
                </a:lnTo>
                <a:lnTo>
                  <a:pt x="20361" y="9354"/>
                </a:lnTo>
                <a:lnTo>
                  <a:pt x="20573" y="9225"/>
                </a:lnTo>
                <a:lnTo>
                  <a:pt x="20445" y="9867"/>
                </a:lnTo>
                <a:lnTo>
                  <a:pt x="20361" y="9867"/>
                </a:lnTo>
                <a:lnTo>
                  <a:pt x="20275" y="9900"/>
                </a:lnTo>
                <a:lnTo>
                  <a:pt x="19847" y="10125"/>
                </a:lnTo>
                <a:lnTo>
                  <a:pt x="19376" y="10318"/>
                </a:lnTo>
                <a:lnTo>
                  <a:pt x="19163" y="10414"/>
                </a:lnTo>
                <a:lnTo>
                  <a:pt x="18991" y="10511"/>
                </a:lnTo>
                <a:lnTo>
                  <a:pt x="18863" y="10639"/>
                </a:lnTo>
                <a:lnTo>
                  <a:pt x="18821" y="10704"/>
                </a:lnTo>
                <a:lnTo>
                  <a:pt x="18821" y="10832"/>
                </a:lnTo>
                <a:lnTo>
                  <a:pt x="19077" y="10832"/>
                </a:lnTo>
                <a:lnTo>
                  <a:pt x="19248" y="10800"/>
                </a:lnTo>
                <a:lnTo>
                  <a:pt x="19677" y="10672"/>
                </a:lnTo>
                <a:lnTo>
                  <a:pt x="20275" y="10479"/>
                </a:lnTo>
                <a:lnTo>
                  <a:pt x="20104" y="10928"/>
                </a:lnTo>
                <a:lnTo>
                  <a:pt x="19933" y="10961"/>
                </a:lnTo>
                <a:lnTo>
                  <a:pt x="19761" y="10993"/>
                </a:lnTo>
                <a:lnTo>
                  <a:pt x="19462" y="11121"/>
                </a:lnTo>
                <a:lnTo>
                  <a:pt x="19035" y="11282"/>
                </a:lnTo>
                <a:lnTo>
                  <a:pt x="18564" y="11379"/>
                </a:lnTo>
                <a:lnTo>
                  <a:pt x="18478" y="11443"/>
                </a:lnTo>
                <a:lnTo>
                  <a:pt x="18522" y="11475"/>
                </a:lnTo>
                <a:lnTo>
                  <a:pt x="18564" y="11507"/>
                </a:lnTo>
                <a:lnTo>
                  <a:pt x="18863" y="11540"/>
                </a:lnTo>
                <a:lnTo>
                  <a:pt x="19206" y="11540"/>
                </a:lnTo>
                <a:lnTo>
                  <a:pt x="19548" y="11507"/>
                </a:lnTo>
                <a:lnTo>
                  <a:pt x="19890" y="11443"/>
                </a:lnTo>
                <a:lnTo>
                  <a:pt x="19633" y="11925"/>
                </a:lnTo>
                <a:lnTo>
                  <a:pt x="19206" y="11925"/>
                </a:lnTo>
                <a:lnTo>
                  <a:pt x="18778" y="11957"/>
                </a:lnTo>
                <a:lnTo>
                  <a:pt x="18350" y="12054"/>
                </a:lnTo>
                <a:lnTo>
                  <a:pt x="17965" y="12150"/>
                </a:lnTo>
                <a:lnTo>
                  <a:pt x="17922" y="12182"/>
                </a:lnTo>
                <a:lnTo>
                  <a:pt x="17922" y="12215"/>
                </a:lnTo>
                <a:lnTo>
                  <a:pt x="17965" y="12246"/>
                </a:lnTo>
                <a:lnTo>
                  <a:pt x="18008" y="12278"/>
                </a:lnTo>
                <a:lnTo>
                  <a:pt x="18436" y="12278"/>
                </a:lnTo>
                <a:lnTo>
                  <a:pt x="18863" y="12311"/>
                </a:lnTo>
                <a:lnTo>
                  <a:pt x="19420" y="12375"/>
                </a:lnTo>
                <a:lnTo>
                  <a:pt x="19077" y="12888"/>
                </a:lnTo>
                <a:lnTo>
                  <a:pt x="18564" y="12857"/>
                </a:lnTo>
                <a:lnTo>
                  <a:pt x="18008" y="12825"/>
                </a:lnTo>
                <a:lnTo>
                  <a:pt x="17752" y="12825"/>
                </a:lnTo>
                <a:lnTo>
                  <a:pt x="17537" y="12857"/>
                </a:lnTo>
                <a:lnTo>
                  <a:pt x="17409" y="12921"/>
                </a:lnTo>
                <a:lnTo>
                  <a:pt x="17367" y="12953"/>
                </a:lnTo>
                <a:lnTo>
                  <a:pt x="17367" y="12985"/>
                </a:lnTo>
                <a:lnTo>
                  <a:pt x="17451" y="13114"/>
                </a:lnTo>
                <a:lnTo>
                  <a:pt x="17537" y="13211"/>
                </a:lnTo>
                <a:lnTo>
                  <a:pt x="17666" y="13307"/>
                </a:lnTo>
                <a:lnTo>
                  <a:pt x="17836" y="13371"/>
                </a:lnTo>
                <a:lnTo>
                  <a:pt x="18265" y="13435"/>
                </a:lnTo>
                <a:lnTo>
                  <a:pt x="18650" y="13500"/>
                </a:lnTo>
                <a:lnTo>
                  <a:pt x="18350" y="13886"/>
                </a:lnTo>
                <a:lnTo>
                  <a:pt x="18350" y="13789"/>
                </a:lnTo>
                <a:lnTo>
                  <a:pt x="18265" y="13725"/>
                </a:lnTo>
                <a:lnTo>
                  <a:pt x="18179" y="13660"/>
                </a:lnTo>
                <a:lnTo>
                  <a:pt x="17965" y="13596"/>
                </a:lnTo>
                <a:lnTo>
                  <a:pt x="17537" y="13563"/>
                </a:lnTo>
                <a:lnTo>
                  <a:pt x="17066" y="13500"/>
                </a:lnTo>
                <a:lnTo>
                  <a:pt x="16854" y="13500"/>
                </a:lnTo>
                <a:lnTo>
                  <a:pt x="16639" y="13532"/>
                </a:lnTo>
                <a:lnTo>
                  <a:pt x="16553" y="13563"/>
                </a:lnTo>
                <a:lnTo>
                  <a:pt x="16511" y="13628"/>
                </a:lnTo>
                <a:lnTo>
                  <a:pt x="16511" y="13693"/>
                </a:lnTo>
                <a:lnTo>
                  <a:pt x="16553" y="13756"/>
                </a:lnTo>
                <a:lnTo>
                  <a:pt x="16725" y="13853"/>
                </a:lnTo>
                <a:lnTo>
                  <a:pt x="16938" y="13949"/>
                </a:lnTo>
                <a:lnTo>
                  <a:pt x="17367" y="14046"/>
                </a:lnTo>
                <a:lnTo>
                  <a:pt x="17794" y="14110"/>
                </a:lnTo>
                <a:lnTo>
                  <a:pt x="18008" y="14110"/>
                </a:lnTo>
                <a:lnTo>
                  <a:pt x="18221" y="14046"/>
                </a:lnTo>
                <a:lnTo>
                  <a:pt x="17580" y="14850"/>
                </a:lnTo>
                <a:lnTo>
                  <a:pt x="17195" y="14754"/>
                </a:lnTo>
                <a:lnTo>
                  <a:pt x="16854" y="14721"/>
                </a:lnTo>
                <a:lnTo>
                  <a:pt x="16553" y="14657"/>
                </a:lnTo>
                <a:lnTo>
                  <a:pt x="16254" y="14624"/>
                </a:lnTo>
                <a:lnTo>
                  <a:pt x="15911" y="14592"/>
                </a:lnTo>
                <a:lnTo>
                  <a:pt x="15612" y="14657"/>
                </a:lnTo>
                <a:lnTo>
                  <a:pt x="15570" y="14689"/>
                </a:lnTo>
                <a:lnTo>
                  <a:pt x="15526" y="14754"/>
                </a:lnTo>
                <a:lnTo>
                  <a:pt x="15526" y="14785"/>
                </a:lnTo>
                <a:lnTo>
                  <a:pt x="15570" y="14850"/>
                </a:lnTo>
                <a:lnTo>
                  <a:pt x="15911" y="14946"/>
                </a:lnTo>
                <a:lnTo>
                  <a:pt x="16212" y="15010"/>
                </a:lnTo>
                <a:lnTo>
                  <a:pt x="16854" y="15171"/>
                </a:lnTo>
                <a:lnTo>
                  <a:pt x="17195" y="15267"/>
                </a:lnTo>
                <a:lnTo>
                  <a:pt x="16681" y="15846"/>
                </a:lnTo>
                <a:lnTo>
                  <a:pt x="16425" y="15750"/>
                </a:lnTo>
                <a:lnTo>
                  <a:pt x="16212" y="15685"/>
                </a:lnTo>
                <a:lnTo>
                  <a:pt x="15699" y="15588"/>
                </a:lnTo>
                <a:lnTo>
                  <a:pt x="15057" y="15460"/>
                </a:lnTo>
                <a:lnTo>
                  <a:pt x="14714" y="15396"/>
                </a:lnTo>
                <a:lnTo>
                  <a:pt x="14371" y="15396"/>
                </a:lnTo>
                <a:lnTo>
                  <a:pt x="14243" y="15429"/>
                </a:lnTo>
                <a:lnTo>
                  <a:pt x="14201" y="15492"/>
                </a:lnTo>
                <a:lnTo>
                  <a:pt x="14159" y="15588"/>
                </a:lnTo>
                <a:lnTo>
                  <a:pt x="14243" y="15653"/>
                </a:lnTo>
                <a:lnTo>
                  <a:pt x="14500" y="15781"/>
                </a:lnTo>
                <a:lnTo>
                  <a:pt x="14756" y="15911"/>
                </a:lnTo>
                <a:lnTo>
                  <a:pt x="15356" y="16071"/>
                </a:lnTo>
                <a:lnTo>
                  <a:pt x="15783" y="16167"/>
                </a:lnTo>
                <a:lnTo>
                  <a:pt x="16254" y="16263"/>
                </a:lnTo>
                <a:lnTo>
                  <a:pt x="15827" y="16682"/>
                </a:lnTo>
                <a:lnTo>
                  <a:pt x="14800" y="16553"/>
                </a:lnTo>
                <a:lnTo>
                  <a:pt x="14415" y="16456"/>
                </a:lnTo>
                <a:lnTo>
                  <a:pt x="14072" y="16328"/>
                </a:lnTo>
                <a:lnTo>
                  <a:pt x="13687" y="16167"/>
                </a:lnTo>
                <a:lnTo>
                  <a:pt x="13345" y="16039"/>
                </a:lnTo>
                <a:lnTo>
                  <a:pt x="13260" y="16039"/>
                </a:lnTo>
                <a:lnTo>
                  <a:pt x="13174" y="16071"/>
                </a:lnTo>
                <a:lnTo>
                  <a:pt x="13174" y="16135"/>
                </a:lnTo>
                <a:lnTo>
                  <a:pt x="13132" y="16200"/>
                </a:lnTo>
                <a:lnTo>
                  <a:pt x="13216" y="16360"/>
                </a:lnTo>
                <a:lnTo>
                  <a:pt x="13345" y="16521"/>
                </a:lnTo>
                <a:lnTo>
                  <a:pt x="13517" y="16649"/>
                </a:lnTo>
                <a:lnTo>
                  <a:pt x="13730" y="16746"/>
                </a:lnTo>
                <a:lnTo>
                  <a:pt x="14159" y="16938"/>
                </a:lnTo>
                <a:lnTo>
                  <a:pt x="14586" y="17068"/>
                </a:lnTo>
                <a:lnTo>
                  <a:pt x="14929" y="17164"/>
                </a:lnTo>
                <a:lnTo>
                  <a:pt x="15270" y="17196"/>
                </a:lnTo>
                <a:lnTo>
                  <a:pt x="14714" y="17710"/>
                </a:lnTo>
                <a:lnTo>
                  <a:pt x="14544" y="17582"/>
                </a:lnTo>
                <a:lnTo>
                  <a:pt x="14329" y="17517"/>
                </a:lnTo>
                <a:lnTo>
                  <a:pt x="13902" y="17421"/>
                </a:lnTo>
                <a:lnTo>
                  <a:pt x="13132" y="17164"/>
                </a:lnTo>
                <a:lnTo>
                  <a:pt x="12747" y="17068"/>
                </a:lnTo>
                <a:lnTo>
                  <a:pt x="12362" y="17035"/>
                </a:lnTo>
                <a:lnTo>
                  <a:pt x="12318" y="17035"/>
                </a:lnTo>
                <a:lnTo>
                  <a:pt x="12318" y="17100"/>
                </a:lnTo>
                <a:lnTo>
                  <a:pt x="12404" y="17228"/>
                </a:lnTo>
                <a:lnTo>
                  <a:pt x="12532" y="17324"/>
                </a:lnTo>
                <a:lnTo>
                  <a:pt x="12831" y="17517"/>
                </a:lnTo>
                <a:lnTo>
                  <a:pt x="13517" y="17775"/>
                </a:lnTo>
                <a:lnTo>
                  <a:pt x="13902" y="17936"/>
                </a:lnTo>
                <a:lnTo>
                  <a:pt x="14072" y="17999"/>
                </a:lnTo>
                <a:lnTo>
                  <a:pt x="14287" y="18064"/>
                </a:lnTo>
                <a:lnTo>
                  <a:pt x="13774" y="18514"/>
                </a:lnTo>
                <a:lnTo>
                  <a:pt x="13473" y="18450"/>
                </a:lnTo>
                <a:lnTo>
                  <a:pt x="12619" y="18129"/>
                </a:lnTo>
                <a:lnTo>
                  <a:pt x="11977" y="17903"/>
                </a:lnTo>
                <a:lnTo>
                  <a:pt x="11634" y="17806"/>
                </a:lnTo>
                <a:lnTo>
                  <a:pt x="11291" y="17806"/>
                </a:lnTo>
                <a:lnTo>
                  <a:pt x="11249" y="17839"/>
                </a:lnTo>
                <a:lnTo>
                  <a:pt x="11249" y="17903"/>
                </a:lnTo>
                <a:lnTo>
                  <a:pt x="11335" y="18032"/>
                </a:lnTo>
                <a:lnTo>
                  <a:pt x="11420" y="18129"/>
                </a:lnTo>
                <a:lnTo>
                  <a:pt x="11592" y="18257"/>
                </a:lnTo>
                <a:lnTo>
                  <a:pt x="11762" y="18353"/>
                </a:lnTo>
                <a:lnTo>
                  <a:pt x="12105" y="18514"/>
                </a:lnTo>
                <a:lnTo>
                  <a:pt x="12446" y="18674"/>
                </a:lnTo>
                <a:lnTo>
                  <a:pt x="12789" y="18804"/>
                </a:lnTo>
                <a:lnTo>
                  <a:pt x="13216" y="18996"/>
                </a:lnTo>
                <a:lnTo>
                  <a:pt x="12490" y="19607"/>
                </a:lnTo>
                <a:lnTo>
                  <a:pt x="11977" y="19414"/>
                </a:lnTo>
                <a:lnTo>
                  <a:pt x="11506" y="19189"/>
                </a:lnTo>
                <a:lnTo>
                  <a:pt x="11207" y="19028"/>
                </a:lnTo>
                <a:lnTo>
                  <a:pt x="10950" y="18835"/>
                </a:lnTo>
                <a:lnTo>
                  <a:pt x="10822" y="18707"/>
                </a:lnTo>
                <a:lnTo>
                  <a:pt x="10608" y="18578"/>
                </a:lnTo>
                <a:lnTo>
                  <a:pt x="10479" y="18578"/>
                </a:lnTo>
                <a:lnTo>
                  <a:pt x="10393" y="18611"/>
                </a:lnTo>
                <a:lnTo>
                  <a:pt x="10265" y="18739"/>
                </a:lnTo>
                <a:lnTo>
                  <a:pt x="10265" y="18867"/>
                </a:lnTo>
                <a:lnTo>
                  <a:pt x="10309" y="18996"/>
                </a:lnTo>
                <a:lnTo>
                  <a:pt x="10393" y="19125"/>
                </a:lnTo>
                <a:lnTo>
                  <a:pt x="10650" y="19382"/>
                </a:lnTo>
                <a:lnTo>
                  <a:pt x="10906" y="19542"/>
                </a:lnTo>
                <a:lnTo>
                  <a:pt x="11335" y="19831"/>
                </a:lnTo>
                <a:lnTo>
                  <a:pt x="11592" y="19992"/>
                </a:lnTo>
                <a:lnTo>
                  <a:pt x="11891" y="20089"/>
                </a:lnTo>
                <a:lnTo>
                  <a:pt x="10778" y="20892"/>
                </a:lnTo>
                <a:lnTo>
                  <a:pt x="10521" y="20571"/>
                </a:lnTo>
                <a:lnTo>
                  <a:pt x="10180" y="20282"/>
                </a:lnTo>
                <a:lnTo>
                  <a:pt x="9495" y="19703"/>
                </a:lnTo>
                <a:lnTo>
                  <a:pt x="8468" y="18932"/>
                </a:lnTo>
                <a:lnTo>
                  <a:pt x="8169" y="18642"/>
                </a:lnTo>
                <a:lnTo>
                  <a:pt x="7614" y="18129"/>
                </a:lnTo>
                <a:lnTo>
                  <a:pt x="7014" y="17646"/>
                </a:lnTo>
                <a:lnTo>
                  <a:pt x="5817" y="16682"/>
                </a:lnTo>
                <a:lnTo>
                  <a:pt x="5218" y="16200"/>
                </a:lnTo>
                <a:lnTo>
                  <a:pt x="4662" y="15685"/>
                </a:lnTo>
                <a:lnTo>
                  <a:pt x="4149" y="15171"/>
                </a:lnTo>
                <a:lnTo>
                  <a:pt x="3635" y="14624"/>
                </a:lnTo>
                <a:lnTo>
                  <a:pt x="2994" y="13789"/>
                </a:lnTo>
                <a:lnTo>
                  <a:pt x="2394" y="12888"/>
                </a:lnTo>
                <a:lnTo>
                  <a:pt x="1925" y="11957"/>
                </a:lnTo>
                <a:lnTo>
                  <a:pt x="1710" y="11507"/>
                </a:lnTo>
                <a:lnTo>
                  <a:pt x="1540" y="11025"/>
                </a:lnTo>
                <a:lnTo>
                  <a:pt x="1368" y="10542"/>
                </a:lnTo>
                <a:lnTo>
                  <a:pt x="1111" y="9578"/>
                </a:lnTo>
                <a:lnTo>
                  <a:pt x="1069" y="9064"/>
                </a:lnTo>
                <a:lnTo>
                  <a:pt x="1027" y="8582"/>
                </a:lnTo>
                <a:lnTo>
                  <a:pt x="1027" y="7586"/>
                </a:lnTo>
                <a:lnTo>
                  <a:pt x="1069" y="7104"/>
                </a:lnTo>
                <a:lnTo>
                  <a:pt x="1197" y="6589"/>
                </a:lnTo>
                <a:lnTo>
                  <a:pt x="1325" y="6075"/>
                </a:lnTo>
                <a:lnTo>
                  <a:pt x="1540" y="5561"/>
                </a:lnTo>
                <a:lnTo>
                  <a:pt x="1797" y="5079"/>
                </a:lnTo>
                <a:lnTo>
                  <a:pt x="2394" y="4178"/>
                </a:lnTo>
                <a:lnTo>
                  <a:pt x="2779" y="3729"/>
                </a:lnTo>
                <a:lnTo>
                  <a:pt x="3208" y="3310"/>
                </a:lnTo>
                <a:lnTo>
                  <a:pt x="3678" y="2925"/>
                </a:lnTo>
                <a:lnTo>
                  <a:pt x="4149" y="2572"/>
                </a:lnTo>
                <a:lnTo>
                  <a:pt x="4662" y="2218"/>
                </a:lnTo>
                <a:lnTo>
                  <a:pt x="5218" y="1929"/>
                </a:lnTo>
                <a:lnTo>
                  <a:pt x="5817" y="1639"/>
                </a:lnTo>
                <a:lnTo>
                  <a:pt x="6415" y="1383"/>
                </a:lnTo>
                <a:lnTo>
                  <a:pt x="7056" y="1190"/>
                </a:lnTo>
                <a:lnTo>
                  <a:pt x="7742" y="997"/>
                </a:lnTo>
                <a:lnTo>
                  <a:pt x="8384" y="868"/>
                </a:lnTo>
                <a:lnTo>
                  <a:pt x="9068" y="771"/>
                </a:lnTo>
                <a:lnTo>
                  <a:pt x="9709" y="708"/>
                </a:lnTo>
                <a:close/>
                <a:moveTo>
                  <a:pt x="9924" y="0"/>
                </a:moveTo>
                <a:lnTo>
                  <a:pt x="9238" y="65"/>
                </a:lnTo>
                <a:lnTo>
                  <a:pt x="8512" y="129"/>
                </a:lnTo>
                <a:lnTo>
                  <a:pt x="7826" y="258"/>
                </a:lnTo>
                <a:lnTo>
                  <a:pt x="7185" y="419"/>
                </a:lnTo>
                <a:lnTo>
                  <a:pt x="6543" y="579"/>
                </a:lnTo>
                <a:lnTo>
                  <a:pt x="5903" y="804"/>
                </a:lnTo>
                <a:lnTo>
                  <a:pt x="5262" y="1061"/>
                </a:lnTo>
                <a:lnTo>
                  <a:pt x="4662" y="1318"/>
                </a:lnTo>
                <a:lnTo>
                  <a:pt x="4107" y="1639"/>
                </a:lnTo>
                <a:lnTo>
                  <a:pt x="3549" y="1993"/>
                </a:lnTo>
                <a:lnTo>
                  <a:pt x="3036" y="2346"/>
                </a:lnTo>
                <a:lnTo>
                  <a:pt x="2567" y="2765"/>
                </a:lnTo>
                <a:lnTo>
                  <a:pt x="2095" y="3182"/>
                </a:lnTo>
                <a:lnTo>
                  <a:pt x="1624" y="3696"/>
                </a:lnTo>
                <a:lnTo>
                  <a:pt x="1197" y="4211"/>
                </a:lnTo>
                <a:lnTo>
                  <a:pt x="854" y="4757"/>
                </a:lnTo>
                <a:lnTo>
                  <a:pt x="598" y="5304"/>
                </a:lnTo>
                <a:lnTo>
                  <a:pt x="385" y="5882"/>
                </a:lnTo>
                <a:lnTo>
                  <a:pt x="213" y="6461"/>
                </a:lnTo>
                <a:lnTo>
                  <a:pt x="84" y="7039"/>
                </a:lnTo>
                <a:lnTo>
                  <a:pt x="0" y="8261"/>
                </a:lnTo>
                <a:lnTo>
                  <a:pt x="42" y="8840"/>
                </a:lnTo>
                <a:lnTo>
                  <a:pt x="128" y="9450"/>
                </a:lnTo>
                <a:lnTo>
                  <a:pt x="213" y="10060"/>
                </a:lnTo>
                <a:lnTo>
                  <a:pt x="385" y="10639"/>
                </a:lnTo>
                <a:lnTo>
                  <a:pt x="556" y="11217"/>
                </a:lnTo>
                <a:lnTo>
                  <a:pt x="1069" y="12375"/>
                </a:lnTo>
                <a:lnTo>
                  <a:pt x="1368" y="12953"/>
                </a:lnTo>
                <a:lnTo>
                  <a:pt x="1710" y="13532"/>
                </a:lnTo>
                <a:lnTo>
                  <a:pt x="2095" y="14110"/>
                </a:lnTo>
                <a:lnTo>
                  <a:pt x="2480" y="14657"/>
                </a:lnTo>
                <a:lnTo>
                  <a:pt x="2952" y="15203"/>
                </a:lnTo>
                <a:lnTo>
                  <a:pt x="3421" y="15718"/>
                </a:lnTo>
                <a:lnTo>
                  <a:pt x="4448" y="16746"/>
                </a:lnTo>
                <a:lnTo>
                  <a:pt x="5218" y="17454"/>
                </a:lnTo>
                <a:lnTo>
                  <a:pt x="5988" y="18160"/>
                </a:lnTo>
                <a:lnTo>
                  <a:pt x="6373" y="18546"/>
                </a:lnTo>
                <a:lnTo>
                  <a:pt x="7229" y="19189"/>
                </a:lnTo>
                <a:lnTo>
                  <a:pt x="7698" y="19479"/>
                </a:lnTo>
                <a:lnTo>
                  <a:pt x="7913" y="19638"/>
                </a:lnTo>
                <a:lnTo>
                  <a:pt x="8255" y="19928"/>
                </a:lnTo>
                <a:lnTo>
                  <a:pt x="9068" y="20636"/>
                </a:lnTo>
                <a:lnTo>
                  <a:pt x="9880" y="21311"/>
                </a:lnTo>
                <a:lnTo>
                  <a:pt x="10180" y="21535"/>
                </a:lnTo>
                <a:lnTo>
                  <a:pt x="10309" y="21600"/>
                </a:lnTo>
                <a:lnTo>
                  <a:pt x="10393" y="21600"/>
                </a:lnTo>
                <a:lnTo>
                  <a:pt x="10694" y="21567"/>
                </a:lnTo>
                <a:lnTo>
                  <a:pt x="10950" y="21504"/>
                </a:lnTo>
                <a:lnTo>
                  <a:pt x="11163" y="21439"/>
                </a:lnTo>
                <a:lnTo>
                  <a:pt x="11377" y="21342"/>
                </a:lnTo>
                <a:lnTo>
                  <a:pt x="11805" y="21085"/>
                </a:lnTo>
                <a:lnTo>
                  <a:pt x="12147" y="20796"/>
                </a:lnTo>
                <a:lnTo>
                  <a:pt x="14371" y="18835"/>
                </a:lnTo>
                <a:lnTo>
                  <a:pt x="15526" y="17806"/>
                </a:lnTo>
                <a:lnTo>
                  <a:pt x="16639" y="16746"/>
                </a:lnTo>
                <a:lnTo>
                  <a:pt x="17708" y="15685"/>
                </a:lnTo>
                <a:lnTo>
                  <a:pt x="18692" y="14561"/>
                </a:lnTo>
                <a:lnTo>
                  <a:pt x="19548" y="13467"/>
                </a:lnTo>
                <a:lnTo>
                  <a:pt x="19933" y="12921"/>
                </a:lnTo>
                <a:lnTo>
                  <a:pt x="20275" y="12343"/>
                </a:lnTo>
                <a:lnTo>
                  <a:pt x="20573" y="11796"/>
                </a:lnTo>
                <a:lnTo>
                  <a:pt x="20874" y="11217"/>
                </a:lnTo>
                <a:lnTo>
                  <a:pt x="21131" y="10607"/>
                </a:lnTo>
                <a:lnTo>
                  <a:pt x="21301" y="10029"/>
                </a:lnTo>
                <a:lnTo>
                  <a:pt x="21472" y="9418"/>
                </a:lnTo>
                <a:lnTo>
                  <a:pt x="21558" y="8807"/>
                </a:lnTo>
                <a:lnTo>
                  <a:pt x="21600" y="8196"/>
                </a:lnTo>
                <a:lnTo>
                  <a:pt x="21600" y="7586"/>
                </a:lnTo>
                <a:lnTo>
                  <a:pt x="21516" y="6975"/>
                </a:lnTo>
                <a:lnTo>
                  <a:pt x="21387" y="6364"/>
                </a:lnTo>
                <a:lnTo>
                  <a:pt x="21173" y="5786"/>
                </a:lnTo>
                <a:lnTo>
                  <a:pt x="20916" y="5175"/>
                </a:lnTo>
                <a:lnTo>
                  <a:pt x="20617" y="4660"/>
                </a:lnTo>
                <a:lnTo>
                  <a:pt x="20275" y="4178"/>
                </a:lnTo>
                <a:lnTo>
                  <a:pt x="19890" y="3696"/>
                </a:lnTo>
                <a:lnTo>
                  <a:pt x="19505" y="3247"/>
                </a:lnTo>
                <a:lnTo>
                  <a:pt x="19035" y="2828"/>
                </a:lnTo>
                <a:lnTo>
                  <a:pt x="18522" y="2411"/>
                </a:lnTo>
                <a:lnTo>
                  <a:pt x="18008" y="2057"/>
                </a:lnTo>
                <a:lnTo>
                  <a:pt x="17451" y="1704"/>
                </a:lnTo>
                <a:lnTo>
                  <a:pt x="16854" y="1383"/>
                </a:lnTo>
                <a:lnTo>
                  <a:pt x="16212" y="1094"/>
                </a:lnTo>
                <a:lnTo>
                  <a:pt x="15570" y="836"/>
                </a:lnTo>
                <a:lnTo>
                  <a:pt x="14929" y="612"/>
                </a:lnTo>
                <a:lnTo>
                  <a:pt x="14243" y="419"/>
                </a:lnTo>
                <a:lnTo>
                  <a:pt x="13559" y="258"/>
                </a:lnTo>
                <a:lnTo>
                  <a:pt x="12831" y="129"/>
                </a:lnTo>
                <a:lnTo>
                  <a:pt x="12105" y="65"/>
                </a:lnTo>
                <a:lnTo>
                  <a:pt x="11377" y="0"/>
                </a:lnTo>
                <a:close/>
              </a:path>
            </a:pathLst>
          </a:custGeom>
          <a:solidFill>
            <a:schemeClr val="accent1"/>
          </a:solidFill>
          <a:ln w="12700">
            <a:miter lim="400000"/>
          </a:ln>
        </p:spPr>
        <p:txBody>
          <a:bodyPr lIns="0" tIns="0" rIns="0" bIns="0" anchor="ctr"/>
          <a:lstStyle/>
          <a:p>
            <a:pPr>
              <a:defRPr>
                <a:solidFill>
                  <a:srgbClr val="000000"/>
                </a:solidFill>
                <a:latin typeface="+mj-lt"/>
                <a:ea typeface="+mj-ea"/>
                <a:cs typeface="+mj-cs"/>
                <a:sym typeface="Arial"/>
              </a:defRPr>
            </a:pPr>
          </a:p>
        </p:txBody>
      </p:sp>
      <p:sp>
        <p:nvSpPr>
          <p:cNvPr id="125" name="Google Shape;80;p3"/>
          <p:cNvSpPr txBox="1"/>
          <p:nvPr/>
        </p:nvSpPr>
        <p:spPr>
          <a:xfrm>
            <a:off x="3198411" y="1692674"/>
            <a:ext cx="2750702" cy="1159826"/>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lgn="ctr" defTabSz="457200">
              <a:defRPr sz="2100">
                <a:solidFill>
                  <a:srgbClr val="000000"/>
                </a:solidFill>
                <a:latin typeface="Arial Black"/>
                <a:ea typeface="Arial Black"/>
                <a:cs typeface="Arial Black"/>
                <a:sym typeface="Arial Black"/>
              </a:defRPr>
            </a:pPr>
            <a:r>
              <a:t>78.6% of </a:t>
            </a:r>
          </a:p>
          <a:p>
            <a:pPr algn="ctr" defTabSz="457200">
              <a:defRPr sz="2100">
                <a:solidFill>
                  <a:srgbClr val="000000"/>
                </a:solidFill>
                <a:latin typeface="Arial Black"/>
                <a:ea typeface="Arial Black"/>
                <a:cs typeface="Arial Black"/>
                <a:sym typeface="Arial Black"/>
              </a:defRPr>
            </a:pPr>
            <a:r>
              <a:t>relative humidity</a:t>
            </a:r>
          </a:p>
          <a:p>
            <a:pPr algn="ctr" defTabSz="457200">
              <a:defRPr sz="2100">
                <a:solidFill>
                  <a:srgbClr val="000000"/>
                </a:solidFill>
                <a:latin typeface="Arial Black"/>
                <a:ea typeface="Arial Black"/>
                <a:cs typeface="Arial Black"/>
                <a:sym typeface="Arial Black"/>
              </a:defRPr>
            </a:pPr>
            <a:r>
              <a:t>in 2022</a:t>
            </a:r>
          </a:p>
        </p:txBody>
      </p:sp>
      <p:sp>
        <p:nvSpPr>
          <p:cNvPr id="126" name="Google Shape;81;p3"/>
          <p:cNvSpPr/>
          <p:nvPr/>
        </p:nvSpPr>
        <p:spPr>
          <a:xfrm>
            <a:off x="6531212" y="1221267"/>
            <a:ext cx="2198450" cy="18113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24" y="1781"/>
                </a:moveTo>
                <a:lnTo>
                  <a:pt x="10575" y="1806"/>
                </a:lnTo>
                <a:lnTo>
                  <a:pt x="10474" y="1907"/>
                </a:lnTo>
                <a:lnTo>
                  <a:pt x="10425" y="2035"/>
                </a:lnTo>
                <a:lnTo>
                  <a:pt x="10399" y="2162"/>
                </a:lnTo>
                <a:lnTo>
                  <a:pt x="10374" y="2289"/>
                </a:lnTo>
                <a:lnTo>
                  <a:pt x="10349" y="2441"/>
                </a:lnTo>
                <a:lnTo>
                  <a:pt x="10349" y="2594"/>
                </a:lnTo>
                <a:lnTo>
                  <a:pt x="10399" y="2773"/>
                </a:lnTo>
                <a:lnTo>
                  <a:pt x="10425" y="2823"/>
                </a:lnTo>
                <a:lnTo>
                  <a:pt x="10449" y="2899"/>
                </a:lnTo>
                <a:lnTo>
                  <a:pt x="10500" y="2926"/>
                </a:lnTo>
                <a:lnTo>
                  <a:pt x="10549" y="2951"/>
                </a:lnTo>
                <a:lnTo>
                  <a:pt x="10650" y="2951"/>
                </a:lnTo>
                <a:lnTo>
                  <a:pt x="10750" y="2899"/>
                </a:lnTo>
                <a:lnTo>
                  <a:pt x="10775" y="2849"/>
                </a:lnTo>
                <a:lnTo>
                  <a:pt x="10801" y="2798"/>
                </a:lnTo>
                <a:lnTo>
                  <a:pt x="10801" y="2594"/>
                </a:lnTo>
                <a:lnTo>
                  <a:pt x="10775" y="2365"/>
                </a:lnTo>
                <a:lnTo>
                  <a:pt x="10775" y="1933"/>
                </a:lnTo>
                <a:lnTo>
                  <a:pt x="10750" y="1857"/>
                </a:lnTo>
                <a:lnTo>
                  <a:pt x="10700" y="1806"/>
                </a:lnTo>
                <a:lnTo>
                  <a:pt x="10624" y="1781"/>
                </a:lnTo>
                <a:close/>
                <a:moveTo>
                  <a:pt x="8294" y="0"/>
                </a:moveTo>
                <a:lnTo>
                  <a:pt x="8219" y="25"/>
                </a:lnTo>
                <a:lnTo>
                  <a:pt x="8169" y="127"/>
                </a:lnTo>
                <a:lnTo>
                  <a:pt x="8144" y="229"/>
                </a:lnTo>
                <a:lnTo>
                  <a:pt x="8119" y="458"/>
                </a:lnTo>
                <a:lnTo>
                  <a:pt x="8144" y="890"/>
                </a:lnTo>
                <a:lnTo>
                  <a:pt x="8194" y="1348"/>
                </a:lnTo>
                <a:lnTo>
                  <a:pt x="8294" y="1781"/>
                </a:lnTo>
                <a:lnTo>
                  <a:pt x="8344" y="2136"/>
                </a:lnTo>
                <a:lnTo>
                  <a:pt x="8444" y="2569"/>
                </a:lnTo>
                <a:lnTo>
                  <a:pt x="8520" y="2773"/>
                </a:lnTo>
                <a:lnTo>
                  <a:pt x="8620" y="2951"/>
                </a:lnTo>
                <a:lnTo>
                  <a:pt x="8720" y="3103"/>
                </a:lnTo>
                <a:lnTo>
                  <a:pt x="8795" y="3128"/>
                </a:lnTo>
                <a:lnTo>
                  <a:pt x="8871" y="3180"/>
                </a:lnTo>
                <a:lnTo>
                  <a:pt x="8971" y="3180"/>
                </a:lnTo>
                <a:lnTo>
                  <a:pt x="9046" y="3128"/>
                </a:lnTo>
                <a:lnTo>
                  <a:pt x="9121" y="3052"/>
                </a:lnTo>
                <a:lnTo>
                  <a:pt x="9121" y="2849"/>
                </a:lnTo>
                <a:lnTo>
                  <a:pt x="9071" y="2722"/>
                </a:lnTo>
                <a:lnTo>
                  <a:pt x="8971" y="2493"/>
                </a:lnTo>
                <a:lnTo>
                  <a:pt x="8871" y="2136"/>
                </a:lnTo>
                <a:lnTo>
                  <a:pt x="8771" y="1781"/>
                </a:lnTo>
                <a:lnTo>
                  <a:pt x="8696" y="1348"/>
                </a:lnTo>
                <a:lnTo>
                  <a:pt x="8645" y="915"/>
                </a:lnTo>
                <a:lnTo>
                  <a:pt x="8570" y="508"/>
                </a:lnTo>
                <a:lnTo>
                  <a:pt x="8520" y="305"/>
                </a:lnTo>
                <a:lnTo>
                  <a:pt x="8470" y="101"/>
                </a:lnTo>
                <a:lnTo>
                  <a:pt x="8420" y="25"/>
                </a:lnTo>
                <a:lnTo>
                  <a:pt x="8344" y="0"/>
                </a:lnTo>
                <a:close/>
                <a:moveTo>
                  <a:pt x="12855" y="0"/>
                </a:moveTo>
                <a:lnTo>
                  <a:pt x="12705" y="127"/>
                </a:lnTo>
                <a:lnTo>
                  <a:pt x="12604" y="254"/>
                </a:lnTo>
                <a:lnTo>
                  <a:pt x="12504" y="432"/>
                </a:lnTo>
                <a:lnTo>
                  <a:pt x="12453" y="611"/>
                </a:lnTo>
                <a:lnTo>
                  <a:pt x="12353" y="991"/>
                </a:lnTo>
                <a:lnTo>
                  <a:pt x="12278" y="1348"/>
                </a:lnTo>
                <a:lnTo>
                  <a:pt x="12103" y="2264"/>
                </a:lnTo>
                <a:lnTo>
                  <a:pt x="11978" y="2645"/>
                </a:lnTo>
                <a:lnTo>
                  <a:pt x="11953" y="2823"/>
                </a:lnTo>
                <a:lnTo>
                  <a:pt x="11953" y="3002"/>
                </a:lnTo>
                <a:lnTo>
                  <a:pt x="12002" y="3103"/>
                </a:lnTo>
                <a:lnTo>
                  <a:pt x="12103" y="3155"/>
                </a:lnTo>
                <a:lnTo>
                  <a:pt x="12203" y="3180"/>
                </a:lnTo>
                <a:lnTo>
                  <a:pt x="12303" y="3155"/>
                </a:lnTo>
                <a:lnTo>
                  <a:pt x="12429" y="3052"/>
                </a:lnTo>
                <a:lnTo>
                  <a:pt x="12504" y="2899"/>
                </a:lnTo>
                <a:lnTo>
                  <a:pt x="12554" y="2722"/>
                </a:lnTo>
                <a:lnTo>
                  <a:pt x="12604" y="2544"/>
                </a:lnTo>
                <a:lnTo>
                  <a:pt x="12654" y="2162"/>
                </a:lnTo>
                <a:lnTo>
                  <a:pt x="12705" y="1831"/>
                </a:lnTo>
                <a:lnTo>
                  <a:pt x="12829" y="1017"/>
                </a:lnTo>
                <a:lnTo>
                  <a:pt x="12930" y="611"/>
                </a:lnTo>
                <a:lnTo>
                  <a:pt x="12980" y="407"/>
                </a:lnTo>
                <a:lnTo>
                  <a:pt x="13055" y="229"/>
                </a:lnTo>
                <a:lnTo>
                  <a:pt x="13080" y="178"/>
                </a:lnTo>
                <a:lnTo>
                  <a:pt x="13080" y="127"/>
                </a:lnTo>
                <a:lnTo>
                  <a:pt x="13030" y="25"/>
                </a:lnTo>
                <a:lnTo>
                  <a:pt x="13005" y="0"/>
                </a:lnTo>
                <a:close/>
                <a:moveTo>
                  <a:pt x="14509" y="2620"/>
                </a:moveTo>
                <a:lnTo>
                  <a:pt x="14408" y="2670"/>
                </a:lnTo>
                <a:lnTo>
                  <a:pt x="14333" y="2747"/>
                </a:lnTo>
                <a:lnTo>
                  <a:pt x="14258" y="2849"/>
                </a:lnTo>
                <a:lnTo>
                  <a:pt x="14208" y="2976"/>
                </a:lnTo>
                <a:lnTo>
                  <a:pt x="14107" y="3205"/>
                </a:lnTo>
                <a:lnTo>
                  <a:pt x="14058" y="3357"/>
                </a:lnTo>
                <a:lnTo>
                  <a:pt x="14058" y="3536"/>
                </a:lnTo>
                <a:lnTo>
                  <a:pt x="14082" y="3586"/>
                </a:lnTo>
                <a:lnTo>
                  <a:pt x="14133" y="3613"/>
                </a:lnTo>
                <a:lnTo>
                  <a:pt x="14182" y="3638"/>
                </a:lnTo>
                <a:lnTo>
                  <a:pt x="14233" y="3663"/>
                </a:lnTo>
                <a:lnTo>
                  <a:pt x="14308" y="3638"/>
                </a:lnTo>
                <a:lnTo>
                  <a:pt x="14383" y="3561"/>
                </a:lnTo>
                <a:lnTo>
                  <a:pt x="14458" y="3357"/>
                </a:lnTo>
                <a:lnTo>
                  <a:pt x="14509" y="3155"/>
                </a:lnTo>
                <a:lnTo>
                  <a:pt x="14584" y="2926"/>
                </a:lnTo>
                <a:lnTo>
                  <a:pt x="14633" y="2823"/>
                </a:lnTo>
                <a:lnTo>
                  <a:pt x="14659" y="2722"/>
                </a:lnTo>
                <a:lnTo>
                  <a:pt x="14633" y="2670"/>
                </a:lnTo>
                <a:lnTo>
                  <a:pt x="14609" y="2645"/>
                </a:lnTo>
                <a:lnTo>
                  <a:pt x="14558" y="2620"/>
                </a:lnTo>
                <a:close/>
                <a:moveTo>
                  <a:pt x="6891" y="2493"/>
                </a:moveTo>
                <a:lnTo>
                  <a:pt x="6866" y="2518"/>
                </a:lnTo>
                <a:lnTo>
                  <a:pt x="6790" y="2620"/>
                </a:lnTo>
                <a:lnTo>
                  <a:pt x="6766" y="2747"/>
                </a:lnTo>
                <a:lnTo>
                  <a:pt x="6790" y="2899"/>
                </a:lnTo>
                <a:lnTo>
                  <a:pt x="6816" y="3052"/>
                </a:lnTo>
                <a:lnTo>
                  <a:pt x="6941" y="3332"/>
                </a:lnTo>
                <a:lnTo>
                  <a:pt x="7042" y="3586"/>
                </a:lnTo>
                <a:lnTo>
                  <a:pt x="7091" y="3663"/>
                </a:lnTo>
                <a:lnTo>
                  <a:pt x="7142" y="3714"/>
                </a:lnTo>
                <a:lnTo>
                  <a:pt x="7217" y="3714"/>
                </a:lnTo>
                <a:lnTo>
                  <a:pt x="7292" y="3689"/>
                </a:lnTo>
                <a:lnTo>
                  <a:pt x="7342" y="3663"/>
                </a:lnTo>
                <a:lnTo>
                  <a:pt x="7367" y="3613"/>
                </a:lnTo>
                <a:lnTo>
                  <a:pt x="7392" y="3536"/>
                </a:lnTo>
                <a:lnTo>
                  <a:pt x="7367" y="3460"/>
                </a:lnTo>
                <a:lnTo>
                  <a:pt x="7142" y="2951"/>
                </a:lnTo>
                <a:lnTo>
                  <a:pt x="7066" y="2722"/>
                </a:lnTo>
                <a:lnTo>
                  <a:pt x="7016" y="2620"/>
                </a:lnTo>
                <a:lnTo>
                  <a:pt x="6941" y="2518"/>
                </a:lnTo>
                <a:lnTo>
                  <a:pt x="6891" y="2493"/>
                </a:lnTo>
                <a:close/>
                <a:moveTo>
                  <a:pt x="17165" y="2111"/>
                </a:moveTo>
                <a:lnTo>
                  <a:pt x="17089" y="2136"/>
                </a:lnTo>
                <a:lnTo>
                  <a:pt x="17039" y="2187"/>
                </a:lnTo>
                <a:lnTo>
                  <a:pt x="16789" y="2518"/>
                </a:lnTo>
                <a:lnTo>
                  <a:pt x="16563" y="2849"/>
                </a:lnTo>
                <a:lnTo>
                  <a:pt x="16362" y="3180"/>
                </a:lnTo>
                <a:lnTo>
                  <a:pt x="16187" y="3536"/>
                </a:lnTo>
                <a:lnTo>
                  <a:pt x="16037" y="3790"/>
                </a:lnTo>
                <a:lnTo>
                  <a:pt x="15887" y="4071"/>
                </a:lnTo>
                <a:lnTo>
                  <a:pt x="15736" y="4325"/>
                </a:lnTo>
                <a:lnTo>
                  <a:pt x="15636" y="4579"/>
                </a:lnTo>
                <a:lnTo>
                  <a:pt x="15611" y="4655"/>
                </a:lnTo>
                <a:lnTo>
                  <a:pt x="15636" y="4706"/>
                </a:lnTo>
                <a:lnTo>
                  <a:pt x="15686" y="4783"/>
                </a:lnTo>
                <a:lnTo>
                  <a:pt x="15787" y="4834"/>
                </a:lnTo>
                <a:lnTo>
                  <a:pt x="15887" y="4834"/>
                </a:lnTo>
                <a:lnTo>
                  <a:pt x="16012" y="4783"/>
                </a:lnTo>
                <a:lnTo>
                  <a:pt x="16112" y="4706"/>
                </a:lnTo>
                <a:lnTo>
                  <a:pt x="16212" y="4579"/>
                </a:lnTo>
                <a:lnTo>
                  <a:pt x="16287" y="4452"/>
                </a:lnTo>
                <a:lnTo>
                  <a:pt x="16438" y="4172"/>
                </a:lnTo>
                <a:lnTo>
                  <a:pt x="16539" y="3892"/>
                </a:lnTo>
                <a:lnTo>
                  <a:pt x="16839" y="3231"/>
                </a:lnTo>
                <a:lnTo>
                  <a:pt x="16990" y="3002"/>
                </a:lnTo>
                <a:lnTo>
                  <a:pt x="17114" y="2798"/>
                </a:lnTo>
                <a:lnTo>
                  <a:pt x="17265" y="2569"/>
                </a:lnTo>
                <a:lnTo>
                  <a:pt x="17390" y="2340"/>
                </a:lnTo>
                <a:lnTo>
                  <a:pt x="17415" y="2264"/>
                </a:lnTo>
                <a:lnTo>
                  <a:pt x="17390" y="2212"/>
                </a:lnTo>
                <a:lnTo>
                  <a:pt x="17340" y="2162"/>
                </a:lnTo>
                <a:lnTo>
                  <a:pt x="17290" y="2136"/>
                </a:lnTo>
                <a:lnTo>
                  <a:pt x="17240" y="2111"/>
                </a:lnTo>
                <a:close/>
                <a:moveTo>
                  <a:pt x="3984" y="2111"/>
                </a:moveTo>
                <a:lnTo>
                  <a:pt x="3934" y="2136"/>
                </a:lnTo>
                <a:lnTo>
                  <a:pt x="3909" y="2136"/>
                </a:lnTo>
                <a:lnTo>
                  <a:pt x="3859" y="2187"/>
                </a:lnTo>
                <a:lnTo>
                  <a:pt x="3834" y="2289"/>
                </a:lnTo>
                <a:lnTo>
                  <a:pt x="3859" y="2365"/>
                </a:lnTo>
                <a:lnTo>
                  <a:pt x="3909" y="2416"/>
                </a:lnTo>
                <a:lnTo>
                  <a:pt x="3934" y="2493"/>
                </a:lnTo>
                <a:lnTo>
                  <a:pt x="3984" y="2645"/>
                </a:lnTo>
                <a:lnTo>
                  <a:pt x="4110" y="2926"/>
                </a:lnTo>
                <a:lnTo>
                  <a:pt x="4310" y="3332"/>
                </a:lnTo>
                <a:lnTo>
                  <a:pt x="4535" y="3739"/>
                </a:lnTo>
                <a:lnTo>
                  <a:pt x="4736" y="4044"/>
                </a:lnTo>
                <a:lnTo>
                  <a:pt x="4962" y="4350"/>
                </a:lnTo>
                <a:lnTo>
                  <a:pt x="5238" y="4605"/>
                </a:lnTo>
                <a:lnTo>
                  <a:pt x="5362" y="4731"/>
                </a:lnTo>
                <a:lnTo>
                  <a:pt x="5538" y="4834"/>
                </a:lnTo>
                <a:lnTo>
                  <a:pt x="5638" y="4859"/>
                </a:lnTo>
                <a:lnTo>
                  <a:pt x="5738" y="4859"/>
                </a:lnTo>
                <a:lnTo>
                  <a:pt x="5813" y="4808"/>
                </a:lnTo>
                <a:lnTo>
                  <a:pt x="5864" y="4731"/>
                </a:lnTo>
                <a:lnTo>
                  <a:pt x="5888" y="4655"/>
                </a:lnTo>
                <a:lnTo>
                  <a:pt x="5888" y="4554"/>
                </a:lnTo>
                <a:lnTo>
                  <a:pt x="5864" y="4477"/>
                </a:lnTo>
                <a:lnTo>
                  <a:pt x="5788" y="4401"/>
                </a:lnTo>
                <a:lnTo>
                  <a:pt x="5613" y="4273"/>
                </a:lnTo>
                <a:lnTo>
                  <a:pt x="5488" y="4172"/>
                </a:lnTo>
                <a:lnTo>
                  <a:pt x="5238" y="3892"/>
                </a:lnTo>
                <a:lnTo>
                  <a:pt x="5012" y="3586"/>
                </a:lnTo>
                <a:lnTo>
                  <a:pt x="4811" y="3281"/>
                </a:lnTo>
                <a:lnTo>
                  <a:pt x="4661" y="2976"/>
                </a:lnTo>
                <a:lnTo>
                  <a:pt x="4511" y="2697"/>
                </a:lnTo>
                <a:lnTo>
                  <a:pt x="4335" y="2391"/>
                </a:lnTo>
                <a:lnTo>
                  <a:pt x="4235" y="2264"/>
                </a:lnTo>
                <a:lnTo>
                  <a:pt x="4135" y="2162"/>
                </a:lnTo>
                <a:lnTo>
                  <a:pt x="4084" y="2136"/>
                </a:lnTo>
                <a:lnTo>
                  <a:pt x="4035" y="2111"/>
                </a:lnTo>
                <a:close/>
                <a:moveTo>
                  <a:pt x="3708" y="5063"/>
                </a:moveTo>
                <a:lnTo>
                  <a:pt x="3684" y="5113"/>
                </a:lnTo>
                <a:lnTo>
                  <a:pt x="3684" y="5189"/>
                </a:lnTo>
                <a:lnTo>
                  <a:pt x="3708" y="5292"/>
                </a:lnTo>
                <a:lnTo>
                  <a:pt x="3783" y="5368"/>
                </a:lnTo>
                <a:lnTo>
                  <a:pt x="3859" y="5418"/>
                </a:lnTo>
                <a:lnTo>
                  <a:pt x="3960" y="5521"/>
                </a:lnTo>
                <a:lnTo>
                  <a:pt x="4084" y="5597"/>
                </a:lnTo>
                <a:lnTo>
                  <a:pt x="4360" y="5750"/>
                </a:lnTo>
                <a:lnTo>
                  <a:pt x="4535" y="5750"/>
                </a:lnTo>
                <a:lnTo>
                  <a:pt x="4610" y="5699"/>
                </a:lnTo>
                <a:lnTo>
                  <a:pt x="4636" y="5647"/>
                </a:lnTo>
                <a:lnTo>
                  <a:pt x="4661" y="5571"/>
                </a:lnTo>
                <a:lnTo>
                  <a:pt x="4636" y="5495"/>
                </a:lnTo>
                <a:lnTo>
                  <a:pt x="4610" y="5418"/>
                </a:lnTo>
                <a:lnTo>
                  <a:pt x="4511" y="5368"/>
                </a:lnTo>
                <a:lnTo>
                  <a:pt x="4260" y="5241"/>
                </a:lnTo>
                <a:lnTo>
                  <a:pt x="4035" y="5113"/>
                </a:lnTo>
                <a:lnTo>
                  <a:pt x="3934" y="5088"/>
                </a:lnTo>
                <a:lnTo>
                  <a:pt x="3859" y="5063"/>
                </a:lnTo>
                <a:close/>
                <a:moveTo>
                  <a:pt x="17616" y="5113"/>
                </a:moveTo>
                <a:lnTo>
                  <a:pt x="17465" y="5164"/>
                </a:lnTo>
                <a:lnTo>
                  <a:pt x="17315" y="5266"/>
                </a:lnTo>
                <a:lnTo>
                  <a:pt x="17165" y="5393"/>
                </a:lnTo>
                <a:lnTo>
                  <a:pt x="16990" y="5546"/>
                </a:lnTo>
                <a:lnTo>
                  <a:pt x="16964" y="5597"/>
                </a:lnTo>
                <a:lnTo>
                  <a:pt x="16964" y="5699"/>
                </a:lnTo>
                <a:lnTo>
                  <a:pt x="16990" y="5750"/>
                </a:lnTo>
                <a:lnTo>
                  <a:pt x="17039" y="5775"/>
                </a:lnTo>
                <a:lnTo>
                  <a:pt x="17065" y="5800"/>
                </a:lnTo>
                <a:lnTo>
                  <a:pt x="17140" y="5800"/>
                </a:lnTo>
                <a:lnTo>
                  <a:pt x="17189" y="5775"/>
                </a:lnTo>
                <a:lnTo>
                  <a:pt x="17340" y="5647"/>
                </a:lnTo>
                <a:lnTo>
                  <a:pt x="17516" y="5495"/>
                </a:lnTo>
                <a:lnTo>
                  <a:pt x="17616" y="5368"/>
                </a:lnTo>
                <a:lnTo>
                  <a:pt x="17691" y="5189"/>
                </a:lnTo>
                <a:lnTo>
                  <a:pt x="17691" y="5164"/>
                </a:lnTo>
                <a:lnTo>
                  <a:pt x="17640" y="5113"/>
                </a:lnTo>
                <a:close/>
                <a:moveTo>
                  <a:pt x="20121" y="5750"/>
                </a:moveTo>
                <a:lnTo>
                  <a:pt x="20021" y="5775"/>
                </a:lnTo>
                <a:lnTo>
                  <a:pt x="19896" y="5800"/>
                </a:lnTo>
                <a:lnTo>
                  <a:pt x="19670" y="5902"/>
                </a:lnTo>
                <a:lnTo>
                  <a:pt x="19245" y="6131"/>
                </a:lnTo>
                <a:lnTo>
                  <a:pt x="18543" y="6437"/>
                </a:lnTo>
                <a:lnTo>
                  <a:pt x="17866" y="6792"/>
                </a:lnTo>
                <a:lnTo>
                  <a:pt x="17791" y="6843"/>
                </a:lnTo>
                <a:lnTo>
                  <a:pt x="17766" y="6920"/>
                </a:lnTo>
                <a:lnTo>
                  <a:pt x="17766" y="6996"/>
                </a:lnTo>
                <a:lnTo>
                  <a:pt x="17791" y="7072"/>
                </a:lnTo>
                <a:lnTo>
                  <a:pt x="17817" y="7124"/>
                </a:lnTo>
                <a:lnTo>
                  <a:pt x="17892" y="7174"/>
                </a:lnTo>
                <a:lnTo>
                  <a:pt x="17941" y="7200"/>
                </a:lnTo>
                <a:lnTo>
                  <a:pt x="18042" y="7200"/>
                </a:lnTo>
                <a:lnTo>
                  <a:pt x="18743" y="6895"/>
                </a:lnTo>
                <a:lnTo>
                  <a:pt x="19420" y="6589"/>
                </a:lnTo>
                <a:lnTo>
                  <a:pt x="19921" y="6411"/>
                </a:lnTo>
                <a:lnTo>
                  <a:pt x="20046" y="6360"/>
                </a:lnTo>
                <a:lnTo>
                  <a:pt x="20172" y="6284"/>
                </a:lnTo>
                <a:lnTo>
                  <a:pt x="20272" y="6208"/>
                </a:lnTo>
                <a:lnTo>
                  <a:pt x="20322" y="6131"/>
                </a:lnTo>
                <a:lnTo>
                  <a:pt x="20347" y="6055"/>
                </a:lnTo>
                <a:lnTo>
                  <a:pt x="20371" y="6004"/>
                </a:lnTo>
                <a:lnTo>
                  <a:pt x="20322" y="5876"/>
                </a:lnTo>
                <a:lnTo>
                  <a:pt x="20296" y="5826"/>
                </a:lnTo>
                <a:lnTo>
                  <a:pt x="20247" y="5800"/>
                </a:lnTo>
                <a:lnTo>
                  <a:pt x="20196" y="5775"/>
                </a:lnTo>
                <a:lnTo>
                  <a:pt x="20121" y="5750"/>
                </a:lnTo>
                <a:close/>
                <a:moveTo>
                  <a:pt x="1028" y="5953"/>
                </a:moveTo>
                <a:lnTo>
                  <a:pt x="977" y="5979"/>
                </a:lnTo>
                <a:lnTo>
                  <a:pt x="953" y="6029"/>
                </a:lnTo>
                <a:lnTo>
                  <a:pt x="928" y="6131"/>
                </a:lnTo>
                <a:lnTo>
                  <a:pt x="977" y="6284"/>
                </a:lnTo>
                <a:lnTo>
                  <a:pt x="1052" y="6360"/>
                </a:lnTo>
                <a:lnTo>
                  <a:pt x="1229" y="6513"/>
                </a:lnTo>
                <a:lnTo>
                  <a:pt x="1454" y="6614"/>
                </a:lnTo>
                <a:lnTo>
                  <a:pt x="1930" y="6818"/>
                </a:lnTo>
                <a:lnTo>
                  <a:pt x="2155" y="6895"/>
                </a:lnTo>
                <a:lnTo>
                  <a:pt x="2306" y="6945"/>
                </a:lnTo>
                <a:lnTo>
                  <a:pt x="2757" y="7200"/>
                </a:lnTo>
                <a:lnTo>
                  <a:pt x="3233" y="7454"/>
                </a:lnTo>
                <a:lnTo>
                  <a:pt x="3484" y="7607"/>
                </a:lnTo>
                <a:lnTo>
                  <a:pt x="3608" y="7658"/>
                </a:lnTo>
                <a:lnTo>
                  <a:pt x="3684" y="7658"/>
                </a:lnTo>
                <a:lnTo>
                  <a:pt x="3759" y="7632"/>
                </a:lnTo>
                <a:lnTo>
                  <a:pt x="3809" y="7582"/>
                </a:lnTo>
                <a:lnTo>
                  <a:pt x="3834" y="7530"/>
                </a:lnTo>
                <a:lnTo>
                  <a:pt x="3859" y="7454"/>
                </a:lnTo>
                <a:lnTo>
                  <a:pt x="3834" y="7378"/>
                </a:lnTo>
                <a:lnTo>
                  <a:pt x="3759" y="7250"/>
                </a:lnTo>
                <a:lnTo>
                  <a:pt x="3634" y="7124"/>
                </a:lnTo>
                <a:lnTo>
                  <a:pt x="3484" y="6996"/>
                </a:lnTo>
                <a:lnTo>
                  <a:pt x="3308" y="6895"/>
                </a:lnTo>
                <a:lnTo>
                  <a:pt x="2932" y="6716"/>
                </a:lnTo>
                <a:lnTo>
                  <a:pt x="2606" y="6563"/>
                </a:lnTo>
                <a:lnTo>
                  <a:pt x="2231" y="6385"/>
                </a:lnTo>
                <a:lnTo>
                  <a:pt x="1830" y="6233"/>
                </a:lnTo>
                <a:lnTo>
                  <a:pt x="1052" y="5953"/>
                </a:lnTo>
                <a:close/>
                <a:moveTo>
                  <a:pt x="18944" y="8650"/>
                </a:moveTo>
                <a:lnTo>
                  <a:pt x="18668" y="8675"/>
                </a:lnTo>
                <a:lnTo>
                  <a:pt x="18518" y="8700"/>
                </a:lnTo>
                <a:lnTo>
                  <a:pt x="18418" y="8752"/>
                </a:lnTo>
                <a:lnTo>
                  <a:pt x="18343" y="8803"/>
                </a:lnTo>
                <a:lnTo>
                  <a:pt x="18317" y="8853"/>
                </a:lnTo>
                <a:lnTo>
                  <a:pt x="18317" y="8981"/>
                </a:lnTo>
                <a:lnTo>
                  <a:pt x="18343" y="9057"/>
                </a:lnTo>
                <a:lnTo>
                  <a:pt x="18392" y="9108"/>
                </a:lnTo>
                <a:lnTo>
                  <a:pt x="18443" y="9133"/>
                </a:lnTo>
                <a:lnTo>
                  <a:pt x="18518" y="9133"/>
                </a:lnTo>
                <a:lnTo>
                  <a:pt x="18743" y="9108"/>
                </a:lnTo>
                <a:lnTo>
                  <a:pt x="19069" y="9057"/>
                </a:lnTo>
                <a:lnTo>
                  <a:pt x="19219" y="8981"/>
                </a:lnTo>
                <a:lnTo>
                  <a:pt x="19345" y="8929"/>
                </a:lnTo>
                <a:lnTo>
                  <a:pt x="19420" y="8853"/>
                </a:lnTo>
                <a:lnTo>
                  <a:pt x="19420" y="8777"/>
                </a:lnTo>
                <a:lnTo>
                  <a:pt x="19369" y="8727"/>
                </a:lnTo>
                <a:lnTo>
                  <a:pt x="19320" y="8700"/>
                </a:lnTo>
                <a:lnTo>
                  <a:pt x="19194" y="8650"/>
                </a:lnTo>
                <a:close/>
                <a:moveTo>
                  <a:pt x="2080" y="8574"/>
                </a:moveTo>
                <a:lnTo>
                  <a:pt x="2005" y="8599"/>
                </a:lnTo>
                <a:lnTo>
                  <a:pt x="1955" y="8624"/>
                </a:lnTo>
                <a:lnTo>
                  <a:pt x="1930" y="8650"/>
                </a:lnTo>
                <a:lnTo>
                  <a:pt x="1905" y="8700"/>
                </a:lnTo>
                <a:lnTo>
                  <a:pt x="1905" y="8828"/>
                </a:lnTo>
                <a:lnTo>
                  <a:pt x="1930" y="8879"/>
                </a:lnTo>
                <a:lnTo>
                  <a:pt x="1980" y="8904"/>
                </a:lnTo>
                <a:lnTo>
                  <a:pt x="2155" y="9006"/>
                </a:lnTo>
                <a:lnTo>
                  <a:pt x="2356" y="9082"/>
                </a:lnTo>
                <a:lnTo>
                  <a:pt x="2556" y="9133"/>
                </a:lnTo>
                <a:lnTo>
                  <a:pt x="2781" y="9158"/>
                </a:lnTo>
                <a:lnTo>
                  <a:pt x="2857" y="9158"/>
                </a:lnTo>
                <a:lnTo>
                  <a:pt x="2958" y="9057"/>
                </a:lnTo>
                <a:lnTo>
                  <a:pt x="2982" y="8981"/>
                </a:lnTo>
                <a:lnTo>
                  <a:pt x="2982" y="8904"/>
                </a:lnTo>
                <a:lnTo>
                  <a:pt x="2958" y="8828"/>
                </a:lnTo>
                <a:lnTo>
                  <a:pt x="2907" y="8777"/>
                </a:lnTo>
                <a:lnTo>
                  <a:pt x="2832" y="8727"/>
                </a:lnTo>
                <a:lnTo>
                  <a:pt x="2456" y="8650"/>
                </a:lnTo>
                <a:lnTo>
                  <a:pt x="2255" y="8599"/>
                </a:lnTo>
                <a:lnTo>
                  <a:pt x="2080" y="8574"/>
                </a:lnTo>
                <a:close/>
                <a:moveTo>
                  <a:pt x="19069" y="10355"/>
                </a:moveTo>
                <a:lnTo>
                  <a:pt x="18869" y="10380"/>
                </a:lnTo>
                <a:lnTo>
                  <a:pt x="18719" y="10405"/>
                </a:lnTo>
                <a:lnTo>
                  <a:pt x="18568" y="10507"/>
                </a:lnTo>
                <a:lnTo>
                  <a:pt x="18543" y="10532"/>
                </a:lnTo>
                <a:lnTo>
                  <a:pt x="18543" y="10584"/>
                </a:lnTo>
                <a:lnTo>
                  <a:pt x="18668" y="10685"/>
                </a:lnTo>
                <a:lnTo>
                  <a:pt x="18819" y="10761"/>
                </a:lnTo>
                <a:lnTo>
                  <a:pt x="18969" y="10786"/>
                </a:lnTo>
                <a:lnTo>
                  <a:pt x="19144" y="10813"/>
                </a:lnTo>
                <a:lnTo>
                  <a:pt x="19495" y="10838"/>
                </a:lnTo>
                <a:lnTo>
                  <a:pt x="19821" y="10838"/>
                </a:lnTo>
                <a:lnTo>
                  <a:pt x="20247" y="10863"/>
                </a:lnTo>
                <a:lnTo>
                  <a:pt x="20672" y="10889"/>
                </a:lnTo>
                <a:lnTo>
                  <a:pt x="20898" y="10889"/>
                </a:lnTo>
                <a:lnTo>
                  <a:pt x="21123" y="10863"/>
                </a:lnTo>
                <a:lnTo>
                  <a:pt x="21324" y="10838"/>
                </a:lnTo>
                <a:lnTo>
                  <a:pt x="21525" y="10761"/>
                </a:lnTo>
                <a:lnTo>
                  <a:pt x="21574" y="10736"/>
                </a:lnTo>
                <a:lnTo>
                  <a:pt x="21600" y="10685"/>
                </a:lnTo>
                <a:lnTo>
                  <a:pt x="21600" y="10584"/>
                </a:lnTo>
                <a:lnTo>
                  <a:pt x="21550" y="10507"/>
                </a:lnTo>
                <a:lnTo>
                  <a:pt x="21474" y="10456"/>
                </a:lnTo>
                <a:lnTo>
                  <a:pt x="21324" y="10405"/>
                </a:lnTo>
                <a:lnTo>
                  <a:pt x="21123" y="10355"/>
                </a:lnTo>
                <a:lnTo>
                  <a:pt x="20747" y="10355"/>
                </a:lnTo>
                <a:lnTo>
                  <a:pt x="20371" y="10380"/>
                </a:lnTo>
                <a:lnTo>
                  <a:pt x="19997" y="10405"/>
                </a:lnTo>
                <a:lnTo>
                  <a:pt x="19645" y="10380"/>
                </a:lnTo>
                <a:lnTo>
                  <a:pt x="19245" y="10355"/>
                </a:lnTo>
                <a:close/>
                <a:moveTo>
                  <a:pt x="376" y="10584"/>
                </a:moveTo>
                <a:lnTo>
                  <a:pt x="226" y="10609"/>
                </a:lnTo>
                <a:lnTo>
                  <a:pt x="101" y="10634"/>
                </a:lnTo>
                <a:lnTo>
                  <a:pt x="26" y="10685"/>
                </a:lnTo>
                <a:lnTo>
                  <a:pt x="0" y="10736"/>
                </a:lnTo>
                <a:lnTo>
                  <a:pt x="0" y="10786"/>
                </a:lnTo>
                <a:lnTo>
                  <a:pt x="26" y="10838"/>
                </a:lnTo>
                <a:lnTo>
                  <a:pt x="50" y="10889"/>
                </a:lnTo>
                <a:lnTo>
                  <a:pt x="150" y="10990"/>
                </a:lnTo>
                <a:lnTo>
                  <a:pt x="276" y="11042"/>
                </a:lnTo>
                <a:lnTo>
                  <a:pt x="426" y="11067"/>
                </a:lnTo>
                <a:lnTo>
                  <a:pt x="752" y="11092"/>
                </a:lnTo>
                <a:lnTo>
                  <a:pt x="1003" y="11092"/>
                </a:lnTo>
                <a:lnTo>
                  <a:pt x="1980" y="11118"/>
                </a:lnTo>
                <a:lnTo>
                  <a:pt x="2932" y="11118"/>
                </a:lnTo>
                <a:lnTo>
                  <a:pt x="3033" y="11092"/>
                </a:lnTo>
                <a:lnTo>
                  <a:pt x="3108" y="11042"/>
                </a:lnTo>
                <a:lnTo>
                  <a:pt x="3157" y="10965"/>
                </a:lnTo>
                <a:lnTo>
                  <a:pt x="3157" y="10786"/>
                </a:lnTo>
                <a:lnTo>
                  <a:pt x="3108" y="10710"/>
                </a:lnTo>
                <a:lnTo>
                  <a:pt x="3033" y="10660"/>
                </a:lnTo>
                <a:lnTo>
                  <a:pt x="2932" y="10634"/>
                </a:lnTo>
                <a:lnTo>
                  <a:pt x="1905" y="10634"/>
                </a:lnTo>
                <a:lnTo>
                  <a:pt x="877" y="10609"/>
                </a:lnTo>
                <a:lnTo>
                  <a:pt x="677" y="10584"/>
                </a:lnTo>
                <a:close/>
                <a:moveTo>
                  <a:pt x="2757" y="12313"/>
                </a:moveTo>
                <a:lnTo>
                  <a:pt x="2481" y="12364"/>
                </a:lnTo>
                <a:lnTo>
                  <a:pt x="2231" y="12466"/>
                </a:lnTo>
                <a:lnTo>
                  <a:pt x="2131" y="12542"/>
                </a:lnTo>
                <a:lnTo>
                  <a:pt x="2080" y="12644"/>
                </a:lnTo>
                <a:lnTo>
                  <a:pt x="2080" y="12721"/>
                </a:lnTo>
                <a:lnTo>
                  <a:pt x="2131" y="12771"/>
                </a:lnTo>
                <a:lnTo>
                  <a:pt x="2255" y="12797"/>
                </a:lnTo>
                <a:lnTo>
                  <a:pt x="2381" y="12797"/>
                </a:lnTo>
                <a:lnTo>
                  <a:pt x="2657" y="12746"/>
                </a:lnTo>
                <a:lnTo>
                  <a:pt x="2958" y="12746"/>
                </a:lnTo>
                <a:lnTo>
                  <a:pt x="3082" y="12721"/>
                </a:lnTo>
                <a:lnTo>
                  <a:pt x="3157" y="12695"/>
                </a:lnTo>
                <a:lnTo>
                  <a:pt x="3208" y="12618"/>
                </a:lnTo>
                <a:lnTo>
                  <a:pt x="3233" y="12593"/>
                </a:lnTo>
                <a:lnTo>
                  <a:pt x="3233" y="12542"/>
                </a:lnTo>
                <a:lnTo>
                  <a:pt x="3208" y="12466"/>
                </a:lnTo>
                <a:lnTo>
                  <a:pt x="3183" y="12415"/>
                </a:lnTo>
                <a:lnTo>
                  <a:pt x="3108" y="12339"/>
                </a:lnTo>
                <a:lnTo>
                  <a:pt x="3007" y="12313"/>
                </a:lnTo>
                <a:close/>
                <a:moveTo>
                  <a:pt x="18543" y="12466"/>
                </a:moveTo>
                <a:lnTo>
                  <a:pt x="18392" y="12492"/>
                </a:lnTo>
                <a:lnTo>
                  <a:pt x="18343" y="12517"/>
                </a:lnTo>
                <a:lnTo>
                  <a:pt x="18292" y="12542"/>
                </a:lnTo>
                <a:lnTo>
                  <a:pt x="18292" y="12644"/>
                </a:lnTo>
                <a:lnTo>
                  <a:pt x="18317" y="12670"/>
                </a:lnTo>
                <a:lnTo>
                  <a:pt x="18392" y="12721"/>
                </a:lnTo>
                <a:lnTo>
                  <a:pt x="18467" y="12771"/>
                </a:lnTo>
                <a:lnTo>
                  <a:pt x="18543" y="12797"/>
                </a:lnTo>
                <a:lnTo>
                  <a:pt x="18693" y="12822"/>
                </a:lnTo>
                <a:lnTo>
                  <a:pt x="18994" y="12899"/>
                </a:lnTo>
                <a:lnTo>
                  <a:pt x="19320" y="12950"/>
                </a:lnTo>
                <a:lnTo>
                  <a:pt x="19395" y="12950"/>
                </a:lnTo>
                <a:lnTo>
                  <a:pt x="19445" y="12899"/>
                </a:lnTo>
                <a:lnTo>
                  <a:pt x="19495" y="12847"/>
                </a:lnTo>
                <a:lnTo>
                  <a:pt x="19520" y="12771"/>
                </a:lnTo>
                <a:lnTo>
                  <a:pt x="19495" y="12695"/>
                </a:lnTo>
                <a:lnTo>
                  <a:pt x="19495" y="12618"/>
                </a:lnTo>
                <a:lnTo>
                  <a:pt x="19445" y="12568"/>
                </a:lnTo>
                <a:lnTo>
                  <a:pt x="19369" y="12542"/>
                </a:lnTo>
                <a:lnTo>
                  <a:pt x="19119" y="12492"/>
                </a:lnTo>
                <a:lnTo>
                  <a:pt x="18743" y="12466"/>
                </a:lnTo>
                <a:close/>
                <a:moveTo>
                  <a:pt x="3458" y="13967"/>
                </a:moveTo>
                <a:lnTo>
                  <a:pt x="3358" y="13992"/>
                </a:lnTo>
                <a:lnTo>
                  <a:pt x="2507" y="14501"/>
                </a:lnTo>
                <a:lnTo>
                  <a:pt x="1629" y="15011"/>
                </a:lnTo>
                <a:lnTo>
                  <a:pt x="1278" y="15163"/>
                </a:lnTo>
                <a:lnTo>
                  <a:pt x="1128" y="15240"/>
                </a:lnTo>
                <a:lnTo>
                  <a:pt x="977" y="15366"/>
                </a:lnTo>
                <a:lnTo>
                  <a:pt x="953" y="15442"/>
                </a:lnTo>
                <a:lnTo>
                  <a:pt x="953" y="15519"/>
                </a:lnTo>
                <a:lnTo>
                  <a:pt x="977" y="15570"/>
                </a:lnTo>
                <a:lnTo>
                  <a:pt x="1052" y="15621"/>
                </a:lnTo>
                <a:lnTo>
                  <a:pt x="1153" y="15646"/>
                </a:lnTo>
                <a:lnTo>
                  <a:pt x="1253" y="15646"/>
                </a:lnTo>
                <a:lnTo>
                  <a:pt x="1454" y="15595"/>
                </a:lnTo>
                <a:lnTo>
                  <a:pt x="1654" y="15519"/>
                </a:lnTo>
                <a:lnTo>
                  <a:pt x="1855" y="15417"/>
                </a:lnTo>
                <a:lnTo>
                  <a:pt x="2306" y="15213"/>
                </a:lnTo>
                <a:lnTo>
                  <a:pt x="2757" y="14959"/>
                </a:lnTo>
                <a:lnTo>
                  <a:pt x="3608" y="14425"/>
                </a:lnTo>
                <a:lnTo>
                  <a:pt x="3684" y="14349"/>
                </a:lnTo>
                <a:lnTo>
                  <a:pt x="3734" y="14272"/>
                </a:lnTo>
                <a:lnTo>
                  <a:pt x="3734" y="14171"/>
                </a:lnTo>
                <a:lnTo>
                  <a:pt x="3684" y="14095"/>
                </a:lnTo>
                <a:lnTo>
                  <a:pt x="3634" y="14018"/>
                </a:lnTo>
                <a:lnTo>
                  <a:pt x="3559" y="13967"/>
                </a:lnTo>
                <a:close/>
                <a:moveTo>
                  <a:pt x="17841" y="13992"/>
                </a:moveTo>
                <a:lnTo>
                  <a:pt x="17691" y="14018"/>
                </a:lnTo>
                <a:lnTo>
                  <a:pt x="17640" y="14018"/>
                </a:lnTo>
                <a:lnTo>
                  <a:pt x="17640" y="14120"/>
                </a:lnTo>
                <a:lnTo>
                  <a:pt x="17766" y="14247"/>
                </a:lnTo>
                <a:lnTo>
                  <a:pt x="17916" y="14374"/>
                </a:lnTo>
                <a:lnTo>
                  <a:pt x="18217" y="14578"/>
                </a:lnTo>
                <a:lnTo>
                  <a:pt x="18869" y="14934"/>
                </a:lnTo>
                <a:lnTo>
                  <a:pt x="19470" y="15316"/>
                </a:lnTo>
                <a:lnTo>
                  <a:pt x="19771" y="15494"/>
                </a:lnTo>
                <a:lnTo>
                  <a:pt x="20096" y="15621"/>
                </a:lnTo>
                <a:lnTo>
                  <a:pt x="20196" y="15646"/>
                </a:lnTo>
                <a:lnTo>
                  <a:pt x="20296" y="15621"/>
                </a:lnTo>
                <a:lnTo>
                  <a:pt x="20397" y="15469"/>
                </a:lnTo>
                <a:lnTo>
                  <a:pt x="20397" y="15366"/>
                </a:lnTo>
                <a:lnTo>
                  <a:pt x="20371" y="15265"/>
                </a:lnTo>
                <a:lnTo>
                  <a:pt x="20322" y="15188"/>
                </a:lnTo>
                <a:lnTo>
                  <a:pt x="20221" y="15112"/>
                </a:lnTo>
                <a:lnTo>
                  <a:pt x="19846" y="14959"/>
                </a:lnTo>
                <a:lnTo>
                  <a:pt x="19144" y="14553"/>
                </a:lnTo>
                <a:lnTo>
                  <a:pt x="18794" y="14349"/>
                </a:lnTo>
                <a:lnTo>
                  <a:pt x="18518" y="14221"/>
                </a:lnTo>
                <a:lnTo>
                  <a:pt x="18268" y="14095"/>
                </a:lnTo>
                <a:lnTo>
                  <a:pt x="18117" y="14043"/>
                </a:lnTo>
                <a:lnTo>
                  <a:pt x="17967" y="14018"/>
                </a:lnTo>
                <a:lnTo>
                  <a:pt x="17841" y="13992"/>
                </a:lnTo>
                <a:close/>
                <a:moveTo>
                  <a:pt x="4360" y="15570"/>
                </a:moveTo>
                <a:lnTo>
                  <a:pt x="4285" y="15595"/>
                </a:lnTo>
                <a:lnTo>
                  <a:pt x="4210" y="15621"/>
                </a:lnTo>
                <a:lnTo>
                  <a:pt x="4059" y="15774"/>
                </a:lnTo>
                <a:lnTo>
                  <a:pt x="3934" y="15952"/>
                </a:lnTo>
                <a:lnTo>
                  <a:pt x="3834" y="16028"/>
                </a:lnTo>
                <a:lnTo>
                  <a:pt x="3759" y="16079"/>
                </a:lnTo>
                <a:lnTo>
                  <a:pt x="3759" y="16104"/>
                </a:lnTo>
                <a:lnTo>
                  <a:pt x="3708" y="16129"/>
                </a:lnTo>
                <a:lnTo>
                  <a:pt x="3659" y="16232"/>
                </a:lnTo>
                <a:lnTo>
                  <a:pt x="3659" y="16282"/>
                </a:lnTo>
                <a:lnTo>
                  <a:pt x="3684" y="16358"/>
                </a:lnTo>
                <a:lnTo>
                  <a:pt x="3734" y="16410"/>
                </a:lnTo>
                <a:lnTo>
                  <a:pt x="3809" y="16461"/>
                </a:lnTo>
                <a:lnTo>
                  <a:pt x="3884" y="16461"/>
                </a:lnTo>
                <a:lnTo>
                  <a:pt x="3960" y="16435"/>
                </a:lnTo>
                <a:lnTo>
                  <a:pt x="4110" y="16358"/>
                </a:lnTo>
                <a:lnTo>
                  <a:pt x="4210" y="16257"/>
                </a:lnTo>
                <a:lnTo>
                  <a:pt x="4385" y="16104"/>
                </a:lnTo>
                <a:lnTo>
                  <a:pt x="4561" y="15900"/>
                </a:lnTo>
                <a:lnTo>
                  <a:pt x="4586" y="15824"/>
                </a:lnTo>
                <a:lnTo>
                  <a:pt x="4586" y="15774"/>
                </a:lnTo>
                <a:lnTo>
                  <a:pt x="4561" y="15698"/>
                </a:lnTo>
                <a:lnTo>
                  <a:pt x="4511" y="15621"/>
                </a:lnTo>
                <a:lnTo>
                  <a:pt x="4435" y="15570"/>
                </a:lnTo>
                <a:close/>
                <a:moveTo>
                  <a:pt x="16864" y="15519"/>
                </a:moveTo>
                <a:lnTo>
                  <a:pt x="16789" y="15570"/>
                </a:lnTo>
                <a:lnTo>
                  <a:pt x="16764" y="15646"/>
                </a:lnTo>
                <a:lnTo>
                  <a:pt x="16789" y="15723"/>
                </a:lnTo>
                <a:lnTo>
                  <a:pt x="16889" y="15927"/>
                </a:lnTo>
                <a:lnTo>
                  <a:pt x="17014" y="16104"/>
                </a:lnTo>
                <a:lnTo>
                  <a:pt x="17165" y="16308"/>
                </a:lnTo>
                <a:lnTo>
                  <a:pt x="17265" y="16385"/>
                </a:lnTo>
                <a:lnTo>
                  <a:pt x="17365" y="16461"/>
                </a:lnTo>
                <a:lnTo>
                  <a:pt x="17441" y="16486"/>
                </a:lnTo>
                <a:lnTo>
                  <a:pt x="17516" y="16486"/>
                </a:lnTo>
                <a:lnTo>
                  <a:pt x="17591" y="16435"/>
                </a:lnTo>
                <a:lnTo>
                  <a:pt x="17640" y="16385"/>
                </a:lnTo>
                <a:lnTo>
                  <a:pt x="17666" y="16308"/>
                </a:lnTo>
                <a:lnTo>
                  <a:pt x="17666" y="16232"/>
                </a:lnTo>
                <a:lnTo>
                  <a:pt x="17640" y="16181"/>
                </a:lnTo>
                <a:lnTo>
                  <a:pt x="17565" y="16104"/>
                </a:lnTo>
                <a:lnTo>
                  <a:pt x="17415" y="15977"/>
                </a:lnTo>
                <a:lnTo>
                  <a:pt x="17290" y="15824"/>
                </a:lnTo>
                <a:lnTo>
                  <a:pt x="17140" y="15646"/>
                </a:lnTo>
                <a:lnTo>
                  <a:pt x="17039" y="15570"/>
                </a:lnTo>
                <a:lnTo>
                  <a:pt x="16939" y="15519"/>
                </a:lnTo>
                <a:close/>
                <a:moveTo>
                  <a:pt x="11502" y="3739"/>
                </a:moveTo>
                <a:lnTo>
                  <a:pt x="11927" y="3815"/>
                </a:lnTo>
                <a:lnTo>
                  <a:pt x="12353" y="3918"/>
                </a:lnTo>
                <a:lnTo>
                  <a:pt x="12780" y="4071"/>
                </a:lnTo>
                <a:lnTo>
                  <a:pt x="13180" y="4248"/>
                </a:lnTo>
                <a:lnTo>
                  <a:pt x="13581" y="4452"/>
                </a:lnTo>
                <a:lnTo>
                  <a:pt x="13983" y="4655"/>
                </a:lnTo>
                <a:lnTo>
                  <a:pt x="14358" y="4884"/>
                </a:lnTo>
                <a:lnTo>
                  <a:pt x="14659" y="5113"/>
                </a:lnTo>
                <a:lnTo>
                  <a:pt x="14934" y="5342"/>
                </a:lnTo>
                <a:lnTo>
                  <a:pt x="15210" y="5571"/>
                </a:lnTo>
                <a:lnTo>
                  <a:pt x="15486" y="5826"/>
                </a:lnTo>
                <a:lnTo>
                  <a:pt x="15436" y="5876"/>
                </a:lnTo>
                <a:lnTo>
                  <a:pt x="15360" y="5953"/>
                </a:lnTo>
                <a:lnTo>
                  <a:pt x="15360" y="6029"/>
                </a:lnTo>
                <a:lnTo>
                  <a:pt x="15336" y="6055"/>
                </a:lnTo>
                <a:lnTo>
                  <a:pt x="15336" y="6105"/>
                </a:lnTo>
                <a:lnTo>
                  <a:pt x="15385" y="6105"/>
                </a:lnTo>
                <a:lnTo>
                  <a:pt x="15436" y="6131"/>
                </a:lnTo>
                <a:lnTo>
                  <a:pt x="15536" y="6131"/>
                </a:lnTo>
                <a:lnTo>
                  <a:pt x="15686" y="6029"/>
                </a:lnTo>
                <a:lnTo>
                  <a:pt x="15812" y="6182"/>
                </a:lnTo>
                <a:lnTo>
                  <a:pt x="15712" y="6258"/>
                </a:lnTo>
                <a:lnTo>
                  <a:pt x="15611" y="6411"/>
                </a:lnTo>
                <a:lnTo>
                  <a:pt x="15636" y="6487"/>
                </a:lnTo>
                <a:lnTo>
                  <a:pt x="15661" y="6538"/>
                </a:lnTo>
                <a:lnTo>
                  <a:pt x="15787" y="6538"/>
                </a:lnTo>
                <a:lnTo>
                  <a:pt x="15887" y="6462"/>
                </a:lnTo>
                <a:lnTo>
                  <a:pt x="15987" y="6411"/>
                </a:lnTo>
                <a:lnTo>
                  <a:pt x="16187" y="6666"/>
                </a:lnTo>
                <a:lnTo>
                  <a:pt x="16163" y="6716"/>
                </a:lnTo>
                <a:lnTo>
                  <a:pt x="16037" y="6843"/>
                </a:lnTo>
                <a:lnTo>
                  <a:pt x="16012" y="6920"/>
                </a:lnTo>
                <a:lnTo>
                  <a:pt x="15987" y="7021"/>
                </a:lnTo>
                <a:lnTo>
                  <a:pt x="16012" y="7072"/>
                </a:lnTo>
                <a:lnTo>
                  <a:pt x="16062" y="7098"/>
                </a:lnTo>
                <a:lnTo>
                  <a:pt x="16238" y="7098"/>
                </a:lnTo>
                <a:lnTo>
                  <a:pt x="16338" y="7047"/>
                </a:lnTo>
                <a:lnTo>
                  <a:pt x="16388" y="6996"/>
                </a:lnTo>
                <a:lnTo>
                  <a:pt x="16539" y="7225"/>
                </a:lnTo>
                <a:lnTo>
                  <a:pt x="16438" y="7327"/>
                </a:lnTo>
                <a:lnTo>
                  <a:pt x="16362" y="7403"/>
                </a:lnTo>
                <a:lnTo>
                  <a:pt x="16313" y="7454"/>
                </a:lnTo>
                <a:lnTo>
                  <a:pt x="16313" y="7530"/>
                </a:lnTo>
                <a:lnTo>
                  <a:pt x="16338" y="7632"/>
                </a:lnTo>
                <a:lnTo>
                  <a:pt x="16388" y="7658"/>
                </a:lnTo>
                <a:lnTo>
                  <a:pt x="16438" y="7683"/>
                </a:lnTo>
                <a:lnTo>
                  <a:pt x="16539" y="7658"/>
                </a:lnTo>
                <a:lnTo>
                  <a:pt x="16638" y="7632"/>
                </a:lnTo>
                <a:lnTo>
                  <a:pt x="16738" y="7556"/>
                </a:lnTo>
                <a:lnTo>
                  <a:pt x="16889" y="7836"/>
                </a:lnTo>
                <a:lnTo>
                  <a:pt x="16814" y="7861"/>
                </a:lnTo>
                <a:lnTo>
                  <a:pt x="16738" y="7887"/>
                </a:lnTo>
                <a:lnTo>
                  <a:pt x="16638" y="7963"/>
                </a:lnTo>
                <a:lnTo>
                  <a:pt x="16539" y="8065"/>
                </a:lnTo>
                <a:lnTo>
                  <a:pt x="16463" y="8166"/>
                </a:lnTo>
                <a:lnTo>
                  <a:pt x="16413" y="8269"/>
                </a:lnTo>
                <a:lnTo>
                  <a:pt x="16413" y="8345"/>
                </a:lnTo>
                <a:lnTo>
                  <a:pt x="16438" y="8395"/>
                </a:lnTo>
                <a:lnTo>
                  <a:pt x="16463" y="8446"/>
                </a:lnTo>
                <a:lnTo>
                  <a:pt x="16539" y="8471"/>
                </a:lnTo>
                <a:lnTo>
                  <a:pt x="16588" y="8446"/>
                </a:lnTo>
                <a:lnTo>
                  <a:pt x="16663" y="8395"/>
                </a:lnTo>
                <a:lnTo>
                  <a:pt x="16789" y="8294"/>
                </a:lnTo>
                <a:lnTo>
                  <a:pt x="16939" y="8192"/>
                </a:lnTo>
                <a:lnTo>
                  <a:pt x="17014" y="8116"/>
                </a:lnTo>
                <a:lnTo>
                  <a:pt x="17189" y="8548"/>
                </a:lnTo>
                <a:lnTo>
                  <a:pt x="17114" y="8574"/>
                </a:lnTo>
                <a:lnTo>
                  <a:pt x="17065" y="8599"/>
                </a:lnTo>
                <a:lnTo>
                  <a:pt x="16964" y="8727"/>
                </a:lnTo>
                <a:lnTo>
                  <a:pt x="16738" y="8929"/>
                </a:lnTo>
                <a:lnTo>
                  <a:pt x="16663" y="9006"/>
                </a:lnTo>
                <a:lnTo>
                  <a:pt x="16588" y="9108"/>
                </a:lnTo>
                <a:lnTo>
                  <a:pt x="16563" y="9158"/>
                </a:lnTo>
                <a:lnTo>
                  <a:pt x="16539" y="9210"/>
                </a:lnTo>
                <a:lnTo>
                  <a:pt x="16539" y="9261"/>
                </a:lnTo>
                <a:lnTo>
                  <a:pt x="16588" y="9311"/>
                </a:lnTo>
                <a:lnTo>
                  <a:pt x="16638" y="9336"/>
                </a:lnTo>
                <a:lnTo>
                  <a:pt x="16689" y="9336"/>
                </a:lnTo>
                <a:lnTo>
                  <a:pt x="16814" y="9286"/>
                </a:lnTo>
                <a:lnTo>
                  <a:pt x="16914" y="9210"/>
                </a:lnTo>
                <a:lnTo>
                  <a:pt x="17014" y="9133"/>
                </a:lnTo>
                <a:lnTo>
                  <a:pt x="17165" y="9006"/>
                </a:lnTo>
                <a:lnTo>
                  <a:pt x="17290" y="8853"/>
                </a:lnTo>
                <a:lnTo>
                  <a:pt x="17390" y="9286"/>
                </a:lnTo>
                <a:lnTo>
                  <a:pt x="17290" y="9336"/>
                </a:lnTo>
                <a:lnTo>
                  <a:pt x="17189" y="9387"/>
                </a:lnTo>
                <a:lnTo>
                  <a:pt x="16990" y="9540"/>
                </a:lnTo>
                <a:lnTo>
                  <a:pt x="16714" y="9693"/>
                </a:lnTo>
                <a:lnTo>
                  <a:pt x="16588" y="9794"/>
                </a:lnTo>
                <a:lnTo>
                  <a:pt x="16488" y="9870"/>
                </a:lnTo>
                <a:lnTo>
                  <a:pt x="16488" y="9922"/>
                </a:lnTo>
                <a:lnTo>
                  <a:pt x="16513" y="9947"/>
                </a:lnTo>
                <a:lnTo>
                  <a:pt x="16663" y="9973"/>
                </a:lnTo>
                <a:lnTo>
                  <a:pt x="16814" y="9947"/>
                </a:lnTo>
                <a:lnTo>
                  <a:pt x="17114" y="9870"/>
                </a:lnTo>
                <a:lnTo>
                  <a:pt x="17290" y="9794"/>
                </a:lnTo>
                <a:lnTo>
                  <a:pt x="17465" y="9693"/>
                </a:lnTo>
                <a:lnTo>
                  <a:pt x="17516" y="10099"/>
                </a:lnTo>
                <a:lnTo>
                  <a:pt x="17014" y="10303"/>
                </a:lnTo>
                <a:lnTo>
                  <a:pt x="16738" y="10431"/>
                </a:lnTo>
                <a:lnTo>
                  <a:pt x="16588" y="10507"/>
                </a:lnTo>
                <a:lnTo>
                  <a:pt x="16463" y="10584"/>
                </a:lnTo>
                <a:lnTo>
                  <a:pt x="16438" y="10634"/>
                </a:lnTo>
                <a:lnTo>
                  <a:pt x="16438" y="10660"/>
                </a:lnTo>
                <a:lnTo>
                  <a:pt x="16488" y="10710"/>
                </a:lnTo>
                <a:lnTo>
                  <a:pt x="16764" y="10736"/>
                </a:lnTo>
                <a:lnTo>
                  <a:pt x="17014" y="10685"/>
                </a:lnTo>
                <a:lnTo>
                  <a:pt x="17265" y="10609"/>
                </a:lnTo>
                <a:lnTo>
                  <a:pt x="17541" y="10532"/>
                </a:lnTo>
                <a:lnTo>
                  <a:pt x="17516" y="11067"/>
                </a:lnTo>
                <a:lnTo>
                  <a:pt x="17265" y="11067"/>
                </a:lnTo>
                <a:lnTo>
                  <a:pt x="17039" y="11118"/>
                </a:lnTo>
                <a:lnTo>
                  <a:pt x="16588" y="11194"/>
                </a:lnTo>
                <a:lnTo>
                  <a:pt x="16388" y="11271"/>
                </a:lnTo>
                <a:lnTo>
                  <a:pt x="16187" y="11347"/>
                </a:lnTo>
                <a:lnTo>
                  <a:pt x="16163" y="11372"/>
                </a:lnTo>
                <a:lnTo>
                  <a:pt x="16187" y="11397"/>
                </a:lnTo>
                <a:lnTo>
                  <a:pt x="16362" y="11448"/>
                </a:lnTo>
                <a:lnTo>
                  <a:pt x="16539" y="11473"/>
                </a:lnTo>
                <a:lnTo>
                  <a:pt x="16914" y="11448"/>
                </a:lnTo>
                <a:lnTo>
                  <a:pt x="17315" y="11423"/>
                </a:lnTo>
                <a:lnTo>
                  <a:pt x="17490" y="11423"/>
                </a:lnTo>
                <a:lnTo>
                  <a:pt x="17390" y="11931"/>
                </a:lnTo>
                <a:lnTo>
                  <a:pt x="17265" y="11931"/>
                </a:lnTo>
                <a:lnTo>
                  <a:pt x="17114" y="11957"/>
                </a:lnTo>
                <a:lnTo>
                  <a:pt x="16839" y="12008"/>
                </a:lnTo>
                <a:lnTo>
                  <a:pt x="16513" y="12084"/>
                </a:lnTo>
                <a:lnTo>
                  <a:pt x="16362" y="12110"/>
                </a:lnTo>
                <a:lnTo>
                  <a:pt x="16187" y="12135"/>
                </a:lnTo>
                <a:lnTo>
                  <a:pt x="16163" y="12135"/>
                </a:lnTo>
                <a:lnTo>
                  <a:pt x="16137" y="12160"/>
                </a:lnTo>
                <a:lnTo>
                  <a:pt x="16137" y="12186"/>
                </a:lnTo>
                <a:lnTo>
                  <a:pt x="16163" y="12212"/>
                </a:lnTo>
                <a:lnTo>
                  <a:pt x="16438" y="12313"/>
                </a:lnTo>
                <a:lnTo>
                  <a:pt x="16588" y="12364"/>
                </a:lnTo>
                <a:lnTo>
                  <a:pt x="16738" y="12389"/>
                </a:lnTo>
                <a:lnTo>
                  <a:pt x="17014" y="12364"/>
                </a:lnTo>
                <a:lnTo>
                  <a:pt x="17315" y="12339"/>
                </a:lnTo>
                <a:lnTo>
                  <a:pt x="17165" y="12822"/>
                </a:lnTo>
                <a:lnTo>
                  <a:pt x="16990" y="12771"/>
                </a:lnTo>
                <a:lnTo>
                  <a:pt x="16789" y="12746"/>
                </a:lnTo>
                <a:lnTo>
                  <a:pt x="16588" y="12695"/>
                </a:lnTo>
                <a:lnTo>
                  <a:pt x="16388" y="12644"/>
                </a:lnTo>
                <a:lnTo>
                  <a:pt x="16163" y="12644"/>
                </a:lnTo>
                <a:lnTo>
                  <a:pt x="15937" y="12670"/>
                </a:lnTo>
                <a:lnTo>
                  <a:pt x="15911" y="12695"/>
                </a:lnTo>
                <a:lnTo>
                  <a:pt x="15911" y="12721"/>
                </a:lnTo>
                <a:lnTo>
                  <a:pt x="15937" y="12746"/>
                </a:lnTo>
                <a:lnTo>
                  <a:pt x="16112" y="12847"/>
                </a:lnTo>
                <a:lnTo>
                  <a:pt x="16287" y="12950"/>
                </a:lnTo>
                <a:lnTo>
                  <a:pt x="16714" y="13102"/>
                </a:lnTo>
                <a:lnTo>
                  <a:pt x="17039" y="13204"/>
                </a:lnTo>
                <a:lnTo>
                  <a:pt x="16864" y="13611"/>
                </a:lnTo>
                <a:lnTo>
                  <a:pt x="16539" y="13560"/>
                </a:lnTo>
                <a:lnTo>
                  <a:pt x="16212" y="13458"/>
                </a:lnTo>
                <a:lnTo>
                  <a:pt x="16037" y="13408"/>
                </a:lnTo>
                <a:lnTo>
                  <a:pt x="15937" y="13408"/>
                </a:lnTo>
                <a:lnTo>
                  <a:pt x="15911" y="13433"/>
                </a:lnTo>
                <a:lnTo>
                  <a:pt x="15887" y="13484"/>
                </a:lnTo>
                <a:lnTo>
                  <a:pt x="15887" y="13534"/>
                </a:lnTo>
                <a:lnTo>
                  <a:pt x="15911" y="13585"/>
                </a:lnTo>
                <a:lnTo>
                  <a:pt x="15987" y="13687"/>
                </a:lnTo>
                <a:lnTo>
                  <a:pt x="16212" y="13840"/>
                </a:lnTo>
                <a:lnTo>
                  <a:pt x="16413" y="13942"/>
                </a:lnTo>
                <a:lnTo>
                  <a:pt x="16663" y="14018"/>
                </a:lnTo>
                <a:lnTo>
                  <a:pt x="16388" y="14450"/>
                </a:lnTo>
                <a:lnTo>
                  <a:pt x="16338" y="14527"/>
                </a:lnTo>
                <a:lnTo>
                  <a:pt x="16313" y="14501"/>
                </a:lnTo>
                <a:lnTo>
                  <a:pt x="16187" y="14425"/>
                </a:lnTo>
                <a:lnTo>
                  <a:pt x="16062" y="14324"/>
                </a:lnTo>
                <a:lnTo>
                  <a:pt x="15787" y="14196"/>
                </a:lnTo>
                <a:lnTo>
                  <a:pt x="15460" y="14120"/>
                </a:lnTo>
                <a:lnTo>
                  <a:pt x="15160" y="14120"/>
                </a:lnTo>
                <a:lnTo>
                  <a:pt x="15135" y="14145"/>
                </a:lnTo>
                <a:lnTo>
                  <a:pt x="15110" y="14196"/>
                </a:lnTo>
                <a:lnTo>
                  <a:pt x="15135" y="14221"/>
                </a:lnTo>
                <a:lnTo>
                  <a:pt x="15235" y="14272"/>
                </a:lnTo>
                <a:lnTo>
                  <a:pt x="15336" y="14349"/>
                </a:lnTo>
                <a:lnTo>
                  <a:pt x="15561" y="14450"/>
                </a:lnTo>
                <a:lnTo>
                  <a:pt x="15836" y="14603"/>
                </a:lnTo>
                <a:lnTo>
                  <a:pt x="16087" y="14782"/>
                </a:lnTo>
                <a:lnTo>
                  <a:pt x="16137" y="14807"/>
                </a:lnTo>
                <a:lnTo>
                  <a:pt x="15911" y="15061"/>
                </a:lnTo>
                <a:lnTo>
                  <a:pt x="15787" y="15011"/>
                </a:lnTo>
                <a:lnTo>
                  <a:pt x="15661" y="14984"/>
                </a:lnTo>
                <a:lnTo>
                  <a:pt x="15536" y="14984"/>
                </a:lnTo>
                <a:lnTo>
                  <a:pt x="15436" y="14959"/>
                </a:lnTo>
                <a:lnTo>
                  <a:pt x="15235" y="14908"/>
                </a:lnTo>
                <a:lnTo>
                  <a:pt x="15060" y="14832"/>
                </a:lnTo>
                <a:lnTo>
                  <a:pt x="14885" y="14730"/>
                </a:lnTo>
                <a:lnTo>
                  <a:pt x="14734" y="14654"/>
                </a:lnTo>
                <a:lnTo>
                  <a:pt x="14558" y="14654"/>
                </a:lnTo>
                <a:lnTo>
                  <a:pt x="14509" y="14679"/>
                </a:lnTo>
                <a:lnTo>
                  <a:pt x="14483" y="14730"/>
                </a:lnTo>
                <a:lnTo>
                  <a:pt x="14509" y="14807"/>
                </a:lnTo>
                <a:lnTo>
                  <a:pt x="14584" y="14908"/>
                </a:lnTo>
                <a:lnTo>
                  <a:pt x="14734" y="15061"/>
                </a:lnTo>
                <a:lnTo>
                  <a:pt x="14909" y="15188"/>
                </a:lnTo>
                <a:lnTo>
                  <a:pt x="15084" y="15265"/>
                </a:lnTo>
                <a:lnTo>
                  <a:pt x="15285" y="15366"/>
                </a:lnTo>
                <a:lnTo>
                  <a:pt x="15411" y="15417"/>
                </a:lnTo>
                <a:lnTo>
                  <a:pt x="15536" y="15442"/>
                </a:lnTo>
                <a:lnTo>
                  <a:pt x="15261" y="15671"/>
                </a:lnTo>
                <a:lnTo>
                  <a:pt x="14960" y="15900"/>
                </a:lnTo>
                <a:lnTo>
                  <a:pt x="14885" y="15900"/>
                </a:lnTo>
                <a:lnTo>
                  <a:pt x="14759" y="15875"/>
                </a:lnTo>
                <a:lnTo>
                  <a:pt x="14659" y="15799"/>
                </a:lnTo>
                <a:lnTo>
                  <a:pt x="14483" y="15646"/>
                </a:lnTo>
                <a:lnTo>
                  <a:pt x="14333" y="15519"/>
                </a:lnTo>
                <a:lnTo>
                  <a:pt x="14158" y="15392"/>
                </a:lnTo>
                <a:lnTo>
                  <a:pt x="14058" y="15341"/>
                </a:lnTo>
                <a:lnTo>
                  <a:pt x="13983" y="15290"/>
                </a:lnTo>
                <a:lnTo>
                  <a:pt x="13782" y="15290"/>
                </a:lnTo>
                <a:lnTo>
                  <a:pt x="13757" y="15316"/>
                </a:lnTo>
                <a:lnTo>
                  <a:pt x="13757" y="15366"/>
                </a:lnTo>
                <a:lnTo>
                  <a:pt x="13857" y="15545"/>
                </a:lnTo>
                <a:lnTo>
                  <a:pt x="14408" y="16104"/>
                </a:lnTo>
                <a:lnTo>
                  <a:pt x="14534" y="16181"/>
                </a:lnTo>
                <a:lnTo>
                  <a:pt x="14158" y="16385"/>
                </a:lnTo>
                <a:lnTo>
                  <a:pt x="13957" y="16308"/>
                </a:lnTo>
                <a:lnTo>
                  <a:pt x="13857" y="16257"/>
                </a:lnTo>
                <a:lnTo>
                  <a:pt x="13757" y="16181"/>
                </a:lnTo>
                <a:lnTo>
                  <a:pt x="13556" y="16003"/>
                </a:lnTo>
                <a:lnTo>
                  <a:pt x="13256" y="15748"/>
                </a:lnTo>
                <a:lnTo>
                  <a:pt x="13105" y="15621"/>
                </a:lnTo>
                <a:lnTo>
                  <a:pt x="12930" y="15519"/>
                </a:lnTo>
                <a:lnTo>
                  <a:pt x="12880" y="15545"/>
                </a:lnTo>
                <a:lnTo>
                  <a:pt x="12855" y="15595"/>
                </a:lnTo>
                <a:lnTo>
                  <a:pt x="12955" y="15824"/>
                </a:lnTo>
                <a:lnTo>
                  <a:pt x="13105" y="16028"/>
                </a:lnTo>
                <a:lnTo>
                  <a:pt x="13280" y="16232"/>
                </a:lnTo>
                <a:lnTo>
                  <a:pt x="13456" y="16410"/>
                </a:lnTo>
                <a:lnTo>
                  <a:pt x="13707" y="16587"/>
                </a:lnTo>
                <a:lnTo>
                  <a:pt x="13080" y="16816"/>
                </a:lnTo>
                <a:lnTo>
                  <a:pt x="12604" y="16435"/>
                </a:lnTo>
                <a:lnTo>
                  <a:pt x="12329" y="16181"/>
                </a:lnTo>
                <a:lnTo>
                  <a:pt x="12178" y="16053"/>
                </a:lnTo>
                <a:lnTo>
                  <a:pt x="12002" y="15952"/>
                </a:lnTo>
                <a:lnTo>
                  <a:pt x="11978" y="15952"/>
                </a:lnTo>
                <a:lnTo>
                  <a:pt x="11953" y="15977"/>
                </a:lnTo>
                <a:lnTo>
                  <a:pt x="11953" y="16053"/>
                </a:lnTo>
                <a:lnTo>
                  <a:pt x="11978" y="16129"/>
                </a:lnTo>
                <a:lnTo>
                  <a:pt x="12053" y="16282"/>
                </a:lnTo>
                <a:lnTo>
                  <a:pt x="12153" y="16435"/>
                </a:lnTo>
                <a:lnTo>
                  <a:pt x="12254" y="16562"/>
                </a:lnTo>
                <a:lnTo>
                  <a:pt x="12453" y="16766"/>
                </a:lnTo>
                <a:lnTo>
                  <a:pt x="12679" y="16944"/>
                </a:lnTo>
                <a:lnTo>
                  <a:pt x="12178" y="17045"/>
                </a:lnTo>
                <a:lnTo>
                  <a:pt x="12153" y="17045"/>
                </a:lnTo>
                <a:lnTo>
                  <a:pt x="11902" y="16766"/>
                </a:lnTo>
                <a:lnTo>
                  <a:pt x="11627" y="16486"/>
                </a:lnTo>
                <a:lnTo>
                  <a:pt x="11502" y="16385"/>
                </a:lnTo>
                <a:lnTo>
                  <a:pt x="11376" y="16282"/>
                </a:lnTo>
                <a:lnTo>
                  <a:pt x="11226" y="16206"/>
                </a:lnTo>
                <a:lnTo>
                  <a:pt x="11151" y="16181"/>
                </a:lnTo>
                <a:lnTo>
                  <a:pt x="11051" y="16181"/>
                </a:lnTo>
                <a:lnTo>
                  <a:pt x="11051" y="16206"/>
                </a:lnTo>
                <a:lnTo>
                  <a:pt x="11101" y="16358"/>
                </a:lnTo>
                <a:lnTo>
                  <a:pt x="11176" y="16486"/>
                </a:lnTo>
                <a:lnTo>
                  <a:pt x="11402" y="16715"/>
                </a:lnTo>
                <a:lnTo>
                  <a:pt x="11778" y="17122"/>
                </a:lnTo>
                <a:lnTo>
                  <a:pt x="11402" y="17173"/>
                </a:lnTo>
                <a:lnTo>
                  <a:pt x="11000" y="17224"/>
                </a:lnTo>
                <a:lnTo>
                  <a:pt x="11000" y="17148"/>
                </a:lnTo>
                <a:lnTo>
                  <a:pt x="10951" y="17072"/>
                </a:lnTo>
                <a:lnTo>
                  <a:pt x="10775" y="16868"/>
                </a:lnTo>
                <a:lnTo>
                  <a:pt x="10575" y="16664"/>
                </a:lnTo>
                <a:lnTo>
                  <a:pt x="10124" y="16308"/>
                </a:lnTo>
                <a:lnTo>
                  <a:pt x="10098" y="16308"/>
                </a:lnTo>
                <a:lnTo>
                  <a:pt x="10073" y="16333"/>
                </a:lnTo>
                <a:lnTo>
                  <a:pt x="10098" y="16461"/>
                </a:lnTo>
                <a:lnTo>
                  <a:pt x="10149" y="16587"/>
                </a:lnTo>
                <a:lnTo>
                  <a:pt x="10199" y="16715"/>
                </a:lnTo>
                <a:lnTo>
                  <a:pt x="10274" y="16816"/>
                </a:lnTo>
                <a:lnTo>
                  <a:pt x="10425" y="17045"/>
                </a:lnTo>
                <a:lnTo>
                  <a:pt x="10624" y="17224"/>
                </a:lnTo>
                <a:lnTo>
                  <a:pt x="9974" y="17224"/>
                </a:lnTo>
                <a:lnTo>
                  <a:pt x="9898" y="17097"/>
                </a:lnTo>
                <a:lnTo>
                  <a:pt x="9848" y="16995"/>
                </a:lnTo>
                <a:lnTo>
                  <a:pt x="9673" y="16791"/>
                </a:lnTo>
                <a:lnTo>
                  <a:pt x="9497" y="16537"/>
                </a:lnTo>
                <a:lnTo>
                  <a:pt x="9397" y="16410"/>
                </a:lnTo>
                <a:lnTo>
                  <a:pt x="9297" y="16308"/>
                </a:lnTo>
                <a:lnTo>
                  <a:pt x="9247" y="16308"/>
                </a:lnTo>
                <a:lnTo>
                  <a:pt x="9222" y="16333"/>
                </a:lnTo>
                <a:lnTo>
                  <a:pt x="9222" y="16461"/>
                </a:lnTo>
                <a:lnTo>
                  <a:pt x="9247" y="16587"/>
                </a:lnTo>
                <a:lnTo>
                  <a:pt x="9271" y="16715"/>
                </a:lnTo>
                <a:lnTo>
                  <a:pt x="9322" y="16843"/>
                </a:lnTo>
                <a:lnTo>
                  <a:pt x="9523" y="17198"/>
                </a:lnTo>
                <a:lnTo>
                  <a:pt x="8946" y="17122"/>
                </a:lnTo>
                <a:lnTo>
                  <a:pt x="8871" y="17122"/>
                </a:lnTo>
                <a:lnTo>
                  <a:pt x="8846" y="17072"/>
                </a:lnTo>
                <a:lnTo>
                  <a:pt x="8745" y="16969"/>
                </a:lnTo>
                <a:lnTo>
                  <a:pt x="8670" y="16843"/>
                </a:lnTo>
                <a:lnTo>
                  <a:pt x="8595" y="16562"/>
                </a:lnTo>
                <a:lnTo>
                  <a:pt x="8520" y="16358"/>
                </a:lnTo>
                <a:lnTo>
                  <a:pt x="8444" y="16282"/>
                </a:lnTo>
                <a:lnTo>
                  <a:pt x="8395" y="16257"/>
                </a:lnTo>
                <a:lnTo>
                  <a:pt x="8344" y="16257"/>
                </a:lnTo>
                <a:lnTo>
                  <a:pt x="8320" y="16308"/>
                </a:lnTo>
                <a:lnTo>
                  <a:pt x="8294" y="16358"/>
                </a:lnTo>
                <a:lnTo>
                  <a:pt x="8294" y="16511"/>
                </a:lnTo>
                <a:lnTo>
                  <a:pt x="8320" y="16664"/>
                </a:lnTo>
                <a:lnTo>
                  <a:pt x="8344" y="16791"/>
                </a:lnTo>
                <a:lnTo>
                  <a:pt x="8420" y="17020"/>
                </a:lnTo>
                <a:lnTo>
                  <a:pt x="7993" y="16893"/>
                </a:lnTo>
                <a:lnTo>
                  <a:pt x="7944" y="16816"/>
                </a:lnTo>
                <a:lnTo>
                  <a:pt x="7893" y="16690"/>
                </a:lnTo>
                <a:lnTo>
                  <a:pt x="7818" y="16537"/>
                </a:lnTo>
                <a:lnTo>
                  <a:pt x="7768" y="16410"/>
                </a:lnTo>
                <a:lnTo>
                  <a:pt x="7743" y="16257"/>
                </a:lnTo>
                <a:lnTo>
                  <a:pt x="7718" y="16257"/>
                </a:lnTo>
                <a:lnTo>
                  <a:pt x="7693" y="16385"/>
                </a:lnTo>
                <a:lnTo>
                  <a:pt x="7668" y="16511"/>
                </a:lnTo>
                <a:lnTo>
                  <a:pt x="7668" y="16664"/>
                </a:lnTo>
                <a:lnTo>
                  <a:pt x="7693" y="16791"/>
                </a:lnTo>
                <a:lnTo>
                  <a:pt x="7192" y="16562"/>
                </a:lnTo>
                <a:lnTo>
                  <a:pt x="7192" y="16511"/>
                </a:lnTo>
                <a:lnTo>
                  <a:pt x="7117" y="16358"/>
                </a:lnTo>
                <a:lnTo>
                  <a:pt x="7016" y="16257"/>
                </a:lnTo>
                <a:lnTo>
                  <a:pt x="6991" y="16257"/>
                </a:lnTo>
                <a:lnTo>
                  <a:pt x="6941" y="16333"/>
                </a:lnTo>
                <a:lnTo>
                  <a:pt x="6916" y="16410"/>
                </a:lnTo>
                <a:lnTo>
                  <a:pt x="6565" y="16181"/>
                </a:lnTo>
                <a:lnTo>
                  <a:pt x="6215" y="15927"/>
                </a:lnTo>
                <a:lnTo>
                  <a:pt x="5888" y="15646"/>
                </a:lnTo>
                <a:lnTo>
                  <a:pt x="5613" y="15316"/>
                </a:lnTo>
                <a:lnTo>
                  <a:pt x="5313" y="14934"/>
                </a:lnTo>
                <a:lnTo>
                  <a:pt x="5061" y="14527"/>
                </a:lnTo>
                <a:lnTo>
                  <a:pt x="4836" y="14120"/>
                </a:lnTo>
                <a:lnTo>
                  <a:pt x="4636" y="13687"/>
                </a:lnTo>
                <a:lnTo>
                  <a:pt x="4486" y="13229"/>
                </a:lnTo>
                <a:lnTo>
                  <a:pt x="4235" y="12313"/>
                </a:lnTo>
                <a:lnTo>
                  <a:pt x="4185" y="11830"/>
                </a:lnTo>
                <a:lnTo>
                  <a:pt x="4135" y="11423"/>
                </a:lnTo>
                <a:lnTo>
                  <a:pt x="4110" y="11042"/>
                </a:lnTo>
                <a:lnTo>
                  <a:pt x="4135" y="10634"/>
                </a:lnTo>
                <a:lnTo>
                  <a:pt x="4159" y="10227"/>
                </a:lnTo>
                <a:lnTo>
                  <a:pt x="4210" y="9820"/>
                </a:lnTo>
                <a:lnTo>
                  <a:pt x="4260" y="9439"/>
                </a:lnTo>
                <a:lnTo>
                  <a:pt x="4360" y="9057"/>
                </a:lnTo>
                <a:lnTo>
                  <a:pt x="4460" y="8650"/>
                </a:lnTo>
                <a:lnTo>
                  <a:pt x="4586" y="8269"/>
                </a:lnTo>
                <a:lnTo>
                  <a:pt x="4736" y="7912"/>
                </a:lnTo>
                <a:lnTo>
                  <a:pt x="4911" y="7556"/>
                </a:lnTo>
                <a:lnTo>
                  <a:pt x="5087" y="7200"/>
                </a:lnTo>
                <a:lnTo>
                  <a:pt x="5287" y="6843"/>
                </a:lnTo>
                <a:lnTo>
                  <a:pt x="5513" y="6513"/>
                </a:lnTo>
                <a:lnTo>
                  <a:pt x="5764" y="6182"/>
                </a:lnTo>
                <a:lnTo>
                  <a:pt x="6014" y="5876"/>
                </a:lnTo>
                <a:lnTo>
                  <a:pt x="6264" y="5597"/>
                </a:lnTo>
                <a:lnTo>
                  <a:pt x="6540" y="5342"/>
                </a:lnTo>
                <a:lnTo>
                  <a:pt x="6841" y="5113"/>
                </a:lnTo>
                <a:lnTo>
                  <a:pt x="7142" y="4935"/>
                </a:lnTo>
                <a:lnTo>
                  <a:pt x="7442" y="4731"/>
                </a:lnTo>
                <a:lnTo>
                  <a:pt x="7768" y="4579"/>
                </a:lnTo>
                <a:lnTo>
                  <a:pt x="8470" y="4273"/>
                </a:lnTo>
                <a:lnTo>
                  <a:pt x="9046" y="4019"/>
                </a:lnTo>
                <a:lnTo>
                  <a:pt x="9647" y="3842"/>
                </a:lnTo>
                <a:lnTo>
                  <a:pt x="9923" y="3765"/>
                </a:lnTo>
                <a:lnTo>
                  <a:pt x="9974" y="3867"/>
                </a:lnTo>
                <a:lnTo>
                  <a:pt x="10023" y="3892"/>
                </a:lnTo>
                <a:lnTo>
                  <a:pt x="10098" y="3892"/>
                </a:lnTo>
                <a:lnTo>
                  <a:pt x="10474" y="3790"/>
                </a:lnTo>
                <a:lnTo>
                  <a:pt x="10850" y="3739"/>
                </a:lnTo>
                <a:lnTo>
                  <a:pt x="10900" y="3790"/>
                </a:lnTo>
                <a:lnTo>
                  <a:pt x="10951" y="3815"/>
                </a:lnTo>
                <a:lnTo>
                  <a:pt x="11000" y="3790"/>
                </a:lnTo>
                <a:lnTo>
                  <a:pt x="11026" y="3765"/>
                </a:lnTo>
                <a:lnTo>
                  <a:pt x="11051" y="3739"/>
                </a:lnTo>
                <a:close/>
                <a:moveTo>
                  <a:pt x="10274" y="3384"/>
                </a:moveTo>
                <a:lnTo>
                  <a:pt x="10023" y="3409"/>
                </a:lnTo>
                <a:lnTo>
                  <a:pt x="9773" y="3460"/>
                </a:lnTo>
                <a:lnTo>
                  <a:pt x="9297" y="3586"/>
                </a:lnTo>
                <a:lnTo>
                  <a:pt x="8895" y="3739"/>
                </a:lnTo>
                <a:lnTo>
                  <a:pt x="8194" y="3994"/>
                </a:lnTo>
                <a:lnTo>
                  <a:pt x="7542" y="4300"/>
                </a:lnTo>
                <a:lnTo>
                  <a:pt x="6891" y="4655"/>
                </a:lnTo>
                <a:lnTo>
                  <a:pt x="6591" y="4859"/>
                </a:lnTo>
                <a:lnTo>
                  <a:pt x="6290" y="5088"/>
                </a:lnTo>
                <a:lnTo>
                  <a:pt x="5964" y="5393"/>
                </a:lnTo>
                <a:lnTo>
                  <a:pt x="5663" y="5699"/>
                </a:lnTo>
                <a:lnTo>
                  <a:pt x="5388" y="6029"/>
                </a:lnTo>
                <a:lnTo>
                  <a:pt x="5137" y="6385"/>
                </a:lnTo>
                <a:lnTo>
                  <a:pt x="4886" y="6767"/>
                </a:lnTo>
                <a:lnTo>
                  <a:pt x="4661" y="7149"/>
                </a:lnTo>
                <a:lnTo>
                  <a:pt x="4486" y="7530"/>
                </a:lnTo>
                <a:lnTo>
                  <a:pt x="4310" y="7937"/>
                </a:lnTo>
                <a:lnTo>
                  <a:pt x="4159" y="8370"/>
                </a:lnTo>
                <a:lnTo>
                  <a:pt x="4035" y="8803"/>
                </a:lnTo>
                <a:lnTo>
                  <a:pt x="3909" y="9235"/>
                </a:lnTo>
                <a:lnTo>
                  <a:pt x="3834" y="9668"/>
                </a:lnTo>
                <a:lnTo>
                  <a:pt x="3783" y="10099"/>
                </a:lnTo>
                <a:lnTo>
                  <a:pt x="3734" y="10532"/>
                </a:lnTo>
                <a:lnTo>
                  <a:pt x="3734" y="11397"/>
                </a:lnTo>
                <a:lnTo>
                  <a:pt x="3759" y="11830"/>
                </a:lnTo>
                <a:lnTo>
                  <a:pt x="3809" y="12237"/>
                </a:lnTo>
                <a:lnTo>
                  <a:pt x="3884" y="12644"/>
                </a:lnTo>
                <a:lnTo>
                  <a:pt x="3984" y="13051"/>
                </a:lnTo>
                <a:lnTo>
                  <a:pt x="4110" y="13458"/>
                </a:lnTo>
                <a:lnTo>
                  <a:pt x="4260" y="13866"/>
                </a:lnTo>
                <a:lnTo>
                  <a:pt x="4435" y="14247"/>
                </a:lnTo>
                <a:lnTo>
                  <a:pt x="4610" y="14603"/>
                </a:lnTo>
                <a:lnTo>
                  <a:pt x="4836" y="14984"/>
                </a:lnTo>
                <a:lnTo>
                  <a:pt x="5061" y="15316"/>
                </a:lnTo>
                <a:lnTo>
                  <a:pt x="5337" y="15646"/>
                </a:lnTo>
                <a:lnTo>
                  <a:pt x="5613" y="15952"/>
                </a:lnTo>
                <a:lnTo>
                  <a:pt x="5914" y="16232"/>
                </a:lnTo>
                <a:lnTo>
                  <a:pt x="6215" y="16486"/>
                </a:lnTo>
                <a:lnTo>
                  <a:pt x="6565" y="16715"/>
                </a:lnTo>
                <a:lnTo>
                  <a:pt x="6916" y="16919"/>
                </a:lnTo>
                <a:lnTo>
                  <a:pt x="6967" y="16969"/>
                </a:lnTo>
                <a:lnTo>
                  <a:pt x="7042" y="16969"/>
                </a:lnTo>
                <a:lnTo>
                  <a:pt x="7066" y="16995"/>
                </a:lnTo>
                <a:lnTo>
                  <a:pt x="7493" y="17173"/>
                </a:lnTo>
                <a:lnTo>
                  <a:pt x="7969" y="17351"/>
                </a:lnTo>
                <a:lnTo>
                  <a:pt x="8420" y="17478"/>
                </a:lnTo>
                <a:lnTo>
                  <a:pt x="8895" y="17580"/>
                </a:lnTo>
                <a:lnTo>
                  <a:pt x="9372" y="17656"/>
                </a:lnTo>
                <a:lnTo>
                  <a:pt x="9848" y="17707"/>
                </a:lnTo>
                <a:lnTo>
                  <a:pt x="10324" y="17732"/>
                </a:lnTo>
                <a:lnTo>
                  <a:pt x="10801" y="17707"/>
                </a:lnTo>
                <a:lnTo>
                  <a:pt x="11301" y="17682"/>
                </a:lnTo>
                <a:lnTo>
                  <a:pt x="11778" y="17606"/>
                </a:lnTo>
                <a:lnTo>
                  <a:pt x="12254" y="17529"/>
                </a:lnTo>
                <a:lnTo>
                  <a:pt x="12705" y="17402"/>
                </a:lnTo>
                <a:lnTo>
                  <a:pt x="13180" y="17274"/>
                </a:lnTo>
                <a:lnTo>
                  <a:pt x="14082" y="16919"/>
                </a:lnTo>
                <a:lnTo>
                  <a:pt x="14509" y="16690"/>
                </a:lnTo>
                <a:lnTo>
                  <a:pt x="15009" y="16385"/>
                </a:lnTo>
                <a:lnTo>
                  <a:pt x="15486" y="16053"/>
                </a:lnTo>
                <a:lnTo>
                  <a:pt x="15911" y="15698"/>
                </a:lnTo>
                <a:lnTo>
                  <a:pt x="16287" y="15290"/>
                </a:lnTo>
                <a:lnTo>
                  <a:pt x="16638" y="14832"/>
                </a:lnTo>
                <a:lnTo>
                  <a:pt x="16964" y="14374"/>
                </a:lnTo>
                <a:lnTo>
                  <a:pt x="17240" y="13891"/>
                </a:lnTo>
                <a:lnTo>
                  <a:pt x="17465" y="13382"/>
                </a:lnTo>
                <a:lnTo>
                  <a:pt x="17666" y="12847"/>
                </a:lnTo>
                <a:lnTo>
                  <a:pt x="17817" y="12313"/>
                </a:lnTo>
                <a:lnTo>
                  <a:pt x="17916" y="11754"/>
                </a:lnTo>
                <a:lnTo>
                  <a:pt x="17967" y="11194"/>
                </a:lnTo>
                <a:lnTo>
                  <a:pt x="17992" y="10609"/>
                </a:lnTo>
                <a:lnTo>
                  <a:pt x="17967" y="10023"/>
                </a:lnTo>
                <a:lnTo>
                  <a:pt x="17892" y="9464"/>
                </a:lnTo>
                <a:lnTo>
                  <a:pt x="17791" y="8879"/>
                </a:lnTo>
                <a:lnTo>
                  <a:pt x="17616" y="8319"/>
                </a:lnTo>
                <a:lnTo>
                  <a:pt x="17390" y="7759"/>
                </a:lnTo>
                <a:lnTo>
                  <a:pt x="17114" y="7225"/>
                </a:lnTo>
                <a:lnTo>
                  <a:pt x="16814" y="6691"/>
                </a:lnTo>
                <a:lnTo>
                  <a:pt x="16463" y="6208"/>
                </a:lnTo>
                <a:lnTo>
                  <a:pt x="16062" y="5750"/>
                </a:lnTo>
                <a:lnTo>
                  <a:pt x="15636" y="5342"/>
                </a:lnTo>
                <a:lnTo>
                  <a:pt x="15185" y="4960"/>
                </a:lnTo>
                <a:lnTo>
                  <a:pt x="14934" y="4757"/>
                </a:lnTo>
                <a:lnTo>
                  <a:pt x="14659" y="4579"/>
                </a:lnTo>
                <a:lnTo>
                  <a:pt x="13456" y="3968"/>
                </a:lnTo>
                <a:lnTo>
                  <a:pt x="12855" y="3739"/>
                </a:lnTo>
                <a:lnTo>
                  <a:pt x="12353" y="3586"/>
                </a:lnTo>
                <a:lnTo>
                  <a:pt x="11803" y="3485"/>
                </a:lnTo>
                <a:lnTo>
                  <a:pt x="11552" y="3434"/>
                </a:lnTo>
                <a:lnTo>
                  <a:pt x="10725" y="3434"/>
                </a:lnTo>
                <a:lnTo>
                  <a:pt x="10500" y="3384"/>
                </a:lnTo>
                <a:close/>
                <a:moveTo>
                  <a:pt x="14082" y="17682"/>
                </a:moveTo>
                <a:lnTo>
                  <a:pt x="14032" y="17707"/>
                </a:lnTo>
                <a:lnTo>
                  <a:pt x="13983" y="17757"/>
                </a:lnTo>
                <a:lnTo>
                  <a:pt x="13957" y="17834"/>
                </a:lnTo>
                <a:lnTo>
                  <a:pt x="13957" y="17885"/>
                </a:lnTo>
                <a:lnTo>
                  <a:pt x="13983" y="18038"/>
                </a:lnTo>
                <a:lnTo>
                  <a:pt x="14133" y="18292"/>
                </a:lnTo>
                <a:lnTo>
                  <a:pt x="14182" y="18471"/>
                </a:lnTo>
                <a:lnTo>
                  <a:pt x="14283" y="18623"/>
                </a:lnTo>
                <a:lnTo>
                  <a:pt x="14358" y="18700"/>
                </a:lnTo>
                <a:lnTo>
                  <a:pt x="14408" y="18776"/>
                </a:lnTo>
                <a:lnTo>
                  <a:pt x="14509" y="18801"/>
                </a:lnTo>
                <a:lnTo>
                  <a:pt x="14584" y="18826"/>
                </a:lnTo>
                <a:lnTo>
                  <a:pt x="14633" y="18801"/>
                </a:lnTo>
                <a:lnTo>
                  <a:pt x="14684" y="18776"/>
                </a:lnTo>
                <a:lnTo>
                  <a:pt x="14759" y="18700"/>
                </a:lnTo>
                <a:lnTo>
                  <a:pt x="14784" y="18597"/>
                </a:lnTo>
                <a:lnTo>
                  <a:pt x="14784" y="18547"/>
                </a:lnTo>
                <a:lnTo>
                  <a:pt x="14759" y="18496"/>
                </a:lnTo>
                <a:lnTo>
                  <a:pt x="14684" y="18394"/>
                </a:lnTo>
                <a:lnTo>
                  <a:pt x="14584" y="18292"/>
                </a:lnTo>
                <a:lnTo>
                  <a:pt x="14408" y="18013"/>
                </a:lnTo>
                <a:lnTo>
                  <a:pt x="14333" y="17860"/>
                </a:lnTo>
                <a:lnTo>
                  <a:pt x="14283" y="17809"/>
                </a:lnTo>
                <a:lnTo>
                  <a:pt x="14233" y="17732"/>
                </a:lnTo>
                <a:lnTo>
                  <a:pt x="14082" y="17682"/>
                </a:lnTo>
                <a:close/>
                <a:moveTo>
                  <a:pt x="7217" y="17784"/>
                </a:moveTo>
                <a:lnTo>
                  <a:pt x="7117" y="17834"/>
                </a:lnTo>
                <a:lnTo>
                  <a:pt x="7016" y="17936"/>
                </a:lnTo>
                <a:lnTo>
                  <a:pt x="6916" y="18165"/>
                </a:lnTo>
                <a:lnTo>
                  <a:pt x="6766" y="18471"/>
                </a:lnTo>
                <a:lnTo>
                  <a:pt x="6715" y="18623"/>
                </a:lnTo>
                <a:lnTo>
                  <a:pt x="6691" y="18700"/>
                </a:lnTo>
                <a:lnTo>
                  <a:pt x="6715" y="18776"/>
                </a:lnTo>
                <a:lnTo>
                  <a:pt x="6741" y="18826"/>
                </a:lnTo>
                <a:lnTo>
                  <a:pt x="6790" y="18877"/>
                </a:lnTo>
                <a:lnTo>
                  <a:pt x="6866" y="18902"/>
                </a:lnTo>
                <a:lnTo>
                  <a:pt x="6941" y="18902"/>
                </a:lnTo>
                <a:lnTo>
                  <a:pt x="6991" y="18877"/>
                </a:lnTo>
                <a:lnTo>
                  <a:pt x="7066" y="18826"/>
                </a:lnTo>
                <a:lnTo>
                  <a:pt x="7142" y="18700"/>
                </a:lnTo>
                <a:lnTo>
                  <a:pt x="7217" y="18547"/>
                </a:lnTo>
                <a:lnTo>
                  <a:pt x="7267" y="18394"/>
                </a:lnTo>
                <a:lnTo>
                  <a:pt x="7367" y="18139"/>
                </a:lnTo>
                <a:lnTo>
                  <a:pt x="7392" y="18013"/>
                </a:lnTo>
                <a:lnTo>
                  <a:pt x="7392" y="17885"/>
                </a:lnTo>
                <a:lnTo>
                  <a:pt x="7367" y="17834"/>
                </a:lnTo>
                <a:lnTo>
                  <a:pt x="7267" y="17784"/>
                </a:lnTo>
                <a:close/>
                <a:moveTo>
                  <a:pt x="5864" y="17072"/>
                </a:moveTo>
                <a:lnTo>
                  <a:pt x="5764" y="17097"/>
                </a:lnTo>
                <a:lnTo>
                  <a:pt x="5689" y="17173"/>
                </a:lnTo>
                <a:lnTo>
                  <a:pt x="5313" y="17656"/>
                </a:lnTo>
                <a:lnTo>
                  <a:pt x="4886" y="18139"/>
                </a:lnTo>
                <a:lnTo>
                  <a:pt x="3984" y="19055"/>
                </a:lnTo>
                <a:lnTo>
                  <a:pt x="3934" y="19081"/>
                </a:lnTo>
                <a:lnTo>
                  <a:pt x="3934" y="19183"/>
                </a:lnTo>
                <a:lnTo>
                  <a:pt x="3960" y="19234"/>
                </a:lnTo>
                <a:lnTo>
                  <a:pt x="4009" y="19284"/>
                </a:lnTo>
                <a:lnTo>
                  <a:pt x="4059" y="19310"/>
                </a:lnTo>
                <a:lnTo>
                  <a:pt x="4110" y="19310"/>
                </a:lnTo>
                <a:lnTo>
                  <a:pt x="4285" y="19259"/>
                </a:lnTo>
                <a:lnTo>
                  <a:pt x="4411" y="19183"/>
                </a:lnTo>
                <a:lnTo>
                  <a:pt x="4561" y="19081"/>
                </a:lnTo>
                <a:lnTo>
                  <a:pt x="4686" y="18979"/>
                </a:lnTo>
                <a:lnTo>
                  <a:pt x="4937" y="18725"/>
                </a:lnTo>
                <a:lnTo>
                  <a:pt x="5162" y="18496"/>
                </a:lnTo>
                <a:lnTo>
                  <a:pt x="5663" y="17986"/>
                </a:lnTo>
                <a:lnTo>
                  <a:pt x="5888" y="17707"/>
                </a:lnTo>
                <a:lnTo>
                  <a:pt x="6114" y="17427"/>
                </a:lnTo>
                <a:lnTo>
                  <a:pt x="6164" y="17326"/>
                </a:lnTo>
                <a:lnTo>
                  <a:pt x="6140" y="17249"/>
                </a:lnTo>
                <a:lnTo>
                  <a:pt x="6114" y="17173"/>
                </a:lnTo>
                <a:lnTo>
                  <a:pt x="6039" y="17122"/>
                </a:lnTo>
                <a:lnTo>
                  <a:pt x="5964" y="17072"/>
                </a:lnTo>
                <a:close/>
                <a:moveTo>
                  <a:pt x="15460" y="16715"/>
                </a:moveTo>
                <a:lnTo>
                  <a:pt x="15411" y="16740"/>
                </a:lnTo>
                <a:lnTo>
                  <a:pt x="15385" y="16816"/>
                </a:lnTo>
                <a:lnTo>
                  <a:pt x="15385" y="16868"/>
                </a:lnTo>
                <a:lnTo>
                  <a:pt x="15436" y="17045"/>
                </a:lnTo>
                <a:lnTo>
                  <a:pt x="15486" y="17198"/>
                </a:lnTo>
                <a:lnTo>
                  <a:pt x="15661" y="17478"/>
                </a:lnTo>
                <a:lnTo>
                  <a:pt x="15887" y="17860"/>
                </a:lnTo>
                <a:lnTo>
                  <a:pt x="15987" y="18038"/>
                </a:lnTo>
                <a:lnTo>
                  <a:pt x="16112" y="18215"/>
                </a:lnTo>
                <a:lnTo>
                  <a:pt x="16588" y="18750"/>
                </a:lnTo>
                <a:lnTo>
                  <a:pt x="16814" y="19055"/>
                </a:lnTo>
                <a:lnTo>
                  <a:pt x="16964" y="19360"/>
                </a:lnTo>
                <a:lnTo>
                  <a:pt x="17014" y="19437"/>
                </a:lnTo>
                <a:lnTo>
                  <a:pt x="17165" y="19539"/>
                </a:lnTo>
                <a:lnTo>
                  <a:pt x="17265" y="19539"/>
                </a:lnTo>
                <a:lnTo>
                  <a:pt x="17340" y="19513"/>
                </a:lnTo>
                <a:lnTo>
                  <a:pt x="17441" y="19412"/>
                </a:lnTo>
                <a:lnTo>
                  <a:pt x="17441" y="19310"/>
                </a:lnTo>
                <a:lnTo>
                  <a:pt x="17415" y="19131"/>
                </a:lnTo>
                <a:lnTo>
                  <a:pt x="17340" y="18954"/>
                </a:lnTo>
                <a:lnTo>
                  <a:pt x="17265" y="18801"/>
                </a:lnTo>
                <a:lnTo>
                  <a:pt x="17165" y="18648"/>
                </a:lnTo>
                <a:lnTo>
                  <a:pt x="16939" y="18368"/>
                </a:lnTo>
                <a:lnTo>
                  <a:pt x="16689" y="18114"/>
                </a:lnTo>
                <a:lnTo>
                  <a:pt x="16539" y="17936"/>
                </a:lnTo>
                <a:lnTo>
                  <a:pt x="16413" y="17757"/>
                </a:lnTo>
                <a:lnTo>
                  <a:pt x="16163" y="17351"/>
                </a:lnTo>
                <a:lnTo>
                  <a:pt x="16037" y="17148"/>
                </a:lnTo>
                <a:lnTo>
                  <a:pt x="15887" y="16969"/>
                </a:lnTo>
                <a:lnTo>
                  <a:pt x="15736" y="16843"/>
                </a:lnTo>
                <a:lnTo>
                  <a:pt x="15536" y="16715"/>
                </a:lnTo>
                <a:close/>
                <a:moveTo>
                  <a:pt x="10750" y="18471"/>
                </a:moveTo>
                <a:lnTo>
                  <a:pt x="10650" y="18597"/>
                </a:lnTo>
                <a:lnTo>
                  <a:pt x="10600" y="18725"/>
                </a:lnTo>
                <a:lnTo>
                  <a:pt x="10549" y="18877"/>
                </a:lnTo>
                <a:lnTo>
                  <a:pt x="10549" y="19030"/>
                </a:lnTo>
                <a:lnTo>
                  <a:pt x="10500" y="19360"/>
                </a:lnTo>
                <a:lnTo>
                  <a:pt x="10500" y="19539"/>
                </a:lnTo>
                <a:lnTo>
                  <a:pt x="10549" y="19692"/>
                </a:lnTo>
                <a:lnTo>
                  <a:pt x="10600" y="19742"/>
                </a:lnTo>
                <a:lnTo>
                  <a:pt x="10650" y="19768"/>
                </a:lnTo>
                <a:lnTo>
                  <a:pt x="10725" y="19742"/>
                </a:lnTo>
                <a:lnTo>
                  <a:pt x="10775" y="19717"/>
                </a:lnTo>
                <a:lnTo>
                  <a:pt x="10825" y="19666"/>
                </a:lnTo>
                <a:lnTo>
                  <a:pt x="10876" y="19589"/>
                </a:lnTo>
                <a:lnTo>
                  <a:pt x="10900" y="19463"/>
                </a:lnTo>
                <a:lnTo>
                  <a:pt x="10900" y="19157"/>
                </a:lnTo>
                <a:lnTo>
                  <a:pt x="10925" y="18852"/>
                </a:lnTo>
                <a:lnTo>
                  <a:pt x="10925" y="18700"/>
                </a:lnTo>
                <a:lnTo>
                  <a:pt x="10900" y="18547"/>
                </a:lnTo>
                <a:lnTo>
                  <a:pt x="10876" y="18496"/>
                </a:lnTo>
                <a:lnTo>
                  <a:pt x="10850" y="18471"/>
                </a:lnTo>
                <a:close/>
                <a:moveTo>
                  <a:pt x="8895" y="18139"/>
                </a:moveTo>
                <a:lnTo>
                  <a:pt x="8745" y="18267"/>
                </a:lnTo>
                <a:lnTo>
                  <a:pt x="8645" y="18394"/>
                </a:lnTo>
                <a:lnTo>
                  <a:pt x="8570" y="18547"/>
                </a:lnTo>
                <a:lnTo>
                  <a:pt x="8495" y="18725"/>
                </a:lnTo>
                <a:lnTo>
                  <a:pt x="8420" y="19081"/>
                </a:lnTo>
                <a:lnTo>
                  <a:pt x="8344" y="19437"/>
                </a:lnTo>
                <a:lnTo>
                  <a:pt x="8144" y="20251"/>
                </a:lnTo>
                <a:lnTo>
                  <a:pt x="8094" y="20658"/>
                </a:lnTo>
                <a:lnTo>
                  <a:pt x="8068" y="20862"/>
                </a:lnTo>
                <a:lnTo>
                  <a:pt x="8068" y="21066"/>
                </a:lnTo>
                <a:lnTo>
                  <a:pt x="8094" y="21142"/>
                </a:lnTo>
                <a:lnTo>
                  <a:pt x="8144" y="21192"/>
                </a:lnTo>
                <a:lnTo>
                  <a:pt x="8169" y="21243"/>
                </a:lnTo>
                <a:lnTo>
                  <a:pt x="8245" y="21269"/>
                </a:lnTo>
                <a:lnTo>
                  <a:pt x="8344" y="21269"/>
                </a:lnTo>
                <a:lnTo>
                  <a:pt x="8420" y="21243"/>
                </a:lnTo>
                <a:lnTo>
                  <a:pt x="8444" y="21167"/>
                </a:lnTo>
                <a:lnTo>
                  <a:pt x="8520" y="21014"/>
                </a:lnTo>
                <a:lnTo>
                  <a:pt x="8595" y="20837"/>
                </a:lnTo>
                <a:lnTo>
                  <a:pt x="8670" y="20480"/>
                </a:lnTo>
                <a:lnTo>
                  <a:pt x="8771" y="19742"/>
                </a:lnTo>
                <a:lnTo>
                  <a:pt x="8971" y="18979"/>
                </a:lnTo>
                <a:lnTo>
                  <a:pt x="9021" y="18776"/>
                </a:lnTo>
                <a:lnTo>
                  <a:pt x="9046" y="18572"/>
                </a:lnTo>
                <a:lnTo>
                  <a:pt x="9046" y="18215"/>
                </a:lnTo>
                <a:lnTo>
                  <a:pt x="9021" y="18165"/>
                </a:lnTo>
                <a:lnTo>
                  <a:pt x="8971" y="18139"/>
                </a:lnTo>
                <a:close/>
                <a:moveTo>
                  <a:pt x="12453" y="18165"/>
                </a:moveTo>
                <a:lnTo>
                  <a:pt x="12404" y="18190"/>
                </a:lnTo>
                <a:lnTo>
                  <a:pt x="12353" y="18190"/>
                </a:lnTo>
                <a:lnTo>
                  <a:pt x="12303" y="18242"/>
                </a:lnTo>
                <a:lnTo>
                  <a:pt x="12278" y="18292"/>
                </a:lnTo>
                <a:lnTo>
                  <a:pt x="12278" y="18343"/>
                </a:lnTo>
                <a:lnTo>
                  <a:pt x="12303" y="18648"/>
                </a:lnTo>
                <a:lnTo>
                  <a:pt x="12329" y="18979"/>
                </a:lnTo>
                <a:lnTo>
                  <a:pt x="12453" y="19615"/>
                </a:lnTo>
                <a:lnTo>
                  <a:pt x="12529" y="20073"/>
                </a:lnTo>
                <a:lnTo>
                  <a:pt x="12579" y="20556"/>
                </a:lnTo>
                <a:lnTo>
                  <a:pt x="12604" y="20811"/>
                </a:lnTo>
                <a:lnTo>
                  <a:pt x="12705" y="21269"/>
                </a:lnTo>
                <a:lnTo>
                  <a:pt x="12805" y="21498"/>
                </a:lnTo>
                <a:lnTo>
                  <a:pt x="12855" y="21549"/>
                </a:lnTo>
                <a:lnTo>
                  <a:pt x="12930" y="21600"/>
                </a:lnTo>
                <a:lnTo>
                  <a:pt x="13005" y="21600"/>
                </a:lnTo>
                <a:lnTo>
                  <a:pt x="13080" y="21574"/>
                </a:lnTo>
                <a:lnTo>
                  <a:pt x="13156" y="21549"/>
                </a:lnTo>
                <a:lnTo>
                  <a:pt x="13205" y="21472"/>
                </a:lnTo>
                <a:lnTo>
                  <a:pt x="13231" y="21396"/>
                </a:lnTo>
                <a:lnTo>
                  <a:pt x="13231" y="21320"/>
                </a:lnTo>
                <a:lnTo>
                  <a:pt x="13130" y="20862"/>
                </a:lnTo>
                <a:lnTo>
                  <a:pt x="13080" y="20379"/>
                </a:lnTo>
                <a:lnTo>
                  <a:pt x="13005" y="19921"/>
                </a:lnTo>
                <a:lnTo>
                  <a:pt x="12930" y="19488"/>
                </a:lnTo>
                <a:lnTo>
                  <a:pt x="12855" y="19157"/>
                </a:lnTo>
                <a:lnTo>
                  <a:pt x="12805" y="18852"/>
                </a:lnTo>
                <a:lnTo>
                  <a:pt x="12729" y="18547"/>
                </a:lnTo>
                <a:lnTo>
                  <a:pt x="12654" y="18394"/>
                </a:lnTo>
                <a:lnTo>
                  <a:pt x="12604" y="18267"/>
                </a:lnTo>
                <a:lnTo>
                  <a:pt x="12554" y="18215"/>
                </a:lnTo>
                <a:lnTo>
                  <a:pt x="12453" y="18165"/>
                </a:lnTo>
                <a:close/>
              </a:path>
            </a:pathLst>
          </a:custGeom>
          <a:solidFill>
            <a:srgbClr val="F1C232"/>
          </a:solidFill>
          <a:ln w="12700">
            <a:miter lim="400000"/>
          </a:ln>
        </p:spPr>
        <p:txBody>
          <a:bodyPr lIns="0" tIns="0" rIns="0" bIns="0" anchor="ctr"/>
          <a:lstStyle/>
          <a:p>
            <a:pPr>
              <a:defRPr>
                <a:solidFill>
                  <a:srgbClr val="000000"/>
                </a:solidFill>
                <a:latin typeface="+mj-lt"/>
                <a:ea typeface="+mj-ea"/>
                <a:cs typeface="+mj-cs"/>
                <a:sym typeface="Arial"/>
              </a:defRPr>
            </a:pPr>
          </a:p>
        </p:txBody>
      </p:sp>
      <p:sp>
        <p:nvSpPr>
          <p:cNvPr id="127" name="Google Shape;82;p3"/>
          <p:cNvSpPr txBox="1"/>
          <p:nvPr/>
        </p:nvSpPr>
        <p:spPr>
          <a:xfrm>
            <a:off x="6478699" y="1651123"/>
            <a:ext cx="2750702" cy="11598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gn="ctr" defTabSz="694944">
              <a:defRPr sz="2100">
                <a:solidFill>
                  <a:srgbClr val="000000"/>
                </a:solidFill>
                <a:latin typeface="Arial Black"/>
                <a:ea typeface="Arial Black"/>
                <a:cs typeface="Arial Black"/>
                <a:sym typeface="Arial Black"/>
              </a:defRPr>
            </a:lvl1pPr>
          </a:lstStyle>
          <a:p>
            <a:pPr/>
            <a:r>
              <a:t>Mean air temperature of 27.87℃</a:t>
            </a:r>
          </a:p>
        </p:txBody>
      </p:sp>
      <p:sp>
        <p:nvSpPr>
          <p:cNvPr id="128" name="Google Shape;83;p3"/>
          <p:cNvSpPr txBox="1"/>
          <p:nvPr/>
        </p:nvSpPr>
        <p:spPr>
          <a:xfrm>
            <a:off x="6894948" y="3571337"/>
            <a:ext cx="1918202" cy="330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gn="ctr">
              <a:defRPr sz="1100">
                <a:solidFill>
                  <a:srgbClr val="000000"/>
                </a:solidFill>
                <a:latin typeface="Kalam"/>
                <a:ea typeface="Kalam"/>
                <a:cs typeface="Kalam"/>
                <a:sym typeface="Kalam"/>
              </a:defRPr>
            </a:lvl1pPr>
          </a:lstStyle>
          <a:p>
            <a:pPr/>
            <a:r>
              <a:t>of 0.02℃ compared to 2018</a:t>
            </a:r>
          </a:p>
        </p:txBody>
      </p:sp>
      <p:sp>
        <p:nvSpPr>
          <p:cNvPr id="129" name="Google Shape;84;p3"/>
          <p:cNvSpPr/>
          <p:nvPr/>
        </p:nvSpPr>
        <p:spPr>
          <a:xfrm rot="10800000">
            <a:off x="6784823" y="3733975"/>
            <a:ext cx="165902" cy="203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822"/>
                </a:moveTo>
                <a:lnTo>
                  <a:pt x="10800" y="0"/>
                </a:lnTo>
                <a:lnTo>
                  <a:pt x="21600" y="8822"/>
                </a:lnTo>
                <a:lnTo>
                  <a:pt x="16200" y="8822"/>
                </a:lnTo>
                <a:lnTo>
                  <a:pt x="16200" y="21600"/>
                </a:lnTo>
                <a:lnTo>
                  <a:pt x="5400" y="21600"/>
                </a:lnTo>
                <a:lnTo>
                  <a:pt x="5400" y="8822"/>
                </a:lnTo>
                <a:close/>
              </a:path>
            </a:pathLst>
          </a:custGeom>
          <a:solidFill>
            <a:srgbClr val="000000"/>
          </a:solidFill>
          <a:ln w="12700">
            <a:miter lim="400000"/>
          </a:ln>
        </p:spPr>
        <p:txBody>
          <a:bodyPr lIns="0" tIns="0" rIns="0" bIns="0" anchor="ctr"/>
          <a:lstStyle/>
          <a:p>
            <a:pPr algn="ctr">
              <a:defRPr>
                <a:solidFill>
                  <a:srgbClr val="000000"/>
                </a:solidFill>
                <a:latin typeface="Merriweather"/>
                <a:ea typeface="Merriweather"/>
                <a:cs typeface="Merriweather"/>
                <a:sym typeface="Merriweather"/>
              </a:defRPr>
            </a:pPr>
          </a:p>
        </p:txBody>
      </p:sp>
      <p:sp>
        <p:nvSpPr>
          <p:cNvPr id="130" name="Google Shape;85;p3"/>
          <p:cNvSpPr txBox="1"/>
          <p:nvPr/>
        </p:nvSpPr>
        <p:spPr>
          <a:xfrm>
            <a:off x="575448" y="4215300"/>
            <a:ext cx="8521504" cy="78480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gn="ctr">
              <a:lnSpc>
                <a:spcPct val="115000"/>
              </a:lnSpc>
              <a:defRPr sz="1300">
                <a:solidFill>
                  <a:srgbClr val="000000"/>
                </a:solidFill>
                <a:latin typeface="Merriweather"/>
                <a:ea typeface="Merriweather"/>
                <a:cs typeface="Merriweather"/>
                <a:sym typeface="Merriweather"/>
              </a:defRPr>
            </a:pPr>
            <a:r>
              <a:t>With the changing weather climate in Singapore, </a:t>
            </a:r>
          </a:p>
          <a:p>
            <a:pPr algn="ctr">
              <a:lnSpc>
                <a:spcPct val="115000"/>
              </a:lnSpc>
              <a:defRPr sz="1300">
                <a:solidFill>
                  <a:srgbClr val="000000"/>
                </a:solidFill>
                <a:latin typeface="Merriweather"/>
                <a:ea typeface="Merriweather"/>
                <a:cs typeface="Merriweather"/>
                <a:sym typeface="Merriweather"/>
              </a:defRPr>
            </a:pPr>
            <a:r>
              <a:t>would it affect our immunisation against infectious disease like Typhoid?</a:t>
            </a: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3"/>
            </a:gs>
            <a:gs pos="100000">
              <a:schemeClr val="accent6"/>
            </a:gs>
          </a:gsLst>
          <a:lin ang="2700006" scaled="0"/>
        </a:gradFill>
      </p:bgPr>
    </p:bg>
    <p:spTree>
      <p:nvGrpSpPr>
        <p:cNvPr id="1" name=""/>
        <p:cNvGrpSpPr/>
        <p:nvPr/>
      </p:nvGrpSpPr>
      <p:grpSpPr>
        <a:xfrm>
          <a:off x="0" y="0"/>
          <a:ext cx="0" cy="0"/>
          <a:chOff x="0" y="0"/>
          <a:chExt cx="0" cy="0"/>
        </a:xfrm>
      </p:grpSpPr>
      <p:sp>
        <p:nvSpPr>
          <p:cNvPr id="132" name="Google Shape;90;g23f11c34dc7_0_556"/>
          <p:cNvSpPr txBox="1"/>
          <p:nvPr>
            <p:ph type="body" sz="quarter" idx="4294967295"/>
          </p:nvPr>
        </p:nvSpPr>
        <p:spPr>
          <a:xfrm>
            <a:off x="208149" y="243599"/>
            <a:ext cx="8706002" cy="784803"/>
          </a:xfrm>
          <a:prstGeom prst="rect">
            <a:avLst/>
          </a:prstGeom>
        </p:spPr>
        <p:txBody>
          <a:bodyPr/>
          <a:lstStyle>
            <a:lvl1pPr marL="0" indent="0" algn="ctr">
              <a:buSzTx/>
              <a:buNone/>
              <a:defRPr sz="1900">
                <a:solidFill>
                  <a:srgbClr val="000000"/>
                </a:solidFill>
              </a:defRPr>
            </a:lvl1pPr>
          </a:lstStyle>
          <a:p>
            <a:pPr/>
            <a:r>
              <a:t>There has been an increase in Typhoid cases in 2022 compared to 2018, and Typhoid cases are not easy to identify and cure</a:t>
            </a:r>
          </a:p>
        </p:txBody>
      </p:sp>
      <p:sp>
        <p:nvSpPr>
          <p:cNvPr id="133" name="Google Shape;91;g23f11c34dc7_0_556"/>
          <p:cNvSpPr txBox="1"/>
          <p:nvPr>
            <p:ph type="sldNum" sz="quarter" idx="4294967295"/>
          </p:nvPr>
        </p:nvSpPr>
        <p:spPr>
          <a:xfrm>
            <a:off x="152408" y="4843550"/>
            <a:ext cx="127001"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41" name="Google Shape;92;g23f11c34dc7_0_556"/>
          <p:cNvGrpSpPr/>
          <p:nvPr/>
        </p:nvGrpSpPr>
        <p:grpSpPr>
          <a:xfrm>
            <a:off x="-11291" y="1386610"/>
            <a:ext cx="2129933" cy="2259519"/>
            <a:chOff x="10" y="0"/>
            <a:chExt cx="2129932" cy="2259517"/>
          </a:xfrm>
        </p:grpSpPr>
        <p:sp>
          <p:nvSpPr>
            <p:cNvPr id="134" name="Google Shape;93;g23f11c34dc7_0_556"/>
            <p:cNvSpPr/>
            <p:nvPr/>
          </p:nvSpPr>
          <p:spPr>
            <a:xfrm rot="2700000">
              <a:off x="1192448" y="15778"/>
              <a:ext cx="571487" cy="1271946"/>
            </a:xfrm>
            <a:prstGeom prst="ellipse">
              <a:avLst/>
            </a:prstGeom>
            <a:solidFill>
              <a:srgbClr val="E06666"/>
            </a:solidFill>
            <a:ln w="12700" cap="flat">
              <a:noFill/>
              <a:miter lim="400000"/>
            </a:ln>
            <a:effectLst/>
          </p:spPr>
          <p:txBody>
            <a:bodyPr wrap="square" lIns="0" tIns="0" rIns="0" bIns="0" numCol="1" anchor="ctr">
              <a:noAutofit/>
            </a:bodyPr>
            <a:lstStyle/>
            <a:p>
              <a:pPr algn="ctr">
                <a:defRPr>
                  <a:solidFill>
                    <a:srgbClr val="000000"/>
                  </a:solidFill>
                  <a:latin typeface="Merriweather"/>
                  <a:ea typeface="Merriweather"/>
                  <a:cs typeface="Merriweather"/>
                  <a:sym typeface="Merriweather"/>
                </a:defRPr>
              </a:pPr>
            </a:p>
          </p:txBody>
        </p:sp>
        <p:sp>
          <p:nvSpPr>
            <p:cNvPr id="135" name="Google Shape;94;g23f11c34dc7_0_556"/>
            <p:cNvSpPr/>
            <p:nvPr/>
          </p:nvSpPr>
          <p:spPr>
            <a:xfrm>
              <a:off x="1492065" y="697831"/>
              <a:ext cx="619717" cy="1345777"/>
            </a:xfrm>
            <a:custGeom>
              <a:avLst/>
              <a:gdLst/>
              <a:ahLst/>
              <a:cxnLst>
                <a:cxn ang="0">
                  <a:pos x="wd2" y="hd2"/>
                </a:cxn>
                <a:cxn ang="5400000">
                  <a:pos x="wd2" y="hd2"/>
                </a:cxn>
                <a:cxn ang="10800000">
                  <a:pos x="wd2" y="hd2"/>
                </a:cxn>
                <a:cxn ang="16200000">
                  <a:pos x="wd2" y="hd2"/>
                </a:cxn>
              </a:cxnLst>
              <a:rect l="0" t="0" r="r" b="b"/>
              <a:pathLst>
                <a:path w="19105" h="21299" fill="norm" stroke="1" extrusionOk="0">
                  <a:moveTo>
                    <a:pt x="9517" y="0"/>
                  </a:moveTo>
                  <a:cubicBezTo>
                    <a:pt x="11855" y="80"/>
                    <a:pt x="15845" y="-301"/>
                    <a:pt x="16337" y="875"/>
                  </a:cubicBezTo>
                  <a:cubicBezTo>
                    <a:pt x="16834" y="2065"/>
                    <a:pt x="17309" y="3491"/>
                    <a:pt x="16052" y="4523"/>
                  </a:cubicBezTo>
                  <a:cubicBezTo>
                    <a:pt x="11895" y="7937"/>
                    <a:pt x="-1506" y="9484"/>
                    <a:pt x="139" y="13421"/>
                  </a:cubicBezTo>
                  <a:cubicBezTo>
                    <a:pt x="1198" y="15958"/>
                    <a:pt x="8267" y="16826"/>
                    <a:pt x="13211" y="17360"/>
                  </a:cubicBezTo>
                  <a:cubicBezTo>
                    <a:pt x="15146" y="17569"/>
                    <a:pt x="18009" y="17327"/>
                    <a:pt x="18894" y="18235"/>
                  </a:cubicBezTo>
                  <a:cubicBezTo>
                    <a:pt x="20094" y="19467"/>
                    <a:pt x="15894" y="20683"/>
                    <a:pt x="13495" y="21299"/>
                  </a:cubicBezTo>
                </a:path>
              </a:pathLst>
            </a:custGeom>
            <a:noFill/>
            <a:ln w="38100" cap="flat">
              <a:solidFill>
                <a:srgbClr val="A7A7A7"/>
              </a:solidFill>
              <a:prstDash val="solid"/>
              <a:round/>
            </a:ln>
            <a:effectLst/>
          </p:spPr>
          <p:txBody>
            <a:bodyPr wrap="square" lIns="0" tIns="0" rIns="0" bIns="0" numCol="1" anchor="t">
              <a:noAutofit/>
            </a:bodyPr>
            <a:lstStyle/>
            <a:p>
              <a:pPr>
                <a:defRPr>
                  <a:solidFill>
                    <a:srgbClr val="000000"/>
                  </a:solidFill>
                  <a:latin typeface="+mj-lt"/>
                  <a:ea typeface="+mj-ea"/>
                  <a:cs typeface="+mj-cs"/>
                  <a:sym typeface="Arial"/>
                </a:defRPr>
              </a:pPr>
            </a:p>
          </p:txBody>
        </p:sp>
        <p:sp>
          <p:nvSpPr>
            <p:cNvPr id="136" name="Google Shape;95;g23f11c34dc7_0_556"/>
            <p:cNvSpPr/>
            <p:nvPr/>
          </p:nvSpPr>
          <p:spPr>
            <a:xfrm>
              <a:off x="1423240" y="804131"/>
              <a:ext cx="619717" cy="1345777"/>
            </a:xfrm>
            <a:custGeom>
              <a:avLst/>
              <a:gdLst/>
              <a:ahLst/>
              <a:cxnLst>
                <a:cxn ang="0">
                  <a:pos x="wd2" y="hd2"/>
                </a:cxn>
                <a:cxn ang="5400000">
                  <a:pos x="wd2" y="hd2"/>
                </a:cxn>
                <a:cxn ang="10800000">
                  <a:pos x="wd2" y="hd2"/>
                </a:cxn>
                <a:cxn ang="16200000">
                  <a:pos x="wd2" y="hd2"/>
                </a:cxn>
              </a:cxnLst>
              <a:rect l="0" t="0" r="r" b="b"/>
              <a:pathLst>
                <a:path w="19105" h="21299" fill="norm" stroke="1" extrusionOk="0">
                  <a:moveTo>
                    <a:pt x="9517" y="0"/>
                  </a:moveTo>
                  <a:cubicBezTo>
                    <a:pt x="11855" y="80"/>
                    <a:pt x="15845" y="-301"/>
                    <a:pt x="16337" y="875"/>
                  </a:cubicBezTo>
                  <a:cubicBezTo>
                    <a:pt x="16834" y="2065"/>
                    <a:pt x="17309" y="3491"/>
                    <a:pt x="16052" y="4523"/>
                  </a:cubicBezTo>
                  <a:cubicBezTo>
                    <a:pt x="11895" y="7937"/>
                    <a:pt x="-1506" y="9484"/>
                    <a:pt x="139" y="13421"/>
                  </a:cubicBezTo>
                  <a:cubicBezTo>
                    <a:pt x="1198" y="15958"/>
                    <a:pt x="8267" y="16826"/>
                    <a:pt x="13211" y="17360"/>
                  </a:cubicBezTo>
                  <a:cubicBezTo>
                    <a:pt x="15146" y="17569"/>
                    <a:pt x="18009" y="17327"/>
                    <a:pt x="18894" y="18235"/>
                  </a:cubicBezTo>
                  <a:cubicBezTo>
                    <a:pt x="20094" y="19467"/>
                    <a:pt x="15894" y="20683"/>
                    <a:pt x="13495" y="21299"/>
                  </a:cubicBezTo>
                </a:path>
              </a:pathLst>
            </a:custGeom>
            <a:noFill/>
            <a:ln w="38100" cap="flat">
              <a:solidFill>
                <a:srgbClr val="A7A7A7"/>
              </a:solidFill>
              <a:prstDash val="solid"/>
              <a:round/>
            </a:ln>
            <a:effectLst/>
          </p:spPr>
          <p:txBody>
            <a:bodyPr wrap="square" lIns="0" tIns="0" rIns="0" bIns="0" numCol="1" anchor="t">
              <a:noAutofit/>
            </a:bodyPr>
            <a:lstStyle/>
            <a:p>
              <a:pPr>
                <a:defRPr>
                  <a:solidFill>
                    <a:srgbClr val="000000"/>
                  </a:solidFill>
                  <a:latin typeface="+mj-lt"/>
                  <a:ea typeface="+mj-ea"/>
                  <a:cs typeface="+mj-cs"/>
                  <a:sym typeface="Arial"/>
                </a:defRPr>
              </a:pPr>
            </a:p>
          </p:txBody>
        </p:sp>
        <p:sp>
          <p:nvSpPr>
            <p:cNvPr id="137" name="Google Shape;96;g23f11c34dc7_0_556"/>
            <p:cNvSpPr/>
            <p:nvPr/>
          </p:nvSpPr>
          <p:spPr>
            <a:xfrm rot="14738340">
              <a:off x="430958" y="179711"/>
              <a:ext cx="619741" cy="1345830"/>
            </a:xfrm>
            <a:custGeom>
              <a:avLst/>
              <a:gdLst/>
              <a:ahLst/>
              <a:cxnLst>
                <a:cxn ang="0">
                  <a:pos x="wd2" y="hd2"/>
                </a:cxn>
                <a:cxn ang="5400000">
                  <a:pos x="wd2" y="hd2"/>
                </a:cxn>
                <a:cxn ang="10800000">
                  <a:pos x="wd2" y="hd2"/>
                </a:cxn>
                <a:cxn ang="16200000">
                  <a:pos x="wd2" y="hd2"/>
                </a:cxn>
              </a:cxnLst>
              <a:rect l="0" t="0" r="r" b="b"/>
              <a:pathLst>
                <a:path w="19105" h="21299" fill="norm" stroke="1" extrusionOk="0">
                  <a:moveTo>
                    <a:pt x="9517" y="0"/>
                  </a:moveTo>
                  <a:cubicBezTo>
                    <a:pt x="11855" y="80"/>
                    <a:pt x="15845" y="-301"/>
                    <a:pt x="16337" y="875"/>
                  </a:cubicBezTo>
                  <a:cubicBezTo>
                    <a:pt x="16834" y="2065"/>
                    <a:pt x="17309" y="3491"/>
                    <a:pt x="16052" y="4523"/>
                  </a:cubicBezTo>
                  <a:cubicBezTo>
                    <a:pt x="11895" y="7937"/>
                    <a:pt x="-1506" y="9484"/>
                    <a:pt x="139" y="13421"/>
                  </a:cubicBezTo>
                  <a:cubicBezTo>
                    <a:pt x="1198" y="15958"/>
                    <a:pt x="8267" y="16826"/>
                    <a:pt x="13211" y="17360"/>
                  </a:cubicBezTo>
                  <a:cubicBezTo>
                    <a:pt x="15146" y="17569"/>
                    <a:pt x="18009" y="17327"/>
                    <a:pt x="18894" y="18235"/>
                  </a:cubicBezTo>
                  <a:cubicBezTo>
                    <a:pt x="20094" y="19467"/>
                    <a:pt x="15894" y="20683"/>
                    <a:pt x="13495" y="21299"/>
                  </a:cubicBezTo>
                </a:path>
              </a:pathLst>
            </a:custGeom>
            <a:noFill/>
            <a:ln w="38100" cap="flat">
              <a:solidFill>
                <a:srgbClr val="A7A7A7"/>
              </a:solidFill>
              <a:prstDash val="solid"/>
              <a:round/>
            </a:ln>
            <a:effectLst/>
          </p:spPr>
          <p:txBody>
            <a:bodyPr wrap="square" lIns="0" tIns="0" rIns="0" bIns="0" numCol="1" anchor="t">
              <a:noAutofit/>
            </a:bodyPr>
            <a:lstStyle/>
            <a:p>
              <a:pPr>
                <a:defRPr>
                  <a:solidFill>
                    <a:srgbClr val="000000"/>
                  </a:solidFill>
                  <a:latin typeface="+mj-lt"/>
                  <a:ea typeface="+mj-ea"/>
                  <a:cs typeface="+mj-cs"/>
                  <a:sym typeface="Arial"/>
                </a:defRPr>
              </a:pPr>
            </a:p>
          </p:txBody>
        </p:sp>
        <p:sp>
          <p:nvSpPr>
            <p:cNvPr id="138" name="Google Shape;97;g23f11c34dc7_0_556"/>
            <p:cNvSpPr/>
            <p:nvPr/>
          </p:nvSpPr>
          <p:spPr>
            <a:xfrm rot="13500000">
              <a:off x="514140" y="443823"/>
              <a:ext cx="619711" cy="1345766"/>
            </a:xfrm>
            <a:custGeom>
              <a:avLst/>
              <a:gdLst/>
              <a:ahLst/>
              <a:cxnLst>
                <a:cxn ang="0">
                  <a:pos x="wd2" y="hd2"/>
                </a:cxn>
                <a:cxn ang="5400000">
                  <a:pos x="wd2" y="hd2"/>
                </a:cxn>
                <a:cxn ang="10800000">
                  <a:pos x="wd2" y="hd2"/>
                </a:cxn>
                <a:cxn ang="16200000">
                  <a:pos x="wd2" y="hd2"/>
                </a:cxn>
              </a:cxnLst>
              <a:rect l="0" t="0" r="r" b="b"/>
              <a:pathLst>
                <a:path w="19105" h="21299" fill="norm" stroke="1" extrusionOk="0">
                  <a:moveTo>
                    <a:pt x="9517" y="0"/>
                  </a:moveTo>
                  <a:cubicBezTo>
                    <a:pt x="11855" y="80"/>
                    <a:pt x="15845" y="-301"/>
                    <a:pt x="16337" y="875"/>
                  </a:cubicBezTo>
                  <a:cubicBezTo>
                    <a:pt x="16834" y="2065"/>
                    <a:pt x="17309" y="3491"/>
                    <a:pt x="16052" y="4523"/>
                  </a:cubicBezTo>
                  <a:cubicBezTo>
                    <a:pt x="11895" y="7937"/>
                    <a:pt x="-1506" y="9484"/>
                    <a:pt x="139" y="13421"/>
                  </a:cubicBezTo>
                  <a:cubicBezTo>
                    <a:pt x="1198" y="15958"/>
                    <a:pt x="8267" y="16826"/>
                    <a:pt x="13211" y="17360"/>
                  </a:cubicBezTo>
                  <a:cubicBezTo>
                    <a:pt x="15146" y="17569"/>
                    <a:pt x="18009" y="17327"/>
                    <a:pt x="18894" y="18235"/>
                  </a:cubicBezTo>
                  <a:cubicBezTo>
                    <a:pt x="20094" y="19467"/>
                    <a:pt x="15894" y="20683"/>
                    <a:pt x="13495" y="21299"/>
                  </a:cubicBezTo>
                </a:path>
              </a:pathLst>
            </a:custGeom>
            <a:noFill/>
            <a:ln w="38100" cap="flat">
              <a:solidFill>
                <a:srgbClr val="A7A7A7"/>
              </a:solidFill>
              <a:prstDash val="solid"/>
              <a:round/>
            </a:ln>
            <a:effectLst/>
          </p:spPr>
          <p:txBody>
            <a:bodyPr wrap="square" lIns="0" tIns="0" rIns="0" bIns="0" numCol="1" anchor="t">
              <a:noAutofit/>
            </a:bodyPr>
            <a:lstStyle/>
            <a:p>
              <a:pPr>
                <a:defRPr>
                  <a:solidFill>
                    <a:srgbClr val="000000"/>
                  </a:solidFill>
                  <a:latin typeface="+mj-lt"/>
                  <a:ea typeface="+mj-ea"/>
                  <a:cs typeface="+mj-cs"/>
                  <a:sym typeface="Arial"/>
                </a:defRPr>
              </a:pPr>
            </a:p>
          </p:txBody>
        </p:sp>
        <p:sp>
          <p:nvSpPr>
            <p:cNvPr id="139" name="Google Shape;98;g23f11c34dc7_0_556"/>
            <p:cNvSpPr/>
            <p:nvPr/>
          </p:nvSpPr>
          <p:spPr>
            <a:xfrm rot="830002">
              <a:off x="1169044" y="859163"/>
              <a:ext cx="619721" cy="1345785"/>
            </a:xfrm>
            <a:custGeom>
              <a:avLst/>
              <a:gdLst/>
              <a:ahLst/>
              <a:cxnLst>
                <a:cxn ang="0">
                  <a:pos x="wd2" y="hd2"/>
                </a:cxn>
                <a:cxn ang="5400000">
                  <a:pos x="wd2" y="hd2"/>
                </a:cxn>
                <a:cxn ang="10800000">
                  <a:pos x="wd2" y="hd2"/>
                </a:cxn>
                <a:cxn ang="16200000">
                  <a:pos x="wd2" y="hd2"/>
                </a:cxn>
              </a:cxnLst>
              <a:rect l="0" t="0" r="r" b="b"/>
              <a:pathLst>
                <a:path w="19105" h="21299" fill="norm" stroke="1" extrusionOk="0">
                  <a:moveTo>
                    <a:pt x="9517" y="0"/>
                  </a:moveTo>
                  <a:cubicBezTo>
                    <a:pt x="11855" y="80"/>
                    <a:pt x="15845" y="-301"/>
                    <a:pt x="16337" y="875"/>
                  </a:cubicBezTo>
                  <a:cubicBezTo>
                    <a:pt x="16834" y="2065"/>
                    <a:pt x="17309" y="3491"/>
                    <a:pt x="16052" y="4523"/>
                  </a:cubicBezTo>
                  <a:cubicBezTo>
                    <a:pt x="11895" y="7937"/>
                    <a:pt x="-1506" y="9484"/>
                    <a:pt x="139" y="13421"/>
                  </a:cubicBezTo>
                  <a:cubicBezTo>
                    <a:pt x="1198" y="15958"/>
                    <a:pt x="8267" y="16826"/>
                    <a:pt x="13211" y="17360"/>
                  </a:cubicBezTo>
                  <a:cubicBezTo>
                    <a:pt x="15146" y="17569"/>
                    <a:pt x="18009" y="17327"/>
                    <a:pt x="18894" y="18235"/>
                  </a:cubicBezTo>
                  <a:cubicBezTo>
                    <a:pt x="20094" y="19467"/>
                    <a:pt x="15894" y="20683"/>
                    <a:pt x="13495" y="21299"/>
                  </a:cubicBezTo>
                </a:path>
              </a:pathLst>
            </a:custGeom>
            <a:noFill/>
            <a:ln w="38100" cap="flat">
              <a:solidFill>
                <a:srgbClr val="A7A7A7"/>
              </a:solidFill>
              <a:prstDash val="solid"/>
              <a:round/>
            </a:ln>
            <a:effectLst/>
          </p:spPr>
          <p:txBody>
            <a:bodyPr wrap="square" lIns="0" tIns="0" rIns="0" bIns="0" numCol="1" anchor="t">
              <a:noAutofit/>
            </a:bodyPr>
            <a:lstStyle/>
            <a:p>
              <a:pPr>
                <a:defRPr>
                  <a:solidFill>
                    <a:srgbClr val="000000"/>
                  </a:solidFill>
                  <a:latin typeface="+mj-lt"/>
                  <a:ea typeface="+mj-ea"/>
                  <a:cs typeface="+mj-cs"/>
                  <a:sym typeface="Arial"/>
                </a:defRPr>
              </a:pPr>
            </a:p>
          </p:txBody>
        </p:sp>
        <p:sp>
          <p:nvSpPr>
            <p:cNvPr id="140" name="Google Shape;99;g23f11c34dc7_0_556"/>
            <p:cNvSpPr/>
            <p:nvPr/>
          </p:nvSpPr>
          <p:spPr>
            <a:xfrm rot="14716349">
              <a:off x="560449" y="59323"/>
              <a:ext cx="619712" cy="1345767"/>
            </a:xfrm>
            <a:custGeom>
              <a:avLst/>
              <a:gdLst/>
              <a:ahLst/>
              <a:cxnLst>
                <a:cxn ang="0">
                  <a:pos x="wd2" y="hd2"/>
                </a:cxn>
                <a:cxn ang="5400000">
                  <a:pos x="wd2" y="hd2"/>
                </a:cxn>
                <a:cxn ang="10800000">
                  <a:pos x="wd2" y="hd2"/>
                </a:cxn>
                <a:cxn ang="16200000">
                  <a:pos x="wd2" y="hd2"/>
                </a:cxn>
              </a:cxnLst>
              <a:rect l="0" t="0" r="r" b="b"/>
              <a:pathLst>
                <a:path w="19105" h="21299" fill="norm" stroke="1" extrusionOk="0">
                  <a:moveTo>
                    <a:pt x="9517" y="0"/>
                  </a:moveTo>
                  <a:cubicBezTo>
                    <a:pt x="11855" y="80"/>
                    <a:pt x="15845" y="-301"/>
                    <a:pt x="16337" y="875"/>
                  </a:cubicBezTo>
                  <a:cubicBezTo>
                    <a:pt x="16834" y="2065"/>
                    <a:pt x="17309" y="3491"/>
                    <a:pt x="16052" y="4523"/>
                  </a:cubicBezTo>
                  <a:cubicBezTo>
                    <a:pt x="11895" y="7937"/>
                    <a:pt x="-1506" y="9484"/>
                    <a:pt x="139" y="13421"/>
                  </a:cubicBezTo>
                  <a:cubicBezTo>
                    <a:pt x="1198" y="15958"/>
                    <a:pt x="8267" y="16826"/>
                    <a:pt x="13211" y="17360"/>
                  </a:cubicBezTo>
                  <a:cubicBezTo>
                    <a:pt x="15146" y="17569"/>
                    <a:pt x="18009" y="17327"/>
                    <a:pt x="18894" y="18235"/>
                  </a:cubicBezTo>
                  <a:cubicBezTo>
                    <a:pt x="20094" y="19467"/>
                    <a:pt x="15894" y="20683"/>
                    <a:pt x="13495" y="21299"/>
                  </a:cubicBezTo>
                </a:path>
              </a:pathLst>
            </a:custGeom>
            <a:noFill/>
            <a:ln w="38100" cap="flat">
              <a:solidFill>
                <a:srgbClr val="A7A7A7"/>
              </a:solidFill>
              <a:prstDash val="solid"/>
              <a:round/>
            </a:ln>
            <a:effectLst/>
          </p:spPr>
          <p:txBody>
            <a:bodyPr wrap="square" lIns="0" tIns="0" rIns="0" bIns="0" numCol="1" anchor="t">
              <a:noAutofit/>
            </a:bodyPr>
            <a:lstStyle/>
            <a:p>
              <a:pPr>
                <a:defRPr>
                  <a:solidFill>
                    <a:srgbClr val="000000"/>
                  </a:solidFill>
                  <a:latin typeface="+mj-lt"/>
                  <a:ea typeface="+mj-ea"/>
                  <a:cs typeface="+mj-cs"/>
                  <a:sym typeface="Arial"/>
                </a:defRPr>
              </a:pPr>
            </a:p>
          </p:txBody>
        </p:sp>
      </p:grpSp>
      <p:sp>
        <p:nvSpPr>
          <p:cNvPr id="142" name="Google Shape;100;g23f11c34dc7_0_556"/>
          <p:cNvSpPr txBox="1"/>
          <p:nvPr>
            <p:ph type="title" idx="4294967295"/>
          </p:nvPr>
        </p:nvSpPr>
        <p:spPr>
          <a:xfrm>
            <a:off x="306298" y="1841936"/>
            <a:ext cx="2750704" cy="763464"/>
          </a:xfrm>
          <a:prstGeom prst="rect">
            <a:avLst/>
          </a:prstGeom>
        </p:spPr>
        <p:txBody>
          <a:bodyPr/>
          <a:lstStyle>
            <a:lvl1pPr algn="ctr" defTabSz="566927">
              <a:defRPr sz="2100">
                <a:solidFill>
                  <a:srgbClr val="000000"/>
                </a:solidFill>
                <a:latin typeface="Arial Black"/>
                <a:ea typeface="Arial Black"/>
                <a:cs typeface="Arial Black"/>
                <a:sym typeface="Arial Black"/>
              </a:defRPr>
            </a:lvl1pPr>
          </a:lstStyle>
          <a:p>
            <a:pPr/>
            <a:r>
              <a:t>69 Typhoid cases in 2022</a:t>
            </a:r>
          </a:p>
        </p:txBody>
      </p:sp>
      <p:sp>
        <p:nvSpPr>
          <p:cNvPr id="143" name="Google Shape;101;g23f11c34dc7_0_556"/>
          <p:cNvSpPr txBox="1"/>
          <p:nvPr/>
        </p:nvSpPr>
        <p:spPr>
          <a:xfrm>
            <a:off x="697625" y="3418937"/>
            <a:ext cx="1918200" cy="330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lgn="ctr">
              <a:defRPr sz="1100">
                <a:solidFill>
                  <a:srgbClr val="000000"/>
                </a:solidFill>
                <a:latin typeface="Kalam"/>
                <a:ea typeface="Kalam"/>
                <a:cs typeface="Kalam"/>
                <a:sym typeface="Kalam"/>
              </a:defRPr>
            </a:lvl1pPr>
          </a:lstStyle>
          <a:p>
            <a:pPr/>
            <a:r>
              <a:t>of 26 cases compared to 2018</a:t>
            </a:r>
          </a:p>
        </p:txBody>
      </p:sp>
      <p:sp>
        <p:nvSpPr>
          <p:cNvPr id="144" name="Google Shape;102;g23f11c34dc7_0_556"/>
          <p:cNvSpPr/>
          <p:nvPr/>
        </p:nvSpPr>
        <p:spPr>
          <a:xfrm>
            <a:off x="531725" y="3546449"/>
            <a:ext cx="165902" cy="203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822"/>
                </a:moveTo>
                <a:lnTo>
                  <a:pt x="10800" y="0"/>
                </a:lnTo>
                <a:lnTo>
                  <a:pt x="21600" y="8822"/>
                </a:lnTo>
                <a:lnTo>
                  <a:pt x="16200" y="8822"/>
                </a:lnTo>
                <a:lnTo>
                  <a:pt x="16200" y="21600"/>
                </a:lnTo>
                <a:lnTo>
                  <a:pt x="5400" y="21600"/>
                </a:lnTo>
                <a:lnTo>
                  <a:pt x="5400" y="8822"/>
                </a:lnTo>
                <a:close/>
              </a:path>
            </a:pathLst>
          </a:custGeom>
          <a:solidFill>
            <a:srgbClr val="000000"/>
          </a:solidFill>
          <a:ln w="12700">
            <a:miter lim="400000"/>
          </a:ln>
        </p:spPr>
        <p:txBody>
          <a:bodyPr lIns="0" tIns="0" rIns="0" bIns="0" anchor="ctr"/>
          <a:lstStyle/>
          <a:p>
            <a:pPr algn="ctr">
              <a:defRPr>
                <a:solidFill>
                  <a:srgbClr val="000000"/>
                </a:solidFill>
                <a:latin typeface="Merriweather"/>
                <a:ea typeface="Merriweather"/>
                <a:cs typeface="Merriweather"/>
                <a:sym typeface="Merriweather"/>
              </a:defRPr>
            </a:pPr>
          </a:p>
        </p:txBody>
      </p:sp>
      <p:sp>
        <p:nvSpPr>
          <p:cNvPr id="145" name="Google Shape;103;g23f11c34dc7_0_556"/>
          <p:cNvSpPr txBox="1"/>
          <p:nvPr/>
        </p:nvSpPr>
        <p:spPr>
          <a:xfrm>
            <a:off x="3805350" y="1237500"/>
            <a:ext cx="4847700" cy="2557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a:solidFill>
                  <a:srgbClr val="000000"/>
                </a:solidFill>
                <a:latin typeface="Merriweather"/>
                <a:ea typeface="Merriweather"/>
                <a:cs typeface="Merriweather"/>
                <a:sym typeface="Merriweather"/>
              </a:defRPr>
            </a:pPr>
            <a:r>
              <a:t>Dangers of Typhoid include:</a:t>
            </a:r>
          </a:p>
          <a:p>
            <a:pPr>
              <a:defRPr>
                <a:solidFill>
                  <a:srgbClr val="000000"/>
                </a:solidFill>
                <a:latin typeface="Merriweather"/>
                <a:ea typeface="Merriweather"/>
                <a:cs typeface="Merriweather"/>
                <a:sym typeface="Merriweather"/>
              </a:defRPr>
            </a:pPr>
          </a:p>
          <a:p>
            <a:pPr marL="457200" indent="-317500">
              <a:buClr>
                <a:srgbClr val="000000"/>
              </a:buClr>
              <a:buSzPts val="1400"/>
              <a:buFont typeface="Helvetica"/>
              <a:buChar char="-"/>
              <a:defRPr>
                <a:solidFill>
                  <a:srgbClr val="000000"/>
                </a:solidFill>
                <a:latin typeface="Merriweather"/>
                <a:ea typeface="Merriweather"/>
                <a:cs typeface="Merriweather"/>
                <a:sym typeface="Merriweather"/>
              </a:defRPr>
            </a:pPr>
            <a:r>
              <a:t>Hard to detect during the earlier stages of infection which usually shows up as common fever which could last for up to two weeks </a:t>
            </a:r>
          </a:p>
          <a:p>
            <a:pPr indent="457200">
              <a:defRPr>
                <a:solidFill>
                  <a:srgbClr val="000000"/>
                </a:solidFill>
                <a:latin typeface="Merriweather"/>
                <a:ea typeface="Merriweather"/>
                <a:cs typeface="Merriweather"/>
                <a:sym typeface="Merriweather"/>
              </a:defRPr>
            </a:pPr>
          </a:p>
          <a:p>
            <a:pPr marL="457200" indent="-317500">
              <a:buClr>
                <a:srgbClr val="000000"/>
              </a:buClr>
              <a:buSzPts val="1400"/>
              <a:buFont typeface="Helvetica"/>
              <a:buChar char="-"/>
              <a:defRPr>
                <a:solidFill>
                  <a:srgbClr val="000000"/>
                </a:solidFill>
                <a:latin typeface="Merriweather"/>
                <a:ea typeface="Merriweather"/>
                <a:cs typeface="Merriweather"/>
                <a:sym typeface="Merriweather"/>
              </a:defRPr>
            </a:pPr>
            <a:r>
              <a:t>Carriers of this disease who displayed no symptoms remained contagious </a:t>
            </a:r>
          </a:p>
          <a:p>
            <a:pPr indent="457200">
              <a:defRPr>
                <a:solidFill>
                  <a:srgbClr val="000000"/>
                </a:solidFill>
                <a:latin typeface="Merriweather"/>
                <a:ea typeface="Merriweather"/>
                <a:cs typeface="Merriweather"/>
                <a:sym typeface="Merriweather"/>
              </a:defRPr>
            </a:pPr>
          </a:p>
          <a:p>
            <a:pPr marL="457200" indent="-317500">
              <a:buClr>
                <a:srgbClr val="000000"/>
              </a:buClr>
              <a:buSzPts val="1400"/>
              <a:buFont typeface="Helvetica"/>
              <a:buChar char="-"/>
              <a:defRPr>
                <a:solidFill>
                  <a:srgbClr val="000000"/>
                </a:solidFill>
                <a:latin typeface="Merriweather"/>
                <a:ea typeface="Merriweather"/>
                <a:cs typeface="Merriweather"/>
                <a:sym typeface="Merriweather"/>
              </a:defRPr>
            </a:pPr>
            <a:r>
              <a:t>Resistance to antibiotics would potentially make it harder to treat for relapsed patients</a:t>
            </a: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Google Shape;108;g23f11c34dc7_0_608"/>
          <p:cNvSpPr txBox="1"/>
          <p:nvPr>
            <p:ph type="title"/>
          </p:nvPr>
        </p:nvSpPr>
        <p:spPr>
          <a:xfrm>
            <a:off x="2348725" y="388673"/>
            <a:ext cx="6669900" cy="553803"/>
          </a:xfrm>
          <a:prstGeom prst="rect">
            <a:avLst/>
          </a:prstGeom>
        </p:spPr>
        <p:txBody>
          <a:bodyPr/>
          <a:lstStyle>
            <a:lvl1pPr defTabSz="804672">
              <a:defRPr sz="1200"/>
            </a:lvl1pPr>
          </a:lstStyle>
          <a:p>
            <a:pPr/>
            <a:r>
              <a:t>Using the data we have, we wanted to identify whether there are any correlations between the number of Typhoid cases we have against the various climate metrics that could help us better target and develop effective interventions for Typhoid immunisation.</a:t>
            </a:r>
          </a:p>
        </p:txBody>
      </p:sp>
      <p:sp>
        <p:nvSpPr>
          <p:cNvPr id="148" name="Google Shape;109;g23f11c34dc7_0_608"/>
          <p:cNvSpPr txBox="1"/>
          <p:nvPr>
            <p:ph type="sldNum" sz="quarter" idx="4294967295"/>
          </p:nvPr>
        </p:nvSpPr>
        <p:spPr>
          <a:xfrm>
            <a:off x="152408" y="4843550"/>
            <a:ext cx="127001"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9" name="Google Shape;110;g23f11c34dc7_0_608" descr="Google Shape;110;g23f11c34dc7_0_608"/>
          <p:cNvPicPr>
            <a:picLocks noChangeAspect="1"/>
          </p:cNvPicPr>
          <p:nvPr/>
        </p:nvPicPr>
        <p:blipFill>
          <a:blip r:embed="rId2">
            <a:extLst/>
          </a:blip>
          <a:stretch>
            <a:fillRect/>
          </a:stretch>
        </p:blipFill>
        <p:spPr>
          <a:xfrm>
            <a:off x="3922200" y="1087250"/>
            <a:ext cx="5096436" cy="3992801"/>
          </a:xfrm>
          <a:prstGeom prst="rect">
            <a:avLst/>
          </a:prstGeom>
          <a:ln w="12700">
            <a:miter lim="400000"/>
          </a:ln>
        </p:spPr>
      </p:pic>
      <p:sp>
        <p:nvSpPr>
          <p:cNvPr id="150" name="Google Shape;111;g23f11c34dc7_0_608"/>
          <p:cNvSpPr/>
          <p:nvPr/>
        </p:nvSpPr>
        <p:spPr>
          <a:xfrm>
            <a:off x="4431374" y="1212700"/>
            <a:ext cx="4112102" cy="504902"/>
          </a:xfrm>
          <a:prstGeom prst="rect">
            <a:avLst/>
          </a:prstGeom>
          <a:ln w="19050">
            <a:solidFill>
              <a:srgbClr val="FFD966"/>
            </a:solidFill>
            <a:prstDash val="dash"/>
          </a:ln>
        </p:spPr>
        <p:txBody>
          <a:bodyPr lIns="0" tIns="0" rIns="0" bIns="0"/>
          <a:lstStyle/>
          <a:p>
            <a:pPr>
              <a:defRPr>
                <a:solidFill>
                  <a:srgbClr val="000000"/>
                </a:solidFill>
                <a:latin typeface="Merriweather"/>
                <a:ea typeface="Merriweather"/>
                <a:cs typeface="Merriweather"/>
                <a:sym typeface="Merriweather"/>
              </a:defRPr>
            </a:pPr>
          </a:p>
        </p:txBody>
      </p:sp>
      <p:sp>
        <p:nvSpPr>
          <p:cNvPr id="151" name="Google Shape;112;g23f11c34dc7_0_608"/>
          <p:cNvSpPr txBox="1"/>
          <p:nvPr/>
        </p:nvSpPr>
        <p:spPr>
          <a:xfrm>
            <a:off x="2348725" y="2067024"/>
            <a:ext cx="1728300" cy="18846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b">
            <a:spAutoFit/>
          </a:bodyPr>
          <a:lstStyle/>
          <a:p>
            <a:pPr>
              <a:defRPr sz="1100">
                <a:solidFill>
                  <a:srgbClr val="000000"/>
                </a:solidFill>
                <a:latin typeface="Merriweather"/>
                <a:ea typeface="Merriweather"/>
                <a:cs typeface="Merriweather"/>
                <a:sym typeface="Merriweather"/>
              </a:defRPr>
            </a:pPr>
            <a:r>
              <a:t>Our initial heatmap did not show any particular climate metrics having moderate to strong correlation</a:t>
            </a:r>
            <a:r>
              <a:rPr sz="1400"/>
              <a:t> </a:t>
            </a:r>
            <a:r>
              <a:t>with the number of Typhoid cases, there were only slight negative correlation for average relative humidity.</a:t>
            </a:r>
          </a:p>
        </p:txBody>
      </p:sp>
      <p:sp>
        <p:nvSpPr>
          <p:cNvPr id="152" name="Google Shape;113;g23f11c34dc7_0_608"/>
          <p:cNvSpPr/>
          <p:nvPr/>
        </p:nvSpPr>
        <p:spPr>
          <a:xfrm rot="19776508">
            <a:off x="3892596" y="1558925"/>
            <a:ext cx="494560" cy="131512"/>
          </a:xfrm>
          <a:prstGeom prst="rightArrow">
            <a:avLst>
              <a:gd name="adj1" fmla="val 50000"/>
              <a:gd name="adj2" fmla="val 50000"/>
            </a:avLst>
          </a:prstGeom>
          <a:solidFill>
            <a:srgbClr val="535353"/>
          </a:solidFill>
          <a:ln>
            <a:solidFill>
              <a:srgbClr val="A7A7A7"/>
            </a:solidFill>
          </a:ln>
        </p:spPr>
        <p:txBody>
          <a:bodyPr lIns="0" tIns="0" rIns="0" bIns="0" anchor="ctr"/>
          <a:lstStyle/>
          <a:p>
            <a:pPr algn="ctr">
              <a:defRPr>
                <a:solidFill>
                  <a:srgbClr val="000000"/>
                </a:solidFill>
                <a:latin typeface="Merriweather"/>
                <a:ea typeface="Merriweather"/>
                <a:cs typeface="Merriweather"/>
                <a:sym typeface="Merriweather"/>
              </a:defRPr>
            </a:pPr>
          </a:p>
        </p:txBody>
      </p:sp>
      <p:sp>
        <p:nvSpPr>
          <p:cNvPr id="153" name="Google Shape;114;g23f11c34dc7_0_608"/>
          <p:cNvSpPr/>
          <p:nvPr/>
        </p:nvSpPr>
        <p:spPr>
          <a:xfrm>
            <a:off x="8028875" y="1331175"/>
            <a:ext cx="285903" cy="200103"/>
          </a:xfrm>
          <a:prstGeom prst="ellipse">
            <a:avLst/>
          </a:prstGeom>
          <a:ln w="19050">
            <a:solidFill>
              <a:srgbClr val="FFD966"/>
            </a:solidFill>
            <a:prstDash val="dash"/>
          </a:ln>
        </p:spPr>
        <p:txBody>
          <a:bodyPr lIns="0" tIns="0" rIns="0" bIns="0" anchor="ctr"/>
          <a:lstStyle/>
          <a:p>
            <a:pPr algn="ctr">
              <a:defRPr>
                <a:solidFill>
                  <a:srgbClr val="000000"/>
                </a:solidFill>
                <a:latin typeface="Merriweather"/>
                <a:ea typeface="Merriweather"/>
                <a:cs typeface="Merriweather"/>
                <a:sym typeface="Merriweather"/>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Google Shape;119;g23f11c34dc7_0_624"/>
          <p:cNvSpPr txBox="1"/>
          <p:nvPr>
            <p:ph type="title"/>
          </p:nvPr>
        </p:nvSpPr>
        <p:spPr>
          <a:xfrm>
            <a:off x="2557800" y="205975"/>
            <a:ext cx="6439802" cy="857400"/>
          </a:xfrm>
          <a:prstGeom prst="rect">
            <a:avLst/>
          </a:prstGeom>
        </p:spPr>
        <p:txBody>
          <a:bodyPr/>
          <a:lstStyle/>
          <a:p>
            <a:pPr defTabSz="905255">
              <a:defRPr sz="1400"/>
            </a:pPr>
            <a:r>
              <a:t>By splitting the data on average relative humidity by the various types of monsoon in Singapore (i.e. Northeast, Southwest, Non-Monsoon period), </a:t>
            </a:r>
          </a:p>
          <a:p>
            <a:pPr defTabSz="905255">
              <a:defRPr sz="1400"/>
            </a:pPr>
            <a:r>
              <a:t>we can see that the median of the average relative humidity for the Southwest monsoon period is lower than the other two groups. </a:t>
            </a:r>
          </a:p>
        </p:txBody>
      </p:sp>
      <p:pic>
        <p:nvPicPr>
          <p:cNvPr id="156" name="Google Shape;120;g23f11c34dc7_0_624" descr="Google Shape;120;g23f11c34dc7_0_624"/>
          <p:cNvPicPr>
            <a:picLocks noChangeAspect="1"/>
          </p:cNvPicPr>
          <p:nvPr/>
        </p:nvPicPr>
        <p:blipFill>
          <a:blip r:embed="rId2">
            <a:extLst/>
          </a:blip>
          <a:stretch>
            <a:fillRect/>
          </a:stretch>
        </p:blipFill>
        <p:spPr>
          <a:xfrm>
            <a:off x="2494313" y="1520575"/>
            <a:ext cx="5180675" cy="3595700"/>
          </a:xfrm>
          <a:prstGeom prst="rect">
            <a:avLst/>
          </a:prstGeom>
          <a:ln w="12700">
            <a:miter lim="400000"/>
          </a:ln>
        </p:spPr>
      </p:pic>
      <p:sp>
        <p:nvSpPr>
          <p:cNvPr id="157" name="Google Shape;121;g23f11c34dc7_0_624"/>
          <p:cNvSpPr/>
          <p:nvPr/>
        </p:nvSpPr>
        <p:spPr>
          <a:xfrm rot="9027746">
            <a:off x="7489249" y="3496605"/>
            <a:ext cx="411366" cy="111782"/>
          </a:xfrm>
          <a:prstGeom prst="rightArrow">
            <a:avLst>
              <a:gd name="adj1" fmla="val 50000"/>
              <a:gd name="adj2" fmla="val 50000"/>
            </a:avLst>
          </a:prstGeom>
          <a:solidFill>
            <a:srgbClr val="535353"/>
          </a:solidFill>
          <a:ln>
            <a:solidFill>
              <a:srgbClr val="A7A7A7"/>
            </a:solidFill>
          </a:ln>
        </p:spPr>
        <p:txBody>
          <a:bodyPr lIns="0" tIns="0" rIns="0" bIns="0" anchor="ctr"/>
          <a:lstStyle/>
          <a:p>
            <a:pPr algn="ctr">
              <a:defRPr>
                <a:solidFill>
                  <a:srgbClr val="000000"/>
                </a:solidFill>
                <a:latin typeface="Merriweather"/>
                <a:ea typeface="Merriweather"/>
                <a:cs typeface="Merriweather"/>
                <a:sym typeface="Merriweather"/>
              </a:defRPr>
            </a:pPr>
          </a:p>
        </p:txBody>
      </p:sp>
      <p:sp>
        <p:nvSpPr>
          <p:cNvPr id="158" name="Google Shape;122;g23f11c34dc7_0_624"/>
          <p:cNvSpPr txBox="1"/>
          <p:nvPr/>
        </p:nvSpPr>
        <p:spPr>
          <a:xfrm>
            <a:off x="7833724" y="2918373"/>
            <a:ext cx="1414802" cy="6400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sz="1000">
                <a:solidFill>
                  <a:srgbClr val="000000"/>
                </a:solidFill>
                <a:latin typeface="Merriweather"/>
                <a:ea typeface="Merriweather"/>
                <a:cs typeface="Merriweather"/>
                <a:sym typeface="Merriweather"/>
              </a:defRPr>
            </a:lvl1pPr>
          </a:lstStyle>
          <a:p>
            <a:pPr/>
            <a:r>
              <a:t>Lower median compared to the other two groups</a:t>
            </a:r>
          </a:p>
        </p:txBody>
      </p:sp>
      <p:sp>
        <p:nvSpPr>
          <p:cNvPr id="159" name="Google Shape;123;g23f11c34dc7_0_624"/>
          <p:cNvSpPr txBox="1"/>
          <p:nvPr>
            <p:ph type="sldNum" sz="quarter" idx="4294967295"/>
          </p:nvPr>
        </p:nvSpPr>
        <p:spPr>
          <a:xfrm>
            <a:off x="152408" y="4843550"/>
            <a:ext cx="127001"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Google Shape;128;g23f11c34dc7_0_595"/>
          <p:cNvSpPr txBox="1"/>
          <p:nvPr>
            <p:ph type="title"/>
          </p:nvPr>
        </p:nvSpPr>
        <p:spPr>
          <a:xfrm>
            <a:off x="2348725" y="263224"/>
            <a:ext cx="7199401" cy="553803"/>
          </a:xfrm>
          <a:prstGeom prst="rect">
            <a:avLst/>
          </a:prstGeom>
        </p:spPr>
        <p:txBody>
          <a:bodyPr/>
          <a:lstStyle/>
          <a:p>
            <a:pPr defTabSz="804672">
              <a:defRPr sz="1200"/>
            </a:pPr>
            <a:r>
              <a:t>By plotting the heatmap for southwest monsoon period, we can observe the following:</a:t>
            </a:r>
          </a:p>
          <a:p>
            <a:pPr marL="269340" indent="-136345" defTabSz="804672">
              <a:defRPr sz="1200"/>
            </a:pPr>
            <a:r>
              <a:t>The lower the average relative humidity, the higher the number of Typhoid cases</a:t>
            </a:r>
          </a:p>
          <a:p>
            <a:pPr marL="279400" indent="-156463" defTabSz="804672">
              <a:defRPr sz="1200"/>
            </a:pPr>
            <a:r>
              <a:t>The lower the number of rainy days, the higher the number of Typhoid cases</a:t>
            </a:r>
          </a:p>
        </p:txBody>
      </p:sp>
      <p:sp>
        <p:nvSpPr>
          <p:cNvPr id="162" name="Google Shape;129;g23f11c34dc7_0_595"/>
          <p:cNvSpPr txBox="1"/>
          <p:nvPr>
            <p:ph type="sldNum" sz="quarter" idx="4294967295"/>
          </p:nvPr>
        </p:nvSpPr>
        <p:spPr>
          <a:xfrm>
            <a:off x="152408" y="4843550"/>
            <a:ext cx="127001"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3" name="Google Shape;130;g23f11c34dc7_0_595" descr="Google Shape;130;g23f11c34dc7_0_595"/>
          <p:cNvPicPr>
            <a:picLocks noChangeAspect="1"/>
          </p:cNvPicPr>
          <p:nvPr/>
        </p:nvPicPr>
        <p:blipFill>
          <a:blip r:embed="rId2">
            <a:extLst/>
          </a:blip>
          <a:stretch>
            <a:fillRect/>
          </a:stretch>
        </p:blipFill>
        <p:spPr>
          <a:xfrm>
            <a:off x="2976625" y="1016074"/>
            <a:ext cx="5142825" cy="4029126"/>
          </a:xfrm>
          <a:prstGeom prst="rect">
            <a:avLst/>
          </a:prstGeom>
          <a:ln w="12700">
            <a:miter lim="400000"/>
          </a:ln>
        </p:spPr>
      </p:pic>
      <p:sp>
        <p:nvSpPr>
          <p:cNvPr id="164" name="Google Shape;131;g23f11c34dc7_0_595"/>
          <p:cNvSpPr/>
          <p:nvPr/>
        </p:nvSpPr>
        <p:spPr>
          <a:xfrm>
            <a:off x="7101950" y="1247550"/>
            <a:ext cx="362403" cy="243903"/>
          </a:xfrm>
          <a:prstGeom prst="ellipse">
            <a:avLst/>
          </a:prstGeom>
          <a:ln w="28575">
            <a:solidFill>
              <a:srgbClr val="FFD966"/>
            </a:solidFill>
            <a:prstDash val="dash"/>
          </a:ln>
        </p:spPr>
        <p:txBody>
          <a:bodyPr lIns="0" tIns="0" rIns="0" bIns="0" anchor="ctr"/>
          <a:lstStyle/>
          <a:p>
            <a:pPr algn="ctr">
              <a:defRPr>
                <a:solidFill>
                  <a:srgbClr val="000000"/>
                </a:solidFill>
                <a:latin typeface="Merriweather"/>
                <a:ea typeface="Merriweather"/>
                <a:cs typeface="Merriweather"/>
                <a:sym typeface="Merriweather"/>
              </a:defRPr>
            </a:pPr>
          </a:p>
        </p:txBody>
      </p:sp>
      <p:sp>
        <p:nvSpPr>
          <p:cNvPr id="165" name="Google Shape;132;g23f11c34dc7_0_595"/>
          <p:cNvSpPr/>
          <p:nvPr/>
        </p:nvSpPr>
        <p:spPr>
          <a:xfrm>
            <a:off x="4955399" y="1247550"/>
            <a:ext cx="397203" cy="243903"/>
          </a:xfrm>
          <a:prstGeom prst="ellipse">
            <a:avLst/>
          </a:prstGeom>
          <a:ln w="28575">
            <a:solidFill>
              <a:srgbClr val="FFD966"/>
            </a:solidFill>
            <a:prstDash val="dash"/>
          </a:ln>
        </p:spPr>
        <p:txBody>
          <a:bodyPr lIns="0" tIns="0" rIns="0" bIns="0" anchor="ctr"/>
          <a:lstStyle/>
          <a:p>
            <a:pPr algn="ctr">
              <a:defRPr>
                <a:solidFill>
                  <a:srgbClr val="000000"/>
                </a:solidFill>
                <a:latin typeface="Merriweather"/>
                <a:ea typeface="Merriweather"/>
                <a:cs typeface="Merriweather"/>
                <a:sym typeface="Merriweather"/>
              </a:defRPr>
            </a:pPr>
          </a:p>
        </p:txBody>
      </p:sp>
      <p:sp>
        <p:nvSpPr>
          <p:cNvPr id="166" name="Google Shape;133;g23f11c34dc7_0_595"/>
          <p:cNvSpPr/>
          <p:nvPr/>
        </p:nvSpPr>
        <p:spPr>
          <a:xfrm>
            <a:off x="5038950" y="4195650"/>
            <a:ext cx="230102" cy="553802"/>
          </a:xfrm>
          <a:prstGeom prst="rect">
            <a:avLst/>
          </a:prstGeom>
          <a:ln w="19050">
            <a:solidFill>
              <a:srgbClr val="F1C232"/>
            </a:solidFill>
            <a:prstDash val="dash"/>
          </a:ln>
        </p:spPr>
        <p:txBody>
          <a:bodyPr lIns="0" tIns="0" rIns="0" bIns="0" anchor="ctr"/>
          <a:lstStyle/>
          <a:p>
            <a:pPr algn="ctr">
              <a:defRPr>
                <a:solidFill>
                  <a:srgbClr val="000000"/>
                </a:solidFill>
                <a:latin typeface="Merriweather"/>
                <a:ea typeface="Merriweather"/>
                <a:cs typeface="Merriweather"/>
                <a:sym typeface="Merriweather"/>
              </a:defRPr>
            </a:pPr>
          </a:p>
        </p:txBody>
      </p:sp>
      <p:sp>
        <p:nvSpPr>
          <p:cNvPr id="167" name="Google Shape;134;g23f11c34dc7_0_595"/>
          <p:cNvSpPr/>
          <p:nvPr/>
        </p:nvSpPr>
        <p:spPr>
          <a:xfrm>
            <a:off x="7168098" y="4195650"/>
            <a:ext cx="230102" cy="553802"/>
          </a:xfrm>
          <a:prstGeom prst="rect">
            <a:avLst/>
          </a:prstGeom>
          <a:ln w="19050">
            <a:solidFill>
              <a:srgbClr val="F1C232"/>
            </a:solidFill>
            <a:prstDash val="dash"/>
          </a:ln>
        </p:spPr>
        <p:txBody>
          <a:bodyPr lIns="0" tIns="0" rIns="0" bIns="0" anchor="ctr"/>
          <a:lstStyle/>
          <a:p>
            <a:pPr algn="ctr">
              <a:defRPr>
                <a:solidFill>
                  <a:srgbClr val="000000"/>
                </a:solidFill>
                <a:latin typeface="Merriweather"/>
                <a:ea typeface="Merriweather"/>
                <a:cs typeface="Merriweather"/>
                <a:sym typeface="Merriweather"/>
              </a:defRPr>
            </a:pPr>
          </a:p>
        </p:txBody>
      </p:sp>
      <p:sp>
        <p:nvSpPr>
          <p:cNvPr id="168" name="Google Shape;135;g23f11c34dc7_0_595"/>
          <p:cNvSpPr/>
          <p:nvPr/>
        </p:nvSpPr>
        <p:spPr>
          <a:xfrm>
            <a:off x="3396674" y="1218725"/>
            <a:ext cx="436502" cy="243902"/>
          </a:xfrm>
          <a:prstGeom prst="rect">
            <a:avLst/>
          </a:prstGeom>
          <a:ln w="19050">
            <a:solidFill>
              <a:srgbClr val="F1C232"/>
            </a:solidFill>
            <a:prstDash val="dash"/>
          </a:ln>
        </p:spPr>
        <p:txBody>
          <a:bodyPr lIns="0" tIns="0" rIns="0" bIns="0" anchor="ctr"/>
          <a:lstStyle/>
          <a:p>
            <a:pPr algn="ctr">
              <a:defRPr>
                <a:solidFill>
                  <a:srgbClr val="000000"/>
                </a:solidFill>
                <a:latin typeface="Merriweather"/>
                <a:ea typeface="Merriweather"/>
                <a:cs typeface="Merriweather"/>
                <a:sym typeface="Merriweather"/>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140;p4"/>
          <p:cNvSpPr txBox="1"/>
          <p:nvPr>
            <p:ph type="title"/>
          </p:nvPr>
        </p:nvSpPr>
        <p:spPr>
          <a:xfrm>
            <a:off x="2854148" y="205975"/>
            <a:ext cx="5832603" cy="857400"/>
          </a:xfrm>
          <a:prstGeom prst="rect">
            <a:avLst/>
          </a:prstGeom>
        </p:spPr>
        <p:txBody>
          <a:bodyPr/>
          <a:lstStyle/>
          <a:p>
            <a:pPr/>
            <a:r>
              <a:t>Recommendations</a:t>
            </a:r>
          </a:p>
        </p:txBody>
      </p:sp>
      <p:sp>
        <p:nvSpPr>
          <p:cNvPr id="171" name="Google Shape;141;p4"/>
          <p:cNvSpPr txBox="1"/>
          <p:nvPr>
            <p:ph type="body" sz="quarter" idx="1"/>
          </p:nvPr>
        </p:nvSpPr>
        <p:spPr>
          <a:xfrm>
            <a:off x="2854150" y="1333123"/>
            <a:ext cx="2338200" cy="3266702"/>
          </a:xfrm>
          <a:prstGeom prst="rect">
            <a:avLst/>
          </a:prstGeom>
        </p:spPr>
        <p:txBody>
          <a:bodyPr/>
          <a:lstStyle/>
          <a:p>
            <a:pPr marL="0" indent="0">
              <a:buSzTx/>
              <a:buNone/>
              <a:defRPr b="1"/>
            </a:pPr>
            <a:r>
              <a:t>Engage</a:t>
            </a:r>
          </a:p>
          <a:p>
            <a:pPr marL="0" indent="0">
              <a:spcBef>
                <a:spcPts val="1000"/>
              </a:spcBef>
              <a:buSzTx/>
              <a:buNone/>
              <a:defRPr sz="1000">
                <a:solidFill>
                  <a:srgbClr val="000000"/>
                </a:solidFill>
                <a:latin typeface="Helvetica Neue"/>
                <a:ea typeface="Helvetica Neue"/>
                <a:cs typeface="Helvetica Neue"/>
                <a:sym typeface="Helvetica Neue"/>
              </a:defRPr>
            </a:pPr>
            <a:r>
              <a:t>We should encourage the public to undergo Typhoid vaccine especially during the Southwest monsoon period, where we see a stronger negative correlation between the average relative humidity during the Southwest monsoon period and the number of typhoid cases reported in Singapore.</a:t>
            </a:r>
          </a:p>
          <a:p>
            <a:pPr marL="0" indent="0">
              <a:spcBef>
                <a:spcPts val="1000"/>
              </a:spcBef>
              <a:buSzTx/>
              <a:buNone/>
              <a:defRPr sz="1000">
                <a:solidFill>
                  <a:srgbClr val="000000"/>
                </a:solidFill>
                <a:latin typeface="Helvetica Neue"/>
                <a:ea typeface="Helvetica Neue"/>
                <a:cs typeface="Helvetica Neue"/>
                <a:sym typeface="Helvetica Neue"/>
              </a:defRPr>
            </a:pPr>
            <a:r>
              <a:t>Possible ways to engage the public could include having infographics or short animation videos on various social media platforms regarding Typhoid disease and preventive measures.</a:t>
            </a:r>
          </a:p>
        </p:txBody>
      </p:sp>
      <p:sp>
        <p:nvSpPr>
          <p:cNvPr id="172" name="Google Shape;142;p4"/>
          <p:cNvSpPr txBox="1"/>
          <p:nvPr>
            <p:ph type="body" idx="21"/>
          </p:nvPr>
        </p:nvSpPr>
        <p:spPr>
          <a:xfrm>
            <a:off x="6223534" y="1333122"/>
            <a:ext cx="1859402" cy="3459602"/>
          </a:xfrm>
          <a:prstGeom prst="rect">
            <a:avLst/>
          </a:prstGeom>
          <a:extLst>
            <a:ext uri="{C572A759-6A51-4108-AA02-DFA0A04FC94B}">
              <ma14:wrappingTextBoxFlag xmlns:ma14="http://schemas.microsoft.com/office/mac/drawingml/2011/main" val="1"/>
            </a:ext>
          </a:extLst>
        </p:spPr>
        <p:txBody>
          <a:bodyPr/>
          <a:lstStyle/>
          <a:p>
            <a:pPr marL="0" indent="0">
              <a:buSzTx/>
              <a:buNone/>
              <a:defRPr b="1" sz="1600"/>
            </a:pPr>
            <a:r>
              <a:t>Review</a:t>
            </a:r>
          </a:p>
          <a:p>
            <a:pPr marL="0" indent="0">
              <a:spcBef>
                <a:spcPts val="1000"/>
              </a:spcBef>
              <a:buSzTx/>
              <a:buNone/>
              <a:defRPr sz="1000">
                <a:solidFill>
                  <a:srgbClr val="000000"/>
                </a:solidFill>
                <a:latin typeface="Helvetica Neue"/>
                <a:ea typeface="Helvetica Neue"/>
                <a:cs typeface="Helvetica Neue"/>
                <a:sym typeface="Helvetica Neue"/>
              </a:defRPr>
            </a:pPr>
            <a:r>
              <a:t>We should consider revising the list of subsidised vaccinations to include Typhoid vaccine under the subsidised list for the general public, especially during the Southwest monsoon period. This could help nudge the public to take on the Typhoid vaccine to protect themselves.</a:t>
            </a:r>
          </a:p>
        </p:txBody>
      </p:sp>
      <p:sp>
        <p:nvSpPr>
          <p:cNvPr id="173" name="Google Shape;143;p4"/>
          <p:cNvSpPr txBox="1"/>
          <p:nvPr>
            <p:ph type="sldNum" sz="quarter" idx="4294967295"/>
          </p:nvPr>
        </p:nvSpPr>
        <p:spPr>
          <a:xfrm>
            <a:off x="152408" y="4845101"/>
            <a:ext cx="127001"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4" name="Google Shape;144;p4"/>
          <p:cNvSpPr/>
          <p:nvPr/>
        </p:nvSpPr>
        <p:spPr>
          <a:xfrm>
            <a:off x="3667528" y="1228419"/>
            <a:ext cx="414290" cy="3882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7" y="7575"/>
                </a:moveTo>
                <a:lnTo>
                  <a:pt x="20325" y="7752"/>
                </a:lnTo>
                <a:lnTo>
                  <a:pt x="20463" y="7871"/>
                </a:lnTo>
                <a:lnTo>
                  <a:pt x="20602" y="7989"/>
                </a:lnTo>
                <a:lnTo>
                  <a:pt x="20435" y="8049"/>
                </a:lnTo>
                <a:lnTo>
                  <a:pt x="20296" y="8107"/>
                </a:lnTo>
                <a:lnTo>
                  <a:pt x="20075" y="8255"/>
                </a:lnTo>
                <a:lnTo>
                  <a:pt x="20047" y="7575"/>
                </a:lnTo>
                <a:close/>
                <a:moveTo>
                  <a:pt x="20768" y="8226"/>
                </a:moveTo>
                <a:lnTo>
                  <a:pt x="20851" y="8404"/>
                </a:lnTo>
                <a:lnTo>
                  <a:pt x="20658" y="8433"/>
                </a:lnTo>
                <a:lnTo>
                  <a:pt x="20463" y="8522"/>
                </a:lnTo>
                <a:lnTo>
                  <a:pt x="20269" y="8611"/>
                </a:lnTo>
                <a:lnTo>
                  <a:pt x="20075" y="8759"/>
                </a:lnTo>
                <a:lnTo>
                  <a:pt x="20075" y="8493"/>
                </a:lnTo>
                <a:lnTo>
                  <a:pt x="20408" y="8344"/>
                </a:lnTo>
                <a:lnTo>
                  <a:pt x="20602" y="8285"/>
                </a:lnTo>
                <a:lnTo>
                  <a:pt x="20768" y="8226"/>
                </a:lnTo>
                <a:close/>
                <a:moveTo>
                  <a:pt x="20935" y="8759"/>
                </a:moveTo>
                <a:lnTo>
                  <a:pt x="20962" y="8995"/>
                </a:lnTo>
                <a:lnTo>
                  <a:pt x="20768" y="9084"/>
                </a:lnTo>
                <a:lnTo>
                  <a:pt x="20602" y="9172"/>
                </a:lnTo>
                <a:lnTo>
                  <a:pt x="20103" y="9527"/>
                </a:lnTo>
                <a:lnTo>
                  <a:pt x="20103" y="9409"/>
                </a:lnTo>
                <a:lnTo>
                  <a:pt x="20075" y="9084"/>
                </a:lnTo>
                <a:lnTo>
                  <a:pt x="20269" y="8995"/>
                </a:lnTo>
                <a:lnTo>
                  <a:pt x="20907" y="8788"/>
                </a:lnTo>
                <a:lnTo>
                  <a:pt x="20935" y="8759"/>
                </a:lnTo>
                <a:close/>
                <a:moveTo>
                  <a:pt x="20990" y="9350"/>
                </a:moveTo>
                <a:lnTo>
                  <a:pt x="20990" y="9616"/>
                </a:lnTo>
                <a:lnTo>
                  <a:pt x="20768" y="9705"/>
                </a:lnTo>
                <a:lnTo>
                  <a:pt x="20519" y="9853"/>
                </a:lnTo>
                <a:lnTo>
                  <a:pt x="20296" y="10031"/>
                </a:lnTo>
                <a:lnTo>
                  <a:pt x="20103" y="10208"/>
                </a:lnTo>
                <a:lnTo>
                  <a:pt x="20103" y="9735"/>
                </a:lnTo>
                <a:lnTo>
                  <a:pt x="20352" y="9647"/>
                </a:lnTo>
                <a:lnTo>
                  <a:pt x="20602" y="9527"/>
                </a:lnTo>
                <a:lnTo>
                  <a:pt x="20990" y="9350"/>
                </a:lnTo>
                <a:close/>
                <a:moveTo>
                  <a:pt x="20990" y="9971"/>
                </a:moveTo>
                <a:lnTo>
                  <a:pt x="20962" y="10297"/>
                </a:lnTo>
                <a:lnTo>
                  <a:pt x="20879" y="10326"/>
                </a:lnTo>
                <a:lnTo>
                  <a:pt x="20795" y="10357"/>
                </a:lnTo>
                <a:lnTo>
                  <a:pt x="20629" y="10475"/>
                </a:lnTo>
                <a:lnTo>
                  <a:pt x="20380" y="10623"/>
                </a:lnTo>
                <a:lnTo>
                  <a:pt x="20130" y="10741"/>
                </a:lnTo>
                <a:lnTo>
                  <a:pt x="20130" y="10415"/>
                </a:lnTo>
                <a:lnTo>
                  <a:pt x="20352" y="10357"/>
                </a:lnTo>
                <a:lnTo>
                  <a:pt x="20574" y="10238"/>
                </a:lnTo>
                <a:lnTo>
                  <a:pt x="20768" y="10090"/>
                </a:lnTo>
                <a:lnTo>
                  <a:pt x="20990" y="9971"/>
                </a:lnTo>
                <a:close/>
                <a:moveTo>
                  <a:pt x="20851" y="10681"/>
                </a:moveTo>
                <a:lnTo>
                  <a:pt x="20741" y="10919"/>
                </a:lnTo>
                <a:lnTo>
                  <a:pt x="20602" y="11156"/>
                </a:lnTo>
                <a:lnTo>
                  <a:pt x="20380" y="11362"/>
                </a:lnTo>
                <a:lnTo>
                  <a:pt x="20158" y="11569"/>
                </a:lnTo>
                <a:lnTo>
                  <a:pt x="20130" y="10889"/>
                </a:lnTo>
                <a:lnTo>
                  <a:pt x="20352" y="10859"/>
                </a:lnTo>
                <a:lnTo>
                  <a:pt x="20851" y="10681"/>
                </a:lnTo>
                <a:close/>
                <a:moveTo>
                  <a:pt x="3383" y="6154"/>
                </a:moveTo>
                <a:lnTo>
                  <a:pt x="4187" y="6185"/>
                </a:lnTo>
                <a:lnTo>
                  <a:pt x="4991" y="6185"/>
                </a:lnTo>
                <a:lnTo>
                  <a:pt x="4935" y="6451"/>
                </a:lnTo>
                <a:lnTo>
                  <a:pt x="4908" y="6776"/>
                </a:lnTo>
                <a:lnTo>
                  <a:pt x="4881" y="7397"/>
                </a:lnTo>
                <a:lnTo>
                  <a:pt x="4852" y="9172"/>
                </a:lnTo>
                <a:lnTo>
                  <a:pt x="4852" y="10948"/>
                </a:lnTo>
                <a:lnTo>
                  <a:pt x="4881" y="12754"/>
                </a:lnTo>
                <a:lnTo>
                  <a:pt x="4409" y="12812"/>
                </a:lnTo>
                <a:lnTo>
                  <a:pt x="4409" y="12783"/>
                </a:lnTo>
                <a:lnTo>
                  <a:pt x="4548" y="12546"/>
                </a:lnTo>
                <a:lnTo>
                  <a:pt x="4658" y="12310"/>
                </a:lnTo>
                <a:lnTo>
                  <a:pt x="4742" y="12043"/>
                </a:lnTo>
                <a:lnTo>
                  <a:pt x="4769" y="11895"/>
                </a:lnTo>
                <a:lnTo>
                  <a:pt x="4769" y="11747"/>
                </a:lnTo>
                <a:lnTo>
                  <a:pt x="4742" y="11688"/>
                </a:lnTo>
                <a:lnTo>
                  <a:pt x="4686" y="11658"/>
                </a:lnTo>
                <a:lnTo>
                  <a:pt x="4631" y="11658"/>
                </a:lnTo>
                <a:lnTo>
                  <a:pt x="4575" y="11688"/>
                </a:lnTo>
                <a:lnTo>
                  <a:pt x="4326" y="12132"/>
                </a:lnTo>
                <a:lnTo>
                  <a:pt x="4103" y="12576"/>
                </a:lnTo>
                <a:lnTo>
                  <a:pt x="3910" y="12842"/>
                </a:lnTo>
                <a:lnTo>
                  <a:pt x="3550" y="12871"/>
                </a:lnTo>
                <a:lnTo>
                  <a:pt x="3633" y="12634"/>
                </a:lnTo>
                <a:lnTo>
                  <a:pt x="3716" y="12428"/>
                </a:lnTo>
                <a:lnTo>
                  <a:pt x="3799" y="12161"/>
                </a:lnTo>
                <a:lnTo>
                  <a:pt x="3910" y="11924"/>
                </a:lnTo>
                <a:lnTo>
                  <a:pt x="4049" y="11688"/>
                </a:lnTo>
                <a:lnTo>
                  <a:pt x="4132" y="11600"/>
                </a:lnTo>
                <a:lnTo>
                  <a:pt x="4243" y="11540"/>
                </a:lnTo>
                <a:lnTo>
                  <a:pt x="4270" y="11511"/>
                </a:lnTo>
                <a:lnTo>
                  <a:pt x="4270" y="11480"/>
                </a:lnTo>
                <a:lnTo>
                  <a:pt x="4243" y="11451"/>
                </a:lnTo>
                <a:lnTo>
                  <a:pt x="4215" y="11451"/>
                </a:lnTo>
                <a:lnTo>
                  <a:pt x="4103" y="11480"/>
                </a:lnTo>
                <a:lnTo>
                  <a:pt x="3993" y="11511"/>
                </a:lnTo>
                <a:lnTo>
                  <a:pt x="3827" y="11658"/>
                </a:lnTo>
                <a:lnTo>
                  <a:pt x="3660" y="11835"/>
                </a:lnTo>
                <a:lnTo>
                  <a:pt x="3550" y="12043"/>
                </a:lnTo>
                <a:lnTo>
                  <a:pt x="3411" y="12279"/>
                </a:lnTo>
                <a:lnTo>
                  <a:pt x="3300" y="12546"/>
                </a:lnTo>
                <a:lnTo>
                  <a:pt x="3244" y="12723"/>
                </a:lnTo>
                <a:lnTo>
                  <a:pt x="3188" y="12871"/>
                </a:lnTo>
                <a:lnTo>
                  <a:pt x="2745" y="12842"/>
                </a:lnTo>
                <a:lnTo>
                  <a:pt x="2856" y="12457"/>
                </a:lnTo>
                <a:lnTo>
                  <a:pt x="3022" y="12073"/>
                </a:lnTo>
                <a:lnTo>
                  <a:pt x="3217" y="11747"/>
                </a:lnTo>
                <a:lnTo>
                  <a:pt x="3438" y="11422"/>
                </a:lnTo>
                <a:lnTo>
                  <a:pt x="3438" y="11392"/>
                </a:lnTo>
                <a:lnTo>
                  <a:pt x="3411" y="11392"/>
                </a:lnTo>
                <a:lnTo>
                  <a:pt x="3244" y="11480"/>
                </a:lnTo>
                <a:lnTo>
                  <a:pt x="3078" y="11629"/>
                </a:lnTo>
                <a:lnTo>
                  <a:pt x="2939" y="11777"/>
                </a:lnTo>
                <a:lnTo>
                  <a:pt x="2801" y="11955"/>
                </a:lnTo>
                <a:lnTo>
                  <a:pt x="2689" y="12161"/>
                </a:lnTo>
                <a:lnTo>
                  <a:pt x="2606" y="12368"/>
                </a:lnTo>
                <a:lnTo>
                  <a:pt x="2468" y="12783"/>
                </a:lnTo>
                <a:lnTo>
                  <a:pt x="2357" y="12783"/>
                </a:lnTo>
                <a:lnTo>
                  <a:pt x="2024" y="12694"/>
                </a:lnTo>
                <a:lnTo>
                  <a:pt x="2107" y="12605"/>
                </a:lnTo>
                <a:lnTo>
                  <a:pt x="2163" y="12487"/>
                </a:lnTo>
                <a:lnTo>
                  <a:pt x="2273" y="12191"/>
                </a:lnTo>
                <a:lnTo>
                  <a:pt x="2412" y="11924"/>
                </a:lnTo>
                <a:lnTo>
                  <a:pt x="2606" y="11540"/>
                </a:lnTo>
                <a:lnTo>
                  <a:pt x="2718" y="11333"/>
                </a:lnTo>
                <a:lnTo>
                  <a:pt x="2745" y="11125"/>
                </a:lnTo>
                <a:lnTo>
                  <a:pt x="2745" y="11096"/>
                </a:lnTo>
                <a:lnTo>
                  <a:pt x="2689" y="11096"/>
                </a:lnTo>
                <a:lnTo>
                  <a:pt x="2606" y="11156"/>
                </a:lnTo>
                <a:lnTo>
                  <a:pt x="2496" y="11214"/>
                </a:lnTo>
                <a:lnTo>
                  <a:pt x="2329" y="11422"/>
                </a:lnTo>
                <a:lnTo>
                  <a:pt x="2190" y="11629"/>
                </a:lnTo>
                <a:lnTo>
                  <a:pt x="2080" y="11835"/>
                </a:lnTo>
                <a:lnTo>
                  <a:pt x="1996" y="12013"/>
                </a:lnTo>
                <a:lnTo>
                  <a:pt x="1886" y="12221"/>
                </a:lnTo>
                <a:lnTo>
                  <a:pt x="1857" y="12428"/>
                </a:lnTo>
                <a:lnTo>
                  <a:pt x="1857" y="12546"/>
                </a:lnTo>
                <a:lnTo>
                  <a:pt x="1886" y="12634"/>
                </a:lnTo>
                <a:lnTo>
                  <a:pt x="1636" y="12516"/>
                </a:lnTo>
                <a:lnTo>
                  <a:pt x="1387" y="12368"/>
                </a:lnTo>
                <a:lnTo>
                  <a:pt x="1442" y="12279"/>
                </a:lnTo>
                <a:lnTo>
                  <a:pt x="1581" y="11895"/>
                </a:lnTo>
                <a:lnTo>
                  <a:pt x="1774" y="11540"/>
                </a:lnTo>
                <a:lnTo>
                  <a:pt x="1996" y="11156"/>
                </a:lnTo>
                <a:lnTo>
                  <a:pt x="2135" y="10978"/>
                </a:lnTo>
                <a:lnTo>
                  <a:pt x="2246" y="10830"/>
                </a:lnTo>
                <a:lnTo>
                  <a:pt x="2273" y="10770"/>
                </a:lnTo>
                <a:lnTo>
                  <a:pt x="2273" y="10741"/>
                </a:lnTo>
                <a:lnTo>
                  <a:pt x="2190" y="10741"/>
                </a:lnTo>
                <a:lnTo>
                  <a:pt x="1830" y="11007"/>
                </a:lnTo>
                <a:lnTo>
                  <a:pt x="1497" y="11362"/>
                </a:lnTo>
                <a:lnTo>
                  <a:pt x="1275" y="11717"/>
                </a:lnTo>
                <a:lnTo>
                  <a:pt x="1165" y="11924"/>
                </a:lnTo>
                <a:lnTo>
                  <a:pt x="1109" y="12102"/>
                </a:lnTo>
                <a:lnTo>
                  <a:pt x="971" y="11955"/>
                </a:lnTo>
                <a:lnTo>
                  <a:pt x="859" y="11806"/>
                </a:lnTo>
                <a:lnTo>
                  <a:pt x="888" y="11747"/>
                </a:lnTo>
                <a:lnTo>
                  <a:pt x="1054" y="11333"/>
                </a:lnTo>
                <a:lnTo>
                  <a:pt x="1304" y="10948"/>
                </a:lnTo>
                <a:lnTo>
                  <a:pt x="1581" y="10623"/>
                </a:lnTo>
                <a:lnTo>
                  <a:pt x="1691" y="10415"/>
                </a:lnTo>
                <a:lnTo>
                  <a:pt x="1803" y="10238"/>
                </a:lnTo>
                <a:lnTo>
                  <a:pt x="1803" y="10179"/>
                </a:lnTo>
                <a:lnTo>
                  <a:pt x="1747" y="10149"/>
                </a:lnTo>
                <a:lnTo>
                  <a:pt x="1636" y="10179"/>
                </a:lnTo>
                <a:lnTo>
                  <a:pt x="1525" y="10238"/>
                </a:lnTo>
                <a:lnTo>
                  <a:pt x="1387" y="10297"/>
                </a:lnTo>
                <a:lnTo>
                  <a:pt x="1275" y="10415"/>
                </a:lnTo>
                <a:lnTo>
                  <a:pt x="1081" y="10623"/>
                </a:lnTo>
                <a:lnTo>
                  <a:pt x="942" y="10830"/>
                </a:lnTo>
                <a:lnTo>
                  <a:pt x="776" y="11007"/>
                </a:lnTo>
                <a:lnTo>
                  <a:pt x="638" y="11244"/>
                </a:lnTo>
                <a:lnTo>
                  <a:pt x="582" y="10948"/>
                </a:lnTo>
                <a:lnTo>
                  <a:pt x="610" y="10859"/>
                </a:lnTo>
                <a:lnTo>
                  <a:pt x="721" y="10652"/>
                </a:lnTo>
                <a:lnTo>
                  <a:pt x="832" y="10415"/>
                </a:lnTo>
                <a:lnTo>
                  <a:pt x="1442" y="9527"/>
                </a:lnTo>
                <a:lnTo>
                  <a:pt x="1442" y="9469"/>
                </a:lnTo>
                <a:lnTo>
                  <a:pt x="1414" y="9469"/>
                </a:lnTo>
                <a:lnTo>
                  <a:pt x="1165" y="9616"/>
                </a:lnTo>
                <a:lnTo>
                  <a:pt x="971" y="9794"/>
                </a:lnTo>
                <a:lnTo>
                  <a:pt x="776" y="9971"/>
                </a:lnTo>
                <a:lnTo>
                  <a:pt x="582" y="10208"/>
                </a:lnTo>
                <a:lnTo>
                  <a:pt x="526" y="10268"/>
                </a:lnTo>
                <a:lnTo>
                  <a:pt x="555" y="9765"/>
                </a:lnTo>
                <a:lnTo>
                  <a:pt x="555" y="9705"/>
                </a:lnTo>
                <a:lnTo>
                  <a:pt x="693" y="9527"/>
                </a:lnTo>
                <a:lnTo>
                  <a:pt x="971" y="9172"/>
                </a:lnTo>
                <a:lnTo>
                  <a:pt x="1081" y="8966"/>
                </a:lnTo>
                <a:lnTo>
                  <a:pt x="1081" y="8906"/>
                </a:lnTo>
                <a:lnTo>
                  <a:pt x="1026" y="8906"/>
                </a:lnTo>
                <a:lnTo>
                  <a:pt x="832" y="9054"/>
                </a:lnTo>
                <a:lnTo>
                  <a:pt x="582" y="9232"/>
                </a:lnTo>
                <a:lnTo>
                  <a:pt x="638" y="8848"/>
                </a:lnTo>
                <a:lnTo>
                  <a:pt x="693" y="8462"/>
                </a:lnTo>
                <a:lnTo>
                  <a:pt x="776" y="8078"/>
                </a:lnTo>
                <a:lnTo>
                  <a:pt x="888" y="7723"/>
                </a:lnTo>
                <a:lnTo>
                  <a:pt x="1054" y="7397"/>
                </a:lnTo>
                <a:lnTo>
                  <a:pt x="1275" y="7102"/>
                </a:lnTo>
                <a:lnTo>
                  <a:pt x="1525" y="6806"/>
                </a:lnTo>
                <a:lnTo>
                  <a:pt x="1857" y="6569"/>
                </a:lnTo>
                <a:lnTo>
                  <a:pt x="2024" y="6451"/>
                </a:lnTo>
                <a:lnTo>
                  <a:pt x="2190" y="6362"/>
                </a:lnTo>
                <a:lnTo>
                  <a:pt x="2579" y="6243"/>
                </a:lnTo>
                <a:lnTo>
                  <a:pt x="2967" y="6185"/>
                </a:lnTo>
                <a:lnTo>
                  <a:pt x="3383" y="6154"/>
                </a:lnTo>
                <a:close/>
                <a:moveTo>
                  <a:pt x="17802" y="1983"/>
                </a:moveTo>
                <a:lnTo>
                  <a:pt x="17802" y="2486"/>
                </a:lnTo>
                <a:lnTo>
                  <a:pt x="17773" y="3522"/>
                </a:lnTo>
                <a:lnTo>
                  <a:pt x="17773" y="4025"/>
                </a:lnTo>
                <a:lnTo>
                  <a:pt x="17802" y="4558"/>
                </a:lnTo>
                <a:lnTo>
                  <a:pt x="17802" y="5652"/>
                </a:lnTo>
                <a:lnTo>
                  <a:pt x="17719" y="6717"/>
                </a:lnTo>
                <a:lnTo>
                  <a:pt x="17690" y="7339"/>
                </a:lnTo>
                <a:lnTo>
                  <a:pt x="17690" y="11480"/>
                </a:lnTo>
                <a:lnTo>
                  <a:pt x="17663" y="13819"/>
                </a:lnTo>
                <a:lnTo>
                  <a:pt x="17690" y="14765"/>
                </a:lnTo>
                <a:lnTo>
                  <a:pt x="17552" y="14913"/>
                </a:lnTo>
                <a:lnTo>
                  <a:pt x="17413" y="15062"/>
                </a:lnTo>
                <a:lnTo>
                  <a:pt x="17303" y="15239"/>
                </a:lnTo>
                <a:lnTo>
                  <a:pt x="17220" y="15446"/>
                </a:lnTo>
                <a:lnTo>
                  <a:pt x="17025" y="15830"/>
                </a:lnTo>
                <a:lnTo>
                  <a:pt x="16887" y="16214"/>
                </a:lnTo>
                <a:lnTo>
                  <a:pt x="16665" y="16067"/>
                </a:lnTo>
                <a:lnTo>
                  <a:pt x="16804" y="15830"/>
                </a:lnTo>
                <a:lnTo>
                  <a:pt x="16942" y="15535"/>
                </a:lnTo>
                <a:lnTo>
                  <a:pt x="17108" y="15002"/>
                </a:lnTo>
                <a:lnTo>
                  <a:pt x="17303" y="14529"/>
                </a:lnTo>
                <a:lnTo>
                  <a:pt x="17357" y="14263"/>
                </a:lnTo>
                <a:lnTo>
                  <a:pt x="17413" y="14025"/>
                </a:lnTo>
                <a:lnTo>
                  <a:pt x="17413" y="13966"/>
                </a:lnTo>
                <a:lnTo>
                  <a:pt x="17386" y="13966"/>
                </a:lnTo>
                <a:lnTo>
                  <a:pt x="17303" y="13996"/>
                </a:lnTo>
                <a:lnTo>
                  <a:pt x="17220" y="14055"/>
                </a:lnTo>
                <a:lnTo>
                  <a:pt x="17136" y="14114"/>
                </a:lnTo>
                <a:lnTo>
                  <a:pt x="17081" y="14203"/>
                </a:lnTo>
                <a:lnTo>
                  <a:pt x="16997" y="14410"/>
                </a:lnTo>
                <a:lnTo>
                  <a:pt x="16914" y="14587"/>
                </a:lnTo>
                <a:lnTo>
                  <a:pt x="16554" y="15357"/>
                </a:lnTo>
                <a:lnTo>
                  <a:pt x="16415" y="15594"/>
                </a:lnTo>
                <a:lnTo>
                  <a:pt x="16332" y="15859"/>
                </a:lnTo>
                <a:lnTo>
                  <a:pt x="15972" y="15652"/>
                </a:lnTo>
                <a:lnTo>
                  <a:pt x="16138" y="15475"/>
                </a:lnTo>
                <a:lnTo>
                  <a:pt x="16249" y="15239"/>
                </a:lnTo>
                <a:lnTo>
                  <a:pt x="16415" y="14736"/>
                </a:lnTo>
                <a:lnTo>
                  <a:pt x="16720" y="14055"/>
                </a:lnTo>
                <a:lnTo>
                  <a:pt x="17053" y="13375"/>
                </a:lnTo>
                <a:lnTo>
                  <a:pt x="17053" y="13345"/>
                </a:lnTo>
                <a:lnTo>
                  <a:pt x="17025" y="13315"/>
                </a:lnTo>
                <a:lnTo>
                  <a:pt x="16858" y="13433"/>
                </a:lnTo>
                <a:lnTo>
                  <a:pt x="16748" y="13552"/>
                </a:lnTo>
                <a:lnTo>
                  <a:pt x="16526" y="13819"/>
                </a:lnTo>
                <a:lnTo>
                  <a:pt x="16332" y="14114"/>
                </a:lnTo>
                <a:lnTo>
                  <a:pt x="16193" y="14440"/>
                </a:lnTo>
                <a:lnTo>
                  <a:pt x="15916" y="14942"/>
                </a:lnTo>
                <a:lnTo>
                  <a:pt x="15805" y="15239"/>
                </a:lnTo>
                <a:lnTo>
                  <a:pt x="15750" y="15386"/>
                </a:lnTo>
                <a:lnTo>
                  <a:pt x="15750" y="15535"/>
                </a:lnTo>
                <a:lnTo>
                  <a:pt x="15527" y="15417"/>
                </a:lnTo>
                <a:lnTo>
                  <a:pt x="15556" y="15328"/>
                </a:lnTo>
                <a:lnTo>
                  <a:pt x="15583" y="15209"/>
                </a:lnTo>
                <a:lnTo>
                  <a:pt x="15639" y="15002"/>
                </a:lnTo>
                <a:lnTo>
                  <a:pt x="15722" y="14795"/>
                </a:lnTo>
                <a:lnTo>
                  <a:pt x="15889" y="14440"/>
                </a:lnTo>
                <a:lnTo>
                  <a:pt x="16027" y="14055"/>
                </a:lnTo>
                <a:lnTo>
                  <a:pt x="16138" y="13641"/>
                </a:lnTo>
                <a:lnTo>
                  <a:pt x="16249" y="13256"/>
                </a:lnTo>
                <a:lnTo>
                  <a:pt x="16415" y="12871"/>
                </a:lnTo>
                <a:lnTo>
                  <a:pt x="16415" y="12842"/>
                </a:lnTo>
                <a:lnTo>
                  <a:pt x="16359" y="12842"/>
                </a:lnTo>
                <a:lnTo>
                  <a:pt x="16249" y="12931"/>
                </a:lnTo>
                <a:lnTo>
                  <a:pt x="16138" y="13049"/>
                </a:lnTo>
                <a:lnTo>
                  <a:pt x="15943" y="13315"/>
                </a:lnTo>
                <a:lnTo>
                  <a:pt x="15805" y="13641"/>
                </a:lnTo>
                <a:lnTo>
                  <a:pt x="15694" y="13937"/>
                </a:lnTo>
                <a:lnTo>
                  <a:pt x="15556" y="14263"/>
                </a:lnTo>
                <a:lnTo>
                  <a:pt x="15390" y="14587"/>
                </a:lnTo>
                <a:lnTo>
                  <a:pt x="15250" y="14913"/>
                </a:lnTo>
                <a:lnTo>
                  <a:pt x="15223" y="15091"/>
                </a:lnTo>
                <a:lnTo>
                  <a:pt x="15195" y="15268"/>
                </a:lnTo>
                <a:lnTo>
                  <a:pt x="14668" y="15002"/>
                </a:lnTo>
                <a:lnTo>
                  <a:pt x="14807" y="14824"/>
                </a:lnTo>
                <a:lnTo>
                  <a:pt x="14945" y="14618"/>
                </a:lnTo>
                <a:lnTo>
                  <a:pt x="15167" y="14114"/>
                </a:lnTo>
                <a:lnTo>
                  <a:pt x="15694" y="12901"/>
                </a:lnTo>
                <a:lnTo>
                  <a:pt x="15694" y="12842"/>
                </a:lnTo>
                <a:lnTo>
                  <a:pt x="15666" y="12842"/>
                </a:lnTo>
                <a:lnTo>
                  <a:pt x="15639" y="12871"/>
                </a:lnTo>
                <a:lnTo>
                  <a:pt x="15334" y="13375"/>
                </a:lnTo>
                <a:lnTo>
                  <a:pt x="15028" y="13877"/>
                </a:lnTo>
                <a:lnTo>
                  <a:pt x="14751" y="14410"/>
                </a:lnTo>
                <a:lnTo>
                  <a:pt x="14612" y="14676"/>
                </a:lnTo>
                <a:lnTo>
                  <a:pt x="14529" y="14973"/>
                </a:lnTo>
                <a:lnTo>
                  <a:pt x="14086" y="14736"/>
                </a:lnTo>
                <a:lnTo>
                  <a:pt x="14003" y="14706"/>
                </a:lnTo>
                <a:lnTo>
                  <a:pt x="14059" y="14498"/>
                </a:lnTo>
                <a:lnTo>
                  <a:pt x="14196" y="14143"/>
                </a:lnTo>
                <a:lnTo>
                  <a:pt x="14363" y="13788"/>
                </a:lnTo>
                <a:lnTo>
                  <a:pt x="14612" y="13167"/>
                </a:lnTo>
                <a:lnTo>
                  <a:pt x="14751" y="12871"/>
                </a:lnTo>
                <a:lnTo>
                  <a:pt x="14918" y="12576"/>
                </a:lnTo>
                <a:lnTo>
                  <a:pt x="14918" y="12516"/>
                </a:lnTo>
                <a:lnTo>
                  <a:pt x="14890" y="12457"/>
                </a:lnTo>
                <a:lnTo>
                  <a:pt x="14779" y="12457"/>
                </a:lnTo>
                <a:lnTo>
                  <a:pt x="14558" y="12723"/>
                </a:lnTo>
                <a:lnTo>
                  <a:pt x="14363" y="12989"/>
                </a:lnTo>
                <a:lnTo>
                  <a:pt x="14196" y="13286"/>
                </a:lnTo>
                <a:lnTo>
                  <a:pt x="14030" y="13611"/>
                </a:lnTo>
                <a:lnTo>
                  <a:pt x="13809" y="13996"/>
                </a:lnTo>
                <a:lnTo>
                  <a:pt x="13697" y="14263"/>
                </a:lnTo>
                <a:lnTo>
                  <a:pt x="13614" y="14498"/>
                </a:lnTo>
                <a:lnTo>
                  <a:pt x="13281" y="14351"/>
                </a:lnTo>
                <a:lnTo>
                  <a:pt x="13365" y="14143"/>
                </a:lnTo>
                <a:lnTo>
                  <a:pt x="13420" y="13937"/>
                </a:lnTo>
                <a:lnTo>
                  <a:pt x="13531" y="13552"/>
                </a:lnTo>
                <a:lnTo>
                  <a:pt x="13809" y="12960"/>
                </a:lnTo>
                <a:lnTo>
                  <a:pt x="13947" y="12665"/>
                </a:lnTo>
                <a:lnTo>
                  <a:pt x="14113" y="12398"/>
                </a:lnTo>
                <a:lnTo>
                  <a:pt x="14142" y="12368"/>
                </a:lnTo>
                <a:lnTo>
                  <a:pt x="14113" y="12339"/>
                </a:lnTo>
                <a:lnTo>
                  <a:pt x="14086" y="12310"/>
                </a:lnTo>
                <a:lnTo>
                  <a:pt x="14030" y="12339"/>
                </a:lnTo>
                <a:lnTo>
                  <a:pt x="13836" y="12576"/>
                </a:lnTo>
                <a:lnTo>
                  <a:pt x="13643" y="12842"/>
                </a:lnTo>
                <a:lnTo>
                  <a:pt x="13476" y="13109"/>
                </a:lnTo>
                <a:lnTo>
                  <a:pt x="13337" y="13404"/>
                </a:lnTo>
                <a:lnTo>
                  <a:pt x="13143" y="13788"/>
                </a:lnTo>
                <a:lnTo>
                  <a:pt x="13060" y="13996"/>
                </a:lnTo>
                <a:lnTo>
                  <a:pt x="13032" y="14232"/>
                </a:lnTo>
                <a:lnTo>
                  <a:pt x="12505" y="13996"/>
                </a:lnTo>
                <a:lnTo>
                  <a:pt x="12672" y="13522"/>
                </a:lnTo>
                <a:lnTo>
                  <a:pt x="12894" y="13078"/>
                </a:lnTo>
                <a:lnTo>
                  <a:pt x="13143" y="12546"/>
                </a:lnTo>
                <a:lnTo>
                  <a:pt x="13281" y="12310"/>
                </a:lnTo>
                <a:lnTo>
                  <a:pt x="13448" y="12073"/>
                </a:lnTo>
                <a:lnTo>
                  <a:pt x="13448" y="12043"/>
                </a:lnTo>
                <a:lnTo>
                  <a:pt x="13310" y="12102"/>
                </a:lnTo>
                <a:lnTo>
                  <a:pt x="13198" y="12161"/>
                </a:lnTo>
                <a:lnTo>
                  <a:pt x="13088" y="12250"/>
                </a:lnTo>
                <a:lnTo>
                  <a:pt x="13004" y="12368"/>
                </a:lnTo>
                <a:lnTo>
                  <a:pt x="12838" y="12605"/>
                </a:lnTo>
                <a:lnTo>
                  <a:pt x="12699" y="12842"/>
                </a:lnTo>
                <a:lnTo>
                  <a:pt x="12395" y="13345"/>
                </a:lnTo>
                <a:lnTo>
                  <a:pt x="12256" y="13611"/>
                </a:lnTo>
                <a:lnTo>
                  <a:pt x="12200" y="13759"/>
                </a:lnTo>
                <a:lnTo>
                  <a:pt x="12173" y="13908"/>
                </a:lnTo>
                <a:lnTo>
                  <a:pt x="12117" y="13877"/>
                </a:lnTo>
                <a:lnTo>
                  <a:pt x="11673" y="13759"/>
                </a:lnTo>
                <a:lnTo>
                  <a:pt x="11812" y="13404"/>
                </a:lnTo>
                <a:lnTo>
                  <a:pt x="11950" y="13049"/>
                </a:lnTo>
                <a:lnTo>
                  <a:pt x="12228" y="12457"/>
                </a:lnTo>
                <a:lnTo>
                  <a:pt x="12505" y="11895"/>
                </a:lnTo>
                <a:lnTo>
                  <a:pt x="12505" y="11866"/>
                </a:lnTo>
                <a:lnTo>
                  <a:pt x="12478" y="11866"/>
                </a:lnTo>
                <a:lnTo>
                  <a:pt x="12283" y="12073"/>
                </a:lnTo>
                <a:lnTo>
                  <a:pt x="12089" y="12310"/>
                </a:lnTo>
                <a:lnTo>
                  <a:pt x="11950" y="12546"/>
                </a:lnTo>
                <a:lnTo>
                  <a:pt x="11784" y="12812"/>
                </a:lnTo>
                <a:lnTo>
                  <a:pt x="11563" y="13227"/>
                </a:lnTo>
                <a:lnTo>
                  <a:pt x="11451" y="13464"/>
                </a:lnTo>
                <a:lnTo>
                  <a:pt x="11368" y="13700"/>
                </a:lnTo>
                <a:lnTo>
                  <a:pt x="10758" y="13582"/>
                </a:lnTo>
                <a:lnTo>
                  <a:pt x="10952" y="13167"/>
                </a:lnTo>
                <a:lnTo>
                  <a:pt x="11174" y="12723"/>
                </a:lnTo>
                <a:lnTo>
                  <a:pt x="11285" y="12487"/>
                </a:lnTo>
                <a:lnTo>
                  <a:pt x="11285" y="12221"/>
                </a:lnTo>
                <a:lnTo>
                  <a:pt x="11258" y="12221"/>
                </a:lnTo>
                <a:lnTo>
                  <a:pt x="11147" y="12279"/>
                </a:lnTo>
                <a:lnTo>
                  <a:pt x="11064" y="12339"/>
                </a:lnTo>
                <a:lnTo>
                  <a:pt x="10897" y="12546"/>
                </a:lnTo>
                <a:lnTo>
                  <a:pt x="10758" y="12754"/>
                </a:lnTo>
                <a:lnTo>
                  <a:pt x="10648" y="12960"/>
                </a:lnTo>
                <a:lnTo>
                  <a:pt x="10481" y="13227"/>
                </a:lnTo>
                <a:lnTo>
                  <a:pt x="10426" y="13375"/>
                </a:lnTo>
                <a:lnTo>
                  <a:pt x="10342" y="13522"/>
                </a:lnTo>
                <a:lnTo>
                  <a:pt x="10176" y="13464"/>
                </a:lnTo>
                <a:lnTo>
                  <a:pt x="9677" y="13345"/>
                </a:lnTo>
                <a:lnTo>
                  <a:pt x="9843" y="13049"/>
                </a:lnTo>
                <a:lnTo>
                  <a:pt x="10176" y="12457"/>
                </a:lnTo>
                <a:lnTo>
                  <a:pt x="10370" y="12191"/>
                </a:lnTo>
                <a:lnTo>
                  <a:pt x="10536" y="11895"/>
                </a:lnTo>
                <a:lnTo>
                  <a:pt x="10565" y="11866"/>
                </a:lnTo>
                <a:lnTo>
                  <a:pt x="10565" y="11835"/>
                </a:lnTo>
                <a:lnTo>
                  <a:pt x="10509" y="11835"/>
                </a:lnTo>
                <a:lnTo>
                  <a:pt x="10287" y="12013"/>
                </a:lnTo>
                <a:lnTo>
                  <a:pt x="10093" y="12191"/>
                </a:lnTo>
                <a:lnTo>
                  <a:pt x="9899" y="12398"/>
                </a:lnTo>
                <a:lnTo>
                  <a:pt x="9760" y="12634"/>
                </a:lnTo>
                <a:lnTo>
                  <a:pt x="9538" y="12931"/>
                </a:lnTo>
                <a:lnTo>
                  <a:pt x="9427" y="13109"/>
                </a:lnTo>
                <a:lnTo>
                  <a:pt x="9344" y="13286"/>
                </a:lnTo>
                <a:lnTo>
                  <a:pt x="9039" y="13197"/>
                </a:lnTo>
                <a:lnTo>
                  <a:pt x="9205" y="12812"/>
                </a:lnTo>
                <a:lnTo>
                  <a:pt x="9427" y="12428"/>
                </a:lnTo>
                <a:lnTo>
                  <a:pt x="9538" y="12250"/>
                </a:lnTo>
                <a:lnTo>
                  <a:pt x="9677" y="12102"/>
                </a:lnTo>
                <a:lnTo>
                  <a:pt x="9677" y="12043"/>
                </a:lnTo>
                <a:lnTo>
                  <a:pt x="9650" y="12013"/>
                </a:lnTo>
                <a:lnTo>
                  <a:pt x="9621" y="12043"/>
                </a:lnTo>
                <a:lnTo>
                  <a:pt x="9427" y="12132"/>
                </a:lnTo>
                <a:lnTo>
                  <a:pt x="9261" y="12250"/>
                </a:lnTo>
                <a:lnTo>
                  <a:pt x="9122" y="12398"/>
                </a:lnTo>
                <a:lnTo>
                  <a:pt x="8984" y="12576"/>
                </a:lnTo>
                <a:lnTo>
                  <a:pt x="8818" y="12842"/>
                </a:lnTo>
                <a:lnTo>
                  <a:pt x="8679" y="13138"/>
                </a:lnTo>
                <a:lnTo>
                  <a:pt x="8319" y="13049"/>
                </a:lnTo>
                <a:lnTo>
                  <a:pt x="8429" y="12842"/>
                </a:lnTo>
                <a:lnTo>
                  <a:pt x="8541" y="12634"/>
                </a:lnTo>
                <a:lnTo>
                  <a:pt x="8707" y="12310"/>
                </a:lnTo>
                <a:lnTo>
                  <a:pt x="8790" y="12132"/>
                </a:lnTo>
                <a:lnTo>
                  <a:pt x="8790" y="11955"/>
                </a:lnTo>
                <a:lnTo>
                  <a:pt x="8762" y="11955"/>
                </a:lnTo>
                <a:lnTo>
                  <a:pt x="8651" y="12043"/>
                </a:lnTo>
                <a:lnTo>
                  <a:pt x="8512" y="12191"/>
                </a:lnTo>
                <a:lnTo>
                  <a:pt x="8346" y="12516"/>
                </a:lnTo>
                <a:lnTo>
                  <a:pt x="8180" y="12754"/>
                </a:lnTo>
                <a:lnTo>
                  <a:pt x="8096" y="12871"/>
                </a:lnTo>
                <a:lnTo>
                  <a:pt x="8042" y="12989"/>
                </a:lnTo>
                <a:lnTo>
                  <a:pt x="7570" y="12871"/>
                </a:lnTo>
                <a:lnTo>
                  <a:pt x="7626" y="12754"/>
                </a:lnTo>
                <a:lnTo>
                  <a:pt x="7736" y="12516"/>
                </a:lnTo>
                <a:lnTo>
                  <a:pt x="7847" y="12250"/>
                </a:lnTo>
                <a:lnTo>
                  <a:pt x="8042" y="11717"/>
                </a:lnTo>
                <a:lnTo>
                  <a:pt x="8042" y="11688"/>
                </a:lnTo>
                <a:lnTo>
                  <a:pt x="8013" y="11658"/>
                </a:lnTo>
                <a:lnTo>
                  <a:pt x="7986" y="11688"/>
                </a:lnTo>
                <a:lnTo>
                  <a:pt x="7709" y="12043"/>
                </a:lnTo>
                <a:lnTo>
                  <a:pt x="7431" y="12398"/>
                </a:lnTo>
                <a:lnTo>
                  <a:pt x="7293" y="12576"/>
                </a:lnTo>
                <a:lnTo>
                  <a:pt x="7127" y="12783"/>
                </a:lnTo>
                <a:lnTo>
                  <a:pt x="6628" y="12723"/>
                </a:lnTo>
                <a:lnTo>
                  <a:pt x="6711" y="12457"/>
                </a:lnTo>
                <a:lnTo>
                  <a:pt x="6849" y="12221"/>
                </a:lnTo>
                <a:lnTo>
                  <a:pt x="7071" y="11924"/>
                </a:lnTo>
                <a:lnTo>
                  <a:pt x="7154" y="11777"/>
                </a:lnTo>
                <a:lnTo>
                  <a:pt x="7181" y="11688"/>
                </a:lnTo>
                <a:lnTo>
                  <a:pt x="7210" y="11600"/>
                </a:lnTo>
                <a:lnTo>
                  <a:pt x="7181" y="11569"/>
                </a:lnTo>
                <a:lnTo>
                  <a:pt x="7071" y="11569"/>
                </a:lnTo>
                <a:lnTo>
                  <a:pt x="6988" y="11600"/>
                </a:lnTo>
                <a:lnTo>
                  <a:pt x="6821" y="11747"/>
                </a:lnTo>
                <a:lnTo>
                  <a:pt x="6682" y="11895"/>
                </a:lnTo>
                <a:lnTo>
                  <a:pt x="6572" y="12073"/>
                </a:lnTo>
                <a:lnTo>
                  <a:pt x="6378" y="12368"/>
                </a:lnTo>
                <a:lnTo>
                  <a:pt x="6295" y="12516"/>
                </a:lnTo>
                <a:lnTo>
                  <a:pt x="6239" y="12694"/>
                </a:lnTo>
                <a:lnTo>
                  <a:pt x="5989" y="12723"/>
                </a:lnTo>
                <a:lnTo>
                  <a:pt x="5767" y="12754"/>
                </a:lnTo>
                <a:lnTo>
                  <a:pt x="5906" y="12428"/>
                </a:lnTo>
                <a:lnTo>
                  <a:pt x="6128" y="11984"/>
                </a:lnTo>
                <a:lnTo>
                  <a:pt x="6239" y="11747"/>
                </a:lnTo>
                <a:lnTo>
                  <a:pt x="6378" y="11540"/>
                </a:lnTo>
                <a:lnTo>
                  <a:pt x="6128" y="11717"/>
                </a:lnTo>
                <a:lnTo>
                  <a:pt x="5906" y="11924"/>
                </a:lnTo>
                <a:lnTo>
                  <a:pt x="5684" y="12191"/>
                </a:lnTo>
                <a:lnTo>
                  <a:pt x="5490" y="12457"/>
                </a:lnTo>
                <a:lnTo>
                  <a:pt x="5490" y="10919"/>
                </a:lnTo>
                <a:lnTo>
                  <a:pt x="5463" y="9380"/>
                </a:lnTo>
                <a:lnTo>
                  <a:pt x="5463" y="6598"/>
                </a:lnTo>
                <a:lnTo>
                  <a:pt x="5434" y="6273"/>
                </a:lnTo>
                <a:lnTo>
                  <a:pt x="5796" y="6273"/>
                </a:lnTo>
                <a:lnTo>
                  <a:pt x="6821" y="6243"/>
                </a:lnTo>
                <a:lnTo>
                  <a:pt x="7847" y="6185"/>
                </a:lnTo>
                <a:lnTo>
                  <a:pt x="8374" y="6125"/>
                </a:lnTo>
                <a:lnTo>
                  <a:pt x="8928" y="6065"/>
                </a:lnTo>
                <a:lnTo>
                  <a:pt x="9455" y="5978"/>
                </a:lnTo>
                <a:lnTo>
                  <a:pt x="10010" y="5889"/>
                </a:lnTo>
                <a:lnTo>
                  <a:pt x="11064" y="5623"/>
                </a:lnTo>
                <a:lnTo>
                  <a:pt x="12117" y="5297"/>
                </a:lnTo>
                <a:lnTo>
                  <a:pt x="12616" y="5119"/>
                </a:lnTo>
                <a:lnTo>
                  <a:pt x="13115" y="4913"/>
                </a:lnTo>
                <a:lnTo>
                  <a:pt x="13587" y="4705"/>
                </a:lnTo>
                <a:lnTo>
                  <a:pt x="14086" y="4469"/>
                </a:lnTo>
                <a:lnTo>
                  <a:pt x="15028" y="3965"/>
                </a:lnTo>
                <a:lnTo>
                  <a:pt x="15972" y="3433"/>
                </a:lnTo>
                <a:lnTo>
                  <a:pt x="16305" y="3226"/>
                </a:lnTo>
                <a:lnTo>
                  <a:pt x="16609" y="2989"/>
                </a:lnTo>
                <a:lnTo>
                  <a:pt x="17220" y="2486"/>
                </a:lnTo>
                <a:lnTo>
                  <a:pt x="17497" y="2250"/>
                </a:lnTo>
                <a:lnTo>
                  <a:pt x="17663" y="2130"/>
                </a:lnTo>
                <a:lnTo>
                  <a:pt x="17802" y="1983"/>
                </a:lnTo>
                <a:close/>
                <a:moveTo>
                  <a:pt x="17690" y="15328"/>
                </a:moveTo>
                <a:lnTo>
                  <a:pt x="17719" y="16008"/>
                </a:lnTo>
                <a:lnTo>
                  <a:pt x="17636" y="16008"/>
                </a:lnTo>
                <a:lnTo>
                  <a:pt x="17580" y="16067"/>
                </a:lnTo>
                <a:lnTo>
                  <a:pt x="17441" y="16156"/>
                </a:lnTo>
                <a:lnTo>
                  <a:pt x="17357" y="16333"/>
                </a:lnTo>
                <a:lnTo>
                  <a:pt x="17247" y="16511"/>
                </a:lnTo>
                <a:lnTo>
                  <a:pt x="17220" y="16451"/>
                </a:lnTo>
                <a:lnTo>
                  <a:pt x="17386" y="16067"/>
                </a:lnTo>
                <a:lnTo>
                  <a:pt x="17552" y="15652"/>
                </a:lnTo>
                <a:lnTo>
                  <a:pt x="17690" y="15328"/>
                </a:lnTo>
                <a:close/>
                <a:moveTo>
                  <a:pt x="17719" y="16245"/>
                </a:moveTo>
                <a:lnTo>
                  <a:pt x="17746" y="16955"/>
                </a:lnTo>
                <a:lnTo>
                  <a:pt x="17497" y="16718"/>
                </a:lnTo>
                <a:lnTo>
                  <a:pt x="17607" y="16481"/>
                </a:lnTo>
                <a:lnTo>
                  <a:pt x="17719" y="16245"/>
                </a:lnTo>
                <a:close/>
                <a:moveTo>
                  <a:pt x="19021" y="563"/>
                </a:moveTo>
                <a:lnTo>
                  <a:pt x="19132" y="592"/>
                </a:lnTo>
                <a:lnTo>
                  <a:pt x="19215" y="652"/>
                </a:lnTo>
                <a:lnTo>
                  <a:pt x="19298" y="770"/>
                </a:lnTo>
                <a:lnTo>
                  <a:pt x="19354" y="888"/>
                </a:lnTo>
                <a:lnTo>
                  <a:pt x="19410" y="1036"/>
                </a:lnTo>
                <a:lnTo>
                  <a:pt x="19465" y="1273"/>
                </a:lnTo>
                <a:lnTo>
                  <a:pt x="19520" y="1598"/>
                </a:lnTo>
                <a:lnTo>
                  <a:pt x="19548" y="1924"/>
                </a:lnTo>
                <a:lnTo>
                  <a:pt x="19576" y="2605"/>
                </a:lnTo>
                <a:lnTo>
                  <a:pt x="19493" y="3936"/>
                </a:lnTo>
                <a:lnTo>
                  <a:pt x="19465" y="5326"/>
                </a:lnTo>
                <a:lnTo>
                  <a:pt x="19465" y="6687"/>
                </a:lnTo>
                <a:lnTo>
                  <a:pt x="19548" y="9409"/>
                </a:lnTo>
                <a:lnTo>
                  <a:pt x="19604" y="12073"/>
                </a:lnTo>
                <a:lnTo>
                  <a:pt x="19604" y="14706"/>
                </a:lnTo>
                <a:lnTo>
                  <a:pt x="19576" y="16067"/>
                </a:lnTo>
                <a:lnTo>
                  <a:pt x="19465" y="17368"/>
                </a:lnTo>
                <a:lnTo>
                  <a:pt x="19410" y="17635"/>
                </a:lnTo>
                <a:lnTo>
                  <a:pt x="19354" y="17931"/>
                </a:lnTo>
                <a:lnTo>
                  <a:pt x="19298" y="18078"/>
                </a:lnTo>
                <a:lnTo>
                  <a:pt x="19243" y="18198"/>
                </a:lnTo>
                <a:lnTo>
                  <a:pt x="19160" y="18286"/>
                </a:lnTo>
                <a:lnTo>
                  <a:pt x="19049" y="18375"/>
                </a:lnTo>
                <a:lnTo>
                  <a:pt x="18965" y="18375"/>
                </a:lnTo>
                <a:lnTo>
                  <a:pt x="18882" y="18345"/>
                </a:lnTo>
                <a:lnTo>
                  <a:pt x="18744" y="18286"/>
                </a:lnTo>
                <a:lnTo>
                  <a:pt x="18466" y="17990"/>
                </a:lnTo>
                <a:lnTo>
                  <a:pt x="18466" y="17013"/>
                </a:lnTo>
                <a:lnTo>
                  <a:pt x="18439" y="16037"/>
                </a:lnTo>
                <a:lnTo>
                  <a:pt x="18383" y="15031"/>
                </a:lnTo>
                <a:lnTo>
                  <a:pt x="18383" y="7131"/>
                </a:lnTo>
                <a:lnTo>
                  <a:pt x="18466" y="6065"/>
                </a:lnTo>
                <a:lnTo>
                  <a:pt x="18495" y="5534"/>
                </a:lnTo>
                <a:lnTo>
                  <a:pt x="18466" y="5001"/>
                </a:lnTo>
                <a:lnTo>
                  <a:pt x="18439" y="3936"/>
                </a:lnTo>
                <a:lnTo>
                  <a:pt x="18412" y="3404"/>
                </a:lnTo>
                <a:lnTo>
                  <a:pt x="18439" y="2871"/>
                </a:lnTo>
                <a:lnTo>
                  <a:pt x="18466" y="1895"/>
                </a:lnTo>
                <a:lnTo>
                  <a:pt x="18439" y="1391"/>
                </a:lnTo>
                <a:lnTo>
                  <a:pt x="18439" y="918"/>
                </a:lnTo>
                <a:lnTo>
                  <a:pt x="18522" y="799"/>
                </a:lnTo>
                <a:lnTo>
                  <a:pt x="18633" y="710"/>
                </a:lnTo>
                <a:lnTo>
                  <a:pt x="18882" y="592"/>
                </a:lnTo>
                <a:lnTo>
                  <a:pt x="19021" y="563"/>
                </a:lnTo>
                <a:close/>
                <a:moveTo>
                  <a:pt x="6378" y="13315"/>
                </a:moveTo>
                <a:lnTo>
                  <a:pt x="6378" y="13404"/>
                </a:lnTo>
                <a:lnTo>
                  <a:pt x="6405" y="13493"/>
                </a:lnTo>
                <a:lnTo>
                  <a:pt x="6489" y="13641"/>
                </a:lnTo>
                <a:lnTo>
                  <a:pt x="6544" y="13819"/>
                </a:lnTo>
                <a:lnTo>
                  <a:pt x="6572" y="14232"/>
                </a:lnTo>
                <a:lnTo>
                  <a:pt x="6599" y="14647"/>
                </a:lnTo>
                <a:lnTo>
                  <a:pt x="6628" y="14854"/>
                </a:lnTo>
                <a:lnTo>
                  <a:pt x="6655" y="15031"/>
                </a:lnTo>
                <a:lnTo>
                  <a:pt x="6682" y="15179"/>
                </a:lnTo>
                <a:lnTo>
                  <a:pt x="6322" y="15150"/>
                </a:lnTo>
                <a:lnTo>
                  <a:pt x="5934" y="15179"/>
                </a:lnTo>
                <a:lnTo>
                  <a:pt x="5684" y="15209"/>
                </a:lnTo>
                <a:lnTo>
                  <a:pt x="5407" y="15239"/>
                </a:lnTo>
                <a:lnTo>
                  <a:pt x="5130" y="15328"/>
                </a:lnTo>
                <a:lnTo>
                  <a:pt x="5019" y="15386"/>
                </a:lnTo>
                <a:lnTo>
                  <a:pt x="4908" y="15446"/>
                </a:lnTo>
                <a:lnTo>
                  <a:pt x="4852" y="15535"/>
                </a:lnTo>
                <a:lnTo>
                  <a:pt x="4797" y="15623"/>
                </a:lnTo>
                <a:lnTo>
                  <a:pt x="4797" y="15741"/>
                </a:lnTo>
                <a:lnTo>
                  <a:pt x="4852" y="15830"/>
                </a:lnTo>
                <a:lnTo>
                  <a:pt x="4964" y="15890"/>
                </a:lnTo>
                <a:lnTo>
                  <a:pt x="5074" y="15948"/>
                </a:lnTo>
                <a:lnTo>
                  <a:pt x="5268" y="16008"/>
                </a:lnTo>
                <a:lnTo>
                  <a:pt x="5518" y="16037"/>
                </a:lnTo>
                <a:lnTo>
                  <a:pt x="5740" y="16037"/>
                </a:lnTo>
                <a:lnTo>
                  <a:pt x="6239" y="15978"/>
                </a:lnTo>
                <a:lnTo>
                  <a:pt x="6461" y="15978"/>
                </a:lnTo>
                <a:lnTo>
                  <a:pt x="6682" y="16037"/>
                </a:lnTo>
                <a:lnTo>
                  <a:pt x="6877" y="16037"/>
                </a:lnTo>
                <a:lnTo>
                  <a:pt x="7071" y="16984"/>
                </a:lnTo>
                <a:lnTo>
                  <a:pt x="6350" y="17013"/>
                </a:lnTo>
                <a:lnTo>
                  <a:pt x="5906" y="17013"/>
                </a:lnTo>
                <a:lnTo>
                  <a:pt x="5684" y="17073"/>
                </a:lnTo>
                <a:lnTo>
                  <a:pt x="5573" y="17102"/>
                </a:lnTo>
                <a:lnTo>
                  <a:pt x="5463" y="17162"/>
                </a:lnTo>
                <a:lnTo>
                  <a:pt x="5407" y="17250"/>
                </a:lnTo>
                <a:lnTo>
                  <a:pt x="5351" y="17368"/>
                </a:lnTo>
                <a:lnTo>
                  <a:pt x="5351" y="17487"/>
                </a:lnTo>
                <a:lnTo>
                  <a:pt x="5380" y="17546"/>
                </a:lnTo>
                <a:lnTo>
                  <a:pt x="5434" y="17576"/>
                </a:lnTo>
                <a:lnTo>
                  <a:pt x="5601" y="17723"/>
                </a:lnTo>
                <a:lnTo>
                  <a:pt x="6045" y="17843"/>
                </a:lnTo>
                <a:lnTo>
                  <a:pt x="6266" y="17872"/>
                </a:lnTo>
                <a:lnTo>
                  <a:pt x="7210" y="17872"/>
                </a:lnTo>
                <a:lnTo>
                  <a:pt x="7376" y="18700"/>
                </a:lnTo>
                <a:lnTo>
                  <a:pt x="6849" y="18730"/>
                </a:lnTo>
                <a:lnTo>
                  <a:pt x="6433" y="18730"/>
                </a:lnTo>
                <a:lnTo>
                  <a:pt x="6239" y="18759"/>
                </a:lnTo>
                <a:lnTo>
                  <a:pt x="6045" y="18848"/>
                </a:lnTo>
                <a:lnTo>
                  <a:pt x="5989" y="18908"/>
                </a:lnTo>
                <a:lnTo>
                  <a:pt x="5934" y="18966"/>
                </a:lnTo>
                <a:lnTo>
                  <a:pt x="5906" y="19055"/>
                </a:lnTo>
                <a:lnTo>
                  <a:pt x="5906" y="19232"/>
                </a:lnTo>
                <a:lnTo>
                  <a:pt x="5934" y="19321"/>
                </a:lnTo>
                <a:lnTo>
                  <a:pt x="6045" y="19440"/>
                </a:lnTo>
                <a:lnTo>
                  <a:pt x="6239" y="19499"/>
                </a:lnTo>
                <a:lnTo>
                  <a:pt x="6433" y="19529"/>
                </a:lnTo>
                <a:lnTo>
                  <a:pt x="6849" y="19558"/>
                </a:lnTo>
                <a:lnTo>
                  <a:pt x="7154" y="19588"/>
                </a:lnTo>
                <a:lnTo>
                  <a:pt x="7348" y="19588"/>
                </a:lnTo>
                <a:lnTo>
                  <a:pt x="7487" y="19558"/>
                </a:lnTo>
                <a:lnTo>
                  <a:pt x="7543" y="19943"/>
                </a:lnTo>
                <a:lnTo>
                  <a:pt x="7570" y="20298"/>
                </a:lnTo>
                <a:lnTo>
                  <a:pt x="7543" y="20475"/>
                </a:lnTo>
                <a:lnTo>
                  <a:pt x="7514" y="20624"/>
                </a:lnTo>
                <a:lnTo>
                  <a:pt x="7431" y="20741"/>
                </a:lnTo>
                <a:lnTo>
                  <a:pt x="7320" y="20830"/>
                </a:lnTo>
                <a:lnTo>
                  <a:pt x="7210" y="20890"/>
                </a:lnTo>
                <a:lnTo>
                  <a:pt x="7071" y="20949"/>
                </a:lnTo>
                <a:lnTo>
                  <a:pt x="6738" y="20979"/>
                </a:lnTo>
                <a:lnTo>
                  <a:pt x="6378" y="20949"/>
                </a:lnTo>
                <a:lnTo>
                  <a:pt x="6045" y="20919"/>
                </a:lnTo>
                <a:lnTo>
                  <a:pt x="5463" y="20830"/>
                </a:lnTo>
                <a:lnTo>
                  <a:pt x="5213" y="20861"/>
                </a:lnTo>
                <a:lnTo>
                  <a:pt x="4908" y="20890"/>
                </a:lnTo>
                <a:lnTo>
                  <a:pt x="4631" y="20919"/>
                </a:lnTo>
                <a:lnTo>
                  <a:pt x="4326" y="20949"/>
                </a:lnTo>
                <a:lnTo>
                  <a:pt x="4049" y="20949"/>
                </a:lnTo>
                <a:lnTo>
                  <a:pt x="3937" y="20919"/>
                </a:lnTo>
                <a:lnTo>
                  <a:pt x="3827" y="20861"/>
                </a:lnTo>
                <a:lnTo>
                  <a:pt x="3716" y="20801"/>
                </a:lnTo>
                <a:lnTo>
                  <a:pt x="3604" y="20712"/>
                </a:lnTo>
                <a:lnTo>
                  <a:pt x="3550" y="20594"/>
                </a:lnTo>
                <a:lnTo>
                  <a:pt x="3466" y="20417"/>
                </a:lnTo>
                <a:lnTo>
                  <a:pt x="3383" y="20151"/>
                </a:lnTo>
                <a:lnTo>
                  <a:pt x="3327" y="19854"/>
                </a:lnTo>
                <a:lnTo>
                  <a:pt x="3244" y="19232"/>
                </a:lnTo>
                <a:lnTo>
                  <a:pt x="3134" y="18020"/>
                </a:lnTo>
                <a:lnTo>
                  <a:pt x="3105" y="17399"/>
                </a:lnTo>
                <a:lnTo>
                  <a:pt x="3051" y="16777"/>
                </a:lnTo>
                <a:lnTo>
                  <a:pt x="3022" y="16156"/>
                </a:lnTo>
                <a:lnTo>
                  <a:pt x="2995" y="15535"/>
                </a:lnTo>
                <a:lnTo>
                  <a:pt x="2856" y="14498"/>
                </a:lnTo>
                <a:lnTo>
                  <a:pt x="2718" y="13433"/>
                </a:lnTo>
                <a:lnTo>
                  <a:pt x="3217" y="13464"/>
                </a:lnTo>
                <a:lnTo>
                  <a:pt x="3521" y="13464"/>
                </a:lnTo>
                <a:lnTo>
                  <a:pt x="3827" y="13433"/>
                </a:lnTo>
                <a:lnTo>
                  <a:pt x="3882" y="13433"/>
                </a:lnTo>
                <a:lnTo>
                  <a:pt x="3993" y="13404"/>
                </a:lnTo>
                <a:lnTo>
                  <a:pt x="4631" y="13345"/>
                </a:lnTo>
                <a:lnTo>
                  <a:pt x="4935" y="13345"/>
                </a:lnTo>
                <a:lnTo>
                  <a:pt x="5241" y="13375"/>
                </a:lnTo>
                <a:lnTo>
                  <a:pt x="5324" y="13464"/>
                </a:lnTo>
                <a:lnTo>
                  <a:pt x="5407" y="13493"/>
                </a:lnTo>
                <a:lnTo>
                  <a:pt x="5490" y="13464"/>
                </a:lnTo>
                <a:lnTo>
                  <a:pt x="5546" y="13404"/>
                </a:lnTo>
                <a:lnTo>
                  <a:pt x="5573" y="13345"/>
                </a:lnTo>
                <a:lnTo>
                  <a:pt x="6378" y="13315"/>
                </a:lnTo>
                <a:close/>
                <a:moveTo>
                  <a:pt x="18855" y="0"/>
                </a:moveTo>
                <a:lnTo>
                  <a:pt x="18688" y="60"/>
                </a:lnTo>
                <a:lnTo>
                  <a:pt x="18549" y="148"/>
                </a:lnTo>
                <a:lnTo>
                  <a:pt x="18412" y="237"/>
                </a:lnTo>
                <a:lnTo>
                  <a:pt x="18273" y="355"/>
                </a:lnTo>
                <a:lnTo>
                  <a:pt x="18189" y="503"/>
                </a:lnTo>
                <a:lnTo>
                  <a:pt x="18106" y="503"/>
                </a:lnTo>
                <a:lnTo>
                  <a:pt x="18050" y="533"/>
                </a:lnTo>
                <a:lnTo>
                  <a:pt x="17996" y="592"/>
                </a:lnTo>
                <a:lnTo>
                  <a:pt x="17968" y="681"/>
                </a:lnTo>
                <a:lnTo>
                  <a:pt x="17885" y="976"/>
                </a:lnTo>
                <a:lnTo>
                  <a:pt x="17857" y="1302"/>
                </a:lnTo>
                <a:lnTo>
                  <a:pt x="17773" y="1273"/>
                </a:lnTo>
                <a:lnTo>
                  <a:pt x="17607" y="1332"/>
                </a:lnTo>
                <a:lnTo>
                  <a:pt x="17552" y="1420"/>
                </a:lnTo>
                <a:lnTo>
                  <a:pt x="17497" y="1539"/>
                </a:lnTo>
                <a:lnTo>
                  <a:pt x="17413" y="1628"/>
                </a:lnTo>
                <a:lnTo>
                  <a:pt x="17220" y="1806"/>
                </a:lnTo>
                <a:lnTo>
                  <a:pt x="16831" y="2101"/>
                </a:lnTo>
                <a:lnTo>
                  <a:pt x="16276" y="2545"/>
                </a:lnTo>
                <a:lnTo>
                  <a:pt x="15999" y="2782"/>
                </a:lnTo>
                <a:lnTo>
                  <a:pt x="15694" y="2960"/>
                </a:lnTo>
                <a:lnTo>
                  <a:pt x="14835" y="3462"/>
                </a:lnTo>
                <a:lnTo>
                  <a:pt x="13975" y="3936"/>
                </a:lnTo>
                <a:lnTo>
                  <a:pt x="13088" y="4350"/>
                </a:lnTo>
                <a:lnTo>
                  <a:pt x="12616" y="4527"/>
                </a:lnTo>
                <a:lnTo>
                  <a:pt x="12173" y="4705"/>
                </a:lnTo>
                <a:lnTo>
                  <a:pt x="11202" y="5031"/>
                </a:lnTo>
                <a:lnTo>
                  <a:pt x="10232" y="5297"/>
                </a:lnTo>
                <a:lnTo>
                  <a:pt x="9234" y="5504"/>
                </a:lnTo>
                <a:lnTo>
                  <a:pt x="8235" y="5623"/>
                </a:lnTo>
                <a:lnTo>
                  <a:pt x="7487" y="5681"/>
                </a:lnTo>
                <a:lnTo>
                  <a:pt x="6738" y="5712"/>
                </a:lnTo>
                <a:lnTo>
                  <a:pt x="5989" y="5741"/>
                </a:lnTo>
                <a:lnTo>
                  <a:pt x="5268" y="5770"/>
                </a:lnTo>
                <a:lnTo>
                  <a:pt x="5047" y="5712"/>
                </a:lnTo>
                <a:lnTo>
                  <a:pt x="4825" y="5681"/>
                </a:lnTo>
                <a:lnTo>
                  <a:pt x="4409" y="5623"/>
                </a:lnTo>
                <a:lnTo>
                  <a:pt x="3966" y="5652"/>
                </a:lnTo>
                <a:lnTo>
                  <a:pt x="3521" y="5652"/>
                </a:lnTo>
                <a:lnTo>
                  <a:pt x="3022" y="5681"/>
                </a:lnTo>
                <a:lnTo>
                  <a:pt x="2523" y="5741"/>
                </a:lnTo>
                <a:lnTo>
                  <a:pt x="2273" y="5800"/>
                </a:lnTo>
                <a:lnTo>
                  <a:pt x="2052" y="5859"/>
                </a:lnTo>
                <a:lnTo>
                  <a:pt x="1803" y="5978"/>
                </a:lnTo>
                <a:lnTo>
                  <a:pt x="1358" y="6214"/>
                </a:lnTo>
                <a:lnTo>
                  <a:pt x="1192" y="6362"/>
                </a:lnTo>
                <a:lnTo>
                  <a:pt x="998" y="6540"/>
                </a:lnTo>
                <a:lnTo>
                  <a:pt x="859" y="6717"/>
                </a:lnTo>
                <a:lnTo>
                  <a:pt x="721" y="6895"/>
                </a:lnTo>
                <a:lnTo>
                  <a:pt x="610" y="7102"/>
                </a:lnTo>
                <a:lnTo>
                  <a:pt x="416" y="7545"/>
                </a:lnTo>
                <a:lnTo>
                  <a:pt x="277" y="7989"/>
                </a:lnTo>
                <a:lnTo>
                  <a:pt x="166" y="8462"/>
                </a:lnTo>
                <a:lnTo>
                  <a:pt x="83" y="8966"/>
                </a:lnTo>
                <a:lnTo>
                  <a:pt x="56" y="9439"/>
                </a:lnTo>
                <a:lnTo>
                  <a:pt x="0" y="9971"/>
                </a:lnTo>
                <a:lnTo>
                  <a:pt x="0" y="10475"/>
                </a:lnTo>
                <a:lnTo>
                  <a:pt x="56" y="10978"/>
                </a:lnTo>
                <a:lnTo>
                  <a:pt x="166" y="11451"/>
                </a:lnTo>
                <a:lnTo>
                  <a:pt x="222" y="11688"/>
                </a:lnTo>
                <a:lnTo>
                  <a:pt x="333" y="11924"/>
                </a:lnTo>
                <a:lnTo>
                  <a:pt x="443" y="12132"/>
                </a:lnTo>
                <a:lnTo>
                  <a:pt x="555" y="12339"/>
                </a:lnTo>
                <a:lnTo>
                  <a:pt x="888" y="12694"/>
                </a:lnTo>
                <a:lnTo>
                  <a:pt x="1081" y="12871"/>
                </a:lnTo>
                <a:lnTo>
                  <a:pt x="1304" y="13020"/>
                </a:lnTo>
                <a:lnTo>
                  <a:pt x="1803" y="13256"/>
                </a:lnTo>
                <a:lnTo>
                  <a:pt x="2357" y="13375"/>
                </a:lnTo>
                <a:lnTo>
                  <a:pt x="2329" y="13670"/>
                </a:lnTo>
                <a:lnTo>
                  <a:pt x="2302" y="13996"/>
                </a:lnTo>
                <a:lnTo>
                  <a:pt x="2329" y="14321"/>
                </a:lnTo>
                <a:lnTo>
                  <a:pt x="2357" y="14618"/>
                </a:lnTo>
                <a:lnTo>
                  <a:pt x="2468" y="15268"/>
                </a:lnTo>
                <a:lnTo>
                  <a:pt x="2496" y="15594"/>
                </a:lnTo>
                <a:lnTo>
                  <a:pt x="2523" y="15890"/>
                </a:lnTo>
                <a:lnTo>
                  <a:pt x="2606" y="17605"/>
                </a:lnTo>
                <a:lnTo>
                  <a:pt x="2662" y="18464"/>
                </a:lnTo>
                <a:lnTo>
                  <a:pt x="2745" y="19352"/>
                </a:lnTo>
                <a:lnTo>
                  <a:pt x="2801" y="19854"/>
                </a:lnTo>
                <a:lnTo>
                  <a:pt x="2856" y="20357"/>
                </a:lnTo>
                <a:lnTo>
                  <a:pt x="2912" y="20624"/>
                </a:lnTo>
                <a:lnTo>
                  <a:pt x="2995" y="20861"/>
                </a:lnTo>
                <a:lnTo>
                  <a:pt x="3105" y="21067"/>
                </a:lnTo>
                <a:lnTo>
                  <a:pt x="3272" y="21274"/>
                </a:lnTo>
                <a:lnTo>
                  <a:pt x="3411" y="21393"/>
                </a:lnTo>
                <a:lnTo>
                  <a:pt x="3521" y="21452"/>
                </a:lnTo>
                <a:lnTo>
                  <a:pt x="3660" y="21540"/>
                </a:lnTo>
                <a:lnTo>
                  <a:pt x="3799" y="21571"/>
                </a:lnTo>
                <a:lnTo>
                  <a:pt x="4103" y="21600"/>
                </a:lnTo>
                <a:lnTo>
                  <a:pt x="4436" y="21600"/>
                </a:lnTo>
                <a:lnTo>
                  <a:pt x="5047" y="21511"/>
                </a:lnTo>
                <a:lnTo>
                  <a:pt x="5351" y="21482"/>
                </a:lnTo>
                <a:lnTo>
                  <a:pt x="5657" y="21482"/>
                </a:lnTo>
                <a:lnTo>
                  <a:pt x="6239" y="21540"/>
                </a:lnTo>
                <a:lnTo>
                  <a:pt x="6544" y="21571"/>
                </a:lnTo>
                <a:lnTo>
                  <a:pt x="6849" y="21600"/>
                </a:lnTo>
                <a:lnTo>
                  <a:pt x="7154" y="21571"/>
                </a:lnTo>
                <a:lnTo>
                  <a:pt x="7431" y="21511"/>
                </a:lnTo>
                <a:lnTo>
                  <a:pt x="7543" y="21452"/>
                </a:lnTo>
                <a:lnTo>
                  <a:pt x="7681" y="21363"/>
                </a:lnTo>
                <a:lnTo>
                  <a:pt x="7792" y="21274"/>
                </a:lnTo>
                <a:lnTo>
                  <a:pt x="7903" y="21156"/>
                </a:lnTo>
                <a:lnTo>
                  <a:pt x="7986" y="21038"/>
                </a:lnTo>
                <a:lnTo>
                  <a:pt x="8042" y="20890"/>
                </a:lnTo>
                <a:lnTo>
                  <a:pt x="8125" y="20624"/>
                </a:lnTo>
                <a:lnTo>
                  <a:pt x="8152" y="20328"/>
                </a:lnTo>
                <a:lnTo>
                  <a:pt x="8152" y="20002"/>
                </a:lnTo>
                <a:lnTo>
                  <a:pt x="8125" y="19676"/>
                </a:lnTo>
                <a:lnTo>
                  <a:pt x="8069" y="19381"/>
                </a:lnTo>
                <a:lnTo>
                  <a:pt x="7959" y="18789"/>
                </a:lnTo>
                <a:lnTo>
                  <a:pt x="7847" y="17960"/>
                </a:lnTo>
                <a:lnTo>
                  <a:pt x="7709" y="17132"/>
                </a:lnTo>
                <a:lnTo>
                  <a:pt x="7404" y="15475"/>
                </a:lnTo>
                <a:lnTo>
                  <a:pt x="7237" y="14795"/>
                </a:lnTo>
                <a:lnTo>
                  <a:pt x="7181" y="14440"/>
                </a:lnTo>
                <a:lnTo>
                  <a:pt x="7127" y="14085"/>
                </a:lnTo>
                <a:lnTo>
                  <a:pt x="7098" y="13730"/>
                </a:lnTo>
                <a:lnTo>
                  <a:pt x="7071" y="13522"/>
                </a:lnTo>
                <a:lnTo>
                  <a:pt x="7044" y="13345"/>
                </a:lnTo>
                <a:lnTo>
                  <a:pt x="8429" y="13641"/>
                </a:lnTo>
                <a:lnTo>
                  <a:pt x="11784" y="14381"/>
                </a:lnTo>
                <a:lnTo>
                  <a:pt x="12034" y="14440"/>
                </a:lnTo>
                <a:lnTo>
                  <a:pt x="12256" y="14498"/>
                </a:lnTo>
                <a:lnTo>
                  <a:pt x="12728" y="14706"/>
                </a:lnTo>
                <a:lnTo>
                  <a:pt x="13643" y="15150"/>
                </a:lnTo>
                <a:lnTo>
                  <a:pt x="15334" y="15948"/>
                </a:lnTo>
                <a:lnTo>
                  <a:pt x="16332" y="16481"/>
                </a:lnTo>
                <a:lnTo>
                  <a:pt x="16665" y="16718"/>
                </a:lnTo>
                <a:lnTo>
                  <a:pt x="16970" y="16955"/>
                </a:lnTo>
                <a:lnTo>
                  <a:pt x="17247" y="17221"/>
                </a:lnTo>
                <a:lnTo>
                  <a:pt x="17497" y="17487"/>
                </a:lnTo>
                <a:lnTo>
                  <a:pt x="17719" y="17812"/>
                </a:lnTo>
                <a:lnTo>
                  <a:pt x="17802" y="17901"/>
                </a:lnTo>
                <a:lnTo>
                  <a:pt x="17802" y="18167"/>
                </a:lnTo>
                <a:lnTo>
                  <a:pt x="17829" y="18316"/>
                </a:lnTo>
                <a:lnTo>
                  <a:pt x="17885" y="18434"/>
                </a:lnTo>
                <a:lnTo>
                  <a:pt x="17996" y="18493"/>
                </a:lnTo>
                <a:lnTo>
                  <a:pt x="18106" y="18522"/>
                </a:lnTo>
                <a:lnTo>
                  <a:pt x="18328" y="18759"/>
                </a:lnTo>
                <a:lnTo>
                  <a:pt x="18466" y="18848"/>
                </a:lnTo>
                <a:lnTo>
                  <a:pt x="18578" y="18937"/>
                </a:lnTo>
                <a:lnTo>
                  <a:pt x="18744" y="18997"/>
                </a:lnTo>
                <a:lnTo>
                  <a:pt x="18882" y="19026"/>
                </a:lnTo>
                <a:lnTo>
                  <a:pt x="19049" y="19055"/>
                </a:lnTo>
                <a:lnTo>
                  <a:pt x="19215" y="19026"/>
                </a:lnTo>
                <a:lnTo>
                  <a:pt x="19354" y="18997"/>
                </a:lnTo>
                <a:lnTo>
                  <a:pt x="19465" y="18937"/>
                </a:lnTo>
                <a:lnTo>
                  <a:pt x="19687" y="18759"/>
                </a:lnTo>
                <a:lnTo>
                  <a:pt x="19770" y="18641"/>
                </a:lnTo>
                <a:lnTo>
                  <a:pt x="19826" y="18522"/>
                </a:lnTo>
                <a:lnTo>
                  <a:pt x="19936" y="18227"/>
                </a:lnTo>
                <a:lnTo>
                  <a:pt x="20019" y="17901"/>
                </a:lnTo>
                <a:lnTo>
                  <a:pt x="20075" y="17605"/>
                </a:lnTo>
                <a:lnTo>
                  <a:pt x="20158" y="17044"/>
                </a:lnTo>
                <a:lnTo>
                  <a:pt x="20186" y="16600"/>
                </a:lnTo>
                <a:lnTo>
                  <a:pt x="20213" y="16126"/>
                </a:lnTo>
                <a:lnTo>
                  <a:pt x="20242" y="15209"/>
                </a:lnTo>
                <a:lnTo>
                  <a:pt x="20186" y="13345"/>
                </a:lnTo>
                <a:lnTo>
                  <a:pt x="20186" y="12310"/>
                </a:lnTo>
                <a:lnTo>
                  <a:pt x="20352" y="12279"/>
                </a:lnTo>
                <a:lnTo>
                  <a:pt x="20491" y="12161"/>
                </a:lnTo>
                <a:lnTo>
                  <a:pt x="20658" y="12043"/>
                </a:lnTo>
                <a:lnTo>
                  <a:pt x="20795" y="11895"/>
                </a:lnTo>
                <a:lnTo>
                  <a:pt x="21074" y="11569"/>
                </a:lnTo>
                <a:lnTo>
                  <a:pt x="21295" y="11274"/>
                </a:lnTo>
                <a:lnTo>
                  <a:pt x="21406" y="11067"/>
                </a:lnTo>
                <a:lnTo>
                  <a:pt x="21489" y="10830"/>
                </a:lnTo>
                <a:lnTo>
                  <a:pt x="21544" y="10593"/>
                </a:lnTo>
                <a:lnTo>
                  <a:pt x="21573" y="10357"/>
                </a:lnTo>
                <a:lnTo>
                  <a:pt x="21600" y="9853"/>
                </a:lnTo>
                <a:lnTo>
                  <a:pt x="21600" y="9380"/>
                </a:lnTo>
                <a:lnTo>
                  <a:pt x="21573" y="8966"/>
                </a:lnTo>
                <a:lnTo>
                  <a:pt x="21489" y="8581"/>
                </a:lnTo>
                <a:lnTo>
                  <a:pt x="21378" y="8196"/>
                </a:lnTo>
                <a:lnTo>
                  <a:pt x="21211" y="7841"/>
                </a:lnTo>
                <a:lnTo>
                  <a:pt x="21128" y="7694"/>
                </a:lnTo>
                <a:lnTo>
                  <a:pt x="20990" y="7545"/>
                </a:lnTo>
                <a:lnTo>
                  <a:pt x="20879" y="7397"/>
                </a:lnTo>
                <a:lnTo>
                  <a:pt x="20741" y="7279"/>
                </a:lnTo>
                <a:lnTo>
                  <a:pt x="20574" y="7161"/>
                </a:lnTo>
                <a:lnTo>
                  <a:pt x="20408" y="7102"/>
                </a:lnTo>
                <a:lnTo>
                  <a:pt x="20242" y="7013"/>
                </a:lnTo>
                <a:lnTo>
                  <a:pt x="20047" y="6984"/>
                </a:lnTo>
                <a:lnTo>
                  <a:pt x="20019" y="5712"/>
                </a:lnTo>
                <a:lnTo>
                  <a:pt x="20047" y="4794"/>
                </a:lnTo>
                <a:lnTo>
                  <a:pt x="20075" y="3847"/>
                </a:lnTo>
                <a:lnTo>
                  <a:pt x="20103" y="2929"/>
                </a:lnTo>
                <a:lnTo>
                  <a:pt x="20103" y="1983"/>
                </a:lnTo>
                <a:lnTo>
                  <a:pt x="20075" y="1451"/>
                </a:lnTo>
                <a:lnTo>
                  <a:pt x="20047" y="1154"/>
                </a:lnTo>
                <a:lnTo>
                  <a:pt x="19880" y="621"/>
                </a:lnTo>
                <a:lnTo>
                  <a:pt x="19743" y="385"/>
                </a:lnTo>
                <a:lnTo>
                  <a:pt x="19659" y="266"/>
                </a:lnTo>
                <a:lnTo>
                  <a:pt x="19576" y="178"/>
                </a:lnTo>
                <a:lnTo>
                  <a:pt x="19354" y="60"/>
                </a:lnTo>
                <a:lnTo>
                  <a:pt x="19188" y="0"/>
                </a:lnTo>
                <a:close/>
              </a:path>
            </a:pathLst>
          </a:custGeom>
          <a:solidFill>
            <a:srgbClr val="38414C"/>
          </a:solidFill>
          <a:ln w="12700">
            <a:miter lim="400000"/>
          </a:ln>
        </p:spPr>
        <p:txBody>
          <a:bodyPr lIns="0" tIns="0" rIns="0" bIns="0" anchor="ctr"/>
          <a:lstStyle/>
          <a:p>
            <a:pPr>
              <a:defRPr>
                <a:solidFill>
                  <a:srgbClr val="000000"/>
                </a:solidFill>
                <a:latin typeface="+mj-lt"/>
                <a:ea typeface="+mj-ea"/>
                <a:cs typeface="+mj-cs"/>
                <a:sym typeface="Arial"/>
              </a:defRPr>
            </a:pPr>
          </a:p>
        </p:txBody>
      </p:sp>
      <p:sp>
        <p:nvSpPr>
          <p:cNvPr id="175" name="Google Shape;145;p4"/>
          <p:cNvSpPr/>
          <p:nvPr/>
        </p:nvSpPr>
        <p:spPr>
          <a:xfrm>
            <a:off x="6980397" y="1215132"/>
            <a:ext cx="345656" cy="4147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19" y="0"/>
                </a:moveTo>
                <a:lnTo>
                  <a:pt x="15352" y="27"/>
                </a:lnTo>
                <a:lnTo>
                  <a:pt x="15252" y="83"/>
                </a:lnTo>
                <a:lnTo>
                  <a:pt x="15153" y="193"/>
                </a:lnTo>
                <a:lnTo>
                  <a:pt x="14721" y="831"/>
                </a:lnTo>
                <a:lnTo>
                  <a:pt x="14522" y="1136"/>
                </a:lnTo>
                <a:lnTo>
                  <a:pt x="14389" y="1495"/>
                </a:lnTo>
                <a:lnTo>
                  <a:pt x="14355" y="1579"/>
                </a:lnTo>
                <a:lnTo>
                  <a:pt x="14389" y="1662"/>
                </a:lnTo>
                <a:lnTo>
                  <a:pt x="14455" y="1745"/>
                </a:lnTo>
                <a:lnTo>
                  <a:pt x="14522" y="1800"/>
                </a:lnTo>
                <a:lnTo>
                  <a:pt x="14621" y="1828"/>
                </a:lnTo>
                <a:lnTo>
                  <a:pt x="14754" y="1855"/>
                </a:lnTo>
                <a:lnTo>
                  <a:pt x="14853" y="1828"/>
                </a:lnTo>
                <a:lnTo>
                  <a:pt x="14953" y="1772"/>
                </a:lnTo>
                <a:lnTo>
                  <a:pt x="15219" y="1495"/>
                </a:lnTo>
                <a:lnTo>
                  <a:pt x="15419" y="1190"/>
                </a:lnTo>
                <a:lnTo>
                  <a:pt x="15718" y="831"/>
                </a:lnTo>
                <a:lnTo>
                  <a:pt x="15818" y="775"/>
                </a:lnTo>
                <a:lnTo>
                  <a:pt x="15917" y="692"/>
                </a:lnTo>
                <a:lnTo>
                  <a:pt x="15984" y="526"/>
                </a:lnTo>
                <a:lnTo>
                  <a:pt x="16017" y="388"/>
                </a:lnTo>
                <a:lnTo>
                  <a:pt x="15984" y="249"/>
                </a:lnTo>
                <a:lnTo>
                  <a:pt x="15917" y="139"/>
                </a:lnTo>
                <a:lnTo>
                  <a:pt x="15818" y="56"/>
                </a:lnTo>
                <a:lnTo>
                  <a:pt x="15685" y="27"/>
                </a:lnTo>
                <a:lnTo>
                  <a:pt x="15651" y="0"/>
                </a:lnTo>
                <a:close/>
                <a:moveTo>
                  <a:pt x="5217" y="193"/>
                </a:moveTo>
                <a:lnTo>
                  <a:pt x="5117" y="222"/>
                </a:lnTo>
                <a:lnTo>
                  <a:pt x="5050" y="277"/>
                </a:lnTo>
                <a:lnTo>
                  <a:pt x="4985" y="360"/>
                </a:lnTo>
                <a:lnTo>
                  <a:pt x="4985" y="526"/>
                </a:lnTo>
                <a:lnTo>
                  <a:pt x="5050" y="720"/>
                </a:lnTo>
                <a:lnTo>
                  <a:pt x="5150" y="914"/>
                </a:lnTo>
                <a:lnTo>
                  <a:pt x="5384" y="1274"/>
                </a:lnTo>
                <a:lnTo>
                  <a:pt x="5616" y="1662"/>
                </a:lnTo>
                <a:lnTo>
                  <a:pt x="5815" y="2050"/>
                </a:lnTo>
                <a:lnTo>
                  <a:pt x="5915" y="2187"/>
                </a:lnTo>
                <a:lnTo>
                  <a:pt x="6047" y="2271"/>
                </a:lnTo>
                <a:lnTo>
                  <a:pt x="6181" y="2299"/>
                </a:lnTo>
                <a:lnTo>
                  <a:pt x="6314" y="2271"/>
                </a:lnTo>
                <a:lnTo>
                  <a:pt x="6446" y="2243"/>
                </a:lnTo>
                <a:lnTo>
                  <a:pt x="6546" y="2160"/>
                </a:lnTo>
                <a:lnTo>
                  <a:pt x="6613" y="2021"/>
                </a:lnTo>
                <a:lnTo>
                  <a:pt x="6613" y="1884"/>
                </a:lnTo>
                <a:lnTo>
                  <a:pt x="6546" y="1662"/>
                </a:lnTo>
                <a:lnTo>
                  <a:pt x="6413" y="1440"/>
                </a:lnTo>
                <a:lnTo>
                  <a:pt x="6147" y="1024"/>
                </a:lnTo>
                <a:lnTo>
                  <a:pt x="5848" y="609"/>
                </a:lnTo>
                <a:lnTo>
                  <a:pt x="5683" y="443"/>
                </a:lnTo>
                <a:lnTo>
                  <a:pt x="5516" y="277"/>
                </a:lnTo>
                <a:lnTo>
                  <a:pt x="5416" y="222"/>
                </a:lnTo>
                <a:lnTo>
                  <a:pt x="5317" y="193"/>
                </a:lnTo>
                <a:close/>
                <a:moveTo>
                  <a:pt x="21102" y="5012"/>
                </a:moveTo>
                <a:lnTo>
                  <a:pt x="20902" y="5068"/>
                </a:lnTo>
                <a:lnTo>
                  <a:pt x="20669" y="5178"/>
                </a:lnTo>
                <a:lnTo>
                  <a:pt x="20404" y="5234"/>
                </a:lnTo>
                <a:lnTo>
                  <a:pt x="19871" y="5345"/>
                </a:lnTo>
                <a:lnTo>
                  <a:pt x="19606" y="5400"/>
                </a:lnTo>
                <a:lnTo>
                  <a:pt x="19340" y="5483"/>
                </a:lnTo>
                <a:lnTo>
                  <a:pt x="19140" y="5594"/>
                </a:lnTo>
                <a:lnTo>
                  <a:pt x="18941" y="5760"/>
                </a:lnTo>
                <a:lnTo>
                  <a:pt x="18875" y="5843"/>
                </a:lnTo>
                <a:lnTo>
                  <a:pt x="18875" y="5953"/>
                </a:lnTo>
                <a:lnTo>
                  <a:pt x="18908" y="6065"/>
                </a:lnTo>
                <a:lnTo>
                  <a:pt x="18975" y="6092"/>
                </a:lnTo>
                <a:lnTo>
                  <a:pt x="19041" y="6092"/>
                </a:lnTo>
                <a:lnTo>
                  <a:pt x="19307" y="6120"/>
                </a:lnTo>
                <a:lnTo>
                  <a:pt x="19606" y="6120"/>
                </a:lnTo>
                <a:lnTo>
                  <a:pt x="19938" y="6092"/>
                </a:lnTo>
                <a:lnTo>
                  <a:pt x="20237" y="6065"/>
                </a:lnTo>
                <a:lnTo>
                  <a:pt x="20536" y="5982"/>
                </a:lnTo>
                <a:lnTo>
                  <a:pt x="20835" y="5926"/>
                </a:lnTo>
                <a:lnTo>
                  <a:pt x="21102" y="5816"/>
                </a:lnTo>
                <a:lnTo>
                  <a:pt x="21366" y="5733"/>
                </a:lnTo>
                <a:lnTo>
                  <a:pt x="21466" y="5677"/>
                </a:lnTo>
                <a:lnTo>
                  <a:pt x="21533" y="5621"/>
                </a:lnTo>
                <a:lnTo>
                  <a:pt x="21600" y="5483"/>
                </a:lnTo>
                <a:lnTo>
                  <a:pt x="21566" y="5345"/>
                </a:lnTo>
                <a:lnTo>
                  <a:pt x="21533" y="5206"/>
                </a:lnTo>
                <a:lnTo>
                  <a:pt x="21401" y="5095"/>
                </a:lnTo>
                <a:lnTo>
                  <a:pt x="21267" y="5040"/>
                </a:lnTo>
                <a:lnTo>
                  <a:pt x="21102" y="5012"/>
                </a:lnTo>
                <a:close/>
                <a:moveTo>
                  <a:pt x="432" y="5345"/>
                </a:moveTo>
                <a:lnTo>
                  <a:pt x="299" y="5372"/>
                </a:lnTo>
                <a:lnTo>
                  <a:pt x="165" y="5400"/>
                </a:lnTo>
                <a:lnTo>
                  <a:pt x="33" y="5455"/>
                </a:lnTo>
                <a:lnTo>
                  <a:pt x="0" y="5538"/>
                </a:lnTo>
                <a:lnTo>
                  <a:pt x="0" y="5650"/>
                </a:lnTo>
                <a:lnTo>
                  <a:pt x="66" y="5733"/>
                </a:lnTo>
                <a:lnTo>
                  <a:pt x="265" y="5899"/>
                </a:lnTo>
                <a:lnTo>
                  <a:pt x="531" y="6036"/>
                </a:lnTo>
                <a:lnTo>
                  <a:pt x="1063" y="6286"/>
                </a:lnTo>
                <a:lnTo>
                  <a:pt x="1595" y="6535"/>
                </a:lnTo>
                <a:lnTo>
                  <a:pt x="1894" y="6647"/>
                </a:lnTo>
                <a:lnTo>
                  <a:pt x="2159" y="6757"/>
                </a:lnTo>
                <a:lnTo>
                  <a:pt x="2259" y="6784"/>
                </a:lnTo>
                <a:lnTo>
                  <a:pt x="2458" y="6784"/>
                </a:lnTo>
                <a:lnTo>
                  <a:pt x="2525" y="6757"/>
                </a:lnTo>
                <a:lnTo>
                  <a:pt x="2625" y="6647"/>
                </a:lnTo>
                <a:lnTo>
                  <a:pt x="2692" y="6535"/>
                </a:lnTo>
                <a:lnTo>
                  <a:pt x="2725" y="6397"/>
                </a:lnTo>
                <a:lnTo>
                  <a:pt x="2692" y="6231"/>
                </a:lnTo>
                <a:lnTo>
                  <a:pt x="2592" y="6120"/>
                </a:lnTo>
                <a:lnTo>
                  <a:pt x="2492" y="6065"/>
                </a:lnTo>
                <a:lnTo>
                  <a:pt x="2425" y="6036"/>
                </a:lnTo>
                <a:lnTo>
                  <a:pt x="2159" y="5926"/>
                </a:lnTo>
                <a:lnTo>
                  <a:pt x="1894" y="5816"/>
                </a:lnTo>
                <a:lnTo>
                  <a:pt x="1329" y="5566"/>
                </a:lnTo>
                <a:lnTo>
                  <a:pt x="1030" y="5455"/>
                </a:lnTo>
                <a:lnTo>
                  <a:pt x="731" y="5372"/>
                </a:lnTo>
                <a:lnTo>
                  <a:pt x="432" y="5345"/>
                </a:lnTo>
                <a:close/>
                <a:moveTo>
                  <a:pt x="12029" y="7893"/>
                </a:moveTo>
                <a:lnTo>
                  <a:pt x="11929" y="7947"/>
                </a:lnTo>
                <a:lnTo>
                  <a:pt x="11830" y="8030"/>
                </a:lnTo>
                <a:lnTo>
                  <a:pt x="11697" y="8252"/>
                </a:lnTo>
                <a:lnTo>
                  <a:pt x="11563" y="8529"/>
                </a:lnTo>
                <a:lnTo>
                  <a:pt x="11498" y="8807"/>
                </a:lnTo>
                <a:lnTo>
                  <a:pt x="11464" y="9056"/>
                </a:lnTo>
                <a:lnTo>
                  <a:pt x="11464" y="9249"/>
                </a:lnTo>
                <a:lnTo>
                  <a:pt x="11364" y="9305"/>
                </a:lnTo>
                <a:lnTo>
                  <a:pt x="11199" y="9360"/>
                </a:lnTo>
                <a:lnTo>
                  <a:pt x="11032" y="9388"/>
                </a:lnTo>
                <a:lnTo>
                  <a:pt x="10900" y="9360"/>
                </a:lnTo>
                <a:lnTo>
                  <a:pt x="10800" y="9332"/>
                </a:lnTo>
                <a:lnTo>
                  <a:pt x="10900" y="9194"/>
                </a:lnTo>
                <a:lnTo>
                  <a:pt x="10999" y="9027"/>
                </a:lnTo>
                <a:lnTo>
                  <a:pt x="11065" y="8890"/>
                </a:lnTo>
                <a:lnTo>
                  <a:pt x="11065" y="8557"/>
                </a:lnTo>
                <a:lnTo>
                  <a:pt x="10999" y="8419"/>
                </a:lnTo>
                <a:lnTo>
                  <a:pt x="10866" y="8252"/>
                </a:lnTo>
                <a:lnTo>
                  <a:pt x="10700" y="8114"/>
                </a:lnTo>
                <a:lnTo>
                  <a:pt x="10601" y="8059"/>
                </a:lnTo>
                <a:lnTo>
                  <a:pt x="10401" y="8059"/>
                </a:lnTo>
                <a:lnTo>
                  <a:pt x="10302" y="8114"/>
                </a:lnTo>
                <a:lnTo>
                  <a:pt x="10168" y="8252"/>
                </a:lnTo>
                <a:lnTo>
                  <a:pt x="10068" y="8391"/>
                </a:lnTo>
                <a:lnTo>
                  <a:pt x="10002" y="8529"/>
                </a:lnTo>
                <a:lnTo>
                  <a:pt x="9968" y="8695"/>
                </a:lnTo>
                <a:lnTo>
                  <a:pt x="9968" y="9000"/>
                </a:lnTo>
                <a:lnTo>
                  <a:pt x="10002" y="9166"/>
                </a:lnTo>
                <a:lnTo>
                  <a:pt x="10068" y="9305"/>
                </a:lnTo>
                <a:lnTo>
                  <a:pt x="9803" y="9443"/>
                </a:lnTo>
                <a:lnTo>
                  <a:pt x="9669" y="9471"/>
                </a:lnTo>
                <a:lnTo>
                  <a:pt x="9537" y="9499"/>
                </a:lnTo>
                <a:lnTo>
                  <a:pt x="9437" y="9526"/>
                </a:lnTo>
                <a:lnTo>
                  <a:pt x="9305" y="9499"/>
                </a:lnTo>
                <a:lnTo>
                  <a:pt x="9138" y="9443"/>
                </a:lnTo>
                <a:lnTo>
                  <a:pt x="8971" y="9332"/>
                </a:lnTo>
                <a:lnTo>
                  <a:pt x="8872" y="9166"/>
                </a:lnTo>
                <a:lnTo>
                  <a:pt x="8806" y="9000"/>
                </a:lnTo>
                <a:lnTo>
                  <a:pt x="8806" y="8807"/>
                </a:lnTo>
                <a:lnTo>
                  <a:pt x="8872" y="8585"/>
                </a:lnTo>
                <a:lnTo>
                  <a:pt x="8872" y="8557"/>
                </a:lnTo>
                <a:lnTo>
                  <a:pt x="8839" y="8557"/>
                </a:lnTo>
                <a:lnTo>
                  <a:pt x="8806" y="8529"/>
                </a:lnTo>
                <a:lnTo>
                  <a:pt x="8639" y="8668"/>
                </a:lnTo>
                <a:lnTo>
                  <a:pt x="8540" y="8807"/>
                </a:lnTo>
                <a:lnTo>
                  <a:pt x="8507" y="8917"/>
                </a:lnTo>
                <a:lnTo>
                  <a:pt x="8474" y="9056"/>
                </a:lnTo>
                <a:lnTo>
                  <a:pt x="8474" y="9305"/>
                </a:lnTo>
                <a:lnTo>
                  <a:pt x="8540" y="9416"/>
                </a:lnTo>
                <a:lnTo>
                  <a:pt x="8607" y="9526"/>
                </a:lnTo>
                <a:lnTo>
                  <a:pt x="8706" y="9637"/>
                </a:lnTo>
                <a:lnTo>
                  <a:pt x="8806" y="9721"/>
                </a:lnTo>
                <a:lnTo>
                  <a:pt x="8939" y="9804"/>
                </a:lnTo>
                <a:lnTo>
                  <a:pt x="9071" y="9858"/>
                </a:lnTo>
                <a:lnTo>
                  <a:pt x="9238" y="9914"/>
                </a:lnTo>
                <a:lnTo>
                  <a:pt x="9370" y="9941"/>
                </a:lnTo>
                <a:lnTo>
                  <a:pt x="9569" y="9941"/>
                </a:lnTo>
                <a:lnTo>
                  <a:pt x="9736" y="9914"/>
                </a:lnTo>
                <a:lnTo>
                  <a:pt x="10035" y="9804"/>
                </a:lnTo>
                <a:lnTo>
                  <a:pt x="10367" y="9665"/>
                </a:lnTo>
                <a:lnTo>
                  <a:pt x="10501" y="9748"/>
                </a:lnTo>
                <a:lnTo>
                  <a:pt x="10700" y="9831"/>
                </a:lnTo>
                <a:lnTo>
                  <a:pt x="10900" y="9858"/>
                </a:lnTo>
                <a:lnTo>
                  <a:pt x="11099" y="9887"/>
                </a:lnTo>
                <a:lnTo>
                  <a:pt x="11232" y="9887"/>
                </a:lnTo>
                <a:lnTo>
                  <a:pt x="11398" y="9858"/>
                </a:lnTo>
                <a:lnTo>
                  <a:pt x="11697" y="9748"/>
                </a:lnTo>
                <a:lnTo>
                  <a:pt x="11797" y="9858"/>
                </a:lnTo>
                <a:lnTo>
                  <a:pt x="12062" y="10024"/>
                </a:lnTo>
                <a:lnTo>
                  <a:pt x="12196" y="10080"/>
                </a:lnTo>
                <a:lnTo>
                  <a:pt x="12528" y="10136"/>
                </a:lnTo>
                <a:lnTo>
                  <a:pt x="12859" y="10163"/>
                </a:lnTo>
                <a:lnTo>
                  <a:pt x="13193" y="10107"/>
                </a:lnTo>
                <a:lnTo>
                  <a:pt x="13492" y="10024"/>
                </a:lnTo>
                <a:lnTo>
                  <a:pt x="13757" y="9858"/>
                </a:lnTo>
                <a:lnTo>
                  <a:pt x="13891" y="9748"/>
                </a:lnTo>
                <a:lnTo>
                  <a:pt x="14023" y="9637"/>
                </a:lnTo>
                <a:lnTo>
                  <a:pt x="14056" y="9554"/>
                </a:lnTo>
                <a:lnTo>
                  <a:pt x="14056" y="9499"/>
                </a:lnTo>
                <a:lnTo>
                  <a:pt x="14023" y="9443"/>
                </a:lnTo>
                <a:lnTo>
                  <a:pt x="13990" y="9388"/>
                </a:lnTo>
                <a:lnTo>
                  <a:pt x="13891" y="9360"/>
                </a:lnTo>
                <a:lnTo>
                  <a:pt x="13824" y="9332"/>
                </a:lnTo>
                <a:lnTo>
                  <a:pt x="13657" y="9332"/>
                </a:lnTo>
                <a:lnTo>
                  <a:pt x="13358" y="9471"/>
                </a:lnTo>
                <a:lnTo>
                  <a:pt x="13059" y="9582"/>
                </a:lnTo>
                <a:lnTo>
                  <a:pt x="12894" y="9609"/>
                </a:lnTo>
                <a:lnTo>
                  <a:pt x="12760" y="9637"/>
                </a:lnTo>
                <a:lnTo>
                  <a:pt x="12595" y="9637"/>
                </a:lnTo>
                <a:lnTo>
                  <a:pt x="12428" y="9582"/>
                </a:lnTo>
                <a:lnTo>
                  <a:pt x="12295" y="9499"/>
                </a:lnTo>
                <a:lnTo>
                  <a:pt x="12196" y="9416"/>
                </a:lnTo>
                <a:lnTo>
                  <a:pt x="12361" y="9249"/>
                </a:lnTo>
                <a:lnTo>
                  <a:pt x="12495" y="9083"/>
                </a:lnTo>
                <a:lnTo>
                  <a:pt x="12627" y="8917"/>
                </a:lnTo>
                <a:lnTo>
                  <a:pt x="12694" y="8724"/>
                </a:lnTo>
                <a:lnTo>
                  <a:pt x="12727" y="8529"/>
                </a:lnTo>
                <a:lnTo>
                  <a:pt x="12694" y="8363"/>
                </a:lnTo>
                <a:lnTo>
                  <a:pt x="12627" y="8197"/>
                </a:lnTo>
                <a:lnTo>
                  <a:pt x="12495" y="8030"/>
                </a:lnTo>
                <a:lnTo>
                  <a:pt x="12361" y="7947"/>
                </a:lnTo>
                <a:lnTo>
                  <a:pt x="12229" y="7893"/>
                </a:lnTo>
                <a:close/>
                <a:moveTo>
                  <a:pt x="2658" y="11050"/>
                </a:moveTo>
                <a:lnTo>
                  <a:pt x="2458" y="11104"/>
                </a:lnTo>
                <a:lnTo>
                  <a:pt x="2159" y="11216"/>
                </a:lnTo>
                <a:lnTo>
                  <a:pt x="1262" y="11714"/>
                </a:lnTo>
                <a:lnTo>
                  <a:pt x="963" y="11852"/>
                </a:lnTo>
                <a:lnTo>
                  <a:pt x="798" y="11964"/>
                </a:lnTo>
                <a:lnTo>
                  <a:pt x="631" y="12074"/>
                </a:lnTo>
                <a:lnTo>
                  <a:pt x="498" y="12184"/>
                </a:lnTo>
                <a:lnTo>
                  <a:pt x="432" y="12323"/>
                </a:lnTo>
                <a:lnTo>
                  <a:pt x="432" y="12379"/>
                </a:lnTo>
                <a:lnTo>
                  <a:pt x="464" y="12434"/>
                </a:lnTo>
                <a:lnTo>
                  <a:pt x="498" y="12517"/>
                </a:lnTo>
                <a:lnTo>
                  <a:pt x="598" y="12573"/>
                </a:lnTo>
                <a:lnTo>
                  <a:pt x="731" y="12628"/>
                </a:lnTo>
                <a:lnTo>
                  <a:pt x="863" y="12628"/>
                </a:lnTo>
                <a:lnTo>
                  <a:pt x="1030" y="12600"/>
                </a:lnTo>
                <a:lnTo>
                  <a:pt x="1196" y="12573"/>
                </a:lnTo>
                <a:lnTo>
                  <a:pt x="1528" y="12434"/>
                </a:lnTo>
                <a:lnTo>
                  <a:pt x="1795" y="12323"/>
                </a:lnTo>
                <a:lnTo>
                  <a:pt x="2359" y="12074"/>
                </a:lnTo>
                <a:lnTo>
                  <a:pt x="2658" y="11935"/>
                </a:lnTo>
                <a:lnTo>
                  <a:pt x="2924" y="11769"/>
                </a:lnTo>
                <a:lnTo>
                  <a:pt x="3091" y="11659"/>
                </a:lnTo>
                <a:lnTo>
                  <a:pt x="3156" y="11520"/>
                </a:lnTo>
                <a:lnTo>
                  <a:pt x="3156" y="11382"/>
                </a:lnTo>
                <a:lnTo>
                  <a:pt x="3091" y="11243"/>
                </a:lnTo>
                <a:lnTo>
                  <a:pt x="2991" y="11133"/>
                </a:lnTo>
                <a:lnTo>
                  <a:pt x="2824" y="11077"/>
                </a:lnTo>
                <a:lnTo>
                  <a:pt x="2658" y="11050"/>
                </a:lnTo>
                <a:close/>
                <a:moveTo>
                  <a:pt x="19207" y="11409"/>
                </a:moveTo>
                <a:lnTo>
                  <a:pt x="18975" y="11437"/>
                </a:lnTo>
                <a:lnTo>
                  <a:pt x="18908" y="11465"/>
                </a:lnTo>
                <a:lnTo>
                  <a:pt x="18841" y="11520"/>
                </a:lnTo>
                <a:lnTo>
                  <a:pt x="18776" y="11631"/>
                </a:lnTo>
                <a:lnTo>
                  <a:pt x="18808" y="11742"/>
                </a:lnTo>
                <a:lnTo>
                  <a:pt x="18841" y="11798"/>
                </a:lnTo>
                <a:lnTo>
                  <a:pt x="18908" y="11852"/>
                </a:lnTo>
                <a:lnTo>
                  <a:pt x="19307" y="12047"/>
                </a:lnTo>
                <a:lnTo>
                  <a:pt x="19739" y="12240"/>
                </a:lnTo>
                <a:lnTo>
                  <a:pt x="19971" y="12379"/>
                </a:lnTo>
                <a:lnTo>
                  <a:pt x="20237" y="12490"/>
                </a:lnTo>
                <a:lnTo>
                  <a:pt x="20503" y="12573"/>
                </a:lnTo>
                <a:lnTo>
                  <a:pt x="20768" y="12628"/>
                </a:lnTo>
                <a:lnTo>
                  <a:pt x="21002" y="12628"/>
                </a:lnTo>
                <a:lnTo>
                  <a:pt x="21067" y="12600"/>
                </a:lnTo>
                <a:lnTo>
                  <a:pt x="21167" y="12545"/>
                </a:lnTo>
                <a:lnTo>
                  <a:pt x="21267" y="12462"/>
                </a:lnTo>
                <a:lnTo>
                  <a:pt x="21301" y="12323"/>
                </a:lnTo>
                <a:lnTo>
                  <a:pt x="21301" y="12184"/>
                </a:lnTo>
                <a:lnTo>
                  <a:pt x="21234" y="12047"/>
                </a:lnTo>
                <a:lnTo>
                  <a:pt x="21167" y="11991"/>
                </a:lnTo>
                <a:lnTo>
                  <a:pt x="21102" y="11964"/>
                </a:lnTo>
                <a:lnTo>
                  <a:pt x="21002" y="11908"/>
                </a:lnTo>
                <a:lnTo>
                  <a:pt x="20902" y="11908"/>
                </a:lnTo>
                <a:lnTo>
                  <a:pt x="20669" y="11852"/>
                </a:lnTo>
                <a:lnTo>
                  <a:pt x="20436" y="11798"/>
                </a:lnTo>
                <a:lnTo>
                  <a:pt x="19938" y="11603"/>
                </a:lnTo>
                <a:lnTo>
                  <a:pt x="19706" y="11493"/>
                </a:lnTo>
                <a:lnTo>
                  <a:pt x="19474" y="11437"/>
                </a:lnTo>
                <a:lnTo>
                  <a:pt x="19207" y="11409"/>
                </a:lnTo>
                <a:close/>
                <a:moveTo>
                  <a:pt x="11563" y="2964"/>
                </a:moveTo>
                <a:lnTo>
                  <a:pt x="11962" y="2991"/>
                </a:lnTo>
                <a:lnTo>
                  <a:pt x="12361" y="3047"/>
                </a:lnTo>
                <a:lnTo>
                  <a:pt x="12760" y="3101"/>
                </a:lnTo>
                <a:lnTo>
                  <a:pt x="12461" y="3184"/>
                </a:lnTo>
                <a:lnTo>
                  <a:pt x="12428" y="3213"/>
                </a:lnTo>
                <a:lnTo>
                  <a:pt x="12428" y="3267"/>
                </a:lnTo>
                <a:lnTo>
                  <a:pt x="12461" y="3296"/>
                </a:lnTo>
                <a:lnTo>
                  <a:pt x="12595" y="3351"/>
                </a:lnTo>
                <a:lnTo>
                  <a:pt x="12727" y="3379"/>
                </a:lnTo>
                <a:lnTo>
                  <a:pt x="12894" y="3351"/>
                </a:lnTo>
                <a:lnTo>
                  <a:pt x="13059" y="3323"/>
                </a:lnTo>
                <a:lnTo>
                  <a:pt x="13458" y="3267"/>
                </a:lnTo>
                <a:lnTo>
                  <a:pt x="14023" y="3462"/>
                </a:lnTo>
                <a:lnTo>
                  <a:pt x="13757" y="3489"/>
                </a:lnTo>
                <a:lnTo>
                  <a:pt x="13458" y="3545"/>
                </a:lnTo>
                <a:lnTo>
                  <a:pt x="12993" y="3711"/>
                </a:lnTo>
                <a:lnTo>
                  <a:pt x="12993" y="3739"/>
                </a:lnTo>
                <a:lnTo>
                  <a:pt x="12959" y="3766"/>
                </a:lnTo>
                <a:lnTo>
                  <a:pt x="13026" y="3822"/>
                </a:lnTo>
                <a:lnTo>
                  <a:pt x="13592" y="3794"/>
                </a:lnTo>
                <a:lnTo>
                  <a:pt x="14123" y="3766"/>
                </a:lnTo>
                <a:lnTo>
                  <a:pt x="14721" y="3766"/>
                </a:lnTo>
                <a:lnTo>
                  <a:pt x="15087" y="3988"/>
                </a:lnTo>
                <a:lnTo>
                  <a:pt x="14688" y="4071"/>
                </a:lnTo>
                <a:lnTo>
                  <a:pt x="14289" y="4181"/>
                </a:lnTo>
                <a:lnTo>
                  <a:pt x="13990" y="4320"/>
                </a:lnTo>
                <a:lnTo>
                  <a:pt x="13791" y="4458"/>
                </a:lnTo>
                <a:lnTo>
                  <a:pt x="13757" y="4486"/>
                </a:lnTo>
                <a:lnTo>
                  <a:pt x="13791" y="4486"/>
                </a:lnTo>
                <a:lnTo>
                  <a:pt x="14190" y="4458"/>
                </a:lnTo>
                <a:lnTo>
                  <a:pt x="14588" y="4403"/>
                </a:lnTo>
                <a:lnTo>
                  <a:pt x="14987" y="4348"/>
                </a:lnTo>
                <a:lnTo>
                  <a:pt x="15419" y="4293"/>
                </a:lnTo>
                <a:lnTo>
                  <a:pt x="15519" y="4293"/>
                </a:lnTo>
                <a:lnTo>
                  <a:pt x="15818" y="4514"/>
                </a:lnTo>
                <a:lnTo>
                  <a:pt x="16084" y="4763"/>
                </a:lnTo>
                <a:lnTo>
                  <a:pt x="15551" y="4790"/>
                </a:lnTo>
                <a:lnTo>
                  <a:pt x="14788" y="4846"/>
                </a:lnTo>
                <a:lnTo>
                  <a:pt x="14422" y="4873"/>
                </a:lnTo>
                <a:lnTo>
                  <a:pt x="14090" y="4985"/>
                </a:lnTo>
                <a:lnTo>
                  <a:pt x="14056" y="5012"/>
                </a:lnTo>
                <a:lnTo>
                  <a:pt x="14056" y="5040"/>
                </a:lnTo>
                <a:lnTo>
                  <a:pt x="14090" y="5068"/>
                </a:lnTo>
                <a:lnTo>
                  <a:pt x="14455" y="5151"/>
                </a:lnTo>
                <a:lnTo>
                  <a:pt x="15984" y="5151"/>
                </a:lnTo>
                <a:lnTo>
                  <a:pt x="16383" y="5123"/>
                </a:lnTo>
                <a:lnTo>
                  <a:pt x="16682" y="5538"/>
                </a:lnTo>
                <a:lnTo>
                  <a:pt x="16184" y="5538"/>
                </a:lnTo>
                <a:lnTo>
                  <a:pt x="15386" y="5566"/>
                </a:lnTo>
                <a:lnTo>
                  <a:pt x="14554" y="5621"/>
                </a:lnTo>
                <a:lnTo>
                  <a:pt x="14522" y="5621"/>
                </a:lnTo>
                <a:lnTo>
                  <a:pt x="14522" y="5677"/>
                </a:lnTo>
                <a:lnTo>
                  <a:pt x="14554" y="5704"/>
                </a:lnTo>
                <a:lnTo>
                  <a:pt x="14888" y="5787"/>
                </a:lnTo>
                <a:lnTo>
                  <a:pt x="15252" y="5816"/>
                </a:lnTo>
                <a:lnTo>
                  <a:pt x="16416" y="5816"/>
                </a:lnTo>
                <a:lnTo>
                  <a:pt x="16881" y="5843"/>
                </a:lnTo>
                <a:lnTo>
                  <a:pt x="17146" y="6397"/>
                </a:lnTo>
                <a:lnTo>
                  <a:pt x="15651" y="6397"/>
                </a:lnTo>
                <a:lnTo>
                  <a:pt x="15419" y="6425"/>
                </a:lnTo>
                <a:lnTo>
                  <a:pt x="15219" y="6480"/>
                </a:lnTo>
                <a:lnTo>
                  <a:pt x="15020" y="6563"/>
                </a:lnTo>
                <a:lnTo>
                  <a:pt x="14987" y="6591"/>
                </a:lnTo>
                <a:lnTo>
                  <a:pt x="15020" y="6647"/>
                </a:lnTo>
                <a:lnTo>
                  <a:pt x="15386" y="6701"/>
                </a:lnTo>
                <a:lnTo>
                  <a:pt x="15751" y="6701"/>
                </a:lnTo>
                <a:lnTo>
                  <a:pt x="16483" y="6730"/>
                </a:lnTo>
                <a:lnTo>
                  <a:pt x="17280" y="6757"/>
                </a:lnTo>
                <a:lnTo>
                  <a:pt x="17346" y="6896"/>
                </a:lnTo>
                <a:lnTo>
                  <a:pt x="17380" y="7033"/>
                </a:lnTo>
                <a:lnTo>
                  <a:pt x="16914" y="7033"/>
                </a:lnTo>
                <a:lnTo>
                  <a:pt x="16017" y="7117"/>
                </a:lnTo>
                <a:lnTo>
                  <a:pt x="15585" y="7145"/>
                </a:lnTo>
                <a:lnTo>
                  <a:pt x="15187" y="7228"/>
                </a:lnTo>
                <a:lnTo>
                  <a:pt x="15153" y="7228"/>
                </a:lnTo>
                <a:lnTo>
                  <a:pt x="15153" y="7283"/>
                </a:lnTo>
                <a:lnTo>
                  <a:pt x="15187" y="7311"/>
                </a:lnTo>
                <a:lnTo>
                  <a:pt x="15551" y="7366"/>
                </a:lnTo>
                <a:lnTo>
                  <a:pt x="15917" y="7394"/>
                </a:lnTo>
                <a:lnTo>
                  <a:pt x="17081" y="7394"/>
                </a:lnTo>
                <a:lnTo>
                  <a:pt x="17512" y="7422"/>
                </a:lnTo>
                <a:lnTo>
                  <a:pt x="17579" y="7781"/>
                </a:lnTo>
                <a:lnTo>
                  <a:pt x="17146" y="7781"/>
                </a:lnTo>
                <a:lnTo>
                  <a:pt x="16715" y="7810"/>
                </a:lnTo>
                <a:lnTo>
                  <a:pt x="16050" y="7837"/>
                </a:lnTo>
                <a:lnTo>
                  <a:pt x="15718" y="7864"/>
                </a:lnTo>
                <a:lnTo>
                  <a:pt x="15386" y="7893"/>
                </a:lnTo>
                <a:lnTo>
                  <a:pt x="15352" y="7893"/>
                </a:lnTo>
                <a:lnTo>
                  <a:pt x="15352" y="7976"/>
                </a:lnTo>
                <a:lnTo>
                  <a:pt x="15386" y="7976"/>
                </a:lnTo>
                <a:lnTo>
                  <a:pt x="15651" y="8059"/>
                </a:lnTo>
                <a:lnTo>
                  <a:pt x="15950" y="8114"/>
                </a:lnTo>
                <a:lnTo>
                  <a:pt x="17380" y="8114"/>
                </a:lnTo>
                <a:lnTo>
                  <a:pt x="17645" y="8086"/>
                </a:lnTo>
                <a:lnTo>
                  <a:pt x="17745" y="8640"/>
                </a:lnTo>
                <a:lnTo>
                  <a:pt x="17545" y="8612"/>
                </a:lnTo>
                <a:lnTo>
                  <a:pt x="17346" y="8612"/>
                </a:lnTo>
                <a:lnTo>
                  <a:pt x="16981" y="8640"/>
                </a:lnTo>
                <a:lnTo>
                  <a:pt x="16383" y="8640"/>
                </a:lnTo>
                <a:lnTo>
                  <a:pt x="16084" y="8668"/>
                </a:lnTo>
                <a:lnTo>
                  <a:pt x="15785" y="8751"/>
                </a:lnTo>
                <a:lnTo>
                  <a:pt x="15751" y="8751"/>
                </a:lnTo>
                <a:lnTo>
                  <a:pt x="15751" y="8834"/>
                </a:lnTo>
                <a:lnTo>
                  <a:pt x="15785" y="8861"/>
                </a:lnTo>
                <a:lnTo>
                  <a:pt x="16084" y="8917"/>
                </a:lnTo>
                <a:lnTo>
                  <a:pt x="16383" y="8944"/>
                </a:lnTo>
                <a:lnTo>
                  <a:pt x="16981" y="8944"/>
                </a:lnTo>
                <a:lnTo>
                  <a:pt x="17346" y="8973"/>
                </a:lnTo>
                <a:lnTo>
                  <a:pt x="17545" y="8973"/>
                </a:lnTo>
                <a:lnTo>
                  <a:pt x="17745" y="8944"/>
                </a:lnTo>
                <a:lnTo>
                  <a:pt x="17745" y="9388"/>
                </a:lnTo>
                <a:lnTo>
                  <a:pt x="17579" y="9332"/>
                </a:lnTo>
                <a:lnTo>
                  <a:pt x="17446" y="9332"/>
                </a:lnTo>
                <a:lnTo>
                  <a:pt x="17114" y="9305"/>
                </a:lnTo>
                <a:lnTo>
                  <a:pt x="16515" y="9305"/>
                </a:lnTo>
                <a:lnTo>
                  <a:pt x="16216" y="9332"/>
                </a:lnTo>
                <a:lnTo>
                  <a:pt x="15917" y="9388"/>
                </a:lnTo>
                <a:lnTo>
                  <a:pt x="15917" y="9416"/>
                </a:lnTo>
                <a:lnTo>
                  <a:pt x="15885" y="9443"/>
                </a:lnTo>
                <a:lnTo>
                  <a:pt x="15917" y="9443"/>
                </a:lnTo>
                <a:lnTo>
                  <a:pt x="15917" y="9471"/>
                </a:lnTo>
                <a:lnTo>
                  <a:pt x="16449" y="9554"/>
                </a:lnTo>
                <a:lnTo>
                  <a:pt x="16947" y="9609"/>
                </a:lnTo>
                <a:lnTo>
                  <a:pt x="17346" y="9637"/>
                </a:lnTo>
                <a:lnTo>
                  <a:pt x="17512" y="9665"/>
                </a:lnTo>
                <a:lnTo>
                  <a:pt x="17712" y="9637"/>
                </a:lnTo>
                <a:lnTo>
                  <a:pt x="17579" y="10080"/>
                </a:lnTo>
                <a:lnTo>
                  <a:pt x="17280" y="10024"/>
                </a:lnTo>
                <a:lnTo>
                  <a:pt x="17047" y="9997"/>
                </a:lnTo>
                <a:lnTo>
                  <a:pt x="16748" y="9941"/>
                </a:lnTo>
                <a:lnTo>
                  <a:pt x="16149" y="9941"/>
                </a:lnTo>
                <a:lnTo>
                  <a:pt x="15850" y="10024"/>
                </a:lnTo>
                <a:lnTo>
                  <a:pt x="15818" y="10053"/>
                </a:lnTo>
                <a:lnTo>
                  <a:pt x="15818" y="10107"/>
                </a:lnTo>
                <a:lnTo>
                  <a:pt x="16184" y="10107"/>
                </a:lnTo>
                <a:lnTo>
                  <a:pt x="16515" y="10163"/>
                </a:lnTo>
                <a:lnTo>
                  <a:pt x="17146" y="10302"/>
                </a:lnTo>
                <a:lnTo>
                  <a:pt x="17446" y="10385"/>
                </a:lnTo>
                <a:lnTo>
                  <a:pt x="17280" y="10634"/>
                </a:lnTo>
                <a:lnTo>
                  <a:pt x="17081" y="10579"/>
                </a:lnTo>
                <a:lnTo>
                  <a:pt x="16815" y="10551"/>
                </a:lnTo>
                <a:lnTo>
                  <a:pt x="16582" y="10496"/>
                </a:lnTo>
                <a:lnTo>
                  <a:pt x="16349" y="10468"/>
                </a:lnTo>
                <a:lnTo>
                  <a:pt x="15850" y="10468"/>
                </a:lnTo>
                <a:lnTo>
                  <a:pt x="15818" y="10496"/>
                </a:lnTo>
                <a:lnTo>
                  <a:pt x="15818" y="10551"/>
                </a:lnTo>
                <a:lnTo>
                  <a:pt x="16283" y="10717"/>
                </a:lnTo>
                <a:lnTo>
                  <a:pt x="16715" y="10884"/>
                </a:lnTo>
                <a:lnTo>
                  <a:pt x="17114" y="10967"/>
                </a:lnTo>
                <a:lnTo>
                  <a:pt x="16847" y="11299"/>
                </a:lnTo>
                <a:lnTo>
                  <a:pt x="16847" y="11354"/>
                </a:lnTo>
                <a:lnTo>
                  <a:pt x="16615" y="11271"/>
                </a:lnTo>
                <a:lnTo>
                  <a:pt x="16383" y="11243"/>
                </a:lnTo>
                <a:lnTo>
                  <a:pt x="16117" y="11188"/>
                </a:lnTo>
                <a:lnTo>
                  <a:pt x="15352" y="11188"/>
                </a:lnTo>
                <a:lnTo>
                  <a:pt x="15319" y="11216"/>
                </a:lnTo>
                <a:lnTo>
                  <a:pt x="15319" y="11243"/>
                </a:lnTo>
                <a:lnTo>
                  <a:pt x="15352" y="11243"/>
                </a:lnTo>
                <a:lnTo>
                  <a:pt x="15751" y="11382"/>
                </a:lnTo>
                <a:lnTo>
                  <a:pt x="16184" y="11520"/>
                </a:lnTo>
                <a:lnTo>
                  <a:pt x="16615" y="11659"/>
                </a:lnTo>
                <a:lnTo>
                  <a:pt x="16349" y="11964"/>
                </a:lnTo>
                <a:lnTo>
                  <a:pt x="16149" y="11935"/>
                </a:lnTo>
                <a:lnTo>
                  <a:pt x="15585" y="11825"/>
                </a:lnTo>
                <a:lnTo>
                  <a:pt x="15053" y="11769"/>
                </a:lnTo>
                <a:lnTo>
                  <a:pt x="14987" y="11769"/>
                </a:lnTo>
                <a:lnTo>
                  <a:pt x="14987" y="11825"/>
                </a:lnTo>
                <a:lnTo>
                  <a:pt x="15020" y="11881"/>
                </a:lnTo>
                <a:lnTo>
                  <a:pt x="15219" y="11991"/>
                </a:lnTo>
                <a:lnTo>
                  <a:pt x="15452" y="12074"/>
                </a:lnTo>
                <a:lnTo>
                  <a:pt x="15885" y="12213"/>
                </a:lnTo>
                <a:lnTo>
                  <a:pt x="16117" y="12268"/>
                </a:lnTo>
                <a:lnTo>
                  <a:pt x="15917" y="12517"/>
                </a:lnTo>
                <a:lnTo>
                  <a:pt x="15718" y="12462"/>
                </a:lnTo>
                <a:lnTo>
                  <a:pt x="15519" y="12434"/>
                </a:lnTo>
                <a:lnTo>
                  <a:pt x="15120" y="12351"/>
                </a:lnTo>
                <a:lnTo>
                  <a:pt x="14953" y="12351"/>
                </a:lnTo>
                <a:lnTo>
                  <a:pt x="14754" y="12406"/>
                </a:lnTo>
                <a:lnTo>
                  <a:pt x="14688" y="12462"/>
                </a:lnTo>
                <a:lnTo>
                  <a:pt x="14688" y="12517"/>
                </a:lnTo>
                <a:lnTo>
                  <a:pt x="14721" y="12573"/>
                </a:lnTo>
                <a:lnTo>
                  <a:pt x="14888" y="12656"/>
                </a:lnTo>
                <a:lnTo>
                  <a:pt x="15053" y="12711"/>
                </a:lnTo>
                <a:lnTo>
                  <a:pt x="15386" y="12795"/>
                </a:lnTo>
                <a:lnTo>
                  <a:pt x="15651" y="12849"/>
                </a:lnTo>
                <a:lnTo>
                  <a:pt x="15352" y="13181"/>
                </a:lnTo>
                <a:lnTo>
                  <a:pt x="15120" y="13127"/>
                </a:lnTo>
                <a:lnTo>
                  <a:pt x="14853" y="13127"/>
                </a:lnTo>
                <a:lnTo>
                  <a:pt x="14588" y="13181"/>
                </a:lnTo>
                <a:lnTo>
                  <a:pt x="14554" y="13210"/>
                </a:lnTo>
                <a:lnTo>
                  <a:pt x="14588" y="13237"/>
                </a:lnTo>
                <a:lnTo>
                  <a:pt x="14788" y="13293"/>
                </a:lnTo>
                <a:lnTo>
                  <a:pt x="14987" y="13348"/>
                </a:lnTo>
                <a:lnTo>
                  <a:pt x="15153" y="13403"/>
                </a:lnTo>
                <a:lnTo>
                  <a:pt x="14853" y="13819"/>
                </a:lnTo>
                <a:lnTo>
                  <a:pt x="14788" y="13790"/>
                </a:lnTo>
                <a:lnTo>
                  <a:pt x="14554" y="13707"/>
                </a:lnTo>
                <a:lnTo>
                  <a:pt x="14422" y="13653"/>
                </a:lnTo>
                <a:lnTo>
                  <a:pt x="14289" y="13624"/>
                </a:lnTo>
                <a:lnTo>
                  <a:pt x="14255" y="13653"/>
                </a:lnTo>
                <a:lnTo>
                  <a:pt x="14255" y="13707"/>
                </a:lnTo>
                <a:lnTo>
                  <a:pt x="14322" y="13790"/>
                </a:lnTo>
                <a:lnTo>
                  <a:pt x="14455" y="13873"/>
                </a:lnTo>
                <a:lnTo>
                  <a:pt x="14688" y="14012"/>
                </a:lnTo>
                <a:lnTo>
                  <a:pt x="14422" y="14400"/>
                </a:lnTo>
                <a:lnTo>
                  <a:pt x="14222" y="14372"/>
                </a:lnTo>
                <a:lnTo>
                  <a:pt x="13891" y="14372"/>
                </a:lnTo>
                <a:lnTo>
                  <a:pt x="13691" y="14400"/>
                </a:lnTo>
                <a:lnTo>
                  <a:pt x="13691" y="14455"/>
                </a:lnTo>
                <a:lnTo>
                  <a:pt x="13990" y="14567"/>
                </a:lnTo>
                <a:lnTo>
                  <a:pt x="14255" y="14677"/>
                </a:lnTo>
                <a:lnTo>
                  <a:pt x="13923" y="15231"/>
                </a:lnTo>
                <a:lnTo>
                  <a:pt x="13492" y="15231"/>
                </a:lnTo>
                <a:lnTo>
                  <a:pt x="13525" y="15286"/>
                </a:lnTo>
                <a:lnTo>
                  <a:pt x="13856" y="15369"/>
                </a:lnTo>
                <a:lnTo>
                  <a:pt x="13757" y="15591"/>
                </a:lnTo>
                <a:lnTo>
                  <a:pt x="13691" y="15813"/>
                </a:lnTo>
                <a:lnTo>
                  <a:pt x="13492" y="16698"/>
                </a:lnTo>
                <a:lnTo>
                  <a:pt x="13392" y="17169"/>
                </a:lnTo>
                <a:lnTo>
                  <a:pt x="12428" y="17197"/>
                </a:lnTo>
                <a:lnTo>
                  <a:pt x="12627" y="16698"/>
                </a:lnTo>
                <a:lnTo>
                  <a:pt x="12760" y="16200"/>
                </a:lnTo>
                <a:lnTo>
                  <a:pt x="13026" y="15203"/>
                </a:lnTo>
                <a:lnTo>
                  <a:pt x="13292" y="14178"/>
                </a:lnTo>
                <a:lnTo>
                  <a:pt x="13458" y="13680"/>
                </a:lnTo>
                <a:lnTo>
                  <a:pt x="13624" y="13181"/>
                </a:lnTo>
                <a:lnTo>
                  <a:pt x="14023" y="12130"/>
                </a:lnTo>
                <a:lnTo>
                  <a:pt x="14389" y="11077"/>
                </a:lnTo>
                <a:lnTo>
                  <a:pt x="14554" y="10606"/>
                </a:lnTo>
                <a:lnTo>
                  <a:pt x="14688" y="10080"/>
                </a:lnTo>
                <a:lnTo>
                  <a:pt x="14721" y="9831"/>
                </a:lnTo>
                <a:lnTo>
                  <a:pt x="14721" y="9554"/>
                </a:lnTo>
                <a:lnTo>
                  <a:pt x="14688" y="9305"/>
                </a:lnTo>
                <a:lnTo>
                  <a:pt x="14621" y="9056"/>
                </a:lnTo>
                <a:lnTo>
                  <a:pt x="14588" y="9027"/>
                </a:lnTo>
                <a:lnTo>
                  <a:pt x="14522" y="9027"/>
                </a:lnTo>
                <a:lnTo>
                  <a:pt x="14489" y="9056"/>
                </a:lnTo>
                <a:lnTo>
                  <a:pt x="14389" y="9305"/>
                </a:lnTo>
                <a:lnTo>
                  <a:pt x="14289" y="9582"/>
                </a:lnTo>
                <a:lnTo>
                  <a:pt x="14156" y="10107"/>
                </a:lnTo>
                <a:lnTo>
                  <a:pt x="14056" y="10662"/>
                </a:lnTo>
                <a:lnTo>
                  <a:pt x="13891" y="11188"/>
                </a:lnTo>
                <a:lnTo>
                  <a:pt x="13525" y="12240"/>
                </a:lnTo>
                <a:lnTo>
                  <a:pt x="13093" y="13265"/>
                </a:lnTo>
                <a:lnTo>
                  <a:pt x="12926" y="13763"/>
                </a:lnTo>
                <a:lnTo>
                  <a:pt x="12794" y="14262"/>
                </a:lnTo>
                <a:lnTo>
                  <a:pt x="12528" y="15231"/>
                </a:lnTo>
                <a:lnTo>
                  <a:pt x="12261" y="16228"/>
                </a:lnTo>
                <a:lnTo>
                  <a:pt x="12096" y="16727"/>
                </a:lnTo>
                <a:lnTo>
                  <a:pt x="11929" y="17197"/>
                </a:lnTo>
                <a:lnTo>
                  <a:pt x="11099" y="17225"/>
                </a:lnTo>
                <a:lnTo>
                  <a:pt x="10267" y="17169"/>
                </a:lnTo>
                <a:lnTo>
                  <a:pt x="9803" y="17142"/>
                </a:lnTo>
                <a:lnTo>
                  <a:pt x="9769" y="17114"/>
                </a:lnTo>
                <a:lnTo>
                  <a:pt x="9669" y="16727"/>
                </a:lnTo>
                <a:lnTo>
                  <a:pt x="9604" y="16339"/>
                </a:lnTo>
                <a:lnTo>
                  <a:pt x="9470" y="15535"/>
                </a:lnTo>
                <a:lnTo>
                  <a:pt x="9238" y="14345"/>
                </a:lnTo>
                <a:lnTo>
                  <a:pt x="8971" y="13181"/>
                </a:lnTo>
                <a:lnTo>
                  <a:pt x="8275" y="10274"/>
                </a:lnTo>
                <a:lnTo>
                  <a:pt x="7976" y="9305"/>
                </a:lnTo>
                <a:lnTo>
                  <a:pt x="7942" y="9277"/>
                </a:lnTo>
                <a:lnTo>
                  <a:pt x="7876" y="9249"/>
                </a:lnTo>
                <a:lnTo>
                  <a:pt x="7842" y="9249"/>
                </a:lnTo>
                <a:lnTo>
                  <a:pt x="7776" y="9277"/>
                </a:lnTo>
                <a:lnTo>
                  <a:pt x="7709" y="9443"/>
                </a:lnTo>
                <a:lnTo>
                  <a:pt x="7709" y="9858"/>
                </a:lnTo>
                <a:lnTo>
                  <a:pt x="7809" y="10163"/>
                </a:lnTo>
                <a:lnTo>
                  <a:pt x="7876" y="10468"/>
                </a:lnTo>
                <a:lnTo>
                  <a:pt x="8008" y="11077"/>
                </a:lnTo>
                <a:lnTo>
                  <a:pt x="8141" y="11659"/>
                </a:lnTo>
                <a:lnTo>
                  <a:pt x="8241" y="12268"/>
                </a:lnTo>
                <a:lnTo>
                  <a:pt x="8375" y="12878"/>
                </a:lnTo>
                <a:lnTo>
                  <a:pt x="8639" y="14040"/>
                </a:lnTo>
                <a:lnTo>
                  <a:pt x="8906" y="15231"/>
                </a:lnTo>
                <a:lnTo>
                  <a:pt x="8971" y="15674"/>
                </a:lnTo>
                <a:lnTo>
                  <a:pt x="9038" y="16172"/>
                </a:lnTo>
                <a:lnTo>
                  <a:pt x="9105" y="16644"/>
                </a:lnTo>
                <a:lnTo>
                  <a:pt x="9171" y="16864"/>
                </a:lnTo>
                <a:lnTo>
                  <a:pt x="9238" y="17086"/>
                </a:lnTo>
                <a:lnTo>
                  <a:pt x="8872" y="17114"/>
                </a:lnTo>
                <a:lnTo>
                  <a:pt x="8839" y="16644"/>
                </a:lnTo>
                <a:lnTo>
                  <a:pt x="8739" y="16200"/>
                </a:lnTo>
                <a:lnTo>
                  <a:pt x="8574" y="15757"/>
                </a:lnTo>
                <a:lnTo>
                  <a:pt x="8375" y="15342"/>
                </a:lnTo>
                <a:lnTo>
                  <a:pt x="8108" y="14926"/>
                </a:lnTo>
                <a:lnTo>
                  <a:pt x="7842" y="14538"/>
                </a:lnTo>
                <a:lnTo>
                  <a:pt x="7211" y="13736"/>
                </a:lnTo>
                <a:lnTo>
                  <a:pt x="6480" y="12822"/>
                </a:lnTo>
                <a:lnTo>
                  <a:pt x="5748" y="11852"/>
                </a:lnTo>
                <a:lnTo>
                  <a:pt x="5085" y="10855"/>
                </a:lnTo>
                <a:lnTo>
                  <a:pt x="4818" y="10329"/>
                </a:lnTo>
                <a:lnTo>
                  <a:pt x="4586" y="9804"/>
                </a:lnTo>
                <a:lnTo>
                  <a:pt x="4486" y="9554"/>
                </a:lnTo>
                <a:lnTo>
                  <a:pt x="4452" y="9277"/>
                </a:lnTo>
                <a:lnTo>
                  <a:pt x="4419" y="9000"/>
                </a:lnTo>
                <a:lnTo>
                  <a:pt x="4419" y="8724"/>
                </a:lnTo>
                <a:lnTo>
                  <a:pt x="4452" y="8142"/>
                </a:lnTo>
                <a:lnTo>
                  <a:pt x="4519" y="7588"/>
                </a:lnTo>
                <a:lnTo>
                  <a:pt x="4552" y="7255"/>
                </a:lnTo>
                <a:lnTo>
                  <a:pt x="4652" y="6950"/>
                </a:lnTo>
                <a:lnTo>
                  <a:pt x="4751" y="6647"/>
                </a:lnTo>
                <a:lnTo>
                  <a:pt x="4885" y="6369"/>
                </a:lnTo>
                <a:lnTo>
                  <a:pt x="5050" y="6092"/>
                </a:lnTo>
                <a:lnTo>
                  <a:pt x="5250" y="5816"/>
                </a:lnTo>
                <a:lnTo>
                  <a:pt x="5483" y="5566"/>
                </a:lnTo>
                <a:lnTo>
                  <a:pt x="5715" y="5317"/>
                </a:lnTo>
                <a:lnTo>
                  <a:pt x="6346" y="4736"/>
                </a:lnTo>
                <a:lnTo>
                  <a:pt x="6912" y="4264"/>
                </a:lnTo>
                <a:lnTo>
                  <a:pt x="7378" y="3905"/>
                </a:lnTo>
                <a:lnTo>
                  <a:pt x="7842" y="3628"/>
                </a:lnTo>
                <a:lnTo>
                  <a:pt x="8275" y="3434"/>
                </a:lnTo>
                <a:lnTo>
                  <a:pt x="8674" y="3267"/>
                </a:lnTo>
                <a:lnTo>
                  <a:pt x="9105" y="3157"/>
                </a:lnTo>
                <a:lnTo>
                  <a:pt x="9537" y="3074"/>
                </a:lnTo>
                <a:lnTo>
                  <a:pt x="9936" y="3018"/>
                </a:lnTo>
                <a:lnTo>
                  <a:pt x="10733" y="2964"/>
                </a:lnTo>
                <a:close/>
                <a:moveTo>
                  <a:pt x="9171" y="17668"/>
                </a:moveTo>
                <a:lnTo>
                  <a:pt x="9038" y="17890"/>
                </a:lnTo>
                <a:lnTo>
                  <a:pt x="8674" y="18388"/>
                </a:lnTo>
                <a:lnTo>
                  <a:pt x="8574" y="18333"/>
                </a:lnTo>
                <a:lnTo>
                  <a:pt x="8507" y="18277"/>
                </a:lnTo>
                <a:lnTo>
                  <a:pt x="8474" y="18166"/>
                </a:lnTo>
                <a:lnTo>
                  <a:pt x="8474" y="17944"/>
                </a:lnTo>
                <a:lnTo>
                  <a:pt x="8507" y="17861"/>
                </a:lnTo>
                <a:lnTo>
                  <a:pt x="8574" y="17751"/>
                </a:lnTo>
                <a:lnTo>
                  <a:pt x="8639" y="17695"/>
                </a:lnTo>
                <a:lnTo>
                  <a:pt x="9005" y="17668"/>
                </a:lnTo>
                <a:close/>
                <a:moveTo>
                  <a:pt x="9404" y="17668"/>
                </a:moveTo>
                <a:lnTo>
                  <a:pt x="9936" y="17695"/>
                </a:lnTo>
                <a:lnTo>
                  <a:pt x="10434" y="17751"/>
                </a:lnTo>
                <a:lnTo>
                  <a:pt x="11232" y="17807"/>
                </a:lnTo>
                <a:lnTo>
                  <a:pt x="12029" y="17834"/>
                </a:lnTo>
                <a:lnTo>
                  <a:pt x="11663" y="18166"/>
                </a:lnTo>
                <a:lnTo>
                  <a:pt x="11331" y="18499"/>
                </a:lnTo>
                <a:lnTo>
                  <a:pt x="10800" y="18471"/>
                </a:lnTo>
                <a:lnTo>
                  <a:pt x="11264" y="17917"/>
                </a:lnTo>
                <a:lnTo>
                  <a:pt x="11264" y="17890"/>
                </a:lnTo>
                <a:lnTo>
                  <a:pt x="11232" y="17861"/>
                </a:lnTo>
                <a:lnTo>
                  <a:pt x="11199" y="17834"/>
                </a:lnTo>
                <a:lnTo>
                  <a:pt x="11165" y="17861"/>
                </a:lnTo>
                <a:lnTo>
                  <a:pt x="10501" y="18471"/>
                </a:lnTo>
                <a:lnTo>
                  <a:pt x="9803" y="18416"/>
                </a:lnTo>
                <a:lnTo>
                  <a:pt x="10002" y="18139"/>
                </a:lnTo>
                <a:lnTo>
                  <a:pt x="10202" y="17834"/>
                </a:lnTo>
                <a:lnTo>
                  <a:pt x="10202" y="17807"/>
                </a:lnTo>
                <a:lnTo>
                  <a:pt x="10168" y="17778"/>
                </a:lnTo>
                <a:lnTo>
                  <a:pt x="10135" y="17807"/>
                </a:lnTo>
                <a:lnTo>
                  <a:pt x="9836" y="18083"/>
                </a:lnTo>
                <a:lnTo>
                  <a:pt x="9470" y="18416"/>
                </a:lnTo>
                <a:lnTo>
                  <a:pt x="9205" y="18443"/>
                </a:lnTo>
                <a:lnTo>
                  <a:pt x="8971" y="18499"/>
                </a:lnTo>
                <a:lnTo>
                  <a:pt x="9105" y="18277"/>
                </a:lnTo>
                <a:lnTo>
                  <a:pt x="9305" y="18000"/>
                </a:lnTo>
                <a:lnTo>
                  <a:pt x="9370" y="17834"/>
                </a:lnTo>
                <a:lnTo>
                  <a:pt x="9404" y="17668"/>
                </a:lnTo>
                <a:close/>
                <a:moveTo>
                  <a:pt x="13193" y="17778"/>
                </a:moveTo>
                <a:lnTo>
                  <a:pt x="13292" y="17834"/>
                </a:lnTo>
                <a:lnTo>
                  <a:pt x="13392" y="17861"/>
                </a:lnTo>
                <a:lnTo>
                  <a:pt x="13592" y="17861"/>
                </a:lnTo>
                <a:lnTo>
                  <a:pt x="13358" y="17973"/>
                </a:lnTo>
                <a:lnTo>
                  <a:pt x="13193" y="18139"/>
                </a:lnTo>
                <a:lnTo>
                  <a:pt x="13026" y="18305"/>
                </a:lnTo>
                <a:lnTo>
                  <a:pt x="12859" y="18526"/>
                </a:lnTo>
                <a:lnTo>
                  <a:pt x="12660" y="18526"/>
                </a:lnTo>
                <a:lnTo>
                  <a:pt x="13126" y="18000"/>
                </a:lnTo>
                <a:lnTo>
                  <a:pt x="13126" y="17944"/>
                </a:lnTo>
                <a:lnTo>
                  <a:pt x="13059" y="17944"/>
                </a:lnTo>
                <a:lnTo>
                  <a:pt x="12727" y="18222"/>
                </a:lnTo>
                <a:lnTo>
                  <a:pt x="12395" y="18499"/>
                </a:lnTo>
                <a:lnTo>
                  <a:pt x="11630" y="18499"/>
                </a:lnTo>
                <a:lnTo>
                  <a:pt x="12129" y="17890"/>
                </a:lnTo>
                <a:lnTo>
                  <a:pt x="12162" y="17861"/>
                </a:lnTo>
                <a:lnTo>
                  <a:pt x="12129" y="17834"/>
                </a:lnTo>
                <a:lnTo>
                  <a:pt x="12660" y="17834"/>
                </a:lnTo>
                <a:lnTo>
                  <a:pt x="13193" y="17778"/>
                </a:lnTo>
                <a:close/>
                <a:moveTo>
                  <a:pt x="13757" y="17944"/>
                </a:moveTo>
                <a:lnTo>
                  <a:pt x="13757" y="18028"/>
                </a:lnTo>
                <a:lnTo>
                  <a:pt x="13791" y="18139"/>
                </a:lnTo>
                <a:lnTo>
                  <a:pt x="13757" y="18277"/>
                </a:lnTo>
                <a:lnTo>
                  <a:pt x="13724" y="18416"/>
                </a:lnTo>
                <a:lnTo>
                  <a:pt x="13624" y="18554"/>
                </a:lnTo>
                <a:lnTo>
                  <a:pt x="13325" y="18526"/>
                </a:lnTo>
                <a:lnTo>
                  <a:pt x="13492" y="18222"/>
                </a:lnTo>
                <a:lnTo>
                  <a:pt x="13757" y="17944"/>
                </a:lnTo>
                <a:close/>
                <a:moveTo>
                  <a:pt x="8906" y="18858"/>
                </a:moveTo>
                <a:lnTo>
                  <a:pt x="9005" y="18914"/>
                </a:lnTo>
                <a:lnTo>
                  <a:pt x="8772" y="19219"/>
                </a:lnTo>
                <a:lnTo>
                  <a:pt x="8706" y="19385"/>
                </a:lnTo>
                <a:lnTo>
                  <a:pt x="8639" y="19551"/>
                </a:lnTo>
                <a:lnTo>
                  <a:pt x="8540" y="19440"/>
                </a:lnTo>
                <a:lnTo>
                  <a:pt x="8507" y="19329"/>
                </a:lnTo>
                <a:lnTo>
                  <a:pt x="8474" y="19246"/>
                </a:lnTo>
                <a:lnTo>
                  <a:pt x="8507" y="19136"/>
                </a:lnTo>
                <a:lnTo>
                  <a:pt x="8540" y="19163"/>
                </a:lnTo>
                <a:lnTo>
                  <a:pt x="8607" y="19163"/>
                </a:lnTo>
                <a:lnTo>
                  <a:pt x="8674" y="19136"/>
                </a:lnTo>
                <a:lnTo>
                  <a:pt x="8706" y="19080"/>
                </a:lnTo>
                <a:lnTo>
                  <a:pt x="8772" y="18887"/>
                </a:lnTo>
                <a:lnTo>
                  <a:pt x="8806" y="18887"/>
                </a:lnTo>
                <a:lnTo>
                  <a:pt x="8906" y="18858"/>
                </a:lnTo>
                <a:close/>
                <a:moveTo>
                  <a:pt x="10766" y="18997"/>
                </a:moveTo>
                <a:lnTo>
                  <a:pt x="10866" y="19024"/>
                </a:lnTo>
                <a:lnTo>
                  <a:pt x="10401" y="19635"/>
                </a:lnTo>
                <a:lnTo>
                  <a:pt x="10367" y="19718"/>
                </a:lnTo>
                <a:lnTo>
                  <a:pt x="9968" y="19718"/>
                </a:lnTo>
                <a:lnTo>
                  <a:pt x="10102" y="19468"/>
                </a:lnTo>
                <a:lnTo>
                  <a:pt x="10267" y="19219"/>
                </a:lnTo>
                <a:lnTo>
                  <a:pt x="10401" y="19024"/>
                </a:lnTo>
                <a:lnTo>
                  <a:pt x="10766" y="18997"/>
                </a:lnTo>
                <a:close/>
                <a:moveTo>
                  <a:pt x="11232" y="19024"/>
                </a:moveTo>
                <a:lnTo>
                  <a:pt x="11929" y="19053"/>
                </a:lnTo>
                <a:lnTo>
                  <a:pt x="11663" y="19385"/>
                </a:lnTo>
                <a:lnTo>
                  <a:pt x="11431" y="19718"/>
                </a:lnTo>
                <a:lnTo>
                  <a:pt x="10800" y="19718"/>
                </a:lnTo>
                <a:lnTo>
                  <a:pt x="10833" y="19662"/>
                </a:lnTo>
                <a:lnTo>
                  <a:pt x="11232" y="19024"/>
                </a:lnTo>
                <a:close/>
                <a:moveTo>
                  <a:pt x="12595" y="19053"/>
                </a:moveTo>
                <a:lnTo>
                  <a:pt x="12261" y="19745"/>
                </a:lnTo>
                <a:lnTo>
                  <a:pt x="11830" y="19745"/>
                </a:lnTo>
                <a:lnTo>
                  <a:pt x="12261" y="19053"/>
                </a:lnTo>
                <a:close/>
                <a:moveTo>
                  <a:pt x="13557" y="19053"/>
                </a:moveTo>
                <a:lnTo>
                  <a:pt x="13193" y="19635"/>
                </a:lnTo>
                <a:lnTo>
                  <a:pt x="13126" y="19745"/>
                </a:lnTo>
                <a:lnTo>
                  <a:pt x="12727" y="19745"/>
                </a:lnTo>
                <a:lnTo>
                  <a:pt x="13059" y="19053"/>
                </a:lnTo>
                <a:close/>
                <a:moveTo>
                  <a:pt x="13856" y="19163"/>
                </a:moveTo>
                <a:lnTo>
                  <a:pt x="13956" y="19302"/>
                </a:lnTo>
                <a:lnTo>
                  <a:pt x="13990" y="19468"/>
                </a:lnTo>
                <a:lnTo>
                  <a:pt x="13956" y="19606"/>
                </a:lnTo>
                <a:lnTo>
                  <a:pt x="13856" y="19745"/>
                </a:lnTo>
                <a:lnTo>
                  <a:pt x="13557" y="19745"/>
                </a:lnTo>
                <a:lnTo>
                  <a:pt x="13592" y="19662"/>
                </a:lnTo>
                <a:lnTo>
                  <a:pt x="13724" y="19440"/>
                </a:lnTo>
                <a:lnTo>
                  <a:pt x="13856" y="19163"/>
                </a:lnTo>
                <a:close/>
                <a:moveTo>
                  <a:pt x="9370" y="18997"/>
                </a:moveTo>
                <a:lnTo>
                  <a:pt x="9669" y="19024"/>
                </a:lnTo>
                <a:lnTo>
                  <a:pt x="9968" y="19024"/>
                </a:lnTo>
                <a:lnTo>
                  <a:pt x="9703" y="19357"/>
                </a:lnTo>
                <a:lnTo>
                  <a:pt x="9470" y="19718"/>
                </a:lnTo>
                <a:lnTo>
                  <a:pt x="9205" y="19745"/>
                </a:lnTo>
                <a:lnTo>
                  <a:pt x="8971" y="19801"/>
                </a:lnTo>
                <a:lnTo>
                  <a:pt x="9038" y="19579"/>
                </a:lnTo>
                <a:lnTo>
                  <a:pt x="9138" y="19385"/>
                </a:lnTo>
                <a:lnTo>
                  <a:pt x="9370" y="18997"/>
                </a:lnTo>
                <a:close/>
                <a:moveTo>
                  <a:pt x="8839" y="20050"/>
                </a:moveTo>
                <a:lnTo>
                  <a:pt x="9071" y="20133"/>
                </a:lnTo>
                <a:lnTo>
                  <a:pt x="9305" y="20160"/>
                </a:lnTo>
                <a:lnTo>
                  <a:pt x="9270" y="20382"/>
                </a:lnTo>
                <a:lnTo>
                  <a:pt x="9238" y="20576"/>
                </a:lnTo>
                <a:lnTo>
                  <a:pt x="9071" y="20465"/>
                </a:lnTo>
                <a:lnTo>
                  <a:pt x="8939" y="20326"/>
                </a:lnTo>
                <a:lnTo>
                  <a:pt x="8674" y="20077"/>
                </a:lnTo>
                <a:lnTo>
                  <a:pt x="8706" y="20050"/>
                </a:lnTo>
                <a:lnTo>
                  <a:pt x="8772" y="20077"/>
                </a:lnTo>
                <a:lnTo>
                  <a:pt x="8839" y="20050"/>
                </a:lnTo>
                <a:close/>
                <a:moveTo>
                  <a:pt x="10102" y="20188"/>
                </a:moveTo>
                <a:lnTo>
                  <a:pt x="9968" y="20520"/>
                </a:lnTo>
                <a:lnTo>
                  <a:pt x="9903" y="20686"/>
                </a:lnTo>
                <a:lnTo>
                  <a:pt x="9903" y="20825"/>
                </a:lnTo>
                <a:lnTo>
                  <a:pt x="9569" y="20715"/>
                </a:lnTo>
                <a:lnTo>
                  <a:pt x="9769" y="20188"/>
                </a:lnTo>
                <a:close/>
                <a:moveTo>
                  <a:pt x="12062" y="20160"/>
                </a:moveTo>
                <a:lnTo>
                  <a:pt x="11996" y="20299"/>
                </a:lnTo>
                <a:lnTo>
                  <a:pt x="11929" y="20465"/>
                </a:lnTo>
                <a:lnTo>
                  <a:pt x="11897" y="20603"/>
                </a:lnTo>
                <a:lnTo>
                  <a:pt x="11929" y="20659"/>
                </a:lnTo>
                <a:lnTo>
                  <a:pt x="11929" y="20715"/>
                </a:lnTo>
                <a:lnTo>
                  <a:pt x="12029" y="20769"/>
                </a:lnTo>
                <a:lnTo>
                  <a:pt x="12129" y="20769"/>
                </a:lnTo>
                <a:lnTo>
                  <a:pt x="12196" y="20742"/>
                </a:lnTo>
                <a:lnTo>
                  <a:pt x="12295" y="20659"/>
                </a:lnTo>
                <a:lnTo>
                  <a:pt x="12461" y="20437"/>
                </a:lnTo>
                <a:lnTo>
                  <a:pt x="12560" y="20188"/>
                </a:lnTo>
                <a:lnTo>
                  <a:pt x="12827" y="20188"/>
                </a:lnTo>
                <a:lnTo>
                  <a:pt x="12794" y="20326"/>
                </a:lnTo>
                <a:lnTo>
                  <a:pt x="12794" y="20493"/>
                </a:lnTo>
                <a:lnTo>
                  <a:pt x="12461" y="20659"/>
                </a:lnTo>
                <a:lnTo>
                  <a:pt x="12062" y="20798"/>
                </a:lnTo>
                <a:lnTo>
                  <a:pt x="11697" y="20908"/>
                </a:lnTo>
                <a:lnTo>
                  <a:pt x="11264" y="20964"/>
                </a:lnTo>
                <a:lnTo>
                  <a:pt x="11298" y="20798"/>
                </a:lnTo>
                <a:lnTo>
                  <a:pt x="11431" y="20465"/>
                </a:lnTo>
                <a:lnTo>
                  <a:pt x="11563" y="20160"/>
                </a:lnTo>
                <a:close/>
                <a:moveTo>
                  <a:pt x="11165" y="20160"/>
                </a:moveTo>
                <a:lnTo>
                  <a:pt x="10965" y="20548"/>
                </a:lnTo>
                <a:lnTo>
                  <a:pt x="10866" y="20769"/>
                </a:lnTo>
                <a:lnTo>
                  <a:pt x="10833" y="20991"/>
                </a:lnTo>
                <a:lnTo>
                  <a:pt x="10566" y="20964"/>
                </a:lnTo>
                <a:lnTo>
                  <a:pt x="10334" y="20935"/>
                </a:lnTo>
                <a:lnTo>
                  <a:pt x="10334" y="20742"/>
                </a:lnTo>
                <a:lnTo>
                  <a:pt x="10434" y="20465"/>
                </a:lnTo>
                <a:lnTo>
                  <a:pt x="10566" y="20160"/>
                </a:lnTo>
                <a:close/>
                <a:moveTo>
                  <a:pt x="11099" y="2382"/>
                </a:moveTo>
                <a:lnTo>
                  <a:pt x="10534" y="2437"/>
                </a:lnTo>
                <a:lnTo>
                  <a:pt x="10002" y="2492"/>
                </a:lnTo>
                <a:lnTo>
                  <a:pt x="9470" y="2576"/>
                </a:lnTo>
                <a:lnTo>
                  <a:pt x="8939" y="2714"/>
                </a:lnTo>
                <a:lnTo>
                  <a:pt x="8440" y="2852"/>
                </a:lnTo>
                <a:lnTo>
                  <a:pt x="7976" y="3018"/>
                </a:lnTo>
                <a:lnTo>
                  <a:pt x="7510" y="3213"/>
                </a:lnTo>
                <a:lnTo>
                  <a:pt x="7078" y="3434"/>
                </a:lnTo>
                <a:lnTo>
                  <a:pt x="6680" y="3683"/>
                </a:lnTo>
                <a:lnTo>
                  <a:pt x="6214" y="4044"/>
                </a:lnTo>
                <a:lnTo>
                  <a:pt x="5748" y="4458"/>
                </a:lnTo>
                <a:lnTo>
                  <a:pt x="4951" y="5400"/>
                </a:lnTo>
                <a:lnTo>
                  <a:pt x="4619" y="5870"/>
                </a:lnTo>
                <a:lnTo>
                  <a:pt x="4320" y="6314"/>
                </a:lnTo>
                <a:lnTo>
                  <a:pt x="4120" y="6701"/>
                </a:lnTo>
                <a:lnTo>
                  <a:pt x="3988" y="7006"/>
                </a:lnTo>
                <a:lnTo>
                  <a:pt x="3854" y="7505"/>
                </a:lnTo>
                <a:lnTo>
                  <a:pt x="3788" y="8030"/>
                </a:lnTo>
                <a:lnTo>
                  <a:pt x="3754" y="8529"/>
                </a:lnTo>
                <a:lnTo>
                  <a:pt x="3788" y="9056"/>
                </a:lnTo>
                <a:lnTo>
                  <a:pt x="3854" y="9554"/>
                </a:lnTo>
                <a:lnTo>
                  <a:pt x="3988" y="10053"/>
                </a:lnTo>
                <a:lnTo>
                  <a:pt x="4187" y="10551"/>
                </a:lnTo>
                <a:lnTo>
                  <a:pt x="4419" y="11021"/>
                </a:lnTo>
                <a:lnTo>
                  <a:pt x="4918" y="11798"/>
                </a:lnTo>
                <a:lnTo>
                  <a:pt x="5449" y="12545"/>
                </a:lnTo>
                <a:lnTo>
                  <a:pt x="6613" y="14040"/>
                </a:lnTo>
                <a:lnTo>
                  <a:pt x="7211" y="14816"/>
                </a:lnTo>
                <a:lnTo>
                  <a:pt x="7477" y="15231"/>
                </a:lnTo>
                <a:lnTo>
                  <a:pt x="7709" y="15618"/>
                </a:lnTo>
                <a:lnTo>
                  <a:pt x="7909" y="16034"/>
                </a:lnTo>
                <a:lnTo>
                  <a:pt x="8075" y="16449"/>
                </a:lnTo>
                <a:lnTo>
                  <a:pt x="8175" y="16893"/>
                </a:lnTo>
                <a:lnTo>
                  <a:pt x="8175" y="17391"/>
                </a:lnTo>
                <a:lnTo>
                  <a:pt x="8141" y="17502"/>
                </a:lnTo>
                <a:lnTo>
                  <a:pt x="8141" y="17557"/>
                </a:lnTo>
                <a:lnTo>
                  <a:pt x="8041" y="17668"/>
                </a:lnTo>
                <a:lnTo>
                  <a:pt x="7976" y="17807"/>
                </a:lnTo>
                <a:lnTo>
                  <a:pt x="7942" y="17944"/>
                </a:lnTo>
                <a:lnTo>
                  <a:pt x="7909" y="18111"/>
                </a:lnTo>
                <a:lnTo>
                  <a:pt x="7942" y="18249"/>
                </a:lnTo>
                <a:lnTo>
                  <a:pt x="7976" y="18388"/>
                </a:lnTo>
                <a:lnTo>
                  <a:pt x="8041" y="18526"/>
                </a:lnTo>
                <a:lnTo>
                  <a:pt x="8141" y="18638"/>
                </a:lnTo>
                <a:lnTo>
                  <a:pt x="8008" y="18748"/>
                </a:lnTo>
                <a:lnTo>
                  <a:pt x="7909" y="18914"/>
                </a:lnTo>
                <a:lnTo>
                  <a:pt x="7876" y="19080"/>
                </a:lnTo>
                <a:lnTo>
                  <a:pt x="7876" y="19413"/>
                </a:lnTo>
                <a:lnTo>
                  <a:pt x="7942" y="19579"/>
                </a:lnTo>
                <a:lnTo>
                  <a:pt x="8041" y="19745"/>
                </a:lnTo>
                <a:lnTo>
                  <a:pt x="8175" y="19884"/>
                </a:lnTo>
                <a:lnTo>
                  <a:pt x="8141" y="19911"/>
                </a:lnTo>
                <a:lnTo>
                  <a:pt x="8075" y="20050"/>
                </a:lnTo>
                <a:lnTo>
                  <a:pt x="8075" y="20160"/>
                </a:lnTo>
                <a:lnTo>
                  <a:pt x="8108" y="20299"/>
                </a:lnTo>
                <a:lnTo>
                  <a:pt x="8175" y="20410"/>
                </a:lnTo>
                <a:lnTo>
                  <a:pt x="8375" y="20631"/>
                </a:lnTo>
                <a:lnTo>
                  <a:pt x="8607" y="20825"/>
                </a:lnTo>
                <a:lnTo>
                  <a:pt x="8772" y="20964"/>
                </a:lnTo>
                <a:lnTo>
                  <a:pt x="8971" y="21074"/>
                </a:lnTo>
                <a:lnTo>
                  <a:pt x="9370" y="21268"/>
                </a:lnTo>
                <a:lnTo>
                  <a:pt x="9803" y="21407"/>
                </a:lnTo>
                <a:lnTo>
                  <a:pt x="10235" y="21462"/>
                </a:lnTo>
                <a:lnTo>
                  <a:pt x="10566" y="21490"/>
                </a:lnTo>
                <a:lnTo>
                  <a:pt x="10900" y="21490"/>
                </a:lnTo>
                <a:lnTo>
                  <a:pt x="10965" y="21573"/>
                </a:lnTo>
                <a:lnTo>
                  <a:pt x="11032" y="21600"/>
                </a:lnTo>
                <a:lnTo>
                  <a:pt x="11099" y="21600"/>
                </a:lnTo>
                <a:lnTo>
                  <a:pt x="11165" y="21573"/>
                </a:lnTo>
                <a:lnTo>
                  <a:pt x="11199" y="21517"/>
                </a:lnTo>
                <a:lnTo>
                  <a:pt x="11199" y="21490"/>
                </a:lnTo>
                <a:lnTo>
                  <a:pt x="11598" y="21434"/>
                </a:lnTo>
                <a:lnTo>
                  <a:pt x="11996" y="21351"/>
                </a:lnTo>
                <a:lnTo>
                  <a:pt x="12361" y="21240"/>
                </a:lnTo>
                <a:lnTo>
                  <a:pt x="12727" y="21102"/>
                </a:lnTo>
                <a:lnTo>
                  <a:pt x="13059" y="20935"/>
                </a:lnTo>
                <a:lnTo>
                  <a:pt x="13392" y="20742"/>
                </a:lnTo>
                <a:lnTo>
                  <a:pt x="13724" y="20548"/>
                </a:lnTo>
                <a:lnTo>
                  <a:pt x="14023" y="20299"/>
                </a:lnTo>
                <a:lnTo>
                  <a:pt x="14090" y="20216"/>
                </a:lnTo>
                <a:lnTo>
                  <a:pt x="14123" y="20133"/>
                </a:lnTo>
                <a:lnTo>
                  <a:pt x="14289" y="20021"/>
                </a:lnTo>
                <a:lnTo>
                  <a:pt x="14389" y="19855"/>
                </a:lnTo>
                <a:lnTo>
                  <a:pt x="14455" y="19689"/>
                </a:lnTo>
                <a:lnTo>
                  <a:pt x="14522" y="19468"/>
                </a:lnTo>
                <a:lnTo>
                  <a:pt x="14522" y="19274"/>
                </a:lnTo>
                <a:lnTo>
                  <a:pt x="14455" y="19053"/>
                </a:lnTo>
                <a:lnTo>
                  <a:pt x="14355" y="18887"/>
                </a:lnTo>
                <a:lnTo>
                  <a:pt x="14190" y="18748"/>
                </a:lnTo>
                <a:lnTo>
                  <a:pt x="14322" y="18499"/>
                </a:lnTo>
                <a:lnTo>
                  <a:pt x="14389" y="18249"/>
                </a:lnTo>
                <a:lnTo>
                  <a:pt x="14389" y="18000"/>
                </a:lnTo>
                <a:lnTo>
                  <a:pt x="14322" y="17724"/>
                </a:lnTo>
                <a:lnTo>
                  <a:pt x="14222" y="17612"/>
                </a:lnTo>
                <a:lnTo>
                  <a:pt x="14123" y="17502"/>
                </a:lnTo>
                <a:lnTo>
                  <a:pt x="14123" y="17419"/>
                </a:lnTo>
                <a:lnTo>
                  <a:pt x="14222" y="17031"/>
                </a:lnTo>
                <a:lnTo>
                  <a:pt x="14289" y="16644"/>
                </a:lnTo>
                <a:lnTo>
                  <a:pt x="14355" y="16255"/>
                </a:lnTo>
                <a:lnTo>
                  <a:pt x="14455" y="15867"/>
                </a:lnTo>
                <a:lnTo>
                  <a:pt x="14554" y="15591"/>
                </a:lnTo>
                <a:lnTo>
                  <a:pt x="14688" y="15314"/>
                </a:lnTo>
                <a:lnTo>
                  <a:pt x="15020" y="14787"/>
                </a:lnTo>
                <a:lnTo>
                  <a:pt x="15053" y="14760"/>
                </a:lnTo>
                <a:lnTo>
                  <a:pt x="15053" y="14733"/>
                </a:lnTo>
                <a:lnTo>
                  <a:pt x="15486" y="14178"/>
                </a:lnTo>
                <a:lnTo>
                  <a:pt x="15885" y="13624"/>
                </a:lnTo>
                <a:lnTo>
                  <a:pt x="16648" y="12739"/>
                </a:lnTo>
                <a:lnTo>
                  <a:pt x="17047" y="12268"/>
                </a:lnTo>
                <a:lnTo>
                  <a:pt x="17413" y="11798"/>
                </a:lnTo>
                <a:lnTo>
                  <a:pt x="17745" y="11326"/>
                </a:lnTo>
                <a:lnTo>
                  <a:pt x="18044" y="10828"/>
                </a:lnTo>
                <a:lnTo>
                  <a:pt x="18277" y="10302"/>
                </a:lnTo>
                <a:lnTo>
                  <a:pt x="18377" y="10024"/>
                </a:lnTo>
                <a:lnTo>
                  <a:pt x="18442" y="9775"/>
                </a:lnTo>
                <a:lnTo>
                  <a:pt x="18509" y="9277"/>
                </a:lnTo>
                <a:lnTo>
                  <a:pt x="18509" y="8778"/>
                </a:lnTo>
                <a:lnTo>
                  <a:pt x="18442" y="8280"/>
                </a:lnTo>
                <a:lnTo>
                  <a:pt x="18343" y="7781"/>
                </a:lnTo>
                <a:lnTo>
                  <a:pt x="18210" y="7283"/>
                </a:lnTo>
                <a:lnTo>
                  <a:pt x="18044" y="6784"/>
                </a:lnTo>
                <a:lnTo>
                  <a:pt x="17679" y="5843"/>
                </a:lnTo>
                <a:lnTo>
                  <a:pt x="17480" y="5428"/>
                </a:lnTo>
                <a:lnTo>
                  <a:pt x="17213" y="5040"/>
                </a:lnTo>
                <a:lnTo>
                  <a:pt x="16914" y="4680"/>
                </a:lnTo>
                <a:lnTo>
                  <a:pt x="16582" y="4320"/>
                </a:lnTo>
                <a:lnTo>
                  <a:pt x="16582" y="4293"/>
                </a:lnTo>
                <a:lnTo>
                  <a:pt x="16515" y="4181"/>
                </a:lnTo>
                <a:lnTo>
                  <a:pt x="16416" y="4098"/>
                </a:lnTo>
                <a:lnTo>
                  <a:pt x="16316" y="4044"/>
                </a:lnTo>
                <a:lnTo>
                  <a:pt x="16184" y="3988"/>
                </a:lnTo>
                <a:lnTo>
                  <a:pt x="15850" y="3739"/>
                </a:lnTo>
                <a:lnTo>
                  <a:pt x="15486" y="3517"/>
                </a:lnTo>
                <a:lnTo>
                  <a:pt x="15120" y="3296"/>
                </a:lnTo>
                <a:lnTo>
                  <a:pt x="14754" y="3101"/>
                </a:lnTo>
                <a:lnTo>
                  <a:pt x="14289" y="2908"/>
                </a:lnTo>
                <a:lnTo>
                  <a:pt x="13791" y="2714"/>
                </a:lnTo>
                <a:lnTo>
                  <a:pt x="13258" y="2576"/>
                </a:lnTo>
                <a:lnTo>
                  <a:pt x="12727" y="2492"/>
                </a:lnTo>
                <a:lnTo>
                  <a:pt x="12196" y="2437"/>
                </a:lnTo>
                <a:lnTo>
                  <a:pt x="11630" y="2382"/>
                </a:lnTo>
                <a:close/>
              </a:path>
            </a:pathLst>
          </a:custGeom>
          <a:solidFill>
            <a:srgbClr val="38414C"/>
          </a:solidFill>
          <a:ln w="12700">
            <a:miter lim="400000"/>
          </a:ln>
        </p:spPr>
        <p:txBody>
          <a:bodyPr lIns="0" tIns="0" rIns="0" bIns="0" anchor="ctr"/>
          <a:lstStyle/>
          <a:p>
            <a:pPr>
              <a:defRPr>
                <a:solidFill>
                  <a:srgbClr val="000000"/>
                </a:solidFill>
                <a:latin typeface="+mj-lt"/>
                <a:ea typeface="+mj-ea"/>
                <a:cs typeface="+mj-cs"/>
                <a:sym typeface="Aria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Google Shape;150;g23f11c34dc7_0_65"/>
          <p:cNvSpPr txBox="1"/>
          <p:nvPr>
            <p:ph type="sldNum" sz="quarter" idx="4294967295"/>
          </p:nvPr>
        </p:nvSpPr>
        <p:spPr>
          <a:xfrm>
            <a:off x="152408" y="4843550"/>
            <a:ext cx="127001" cy="203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8" name="Google Shape;151;g23f11c34dc7_0_65"/>
          <p:cNvSpPr txBox="1"/>
          <p:nvPr/>
        </p:nvSpPr>
        <p:spPr>
          <a:xfrm>
            <a:off x="708248" y="1375099"/>
            <a:ext cx="8066400" cy="1046399"/>
          </a:xfrm>
          <a:prstGeom prst="rect">
            <a:avLst/>
          </a:prstGeom>
          <a:ln w="12700">
            <a:miter lim="400000"/>
          </a:ln>
          <a:extLst>
            <a:ext uri="{C572A759-6A51-4108-AA02-DFA0A04FC94B}">
              <ma14:wrappingTextBoxFlag xmlns:ma14="http://schemas.microsoft.com/office/mac/drawingml/2011/main" val="1"/>
            </a:ext>
          </a:extLst>
        </p:spPr>
        <p:txBody>
          <a:bodyPr lIns="91398" tIns="91398" rIns="91398" bIns="91398">
            <a:spAutoFit/>
          </a:bodyPr>
          <a:lstStyle/>
          <a:p>
            <a:pPr marL="457200" indent="-317500">
              <a:buClr>
                <a:srgbClr val="38414C"/>
              </a:buClr>
              <a:buSzPts val="1400"/>
              <a:buAutoNum type="arabicParenR" startAt="1"/>
              <a:defRPr b="1">
                <a:latin typeface="Merriweather"/>
                <a:ea typeface="Merriweather"/>
                <a:cs typeface="Merriweather"/>
                <a:sym typeface="Merriweather"/>
              </a:defRPr>
            </a:pPr>
            <a:r>
              <a:t>The study did not consider whether COVID-19 could have affected the number of typhoid cases recorded</a:t>
            </a:r>
          </a:p>
          <a:p>
            <a:pPr marL="457200" indent="-317500">
              <a:buClr>
                <a:srgbClr val="38414C"/>
              </a:buClr>
              <a:buSzPts val="1400"/>
              <a:buAutoNum type="arabicParenR" startAt="1"/>
              <a:defRPr b="1">
                <a:latin typeface="Merriweather"/>
                <a:ea typeface="Merriweather"/>
                <a:cs typeface="Merriweather"/>
                <a:sym typeface="Merriweather"/>
              </a:defRPr>
            </a:pPr>
            <a:r>
              <a:t>The study did not run statistic tests to find out whether there are significant differences between the different monsoon seasons to implement a more targeted intervention </a:t>
            </a:r>
          </a:p>
        </p:txBody>
      </p:sp>
      <p:sp>
        <p:nvSpPr>
          <p:cNvPr id="179" name="Google Shape;152;g23f11c34dc7_0_65"/>
          <p:cNvSpPr txBox="1"/>
          <p:nvPr>
            <p:ph type="title" idx="4294967295"/>
          </p:nvPr>
        </p:nvSpPr>
        <p:spPr>
          <a:xfrm>
            <a:off x="708248" y="436425"/>
            <a:ext cx="7959002" cy="857401"/>
          </a:xfrm>
          <a:prstGeom prst="rect">
            <a:avLst/>
          </a:prstGeom>
        </p:spPr>
        <p:txBody>
          <a:bodyPr/>
          <a:lstStyle>
            <a:lvl1pPr>
              <a:defRPr>
                <a:solidFill>
                  <a:srgbClr val="000000"/>
                </a:solidFill>
              </a:defRPr>
            </a:lvl1pPr>
          </a:lstStyle>
          <a:p>
            <a:pPr/>
            <a:r>
              <a:t>Limitations</a:t>
            </a:r>
          </a:p>
        </p:txBody>
      </p:sp>
      <p:sp>
        <p:nvSpPr>
          <p:cNvPr id="180" name="Google Shape;153;g23f11c34dc7_0_65"/>
          <p:cNvSpPr txBox="1"/>
          <p:nvPr/>
        </p:nvSpPr>
        <p:spPr>
          <a:xfrm>
            <a:off x="630648" y="2400898"/>
            <a:ext cx="7959002" cy="857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defRPr sz="2000">
                <a:solidFill>
                  <a:srgbClr val="000000"/>
                </a:solidFill>
                <a:latin typeface="Kalam"/>
                <a:ea typeface="Kalam"/>
                <a:cs typeface="Kalam"/>
                <a:sym typeface="Kalam"/>
              </a:defRPr>
            </a:lvl1pPr>
          </a:lstStyle>
          <a:p>
            <a:pPr/>
            <a:r>
              <a:t>Plans for improvement</a:t>
            </a:r>
          </a:p>
        </p:txBody>
      </p:sp>
      <p:sp>
        <p:nvSpPr>
          <p:cNvPr id="181" name="Google Shape;154;g23f11c34dc7_0_65"/>
          <p:cNvSpPr txBox="1"/>
          <p:nvPr/>
        </p:nvSpPr>
        <p:spPr>
          <a:xfrm>
            <a:off x="804873" y="3332624"/>
            <a:ext cx="8066400" cy="614599"/>
          </a:xfrm>
          <a:prstGeom prst="rect">
            <a:avLst/>
          </a:prstGeom>
          <a:ln w="12700">
            <a:miter lim="400000"/>
          </a:ln>
          <a:extLst>
            <a:ext uri="{C572A759-6A51-4108-AA02-DFA0A04FC94B}">
              <ma14:wrappingTextBoxFlag xmlns:ma14="http://schemas.microsoft.com/office/mac/drawingml/2011/main" val="1"/>
            </a:ext>
          </a:extLst>
        </p:spPr>
        <p:txBody>
          <a:bodyPr lIns="91398" tIns="91398" rIns="91398" bIns="91398">
            <a:spAutoFit/>
          </a:bodyPr>
          <a:lstStyle>
            <a:lvl1pPr marL="457200" indent="-317500">
              <a:buClr>
                <a:srgbClr val="38414C"/>
              </a:buClr>
              <a:buSzPts val="1400"/>
              <a:buAutoNum type="arabicParenR" startAt="1"/>
              <a:defRPr b="1">
                <a:latin typeface="Merriweather"/>
                <a:ea typeface="Merriweather"/>
                <a:cs typeface="Merriweather"/>
                <a:sym typeface="Merriweather"/>
              </a:defRPr>
            </a:lvl1pPr>
          </a:lstStyle>
          <a:p>
            <a:pPr/>
            <a:r>
              <a:t>To include data on tourist visits to rural areas by citizens to enhance the dataset for a more comprehensive understanding on the Typhoid cases in Singapore</a:t>
            </a: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Woodville template">
  <a:themeElements>
    <a:clrScheme name="Woodville template">
      <a:dk1>
        <a:srgbClr val="38414C"/>
      </a:dk1>
      <a:lt1>
        <a:srgbClr val="4C3314"/>
      </a:lt1>
      <a:dk2>
        <a:srgbClr val="A7A7A7"/>
      </a:dk2>
      <a:lt2>
        <a:srgbClr val="535353"/>
      </a:lt2>
      <a:accent1>
        <a:srgbClr val="498BE4"/>
      </a:accent1>
      <a:accent2>
        <a:srgbClr val="8FC6EF"/>
      </a:accent2>
      <a:accent3>
        <a:srgbClr val="4F9CB5"/>
      </a:accent3>
      <a:accent4>
        <a:srgbClr val="9DDDD2"/>
      </a:accent4>
      <a:accent5>
        <a:srgbClr val="75AF77"/>
      </a:accent5>
      <a:accent6>
        <a:srgbClr val="ABDE75"/>
      </a:accent6>
      <a:hlink>
        <a:srgbClr val="0000FF"/>
      </a:hlink>
      <a:folHlink>
        <a:srgbClr val="FF00FF"/>
      </a:folHlink>
    </a:clrScheme>
    <a:fontScheme name="Woodville template">
      <a:majorFont>
        <a:latin typeface="Arial"/>
        <a:ea typeface="Arial"/>
        <a:cs typeface="Arial"/>
      </a:majorFont>
      <a:minorFont>
        <a:latin typeface="Helvetica"/>
        <a:ea typeface="Helvetica"/>
        <a:cs typeface="Helvetica"/>
      </a:minorFont>
    </a:fontScheme>
    <a:fmtScheme name="Woodvill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C331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oodville template">
  <a:themeElements>
    <a:clrScheme name="Woodville template">
      <a:dk1>
        <a:srgbClr val="000000"/>
      </a:dk1>
      <a:lt1>
        <a:srgbClr val="FFFFFF"/>
      </a:lt1>
      <a:dk2>
        <a:srgbClr val="A7A7A7"/>
      </a:dk2>
      <a:lt2>
        <a:srgbClr val="535353"/>
      </a:lt2>
      <a:accent1>
        <a:srgbClr val="498BE4"/>
      </a:accent1>
      <a:accent2>
        <a:srgbClr val="8FC6EF"/>
      </a:accent2>
      <a:accent3>
        <a:srgbClr val="4F9CB5"/>
      </a:accent3>
      <a:accent4>
        <a:srgbClr val="9DDDD2"/>
      </a:accent4>
      <a:accent5>
        <a:srgbClr val="75AF77"/>
      </a:accent5>
      <a:accent6>
        <a:srgbClr val="ABDE75"/>
      </a:accent6>
      <a:hlink>
        <a:srgbClr val="0000FF"/>
      </a:hlink>
      <a:folHlink>
        <a:srgbClr val="FF00FF"/>
      </a:folHlink>
    </a:clrScheme>
    <a:fontScheme name="Woodville template">
      <a:majorFont>
        <a:latin typeface="Arial"/>
        <a:ea typeface="Arial"/>
        <a:cs typeface="Arial"/>
      </a:majorFont>
      <a:minorFont>
        <a:latin typeface="Helvetica"/>
        <a:ea typeface="Helvetica"/>
        <a:cs typeface="Helvetica"/>
      </a:minorFont>
    </a:fontScheme>
    <a:fmtScheme name="Woodvill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C331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38414C"/>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