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8c6ce91d77aa4b2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88" r:id="rId3"/>
    <p:sldId id="289" r:id="rId4"/>
    <p:sldId id="282" r:id="rId5"/>
    <p:sldId id="281" r:id="rId6"/>
    <p:sldId id="265" r:id="rId7"/>
    <p:sldId id="271" r:id="rId8"/>
    <p:sldId id="272" r:id="rId9"/>
    <p:sldId id="283" r:id="rId10"/>
    <p:sldId id="286" r:id="rId11"/>
    <p:sldId id="285" r:id="rId12"/>
    <p:sldId id="287" r:id="rId13"/>
    <p:sldId id="261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4DA"/>
    <a:srgbClr val="C6C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9" autoAdjust="0"/>
    <p:restoredTop sz="94660"/>
  </p:normalViewPr>
  <p:slideViewPr>
    <p:cSldViewPr>
      <p:cViewPr varScale="1">
        <p:scale>
          <a:sx n="111" d="100"/>
          <a:sy n="111" d="100"/>
        </p:scale>
        <p:origin x="62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0F5882-1487-4DF6-9BAA-7275E9D1AF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74729E-5F75-49FE-BEDB-2E8AE978FCDE}">
      <dgm:prSet/>
      <dgm:spPr/>
      <dgm:t>
        <a:bodyPr/>
        <a:lstStyle/>
        <a:p>
          <a:pPr rtl="0"/>
          <a:r>
            <a:rPr lang="en-US" altLang="zh-CN" dirty="0" smtClean="0"/>
            <a:t>B-</a:t>
          </a:r>
          <a:r>
            <a:rPr lang="zh-CN" altLang="en-US" dirty="0" smtClean="0"/>
            <a:t>树</a:t>
          </a:r>
          <a:endParaRPr lang="zh-CN" dirty="0"/>
        </a:p>
      </dgm:t>
    </dgm:pt>
    <dgm:pt modelId="{00C2FABA-7B87-49EC-B34A-25CCED3D14B7}" type="parTrans" cxnId="{38779C2D-5F8F-4551-8201-0F9FFF0C539F}">
      <dgm:prSet/>
      <dgm:spPr/>
      <dgm:t>
        <a:bodyPr/>
        <a:lstStyle/>
        <a:p>
          <a:endParaRPr lang="zh-CN" altLang="en-US"/>
        </a:p>
      </dgm:t>
    </dgm:pt>
    <dgm:pt modelId="{693F3214-5430-4B1A-91E3-FAC488893165}" type="sibTrans" cxnId="{38779C2D-5F8F-4551-8201-0F9FFF0C539F}">
      <dgm:prSet/>
      <dgm:spPr/>
      <dgm:t>
        <a:bodyPr/>
        <a:lstStyle/>
        <a:p>
          <a:endParaRPr lang="zh-CN" altLang="en-US"/>
        </a:p>
      </dgm:t>
    </dgm:pt>
    <dgm:pt modelId="{6267B66A-12E5-434D-A013-2C18FCDA8DEC}">
      <dgm:prSet/>
      <dgm:spPr/>
      <dgm:t>
        <a:bodyPr/>
        <a:lstStyle/>
        <a:p>
          <a:pPr rtl="0"/>
          <a:r>
            <a:rPr lang="en-US" altLang="zh-CN" dirty="0" smtClean="0"/>
            <a:t>B+</a:t>
          </a:r>
          <a:r>
            <a:rPr lang="zh-CN" altLang="en-US" dirty="0" smtClean="0"/>
            <a:t>树</a:t>
          </a:r>
          <a:endParaRPr lang="zh-CN" dirty="0"/>
        </a:p>
      </dgm:t>
    </dgm:pt>
    <dgm:pt modelId="{5DDA3CC7-6757-4C21-8033-1422D64ECEB2}" type="parTrans" cxnId="{9C572048-09B6-4EF8-80E6-EEBDD4182A64}">
      <dgm:prSet/>
      <dgm:spPr/>
      <dgm:t>
        <a:bodyPr/>
        <a:lstStyle/>
        <a:p>
          <a:endParaRPr lang="zh-CN" altLang="en-US"/>
        </a:p>
      </dgm:t>
    </dgm:pt>
    <dgm:pt modelId="{F371B091-E64C-40F8-9090-1E7CDC39767F}" type="sibTrans" cxnId="{9C572048-09B6-4EF8-80E6-EEBDD4182A64}">
      <dgm:prSet/>
      <dgm:spPr/>
      <dgm:t>
        <a:bodyPr/>
        <a:lstStyle/>
        <a:p>
          <a:endParaRPr lang="zh-CN" altLang="en-US"/>
        </a:p>
      </dgm:t>
    </dgm:pt>
    <dgm:pt modelId="{8145D422-BF33-40F2-907E-22306B1325D3}" type="pres">
      <dgm:prSet presAssocID="{4E0F5882-1487-4DF6-9BAA-7275E9D1AF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12237AC-58BD-4511-A311-D128BE5C98C7}" type="pres">
      <dgm:prSet presAssocID="{3174729E-5F75-49FE-BEDB-2E8AE978FCD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B7882C-2EA7-45DD-99E5-AE007019D68B}" type="pres">
      <dgm:prSet presAssocID="{693F3214-5430-4B1A-91E3-FAC488893165}" presName="spacer" presStyleCnt="0"/>
      <dgm:spPr/>
    </dgm:pt>
    <dgm:pt modelId="{19B23406-EF3D-4119-B77E-C6AF8764371D}" type="pres">
      <dgm:prSet presAssocID="{6267B66A-12E5-434D-A013-2C18FCDA8DE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76FC3D-362A-459D-B960-DF8886FE80F4}" type="presOf" srcId="{4E0F5882-1487-4DF6-9BAA-7275E9D1AFDE}" destId="{8145D422-BF33-40F2-907E-22306B1325D3}" srcOrd="0" destOrd="0" presId="urn:microsoft.com/office/officeart/2005/8/layout/vList2"/>
    <dgm:cxn modelId="{633B1033-C61E-4390-9D2A-7D4E0416AC6D}" type="presOf" srcId="{6267B66A-12E5-434D-A013-2C18FCDA8DEC}" destId="{19B23406-EF3D-4119-B77E-C6AF8764371D}" srcOrd="0" destOrd="0" presId="urn:microsoft.com/office/officeart/2005/8/layout/vList2"/>
    <dgm:cxn modelId="{38779C2D-5F8F-4551-8201-0F9FFF0C539F}" srcId="{4E0F5882-1487-4DF6-9BAA-7275E9D1AFDE}" destId="{3174729E-5F75-49FE-BEDB-2E8AE978FCDE}" srcOrd="0" destOrd="0" parTransId="{00C2FABA-7B87-49EC-B34A-25CCED3D14B7}" sibTransId="{693F3214-5430-4B1A-91E3-FAC488893165}"/>
    <dgm:cxn modelId="{9C572048-09B6-4EF8-80E6-EEBDD4182A64}" srcId="{4E0F5882-1487-4DF6-9BAA-7275E9D1AFDE}" destId="{6267B66A-12E5-434D-A013-2C18FCDA8DEC}" srcOrd="1" destOrd="0" parTransId="{5DDA3CC7-6757-4C21-8033-1422D64ECEB2}" sibTransId="{F371B091-E64C-40F8-9090-1E7CDC39767F}"/>
    <dgm:cxn modelId="{3B0FF014-390F-470D-BB9C-88AD947B9E01}" type="presOf" srcId="{3174729E-5F75-49FE-BEDB-2E8AE978FCDE}" destId="{B12237AC-58BD-4511-A311-D128BE5C98C7}" srcOrd="0" destOrd="0" presId="urn:microsoft.com/office/officeart/2005/8/layout/vList2"/>
    <dgm:cxn modelId="{995EE6C1-99A1-4197-9505-90FA84AB7044}" type="presParOf" srcId="{8145D422-BF33-40F2-907E-22306B1325D3}" destId="{B12237AC-58BD-4511-A311-D128BE5C98C7}" srcOrd="0" destOrd="0" presId="urn:microsoft.com/office/officeart/2005/8/layout/vList2"/>
    <dgm:cxn modelId="{13BA053B-3005-4931-914F-E2CE418B8D0B}" type="presParOf" srcId="{8145D422-BF33-40F2-907E-22306B1325D3}" destId="{23B7882C-2EA7-45DD-99E5-AE007019D68B}" srcOrd="1" destOrd="0" presId="urn:microsoft.com/office/officeart/2005/8/layout/vList2"/>
    <dgm:cxn modelId="{2087CAB4-9BC9-4728-95E7-873F0350F284}" type="presParOf" srcId="{8145D422-BF33-40F2-907E-22306B1325D3}" destId="{19B23406-EF3D-4119-B77E-C6AF8764371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27C85A-C563-49D9-B199-3BD5677D88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824817-9535-411B-B3C2-A0D3C61287C4}">
      <dgm:prSet/>
      <dgm:spPr/>
      <dgm:t>
        <a:bodyPr/>
        <a:lstStyle/>
        <a:p>
          <a:pPr rtl="0"/>
          <a:r>
            <a:rPr lang="zh-CN" altLang="en-US" b="0" i="0" dirty="0" smtClean="0"/>
            <a:t>每一个叶子节点都包含</a:t>
          </a:r>
          <a:r>
            <a:rPr lang="en-US" altLang="zh-CN" b="0" i="0" dirty="0" smtClean="0"/>
            <a:t>k-1</a:t>
          </a:r>
          <a:r>
            <a:rPr lang="zh-CN" altLang="en-US" b="0" i="0" dirty="0" smtClean="0"/>
            <a:t>个元素，其中 </a:t>
          </a:r>
          <a:r>
            <a:rPr lang="en-US" altLang="zh-CN" b="0" i="0" dirty="0" smtClean="0"/>
            <a:t>m/2 &lt;= k &lt;= m</a:t>
          </a:r>
          <a:endParaRPr lang="zh-CN" dirty="0"/>
        </a:p>
      </dgm:t>
    </dgm:pt>
    <dgm:pt modelId="{CBFECB2E-FD61-47FC-97EB-01F3B3DEC851}" type="parTrans" cxnId="{84A50395-EA6A-4BD0-A5A1-1A6DFFEA1FB7}">
      <dgm:prSet/>
      <dgm:spPr/>
      <dgm:t>
        <a:bodyPr/>
        <a:lstStyle/>
        <a:p>
          <a:endParaRPr lang="zh-CN" altLang="en-US"/>
        </a:p>
      </dgm:t>
    </dgm:pt>
    <dgm:pt modelId="{7C8E2D20-22AD-4ABB-9C11-9D36D34FEF53}" type="sibTrans" cxnId="{84A50395-EA6A-4BD0-A5A1-1A6DFFEA1FB7}">
      <dgm:prSet/>
      <dgm:spPr/>
      <dgm:t>
        <a:bodyPr/>
        <a:lstStyle/>
        <a:p>
          <a:endParaRPr lang="zh-CN" altLang="en-US"/>
        </a:p>
      </dgm:t>
    </dgm:pt>
    <dgm:pt modelId="{7175D694-90FC-459D-A8B9-83A491A896A9}">
      <dgm:prSet/>
      <dgm:spPr/>
      <dgm:t>
        <a:bodyPr/>
        <a:lstStyle/>
        <a:p>
          <a:pPr rtl="0"/>
          <a:r>
            <a:rPr lang="zh-CN" altLang="en-US" b="0" i="0" dirty="0" smtClean="0"/>
            <a:t>所有的叶子结点都位于同一层</a:t>
          </a:r>
          <a:endParaRPr lang="zh-CN" dirty="0"/>
        </a:p>
      </dgm:t>
    </dgm:pt>
    <dgm:pt modelId="{E590AA93-4E55-4A4D-8552-92D3E485B5FE}" type="parTrans" cxnId="{C846AFDD-7713-43E0-8F20-426225BA5D65}">
      <dgm:prSet/>
      <dgm:spPr/>
      <dgm:t>
        <a:bodyPr/>
        <a:lstStyle/>
        <a:p>
          <a:endParaRPr lang="zh-CN" altLang="en-US"/>
        </a:p>
      </dgm:t>
    </dgm:pt>
    <dgm:pt modelId="{E56F6F77-E990-4B13-9DC4-37EA57F42D69}" type="sibTrans" cxnId="{C846AFDD-7713-43E0-8F20-426225BA5D65}">
      <dgm:prSet/>
      <dgm:spPr/>
      <dgm:t>
        <a:bodyPr/>
        <a:lstStyle/>
        <a:p>
          <a:endParaRPr lang="zh-CN" altLang="en-US"/>
        </a:p>
      </dgm:t>
    </dgm:pt>
    <dgm:pt modelId="{FC4E475E-B718-4AC0-A16C-B2695FB24E11}">
      <dgm:prSet/>
      <dgm:spPr/>
      <dgm:t>
        <a:bodyPr/>
        <a:lstStyle/>
        <a:p>
          <a:pPr rtl="0"/>
          <a:r>
            <a:rPr lang="zh-CN" altLang="en-US" b="0" i="0" dirty="0" smtClean="0"/>
            <a:t>每个节点中的元素从小到大排列，节点当中</a:t>
          </a:r>
          <a:r>
            <a:rPr lang="en-US" altLang="zh-CN" b="0" i="0" dirty="0" smtClean="0"/>
            <a:t>k-1</a:t>
          </a:r>
          <a:r>
            <a:rPr lang="zh-CN" altLang="en-US" b="0" i="0" dirty="0" smtClean="0"/>
            <a:t>个元素正好是</a:t>
          </a:r>
          <a:r>
            <a:rPr lang="en-US" altLang="zh-CN" b="0" i="0" dirty="0" smtClean="0"/>
            <a:t>k</a:t>
          </a:r>
          <a:r>
            <a:rPr lang="zh-CN" altLang="en-US" b="0" i="0" dirty="0" smtClean="0"/>
            <a:t>个孩子包含的元素的值域分划</a:t>
          </a:r>
          <a:endParaRPr lang="zh-CN" dirty="0"/>
        </a:p>
      </dgm:t>
    </dgm:pt>
    <dgm:pt modelId="{F99FAB23-F92C-45A3-B550-393A6AB79D94}" type="parTrans" cxnId="{12227A39-CF68-4692-BCC5-F3BDF97902AC}">
      <dgm:prSet/>
      <dgm:spPr/>
      <dgm:t>
        <a:bodyPr/>
        <a:lstStyle/>
        <a:p>
          <a:endParaRPr lang="zh-CN" altLang="en-US"/>
        </a:p>
      </dgm:t>
    </dgm:pt>
    <dgm:pt modelId="{6FD7DBA9-2A62-441B-99C6-B576BEA99AA9}" type="sibTrans" cxnId="{12227A39-CF68-4692-BCC5-F3BDF97902AC}">
      <dgm:prSet/>
      <dgm:spPr/>
      <dgm:t>
        <a:bodyPr/>
        <a:lstStyle/>
        <a:p>
          <a:endParaRPr lang="zh-CN" altLang="en-US"/>
        </a:p>
      </dgm:t>
    </dgm:pt>
    <dgm:pt modelId="{1734C884-8392-48B9-8648-D3AD1BD63130}">
      <dgm:prSet/>
      <dgm:spPr/>
      <dgm:t>
        <a:bodyPr/>
        <a:lstStyle/>
        <a:p>
          <a:pPr rtl="0"/>
          <a:r>
            <a:rPr lang="zh-CN" altLang="en-US" b="0" i="0" dirty="0" smtClean="0"/>
            <a:t>每个中间节点都包含</a:t>
          </a:r>
          <a:r>
            <a:rPr lang="en-US" altLang="zh-CN" b="0" i="0" dirty="0" smtClean="0"/>
            <a:t>k-1</a:t>
          </a:r>
          <a:r>
            <a:rPr lang="zh-CN" altLang="en-US" b="0" i="0" dirty="0" smtClean="0"/>
            <a:t>个元素和</a:t>
          </a:r>
          <a:r>
            <a:rPr lang="en-US" altLang="zh-CN" b="0" i="0" dirty="0" smtClean="0"/>
            <a:t>k</a:t>
          </a:r>
          <a:r>
            <a:rPr lang="zh-CN" altLang="en-US" b="0" i="0" dirty="0" smtClean="0"/>
            <a:t>个孩子，其中 </a:t>
          </a:r>
          <a:r>
            <a:rPr lang="en-US" altLang="zh-CN" b="0" i="0" dirty="0" smtClean="0"/>
            <a:t>m/2 &lt;= k &lt;= m</a:t>
          </a:r>
          <a:endParaRPr lang="zh-CN" dirty="0"/>
        </a:p>
      </dgm:t>
    </dgm:pt>
    <dgm:pt modelId="{DE003A02-16DB-4574-BDE9-7A41B391DEFB}" type="sibTrans" cxnId="{8E22A806-EB52-4390-B9E0-B4324FCC6EE8}">
      <dgm:prSet/>
      <dgm:spPr/>
      <dgm:t>
        <a:bodyPr/>
        <a:lstStyle/>
        <a:p>
          <a:endParaRPr lang="zh-CN" altLang="en-US"/>
        </a:p>
      </dgm:t>
    </dgm:pt>
    <dgm:pt modelId="{E38AE516-B9B6-439E-9551-227A03F5B3C3}" type="parTrans" cxnId="{8E22A806-EB52-4390-B9E0-B4324FCC6EE8}">
      <dgm:prSet/>
      <dgm:spPr/>
      <dgm:t>
        <a:bodyPr/>
        <a:lstStyle/>
        <a:p>
          <a:endParaRPr lang="zh-CN" altLang="en-US"/>
        </a:p>
      </dgm:t>
    </dgm:pt>
    <dgm:pt modelId="{732F0909-1A73-4B9E-A9D2-480AA289CC52}">
      <dgm:prSet/>
      <dgm:spPr/>
      <dgm:t>
        <a:bodyPr/>
        <a:lstStyle/>
        <a:p>
          <a:pPr rtl="0"/>
          <a:r>
            <a:rPr lang="zh-CN" altLang="en-US" b="0" i="0" dirty="0" smtClean="0"/>
            <a:t>根结点至少有两个子女</a:t>
          </a:r>
          <a:endParaRPr lang="zh-CN" dirty="0"/>
        </a:p>
      </dgm:t>
    </dgm:pt>
    <dgm:pt modelId="{CF31C448-CF54-4781-997F-4EF5E9E57D7F}" type="sibTrans" cxnId="{1D49C680-79B2-4824-AD5D-D13C9DCC8BD0}">
      <dgm:prSet/>
      <dgm:spPr/>
      <dgm:t>
        <a:bodyPr/>
        <a:lstStyle/>
        <a:p>
          <a:endParaRPr lang="zh-CN" altLang="en-US"/>
        </a:p>
      </dgm:t>
    </dgm:pt>
    <dgm:pt modelId="{5A8E7549-2F8E-4968-A5AC-9E3711C72EB5}" type="parTrans" cxnId="{1D49C680-79B2-4824-AD5D-D13C9DCC8BD0}">
      <dgm:prSet/>
      <dgm:spPr/>
      <dgm:t>
        <a:bodyPr/>
        <a:lstStyle/>
        <a:p>
          <a:endParaRPr lang="zh-CN" altLang="en-US"/>
        </a:p>
      </dgm:t>
    </dgm:pt>
    <dgm:pt modelId="{1DB5A9A3-99A7-48A4-ACAD-1FA2F0142465}">
      <dgm:prSet/>
      <dgm:spPr/>
      <dgm:t>
        <a:bodyPr/>
        <a:lstStyle/>
        <a:p>
          <a:pPr rtl="0"/>
          <a:r>
            <a:rPr lang="en-US" altLang="zh-CN" dirty="0" smtClean="0"/>
            <a:t>M</a:t>
          </a:r>
          <a:r>
            <a:rPr lang="zh-CN" altLang="en-US" dirty="0" smtClean="0"/>
            <a:t>阶</a:t>
          </a:r>
          <a:r>
            <a:rPr lang="en-US" altLang="zh-CN" dirty="0" smtClean="0"/>
            <a:t>B-</a:t>
          </a:r>
          <a:r>
            <a:rPr lang="zh-CN" altLang="en-US" dirty="0" smtClean="0"/>
            <a:t>树特征</a:t>
          </a:r>
          <a:endParaRPr lang="zh-CN" dirty="0"/>
        </a:p>
      </dgm:t>
    </dgm:pt>
    <dgm:pt modelId="{9D07C79D-3362-41AC-AE37-44F7218410F7}" type="sibTrans" cxnId="{EFB0B043-13F8-4495-A916-BBB7E7F7922B}">
      <dgm:prSet/>
      <dgm:spPr/>
      <dgm:t>
        <a:bodyPr/>
        <a:lstStyle/>
        <a:p>
          <a:endParaRPr lang="zh-CN" altLang="en-US"/>
        </a:p>
      </dgm:t>
    </dgm:pt>
    <dgm:pt modelId="{257ED6E6-C912-4550-80B0-30A73AC916FC}" type="parTrans" cxnId="{EFB0B043-13F8-4495-A916-BBB7E7F7922B}">
      <dgm:prSet/>
      <dgm:spPr/>
      <dgm:t>
        <a:bodyPr/>
        <a:lstStyle/>
        <a:p>
          <a:endParaRPr lang="zh-CN" altLang="en-US"/>
        </a:p>
      </dgm:t>
    </dgm:pt>
    <dgm:pt modelId="{FA8DAE45-3558-475C-92C8-7022C2500BFC}" type="pres">
      <dgm:prSet presAssocID="{E227C85A-C563-49D9-B199-3BD5677D88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3BB2FAB-F7D7-411D-BBCB-53FD1FE61284}" type="pres">
      <dgm:prSet presAssocID="{1DB5A9A3-99A7-48A4-ACAD-1FA2F01424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0F7311-923B-462D-8949-A1A23A8D8F6D}" type="pres">
      <dgm:prSet presAssocID="{1DB5A9A3-99A7-48A4-ACAD-1FA2F01424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147353C-8D01-4566-B86C-010FA741FDAD}" type="presOf" srcId="{FC4E475E-B718-4AC0-A16C-B2695FB24E11}" destId="{510F7311-923B-462D-8949-A1A23A8D8F6D}" srcOrd="0" destOrd="4" presId="urn:microsoft.com/office/officeart/2005/8/layout/vList2"/>
    <dgm:cxn modelId="{1D49C680-79B2-4824-AD5D-D13C9DCC8BD0}" srcId="{1DB5A9A3-99A7-48A4-ACAD-1FA2F0142465}" destId="{732F0909-1A73-4B9E-A9D2-480AA289CC52}" srcOrd="0" destOrd="0" parTransId="{5A8E7549-2F8E-4968-A5AC-9E3711C72EB5}" sibTransId="{CF31C448-CF54-4781-997F-4EF5E9E57D7F}"/>
    <dgm:cxn modelId="{0CECABAF-86D9-4626-97B4-6E132A48FDA7}" type="presOf" srcId="{D5824817-9535-411B-B3C2-A0D3C61287C4}" destId="{510F7311-923B-462D-8949-A1A23A8D8F6D}" srcOrd="0" destOrd="2" presId="urn:microsoft.com/office/officeart/2005/8/layout/vList2"/>
    <dgm:cxn modelId="{8E22A806-EB52-4390-B9E0-B4324FCC6EE8}" srcId="{1DB5A9A3-99A7-48A4-ACAD-1FA2F0142465}" destId="{1734C884-8392-48B9-8648-D3AD1BD63130}" srcOrd="1" destOrd="0" parTransId="{E38AE516-B9B6-439E-9551-227A03F5B3C3}" sibTransId="{DE003A02-16DB-4574-BDE9-7A41B391DEFB}"/>
    <dgm:cxn modelId="{EFB0B043-13F8-4495-A916-BBB7E7F7922B}" srcId="{E227C85A-C563-49D9-B199-3BD5677D8897}" destId="{1DB5A9A3-99A7-48A4-ACAD-1FA2F0142465}" srcOrd="0" destOrd="0" parTransId="{257ED6E6-C912-4550-80B0-30A73AC916FC}" sibTransId="{9D07C79D-3362-41AC-AE37-44F7218410F7}"/>
    <dgm:cxn modelId="{12227A39-CF68-4692-BCC5-F3BDF97902AC}" srcId="{1DB5A9A3-99A7-48A4-ACAD-1FA2F0142465}" destId="{FC4E475E-B718-4AC0-A16C-B2695FB24E11}" srcOrd="4" destOrd="0" parTransId="{F99FAB23-F92C-45A3-B550-393A6AB79D94}" sibTransId="{6FD7DBA9-2A62-441B-99C6-B576BEA99AA9}"/>
    <dgm:cxn modelId="{909DF38F-59A7-4859-8F4C-B02187A3F478}" type="presOf" srcId="{1DB5A9A3-99A7-48A4-ACAD-1FA2F0142465}" destId="{83BB2FAB-F7D7-411D-BBCB-53FD1FE61284}" srcOrd="0" destOrd="0" presId="urn:microsoft.com/office/officeart/2005/8/layout/vList2"/>
    <dgm:cxn modelId="{D885BAEC-F37E-4E44-B831-2E9759BF75D4}" type="presOf" srcId="{1734C884-8392-48B9-8648-D3AD1BD63130}" destId="{510F7311-923B-462D-8949-A1A23A8D8F6D}" srcOrd="0" destOrd="1" presId="urn:microsoft.com/office/officeart/2005/8/layout/vList2"/>
    <dgm:cxn modelId="{C846AFDD-7713-43E0-8F20-426225BA5D65}" srcId="{1DB5A9A3-99A7-48A4-ACAD-1FA2F0142465}" destId="{7175D694-90FC-459D-A8B9-83A491A896A9}" srcOrd="3" destOrd="0" parTransId="{E590AA93-4E55-4A4D-8552-92D3E485B5FE}" sibTransId="{E56F6F77-E990-4B13-9DC4-37EA57F42D69}"/>
    <dgm:cxn modelId="{441E78FD-D1E9-4B3B-8860-0E330693048B}" type="presOf" srcId="{E227C85A-C563-49D9-B199-3BD5677D8897}" destId="{FA8DAE45-3558-475C-92C8-7022C2500BFC}" srcOrd="0" destOrd="0" presId="urn:microsoft.com/office/officeart/2005/8/layout/vList2"/>
    <dgm:cxn modelId="{6E332300-21A6-4793-A6CE-E43F222DF405}" type="presOf" srcId="{7175D694-90FC-459D-A8B9-83A491A896A9}" destId="{510F7311-923B-462D-8949-A1A23A8D8F6D}" srcOrd="0" destOrd="3" presId="urn:microsoft.com/office/officeart/2005/8/layout/vList2"/>
    <dgm:cxn modelId="{84A50395-EA6A-4BD0-A5A1-1A6DFFEA1FB7}" srcId="{1DB5A9A3-99A7-48A4-ACAD-1FA2F0142465}" destId="{D5824817-9535-411B-B3C2-A0D3C61287C4}" srcOrd="2" destOrd="0" parTransId="{CBFECB2E-FD61-47FC-97EB-01F3B3DEC851}" sibTransId="{7C8E2D20-22AD-4ABB-9C11-9D36D34FEF53}"/>
    <dgm:cxn modelId="{37F51BF5-D70A-4569-8467-959DBD80E97B}" type="presOf" srcId="{732F0909-1A73-4B9E-A9D2-480AA289CC52}" destId="{510F7311-923B-462D-8949-A1A23A8D8F6D}" srcOrd="0" destOrd="0" presId="urn:microsoft.com/office/officeart/2005/8/layout/vList2"/>
    <dgm:cxn modelId="{A5BD7A2F-387B-4D1A-AE51-42F4D63591B4}" type="presParOf" srcId="{FA8DAE45-3558-475C-92C8-7022C2500BFC}" destId="{83BB2FAB-F7D7-411D-BBCB-53FD1FE61284}" srcOrd="0" destOrd="0" presId="urn:microsoft.com/office/officeart/2005/8/layout/vList2"/>
    <dgm:cxn modelId="{AE2F9572-D7F8-404F-9BB9-86C45F56EAF2}" type="presParOf" srcId="{FA8DAE45-3558-475C-92C8-7022C2500BFC}" destId="{510F7311-923B-462D-8949-A1A23A8D8F6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27C85A-C563-49D9-B199-3BD5677D88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824817-9535-411B-B3C2-A0D3C61287C4}">
      <dgm:prSet/>
      <dgm:spPr/>
      <dgm:t>
        <a:bodyPr/>
        <a:lstStyle/>
        <a:p>
          <a:pPr rtl="0"/>
          <a:r>
            <a:rPr lang="zh-CN" altLang="en-US" b="0" i="0" dirty="0" smtClean="0"/>
            <a:t>所有的中间节点元素都同时存在于子节点，在子节点元素中是最大（或最小）元素</a:t>
          </a:r>
          <a:endParaRPr lang="zh-CN" dirty="0"/>
        </a:p>
      </dgm:t>
    </dgm:pt>
    <dgm:pt modelId="{CBFECB2E-FD61-47FC-97EB-01F3B3DEC851}" type="parTrans" cxnId="{84A50395-EA6A-4BD0-A5A1-1A6DFFEA1FB7}">
      <dgm:prSet/>
      <dgm:spPr/>
      <dgm:t>
        <a:bodyPr/>
        <a:lstStyle/>
        <a:p>
          <a:endParaRPr lang="zh-CN" altLang="en-US"/>
        </a:p>
      </dgm:t>
    </dgm:pt>
    <dgm:pt modelId="{7C8E2D20-22AD-4ABB-9C11-9D36D34FEF53}" type="sibTrans" cxnId="{84A50395-EA6A-4BD0-A5A1-1A6DFFEA1FB7}">
      <dgm:prSet/>
      <dgm:spPr/>
      <dgm:t>
        <a:bodyPr/>
        <a:lstStyle/>
        <a:p>
          <a:endParaRPr lang="zh-CN" altLang="en-US"/>
        </a:p>
      </dgm:t>
    </dgm:pt>
    <dgm:pt modelId="{1734C884-8392-48B9-8648-D3AD1BD63130}">
      <dgm:prSet/>
      <dgm:spPr/>
      <dgm:t>
        <a:bodyPr/>
        <a:lstStyle/>
        <a:p>
          <a:pPr rtl="0"/>
          <a:r>
            <a:rPr lang="zh-CN" altLang="en-US" b="0" i="0" dirty="0" smtClean="0"/>
            <a:t>所有的叶子结点中包含了全部元素的信息，及指向含这些元素记录的指针，且叶子结点本身依关键字的大小自小而大顺序链接</a:t>
          </a:r>
          <a:endParaRPr lang="zh-CN" dirty="0"/>
        </a:p>
      </dgm:t>
    </dgm:pt>
    <dgm:pt modelId="{DE003A02-16DB-4574-BDE9-7A41B391DEFB}" type="sibTrans" cxnId="{8E22A806-EB52-4390-B9E0-B4324FCC6EE8}">
      <dgm:prSet/>
      <dgm:spPr/>
      <dgm:t>
        <a:bodyPr/>
        <a:lstStyle/>
        <a:p>
          <a:endParaRPr lang="zh-CN" altLang="en-US"/>
        </a:p>
      </dgm:t>
    </dgm:pt>
    <dgm:pt modelId="{E38AE516-B9B6-439E-9551-227A03F5B3C3}" type="parTrans" cxnId="{8E22A806-EB52-4390-B9E0-B4324FCC6EE8}">
      <dgm:prSet/>
      <dgm:spPr/>
      <dgm:t>
        <a:bodyPr/>
        <a:lstStyle/>
        <a:p>
          <a:endParaRPr lang="zh-CN" altLang="en-US"/>
        </a:p>
      </dgm:t>
    </dgm:pt>
    <dgm:pt modelId="{732F0909-1A73-4B9E-A9D2-480AA289CC52}">
      <dgm:prSet/>
      <dgm:spPr/>
      <dgm:t>
        <a:bodyPr/>
        <a:lstStyle/>
        <a:p>
          <a:pPr rtl="0"/>
          <a:r>
            <a:rPr lang="zh-CN" altLang="en-US" b="0" i="0" dirty="0" smtClean="0"/>
            <a:t>有</a:t>
          </a:r>
          <a:r>
            <a:rPr lang="en-US" altLang="zh-CN" b="0" i="0" dirty="0" smtClean="0"/>
            <a:t>k</a:t>
          </a:r>
          <a:r>
            <a:rPr lang="zh-CN" altLang="en-US" b="0" i="0" dirty="0" smtClean="0"/>
            <a:t>个子树的中间节点包含有</a:t>
          </a:r>
          <a:r>
            <a:rPr lang="en-US" altLang="zh-CN" b="0" i="0" dirty="0" smtClean="0"/>
            <a:t>k</a:t>
          </a:r>
          <a:r>
            <a:rPr lang="zh-CN" altLang="en-US" b="0" i="0" dirty="0" smtClean="0"/>
            <a:t>个元素（</a:t>
          </a:r>
          <a:r>
            <a:rPr lang="en-US" altLang="zh-CN" b="0" i="0" dirty="0" smtClean="0"/>
            <a:t>B</a:t>
          </a:r>
          <a:r>
            <a:rPr lang="zh-CN" altLang="en-US" b="0" i="0" dirty="0" smtClean="0"/>
            <a:t>树中是</a:t>
          </a:r>
          <a:r>
            <a:rPr lang="en-US" altLang="zh-CN" b="0" i="0" dirty="0" smtClean="0"/>
            <a:t>k-1</a:t>
          </a:r>
          <a:r>
            <a:rPr lang="zh-CN" altLang="en-US" b="0" i="0" dirty="0" smtClean="0"/>
            <a:t>个元素），每个元素不保存数据，只用来索引，所有数据都保存在叶子节点</a:t>
          </a:r>
          <a:endParaRPr lang="zh-CN" dirty="0"/>
        </a:p>
      </dgm:t>
    </dgm:pt>
    <dgm:pt modelId="{CF31C448-CF54-4781-997F-4EF5E9E57D7F}" type="sibTrans" cxnId="{1D49C680-79B2-4824-AD5D-D13C9DCC8BD0}">
      <dgm:prSet/>
      <dgm:spPr/>
      <dgm:t>
        <a:bodyPr/>
        <a:lstStyle/>
        <a:p>
          <a:endParaRPr lang="zh-CN" altLang="en-US"/>
        </a:p>
      </dgm:t>
    </dgm:pt>
    <dgm:pt modelId="{5A8E7549-2F8E-4968-A5AC-9E3711C72EB5}" type="parTrans" cxnId="{1D49C680-79B2-4824-AD5D-D13C9DCC8BD0}">
      <dgm:prSet/>
      <dgm:spPr/>
      <dgm:t>
        <a:bodyPr/>
        <a:lstStyle/>
        <a:p>
          <a:endParaRPr lang="zh-CN" altLang="en-US"/>
        </a:p>
      </dgm:t>
    </dgm:pt>
    <dgm:pt modelId="{1DB5A9A3-99A7-48A4-ACAD-1FA2F0142465}">
      <dgm:prSet/>
      <dgm:spPr/>
      <dgm:t>
        <a:bodyPr/>
        <a:lstStyle/>
        <a:p>
          <a:pPr rtl="0"/>
          <a:r>
            <a:rPr lang="en-US" altLang="zh-CN" dirty="0" smtClean="0"/>
            <a:t>M</a:t>
          </a:r>
          <a:r>
            <a:rPr lang="zh-CN" altLang="en-US" dirty="0" smtClean="0"/>
            <a:t>阶</a:t>
          </a:r>
          <a:r>
            <a:rPr lang="en-US" altLang="zh-CN" dirty="0" smtClean="0"/>
            <a:t>B+</a:t>
          </a:r>
          <a:r>
            <a:rPr lang="zh-CN" altLang="en-US" dirty="0" smtClean="0"/>
            <a:t>树特征</a:t>
          </a:r>
          <a:endParaRPr lang="zh-CN" dirty="0"/>
        </a:p>
      </dgm:t>
    </dgm:pt>
    <dgm:pt modelId="{9D07C79D-3362-41AC-AE37-44F7218410F7}" type="sibTrans" cxnId="{EFB0B043-13F8-4495-A916-BBB7E7F7922B}">
      <dgm:prSet/>
      <dgm:spPr/>
      <dgm:t>
        <a:bodyPr/>
        <a:lstStyle/>
        <a:p>
          <a:endParaRPr lang="zh-CN" altLang="en-US"/>
        </a:p>
      </dgm:t>
    </dgm:pt>
    <dgm:pt modelId="{257ED6E6-C912-4550-80B0-30A73AC916FC}" type="parTrans" cxnId="{EFB0B043-13F8-4495-A916-BBB7E7F7922B}">
      <dgm:prSet/>
      <dgm:spPr/>
      <dgm:t>
        <a:bodyPr/>
        <a:lstStyle/>
        <a:p>
          <a:endParaRPr lang="zh-CN" altLang="en-US"/>
        </a:p>
      </dgm:t>
    </dgm:pt>
    <dgm:pt modelId="{FA8DAE45-3558-475C-92C8-7022C2500BFC}" type="pres">
      <dgm:prSet presAssocID="{E227C85A-C563-49D9-B199-3BD5677D88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3BB2FAB-F7D7-411D-BBCB-53FD1FE61284}" type="pres">
      <dgm:prSet presAssocID="{1DB5A9A3-99A7-48A4-ACAD-1FA2F01424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0F7311-923B-462D-8949-A1A23A8D8F6D}" type="pres">
      <dgm:prSet presAssocID="{1DB5A9A3-99A7-48A4-ACAD-1FA2F01424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AF696D-8B49-42B1-A4F1-DB8A45842688}" type="presOf" srcId="{732F0909-1A73-4B9E-A9D2-480AA289CC52}" destId="{510F7311-923B-462D-8949-A1A23A8D8F6D}" srcOrd="0" destOrd="0" presId="urn:microsoft.com/office/officeart/2005/8/layout/vList2"/>
    <dgm:cxn modelId="{84A50395-EA6A-4BD0-A5A1-1A6DFFEA1FB7}" srcId="{1DB5A9A3-99A7-48A4-ACAD-1FA2F0142465}" destId="{D5824817-9535-411B-B3C2-A0D3C61287C4}" srcOrd="2" destOrd="0" parTransId="{CBFECB2E-FD61-47FC-97EB-01F3B3DEC851}" sibTransId="{7C8E2D20-22AD-4ABB-9C11-9D36D34FEF53}"/>
    <dgm:cxn modelId="{FFCD76C9-FC36-4201-A4AE-561F3835EA77}" type="presOf" srcId="{D5824817-9535-411B-B3C2-A0D3C61287C4}" destId="{510F7311-923B-462D-8949-A1A23A8D8F6D}" srcOrd="0" destOrd="2" presId="urn:microsoft.com/office/officeart/2005/8/layout/vList2"/>
    <dgm:cxn modelId="{1C52E650-0861-4051-8D06-6655B936D878}" type="presOf" srcId="{E227C85A-C563-49D9-B199-3BD5677D8897}" destId="{FA8DAE45-3558-475C-92C8-7022C2500BFC}" srcOrd="0" destOrd="0" presId="urn:microsoft.com/office/officeart/2005/8/layout/vList2"/>
    <dgm:cxn modelId="{F62D0A35-6F6F-4741-AF3A-0104E39F5146}" type="presOf" srcId="{1734C884-8392-48B9-8648-D3AD1BD63130}" destId="{510F7311-923B-462D-8949-A1A23A8D8F6D}" srcOrd="0" destOrd="1" presId="urn:microsoft.com/office/officeart/2005/8/layout/vList2"/>
    <dgm:cxn modelId="{1D49C680-79B2-4824-AD5D-D13C9DCC8BD0}" srcId="{1DB5A9A3-99A7-48A4-ACAD-1FA2F0142465}" destId="{732F0909-1A73-4B9E-A9D2-480AA289CC52}" srcOrd="0" destOrd="0" parTransId="{5A8E7549-2F8E-4968-A5AC-9E3711C72EB5}" sibTransId="{CF31C448-CF54-4781-997F-4EF5E9E57D7F}"/>
    <dgm:cxn modelId="{EFB0B043-13F8-4495-A916-BBB7E7F7922B}" srcId="{E227C85A-C563-49D9-B199-3BD5677D8897}" destId="{1DB5A9A3-99A7-48A4-ACAD-1FA2F0142465}" srcOrd="0" destOrd="0" parTransId="{257ED6E6-C912-4550-80B0-30A73AC916FC}" sibTransId="{9D07C79D-3362-41AC-AE37-44F7218410F7}"/>
    <dgm:cxn modelId="{82549F50-3638-4E1C-BDB7-2278EEA72FE9}" type="presOf" srcId="{1DB5A9A3-99A7-48A4-ACAD-1FA2F0142465}" destId="{83BB2FAB-F7D7-411D-BBCB-53FD1FE61284}" srcOrd="0" destOrd="0" presId="urn:microsoft.com/office/officeart/2005/8/layout/vList2"/>
    <dgm:cxn modelId="{8E22A806-EB52-4390-B9E0-B4324FCC6EE8}" srcId="{1DB5A9A3-99A7-48A4-ACAD-1FA2F0142465}" destId="{1734C884-8392-48B9-8648-D3AD1BD63130}" srcOrd="1" destOrd="0" parTransId="{E38AE516-B9B6-439E-9551-227A03F5B3C3}" sibTransId="{DE003A02-16DB-4574-BDE9-7A41B391DEFB}"/>
    <dgm:cxn modelId="{E998690E-14C8-457C-8C0C-BE804B87C127}" type="presParOf" srcId="{FA8DAE45-3558-475C-92C8-7022C2500BFC}" destId="{83BB2FAB-F7D7-411D-BBCB-53FD1FE61284}" srcOrd="0" destOrd="0" presId="urn:microsoft.com/office/officeart/2005/8/layout/vList2"/>
    <dgm:cxn modelId="{7AED1C3B-5779-41A8-933F-22F1FA42AEEB}" type="presParOf" srcId="{FA8DAE45-3558-475C-92C8-7022C2500BFC}" destId="{510F7311-923B-462D-8949-A1A23A8D8F6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237AC-58BD-4511-A311-D128BE5C98C7}">
      <dsp:nvSpPr>
        <dsp:cNvPr id="0" name=""/>
        <dsp:cNvSpPr/>
      </dsp:nvSpPr>
      <dsp:spPr>
        <a:xfrm>
          <a:off x="0" y="23894"/>
          <a:ext cx="8229600" cy="1599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100" kern="1200" dirty="0" smtClean="0"/>
            <a:t>B-</a:t>
          </a:r>
          <a:r>
            <a:rPr lang="zh-CN" altLang="en-US" sz="5100" kern="1200" dirty="0" smtClean="0"/>
            <a:t>树</a:t>
          </a:r>
          <a:endParaRPr lang="zh-CN" sz="5100" kern="1200" dirty="0"/>
        </a:p>
      </dsp:txBody>
      <dsp:txXfrm>
        <a:off x="78101" y="101995"/>
        <a:ext cx="8073398" cy="1443699"/>
      </dsp:txXfrm>
    </dsp:sp>
    <dsp:sp modelId="{19B23406-EF3D-4119-B77E-C6AF8764371D}">
      <dsp:nvSpPr>
        <dsp:cNvPr id="0" name=""/>
        <dsp:cNvSpPr/>
      </dsp:nvSpPr>
      <dsp:spPr>
        <a:xfrm>
          <a:off x="0" y="1770676"/>
          <a:ext cx="8229600" cy="1599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100" kern="1200" dirty="0" smtClean="0"/>
            <a:t>B+</a:t>
          </a:r>
          <a:r>
            <a:rPr lang="zh-CN" altLang="en-US" sz="5100" kern="1200" dirty="0" smtClean="0"/>
            <a:t>树</a:t>
          </a:r>
          <a:endParaRPr lang="zh-CN" sz="5100" kern="1200" dirty="0"/>
        </a:p>
      </dsp:txBody>
      <dsp:txXfrm>
        <a:off x="78101" y="1848777"/>
        <a:ext cx="8073398" cy="1443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B2FAB-F7D7-411D-BBCB-53FD1FE61284}">
      <dsp:nvSpPr>
        <dsp:cNvPr id="0" name=""/>
        <dsp:cNvSpPr/>
      </dsp:nvSpPr>
      <dsp:spPr>
        <a:xfrm>
          <a:off x="0" y="41424"/>
          <a:ext cx="8229600" cy="790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M</a:t>
          </a:r>
          <a:r>
            <a:rPr lang="zh-CN" altLang="en-US" sz="2600" kern="1200" dirty="0" smtClean="0"/>
            <a:t>阶</a:t>
          </a:r>
          <a:r>
            <a:rPr lang="en-US" altLang="zh-CN" sz="2600" kern="1200" dirty="0" smtClean="0"/>
            <a:t>B-</a:t>
          </a:r>
          <a:r>
            <a:rPr lang="zh-CN" altLang="en-US" sz="2600" kern="1200" dirty="0" smtClean="0"/>
            <a:t>树特征</a:t>
          </a:r>
          <a:endParaRPr lang="zh-CN" sz="2600" kern="1200" dirty="0"/>
        </a:p>
      </dsp:txBody>
      <dsp:txXfrm>
        <a:off x="38610" y="80034"/>
        <a:ext cx="8152380" cy="713700"/>
      </dsp:txXfrm>
    </dsp:sp>
    <dsp:sp modelId="{510F7311-923B-462D-8949-A1A23A8D8F6D}">
      <dsp:nvSpPr>
        <dsp:cNvPr id="0" name=""/>
        <dsp:cNvSpPr/>
      </dsp:nvSpPr>
      <dsp:spPr>
        <a:xfrm>
          <a:off x="0" y="832344"/>
          <a:ext cx="8229600" cy="279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b="0" i="0" kern="1200" dirty="0" smtClean="0"/>
            <a:t>根结点至少有两个子女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b="0" i="0" kern="1200" dirty="0" smtClean="0"/>
            <a:t>每个中间节点都包含</a:t>
          </a:r>
          <a:r>
            <a:rPr lang="en-US" altLang="zh-CN" sz="2000" b="0" i="0" kern="1200" dirty="0" smtClean="0"/>
            <a:t>k-1</a:t>
          </a:r>
          <a:r>
            <a:rPr lang="zh-CN" altLang="en-US" sz="2000" b="0" i="0" kern="1200" dirty="0" smtClean="0"/>
            <a:t>个元素和</a:t>
          </a:r>
          <a:r>
            <a:rPr lang="en-US" altLang="zh-CN" sz="2000" b="0" i="0" kern="1200" dirty="0" smtClean="0"/>
            <a:t>k</a:t>
          </a:r>
          <a:r>
            <a:rPr lang="zh-CN" altLang="en-US" sz="2000" b="0" i="0" kern="1200" dirty="0" smtClean="0"/>
            <a:t>个孩子，其中 </a:t>
          </a:r>
          <a:r>
            <a:rPr lang="en-US" altLang="zh-CN" sz="2000" b="0" i="0" kern="1200" dirty="0" smtClean="0"/>
            <a:t>m/2 &lt;= k &lt;= m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b="0" i="0" kern="1200" dirty="0" smtClean="0"/>
            <a:t>每一个叶子节点都包含</a:t>
          </a:r>
          <a:r>
            <a:rPr lang="en-US" altLang="zh-CN" sz="2000" b="0" i="0" kern="1200" dirty="0" smtClean="0"/>
            <a:t>k-1</a:t>
          </a:r>
          <a:r>
            <a:rPr lang="zh-CN" altLang="en-US" sz="2000" b="0" i="0" kern="1200" dirty="0" smtClean="0"/>
            <a:t>个元素，其中 </a:t>
          </a:r>
          <a:r>
            <a:rPr lang="en-US" altLang="zh-CN" sz="2000" b="0" i="0" kern="1200" dirty="0" smtClean="0"/>
            <a:t>m/2 &lt;= k &lt;= m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b="0" i="0" kern="1200" dirty="0" smtClean="0"/>
            <a:t>所有的叶子结点都位于同一层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b="0" i="0" kern="1200" dirty="0" smtClean="0"/>
            <a:t>每个节点中的元素从小到大排列，节点当中</a:t>
          </a:r>
          <a:r>
            <a:rPr lang="en-US" altLang="zh-CN" sz="2000" b="0" i="0" kern="1200" dirty="0" smtClean="0"/>
            <a:t>k-1</a:t>
          </a:r>
          <a:r>
            <a:rPr lang="zh-CN" altLang="en-US" sz="2000" b="0" i="0" kern="1200" dirty="0" smtClean="0"/>
            <a:t>个元素正好是</a:t>
          </a:r>
          <a:r>
            <a:rPr lang="en-US" altLang="zh-CN" sz="2000" b="0" i="0" kern="1200" dirty="0" smtClean="0"/>
            <a:t>k</a:t>
          </a:r>
          <a:r>
            <a:rPr lang="zh-CN" altLang="en-US" sz="2000" b="0" i="0" kern="1200" dirty="0" smtClean="0"/>
            <a:t>个孩子包含的元素的值域分划</a:t>
          </a:r>
          <a:endParaRPr lang="zh-CN" sz="2000" kern="1200" dirty="0"/>
        </a:p>
      </dsp:txBody>
      <dsp:txXfrm>
        <a:off x="0" y="832344"/>
        <a:ext cx="8229600" cy="2798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B2FAB-F7D7-411D-BBCB-53FD1FE61284}">
      <dsp:nvSpPr>
        <dsp:cNvPr id="0" name=""/>
        <dsp:cNvSpPr/>
      </dsp:nvSpPr>
      <dsp:spPr>
        <a:xfrm>
          <a:off x="0" y="90790"/>
          <a:ext cx="8229600" cy="73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M</a:t>
          </a:r>
          <a:r>
            <a:rPr lang="zh-CN" altLang="en-US" sz="2400" kern="1200" dirty="0" smtClean="0"/>
            <a:t>阶</a:t>
          </a:r>
          <a:r>
            <a:rPr lang="en-US" altLang="zh-CN" sz="2400" kern="1200" dirty="0" smtClean="0"/>
            <a:t>B+</a:t>
          </a:r>
          <a:r>
            <a:rPr lang="zh-CN" altLang="en-US" sz="2400" kern="1200" dirty="0" smtClean="0"/>
            <a:t>树特征</a:t>
          </a:r>
          <a:endParaRPr lang="zh-CN" sz="2400" kern="1200" dirty="0"/>
        </a:p>
      </dsp:txBody>
      <dsp:txXfrm>
        <a:off x="35640" y="126430"/>
        <a:ext cx="8158320" cy="658800"/>
      </dsp:txXfrm>
    </dsp:sp>
    <dsp:sp modelId="{510F7311-923B-462D-8949-A1A23A8D8F6D}">
      <dsp:nvSpPr>
        <dsp:cNvPr id="0" name=""/>
        <dsp:cNvSpPr/>
      </dsp:nvSpPr>
      <dsp:spPr>
        <a:xfrm>
          <a:off x="0" y="820870"/>
          <a:ext cx="8229600" cy="24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b="0" i="0" kern="1200" dirty="0" smtClean="0"/>
            <a:t>有</a:t>
          </a:r>
          <a:r>
            <a:rPr lang="en-US" altLang="zh-CN" sz="1900" b="0" i="0" kern="1200" dirty="0" smtClean="0"/>
            <a:t>k</a:t>
          </a:r>
          <a:r>
            <a:rPr lang="zh-CN" altLang="en-US" sz="1900" b="0" i="0" kern="1200" dirty="0" smtClean="0"/>
            <a:t>个子树的中间节点包含有</a:t>
          </a:r>
          <a:r>
            <a:rPr lang="en-US" altLang="zh-CN" sz="1900" b="0" i="0" kern="1200" dirty="0" smtClean="0"/>
            <a:t>k</a:t>
          </a:r>
          <a:r>
            <a:rPr lang="zh-CN" altLang="en-US" sz="1900" b="0" i="0" kern="1200" dirty="0" smtClean="0"/>
            <a:t>个元素（</a:t>
          </a:r>
          <a:r>
            <a:rPr lang="en-US" altLang="zh-CN" sz="1900" b="0" i="0" kern="1200" dirty="0" smtClean="0"/>
            <a:t>B</a:t>
          </a:r>
          <a:r>
            <a:rPr lang="zh-CN" altLang="en-US" sz="1900" b="0" i="0" kern="1200" dirty="0" smtClean="0"/>
            <a:t>树中是</a:t>
          </a:r>
          <a:r>
            <a:rPr lang="en-US" altLang="zh-CN" sz="1900" b="0" i="0" kern="1200" dirty="0" smtClean="0"/>
            <a:t>k-1</a:t>
          </a:r>
          <a:r>
            <a:rPr lang="zh-CN" altLang="en-US" sz="1900" b="0" i="0" kern="1200" dirty="0" smtClean="0"/>
            <a:t>个元素），每个元素不保存数据，只用来索引，所有数据都保存在叶子节点</a:t>
          </a:r>
          <a:endParaRPr lang="zh-C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b="0" i="0" kern="1200" dirty="0" smtClean="0"/>
            <a:t>所有的叶子结点中包含了全部元素的信息，及指向含这些元素记录的指针，且叶子结点本身依关键字的大小自小而大顺序链接</a:t>
          </a:r>
          <a:endParaRPr lang="zh-C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b="0" i="0" kern="1200" dirty="0" smtClean="0"/>
            <a:t>所有的中间节点元素都同时存在于子节点，在子节点元素中是最大（或最小）元素</a:t>
          </a:r>
          <a:endParaRPr lang="zh-CN" sz="1900" kern="1200" dirty="0"/>
        </a:p>
      </dsp:txBody>
      <dsp:txXfrm>
        <a:off x="0" y="820870"/>
        <a:ext cx="8229600" cy="248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71157-F58C-4AF6-A8E2-1BA09859731B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EF704-74C8-4641-8BEF-A9D180D5F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5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Administrator\Desktop\PPT-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5148263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41654" y="3867894"/>
            <a:ext cx="976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+mj-lt"/>
                <a:ea typeface="+mj-ea"/>
              </a:rPr>
              <a:t>Date</a:t>
            </a:r>
            <a:endParaRPr lang="zh-CN" altLang="en-US" sz="1200" dirty="0" smtClean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+mj-lt"/>
                <a:ea typeface="+mj-ea"/>
              </a:rPr>
              <a:t>2016.06.01</a:t>
            </a:r>
          </a:p>
        </p:txBody>
      </p:sp>
      <p:pic>
        <p:nvPicPr>
          <p:cNvPr id="12" name="Picture 3" descr="C:\Users\Administrator\Desktop\ppt-03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411510"/>
            <a:ext cx="1008112" cy="118714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2008" y="1275606"/>
            <a:ext cx="5756176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2427734"/>
            <a:ext cx="5112568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53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istrator\Desktop\PPT-03.jp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2462" t="90165" r="2468" b="3680"/>
          <a:stretch/>
        </p:blipFill>
        <p:spPr bwMode="auto">
          <a:xfrm>
            <a:off x="0" y="4731990"/>
            <a:ext cx="9154143" cy="411511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n-lt"/>
                <a:ea typeface="+mn-ea"/>
              </a:defRPr>
            </a:lvl1pPr>
            <a:lvl2pPr>
              <a:defRPr sz="2000">
                <a:latin typeface="+mn-lt"/>
                <a:ea typeface="+mn-ea"/>
              </a:defRPr>
            </a:lvl2pPr>
            <a:lvl3pPr>
              <a:defRPr sz="1800">
                <a:latin typeface="+mn-lt"/>
                <a:ea typeface="+mn-ea"/>
              </a:defRPr>
            </a:lvl3pPr>
            <a:lvl4pPr>
              <a:defRPr sz="1600">
                <a:latin typeface="+mn-lt"/>
                <a:ea typeface="+mn-ea"/>
              </a:defRPr>
            </a:lvl4pPr>
            <a:lvl5pPr>
              <a:defRPr sz="1600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627534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Administrator\Desktop\未标题-1-0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5458" y="159916"/>
            <a:ext cx="1299030" cy="395610"/>
          </a:xfrm>
          <a:prstGeom prst="rect">
            <a:avLst/>
          </a:prstGeom>
          <a:noFill/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79512" y="123479"/>
            <a:ext cx="7225190" cy="5040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404702" y="4783632"/>
            <a:ext cx="155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</a:rPr>
              <a:t>www.JCloud.com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42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dministrator\Desktop\PPT-03.jp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2462" t="90165" r="2468" b="3680"/>
          <a:stretch/>
        </p:blipFill>
        <p:spPr bwMode="auto">
          <a:xfrm>
            <a:off x="0" y="4731990"/>
            <a:ext cx="9154143" cy="411511"/>
          </a:xfrm>
          <a:prstGeom prst="rect">
            <a:avLst/>
          </a:prstGeom>
          <a:noFill/>
        </p:spPr>
      </p:pic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n-lt"/>
                <a:ea typeface="+mn-ea"/>
              </a:defRPr>
            </a:lvl1pPr>
            <a:lvl2pPr>
              <a:defRPr sz="2000">
                <a:latin typeface="+mn-lt"/>
                <a:ea typeface="+mn-ea"/>
              </a:defRPr>
            </a:lvl2pPr>
            <a:lvl3pPr>
              <a:defRPr sz="1800">
                <a:latin typeface="+mn-lt"/>
                <a:ea typeface="+mn-ea"/>
              </a:defRPr>
            </a:lvl3pPr>
            <a:lvl4pPr>
              <a:defRPr sz="1600">
                <a:latin typeface="+mn-lt"/>
                <a:ea typeface="+mn-ea"/>
              </a:defRPr>
            </a:lvl4pPr>
            <a:lvl5pPr>
              <a:defRPr sz="1600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179512" y="627534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 descr="C:\Users\Administrator\Desktop\未标题-1-0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5458" y="159916"/>
            <a:ext cx="1299030" cy="395610"/>
          </a:xfrm>
          <a:prstGeom prst="rect">
            <a:avLst/>
          </a:prstGeom>
          <a:noFill/>
        </p:spPr>
      </p:pic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179512" y="123479"/>
            <a:ext cx="7225190" cy="50405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TextBox 9"/>
          <p:cNvSpPr txBox="1"/>
          <p:nvPr userDrawn="1"/>
        </p:nvSpPr>
        <p:spPr>
          <a:xfrm>
            <a:off x="7404702" y="4783632"/>
            <a:ext cx="155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</a:rPr>
              <a:t>www.JCloud.com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49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istrator\Desktop\PPT-03.jp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2462" t="90165" r="2468" b="3680"/>
          <a:stretch/>
        </p:blipFill>
        <p:spPr bwMode="auto">
          <a:xfrm>
            <a:off x="0" y="4731990"/>
            <a:ext cx="9154143" cy="411511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n-lt"/>
                <a:ea typeface="+mn-ea"/>
              </a:defRPr>
            </a:lvl1pPr>
            <a:lvl2pPr>
              <a:defRPr sz="2000">
                <a:latin typeface="+mn-lt"/>
                <a:ea typeface="+mn-ea"/>
              </a:defRPr>
            </a:lvl2pPr>
            <a:lvl3pPr>
              <a:defRPr sz="1800">
                <a:latin typeface="+mn-lt"/>
                <a:ea typeface="+mn-ea"/>
              </a:defRPr>
            </a:lvl3pPr>
            <a:lvl4pPr>
              <a:defRPr sz="1600">
                <a:latin typeface="+mn-lt"/>
                <a:ea typeface="+mn-ea"/>
              </a:defRPr>
            </a:lvl4pPr>
            <a:lvl5pPr>
              <a:defRPr sz="1600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627534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Administrator\Desktop\未标题-1-0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5458" y="159916"/>
            <a:ext cx="1299030" cy="395610"/>
          </a:xfrm>
          <a:prstGeom prst="rect">
            <a:avLst/>
          </a:prstGeom>
          <a:noFill/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79512" y="123479"/>
            <a:ext cx="7225190" cy="50405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TextBox 9"/>
          <p:cNvSpPr txBox="1"/>
          <p:nvPr userDrawn="1"/>
        </p:nvSpPr>
        <p:spPr>
          <a:xfrm>
            <a:off x="7404702" y="4783632"/>
            <a:ext cx="155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</a:rPr>
              <a:t>www.JCloud.com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25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未标题-1-1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  <p:sldLayoutId id="2147483661" r:id="rId3"/>
    <p:sldLayoutId id="2147483664" r:id="rId4"/>
    <p:sldLayoutId id="2147483659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索引原理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6939" y="4443958"/>
            <a:ext cx="1447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2017.10.27</a:t>
            </a:r>
          </a:p>
        </p:txBody>
      </p:sp>
    </p:spTree>
    <p:extLst>
      <p:ext uri="{BB962C8B-B14F-4D97-AF65-F5344CB8AC3E}">
        <p14:creationId xmlns:p14="http://schemas.microsoft.com/office/powerpoint/2010/main" val="15454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graphicFrame>
        <p:nvGraphicFramePr>
          <p:cNvPr id="4" name="内容占位符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49371"/>
              </p:ext>
            </p:extLst>
          </p:nvPr>
        </p:nvGraphicFramePr>
        <p:xfrm>
          <a:off x="457200" y="1058863"/>
          <a:ext cx="8229600" cy="3395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7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+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36" y="1127635"/>
            <a:ext cx="6317527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单一节点存储更多的元素，使得查询的</a:t>
            </a:r>
            <a:r>
              <a:rPr lang="en-US" altLang="zh-CN" dirty="0"/>
              <a:t>IO</a:t>
            </a:r>
            <a:r>
              <a:rPr lang="zh-CN" altLang="en-US" dirty="0"/>
              <a:t>次数更</a:t>
            </a:r>
            <a:r>
              <a:rPr lang="zh-CN" altLang="en-US" dirty="0" smtClean="0"/>
              <a:t>少</a:t>
            </a:r>
            <a:endParaRPr lang="en-US" altLang="zh-CN" dirty="0" smtClean="0"/>
          </a:p>
          <a:p>
            <a:r>
              <a:rPr lang="zh-CN" altLang="en-US" dirty="0"/>
              <a:t>所有查询都要查找到叶子节点，查询性能</a:t>
            </a:r>
            <a:r>
              <a:rPr lang="zh-CN" altLang="en-US" dirty="0" smtClean="0"/>
              <a:t>稳定</a:t>
            </a:r>
            <a:endParaRPr lang="en-US" altLang="zh-CN" dirty="0" smtClean="0"/>
          </a:p>
          <a:p>
            <a:r>
              <a:rPr lang="zh-CN" altLang="en-US" dirty="0"/>
              <a:t>所有叶子节点形成有序链表，便于范围查询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B+</a:t>
            </a:r>
            <a:r>
              <a:rPr lang="zh-CN" altLang="en-US" dirty="0"/>
              <a:t>树的优势</a:t>
            </a:r>
          </a:p>
        </p:txBody>
      </p:sp>
    </p:spTree>
    <p:extLst>
      <p:ext uri="{BB962C8B-B14F-4D97-AF65-F5344CB8AC3E}">
        <p14:creationId xmlns:p14="http://schemas.microsoft.com/office/powerpoint/2010/main" val="13747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38178" y="1923678"/>
            <a:ext cx="20249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Thanks</a:t>
            </a:r>
          </a:p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  谢  您  的  聆  听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4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磁盘</a:t>
            </a:r>
            <a:r>
              <a:rPr lang="zh-CN" altLang="en-US" dirty="0" smtClean="0"/>
              <a:t>的结构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1480985"/>
            <a:ext cx="6096851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寻道时间（</a:t>
            </a:r>
            <a:r>
              <a:rPr lang="zh-CN" altLang="en-US" sz="2000" dirty="0"/>
              <a:t>这部分时间代价最高，最大可达到</a:t>
            </a:r>
            <a:r>
              <a:rPr lang="en-US" altLang="zh-CN" sz="2000" dirty="0"/>
              <a:t>0.1s</a:t>
            </a:r>
            <a:r>
              <a:rPr lang="zh-CN" altLang="en-US" sz="2000" dirty="0"/>
              <a:t>左右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r>
              <a:rPr lang="zh-CN" altLang="en-US" sz="2000" b="1" dirty="0"/>
              <a:t>旋转</a:t>
            </a:r>
            <a:r>
              <a:rPr lang="zh-CN" altLang="en-US" sz="2000" b="1" dirty="0" smtClean="0"/>
              <a:t>时间（磁盘</a:t>
            </a:r>
            <a:r>
              <a:rPr lang="zh-CN" altLang="en-US" sz="2000" dirty="0" smtClean="0"/>
              <a:t>旋转</a:t>
            </a:r>
            <a:r>
              <a:rPr lang="zh-CN" altLang="en-US" sz="2000" dirty="0"/>
              <a:t>一圈大约</a:t>
            </a:r>
            <a:r>
              <a:rPr lang="en-US" altLang="zh-CN" sz="2000" dirty="0"/>
              <a:t>0.0083s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传送时间（</a:t>
            </a:r>
            <a:r>
              <a:rPr lang="zh-CN" altLang="en-US" sz="2000" dirty="0"/>
              <a:t>一般传输一个字节</a:t>
            </a:r>
            <a:r>
              <a:rPr lang="en-US" altLang="zh-CN" sz="2000" dirty="0"/>
              <a:t>(byte)</a:t>
            </a:r>
            <a:r>
              <a:rPr lang="zh-CN" altLang="en-US" sz="2000" dirty="0"/>
              <a:t>大概</a:t>
            </a:r>
            <a:r>
              <a:rPr lang="en-US" altLang="zh-CN" sz="2000" dirty="0"/>
              <a:t>0.02us=2*10</a:t>
            </a:r>
            <a:r>
              <a:rPr lang="en-US" altLang="zh-CN" sz="2000" dirty="0" smtClean="0"/>
              <a:t>^-8s</a:t>
            </a:r>
            <a:r>
              <a:rPr lang="zh-CN" altLang="en-US" sz="2000" b="1" dirty="0" smtClean="0"/>
              <a:t>）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磁盘读写过程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7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046107"/>
              </p:ext>
            </p:extLst>
          </p:nvPr>
        </p:nvGraphicFramePr>
        <p:xfrm>
          <a:off x="457200" y="987574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39853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二叉树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3" y="834269"/>
            <a:ext cx="6025759" cy="36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内容占位符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551060"/>
              </p:ext>
            </p:extLst>
          </p:nvPr>
        </p:nvGraphicFramePr>
        <p:xfrm>
          <a:off x="457200" y="771550"/>
          <a:ext cx="8229600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B-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6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B-</a:t>
            </a:r>
            <a:r>
              <a:rPr lang="zh-CN" altLang="en-US" dirty="0" smtClean="0"/>
              <a:t>树的搜索过程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47" y="811377"/>
            <a:ext cx="6530906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B-</a:t>
            </a:r>
            <a:r>
              <a:rPr lang="zh-CN" altLang="en-US" dirty="0" smtClean="0"/>
              <a:t>树添加元素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23" y="1020945"/>
            <a:ext cx="6843353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B-</a:t>
            </a:r>
            <a:r>
              <a:rPr lang="zh-CN" altLang="en-US" dirty="0" smtClean="0"/>
              <a:t>树删除元素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06" y="876153"/>
            <a:ext cx="6782388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京东云">
      <a:dk1>
        <a:sysClr val="windowText" lastClr="000000"/>
      </a:dk1>
      <a:lt1>
        <a:sysClr val="window" lastClr="FFFFFF"/>
      </a:lt1>
      <a:dk2>
        <a:srgbClr val="144386"/>
      </a:dk2>
      <a:lt2>
        <a:srgbClr val="EEECE1"/>
      </a:lt2>
      <a:accent1>
        <a:srgbClr val="0D57BB"/>
      </a:accent1>
      <a:accent2>
        <a:srgbClr val="32B372"/>
      </a:accent2>
      <a:accent3>
        <a:srgbClr val="F39801"/>
      </a:accent3>
      <a:accent4>
        <a:srgbClr val="29A7E1"/>
      </a:accent4>
      <a:accent5>
        <a:srgbClr val="DADF00"/>
      </a:accent5>
      <a:accent6>
        <a:srgbClr val="F7ED11"/>
      </a:accent6>
      <a:hlink>
        <a:srgbClr val="0000FF"/>
      </a:hlink>
      <a:folHlink>
        <a:srgbClr val="800080"/>
      </a:folHlink>
    </a:clrScheme>
    <a:fontScheme name="京东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309</Words>
  <Application>Microsoft Office PowerPoint</Application>
  <PresentationFormat>全屏显示(16:9)</PresentationFormat>
  <Paragraphs>33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Times New Roman</vt:lpstr>
      <vt:lpstr>Office 主题</vt:lpstr>
      <vt:lpstr>MySQL索引原理</vt:lpstr>
      <vt:lpstr>磁盘的结构</vt:lpstr>
      <vt:lpstr>磁盘读写过程</vt:lpstr>
      <vt:lpstr>数据结构</vt:lpstr>
      <vt:lpstr>二叉树</vt:lpstr>
      <vt:lpstr>B-树</vt:lpstr>
      <vt:lpstr>B-树的搜索过程</vt:lpstr>
      <vt:lpstr>B-树添加元素</vt:lpstr>
      <vt:lpstr>B-树删除元素</vt:lpstr>
      <vt:lpstr>B+树</vt:lpstr>
      <vt:lpstr>B+树</vt:lpstr>
      <vt:lpstr>B+树的优势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潘洋</dc:creator>
  <cp:lastModifiedBy>danglanliang</cp:lastModifiedBy>
  <cp:revision>80</cp:revision>
  <dcterms:created xsi:type="dcterms:W3CDTF">2016-08-11T08:53:28Z</dcterms:created>
  <dcterms:modified xsi:type="dcterms:W3CDTF">2017-10-26T09:23:05Z</dcterms:modified>
</cp:coreProperties>
</file>