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412" r:id="rId2"/>
    <p:sldId id="684" r:id="rId3"/>
    <p:sldId id="720" r:id="rId4"/>
    <p:sldId id="721" r:id="rId5"/>
    <p:sldId id="722" r:id="rId6"/>
    <p:sldId id="700" r:id="rId7"/>
    <p:sldId id="701" r:id="rId8"/>
    <p:sldId id="702" r:id="rId9"/>
    <p:sldId id="724" r:id="rId10"/>
    <p:sldId id="725" r:id="rId11"/>
    <p:sldId id="72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009A46"/>
    <a:srgbClr val="0070C0"/>
    <a:srgbClr val="231F20"/>
    <a:srgbClr val="F9FAFB"/>
    <a:srgbClr val="B4DD93"/>
    <a:srgbClr val="C5D8A0"/>
    <a:srgbClr val="82794A"/>
    <a:srgbClr val="AC328C"/>
    <a:srgbClr val="007E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88" autoAdjust="0"/>
    <p:restoredTop sz="83241" autoAdjust="0"/>
  </p:normalViewPr>
  <p:slideViewPr>
    <p:cSldViewPr>
      <p:cViewPr varScale="1">
        <p:scale>
          <a:sx n="72" d="100"/>
          <a:sy n="72" d="100"/>
        </p:scale>
        <p:origin x="-186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+ JDBC Template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5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如何编写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组件（续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7140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如何编写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组件（续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714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的整合支持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833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技术提供了哪些支持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714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异常支持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7140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编写支持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714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JdbcDaoSupport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714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JdbcTemplate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7140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如何编写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714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如何编写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组件（续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714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7" name="十字形 16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十字形 17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47048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+ JDBC Template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220072" y="328502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如何编写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059832" y="1124744"/>
            <a:ext cx="2026205" cy="72004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整合支持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5220072" y="242092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JdbcDaoSupport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220072" y="285293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166271" y="1484764"/>
            <a:ext cx="893561" cy="1544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220072" y="11247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提供了哪些支持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0" y="276977"/>
            <a:ext cx="4067944" cy="720766"/>
            <a:chOff x="-72008" y="102969"/>
            <a:chExt cx="4067944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72008" y="102969"/>
              <a:ext cx="4067944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 smtClean="0"/>
                <a:t>Spring + JDBC Template</a:t>
              </a:r>
            </a:p>
            <a:p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3059832" y="3861048"/>
            <a:ext cx="2026206" cy="64807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+ JDBC Template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20072" y="386112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应用步骤介绍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11" idx="3"/>
            <a:endCxn id="21" idx="1"/>
          </p:cNvCxnSpPr>
          <p:nvPr/>
        </p:nvCxnSpPr>
        <p:spPr>
          <a:xfrm>
            <a:off x="2166271" y="3029102"/>
            <a:ext cx="893561" cy="115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220072" y="15567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异常支持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220072" y="198884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编写支持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57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如何编写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组件（续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467544" y="1196752"/>
            <a:ext cx="8064896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不继承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JdbcDaoSupport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的用法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—DAO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8208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&lt;bean id="</a:t>
            </a:r>
            <a:r>
              <a:rPr lang="en-US" altLang="zh-CN" sz="2400" dirty="0" err="1" smtClean="0"/>
              <a:t>myDataSource</a:t>
            </a:r>
            <a:r>
              <a:rPr lang="en-US" altLang="zh-CN" sz="2400" dirty="0" smtClean="0"/>
              <a:t>" </a:t>
            </a:r>
          </a:p>
          <a:p>
            <a:r>
              <a:rPr lang="en-US" altLang="zh-CN" sz="2400" dirty="0" smtClean="0"/>
              <a:t>            class="</a:t>
            </a:r>
            <a:r>
              <a:rPr lang="en-US" altLang="zh-CN" sz="2400" dirty="0" err="1" smtClean="0"/>
              <a:t>org.apache.commons.dbcp.BasicDataSource</a:t>
            </a:r>
            <a:r>
              <a:rPr lang="en-US" altLang="zh-CN" sz="2400" dirty="0" smtClean="0"/>
              <a:t>" </a:t>
            </a:r>
          </a:p>
          <a:p>
            <a:r>
              <a:rPr lang="en-US" altLang="zh-CN" sz="2400" dirty="0" smtClean="0"/>
              <a:t>            destroy-method="close"&gt;</a:t>
            </a:r>
          </a:p>
          <a:p>
            <a:r>
              <a:rPr lang="en-US" altLang="zh-CN" sz="2400" dirty="0" smtClean="0"/>
              <a:t>    &lt;property name="</a:t>
            </a:r>
            <a:r>
              <a:rPr lang="en-US" altLang="zh-CN" sz="2400" dirty="0" err="1" smtClean="0"/>
              <a:t>driverClassName</a:t>
            </a:r>
            <a:r>
              <a:rPr lang="en-US" altLang="zh-CN" sz="2400" dirty="0" smtClean="0"/>
              <a:t>" value="..."/&gt;</a:t>
            </a:r>
          </a:p>
          <a:p>
            <a:r>
              <a:rPr lang="en-US" altLang="zh-CN" sz="2400" dirty="0" smtClean="0"/>
              <a:t>    &lt;property name="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" value="..."/&gt;</a:t>
            </a:r>
          </a:p>
          <a:p>
            <a:r>
              <a:rPr lang="en-US" altLang="zh-CN" sz="2400" dirty="0" smtClean="0"/>
              <a:t>    &lt;property name="username" value="..."/&gt;</a:t>
            </a:r>
          </a:p>
          <a:p>
            <a:r>
              <a:rPr lang="en-US" altLang="zh-CN" sz="2400" dirty="0" smtClean="0"/>
              <a:t>    &lt;property name="password" value="..."/&gt;</a:t>
            </a:r>
          </a:p>
          <a:p>
            <a:r>
              <a:rPr lang="en-US" altLang="zh-CN" sz="2400" dirty="0" smtClean="0"/>
              <a:t>&lt;/bean&gt;</a:t>
            </a:r>
          </a:p>
          <a:p>
            <a:r>
              <a:rPr lang="en-US" altLang="zh-CN" sz="2400" dirty="0" smtClean="0"/>
              <a:t>&lt;bean id="</a:t>
            </a:r>
            <a:r>
              <a:rPr lang="en-US" altLang="zh-CN" sz="2400" dirty="0" err="1" smtClean="0"/>
              <a:t>jdbcTemplate</a:t>
            </a:r>
            <a:r>
              <a:rPr lang="en-US" altLang="zh-CN" sz="2400" dirty="0" smtClean="0"/>
              <a:t>" </a:t>
            </a:r>
          </a:p>
          <a:p>
            <a:r>
              <a:rPr lang="en-US" altLang="zh-CN" sz="2400" dirty="0" smtClean="0"/>
              <a:t>            class="</a:t>
            </a:r>
            <a:r>
              <a:rPr lang="en-US" altLang="zh-CN" sz="2400" dirty="0" err="1" smtClean="0"/>
              <a:t>org.springframework.jdbc.core.JdbcTemplate</a:t>
            </a:r>
            <a:r>
              <a:rPr lang="en-US" altLang="zh-CN" sz="2400" dirty="0" smtClean="0"/>
              <a:t>"&gt;</a:t>
            </a:r>
          </a:p>
          <a:p>
            <a:r>
              <a:rPr lang="en-US" altLang="zh-CN" sz="2400" dirty="0" smtClean="0"/>
              <a:t>    &lt;property name="</a:t>
            </a:r>
            <a:r>
              <a:rPr lang="en-US" altLang="zh-CN" sz="2400" dirty="0" err="1" smtClean="0"/>
              <a:t>dataSource</a:t>
            </a:r>
            <a:r>
              <a:rPr lang="en-US" altLang="zh-CN" sz="2400" dirty="0" smtClean="0"/>
              <a:t>" ref="</a:t>
            </a:r>
            <a:r>
              <a:rPr lang="en-US" altLang="zh-CN" sz="2400" dirty="0" err="1" smtClean="0"/>
              <a:t>myDataSource</a:t>
            </a:r>
            <a:r>
              <a:rPr lang="en-US" altLang="zh-CN" sz="2400" dirty="0" smtClean="0"/>
              <a:t>"&gt;</a:t>
            </a:r>
          </a:p>
          <a:p>
            <a:r>
              <a:rPr lang="en-US" altLang="zh-CN" sz="2400" dirty="0" smtClean="0"/>
              <a:t>     &lt;/property&gt;</a:t>
            </a:r>
          </a:p>
          <a:p>
            <a:r>
              <a:rPr lang="en-US" altLang="zh-CN" sz="2400" dirty="0" smtClean="0"/>
              <a:t>&lt;/bean&gt;</a:t>
            </a:r>
          </a:p>
        </p:txBody>
      </p:sp>
    </p:spTree>
    <p:extLst>
      <p:ext uri="{BB962C8B-B14F-4D97-AF65-F5344CB8AC3E}">
        <p14:creationId xmlns="" xmlns:p14="http://schemas.microsoft.com/office/powerpoint/2010/main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如何编写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组件（续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787332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&lt;bean id="</a:t>
            </a:r>
            <a:r>
              <a:rPr lang="en-US" altLang="zh-CN" sz="2400" dirty="0" err="1" smtClean="0"/>
              <a:t>jdbcEmpDao</a:t>
            </a:r>
            <a:r>
              <a:rPr lang="en-US" altLang="zh-CN" sz="2400" dirty="0" smtClean="0"/>
              <a:t>" class="</a:t>
            </a:r>
            <a:r>
              <a:rPr lang="en-US" altLang="zh-CN" sz="2400" dirty="0" err="1" smtClean="0"/>
              <a:t>org.tarena.dao.JdbcEmpDAO</a:t>
            </a:r>
            <a:r>
              <a:rPr lang="en-US" altLang="zh-CN" sz="2400" dirty="0" smtClean="0"/>
              <a:t>"&gt;</a:t>
            </a:r>
          </a:p>
          <a:p>
            <a:r>
              <a:rPr lang="en-US" altLang="zh-CN" sz="2400" dirty="0" smtClean="0"/>
              <a:t>    &lt;property name="template" ref="</a:t>
            </a:r>
            <a:r>
              <a:rPr lang="en-US" altLang="zh-CN" sz="2400" dirty="0" err="1" smtClean="0"/>
              <a:t>jdbcTemplate</a:t>
            </a:r>
            <a:r>
              <a:rPr lang="en-US" altLang="zh-CN" sz="2400" dirty="0" smtClean="0"/>
              <a:t>"&gt;</a:t>
            </a:r>
          </a:p>
          <a:p>
            <a:r>
              <a:rPr lang="en-US" altLang="zh-CN" sz="2400" dirty="0" smtClean="0"/>
              <a:t>    &lt;/property&gt;</a:t>
            </a:r>
          </a:p>
          <a:p>
            <a:r>
              <a:rPr lang="en-US" altLang="zh-CN" sz="2400" dirty="0" smtClean="0"/>
              <a:t>&lt;/bean&gt;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196752"/>
            <a:ext cx="8064896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不继承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JdbcDaoSupport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的用法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—DAO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配置（续）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9552" y="3645024"/>
            <a:ext cx="8064896" cy="4979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也可以使用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@Resource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注解方式注入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776864" cy="1047757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的整合支持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23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技术提供了哪些支持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54984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等数据库访问技术编写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提供以下几个重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要支持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异常提供了统一处理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编写提供了支持的抽象类</a:t>
            </a:r>
            <a:endParaRPr lang="en-US" altLang="zh-CN" dirty="0" smtClean="0"/>
          </a:p>
          <a:p>
            <a:endParaRPr lang="en-US" altLang="zh-CN" dirty="0" smtClean="0"/>
          </a:p>
          <a:p>
            <a:pPr algn="just"/>
            <a:r>
              <a:rPr lang="zh-CN" altLang="en-US" dirty="0" smtClean="0"/>
              <a:t>提高编程效率，减少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编码量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异常支持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564053"/>
          </a:xfrm>
        </p:spPr>
        <p:txBody>
          <a:bodyPr/>
          <a:lstStyle/>
          <a:p>
            <a:pPr>
              <a:buNone/>
            </a:pPr>
            <a:r>
              <a:rPr lang="zh-CN" altLang="zh-CN" dirty="0" smtClean="0"/>
              <a:t>Spring把特定某种技术的异常，如SQLException，</a:t>
            </a:r>
            <a:r>
              <a:rPr lang="zh-CN" altLang="en-US" dirty="0" smtClean="0"/>
              <a:t>统一</a:t>
            </a:r>
            <a:r>
              <a:rPr lang="zh-CN" altLang="zh-CN" dirty="0" smtClean="0"/>
              <a:t>转</a:t>
            </a: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化为自己的异常</a:t>
            </a:r>
            <a:r>
              <a:rPr lang="zh-CN" altLang="en-US" dirty="0" smtClean="0"/>
              <a:t>类型</a:t>
            </a:r>
            <a:r>
              <a:rPr lang="zh-CN" altLang="zh-CN" dirty="0" smtClean="0"/>
              <a:t>，这</a:t>
            </a:r>
            <a:r>
              <a:rPr lang="zh-CN" altLang="en-US" dirty="0" smtClean="0"/>
              <a:t>些</a:t>
            </a:r>
            <a:r>
              <a:rPr lang="zh-CN" altLang="zh-CN" dirty="0" smtClean="0"/>
              <a:t>异常以DataAccessException</a:t>
            </a: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为</a:t>
            </a:r>
            <a:r>
              <a:rPr lang="zh-CN" altLang="en-US" dirty="0" smtClean="0"/>
              <a:t>父类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它们</a:t>
            </a:r>
            <a:r>
              <a:rPr lang="zh-CN" altLang="zh-CN" dirty="0" smtClean="0"/>
              <a:t>封装了原始异常对象，不会丢失</a:t>
            </a:r>
            <a:r>
              <a:rPr lang="zh-CN" altLang="en-US" dirty="0" smtClean="0"/>
              <a:t>原始</a:t>
            </a:r>
            <a:r>
              <a:rPr lang="zh-CN" altLang="zh-CN" dirty="0" smtClean="0"/>
              <a:t>错误信</a:t>
            </a: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息。</a:t>
            </a: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DataAccessException</a:t>
            </a:r>
            <a:r>
              <a:rPr lang="zh-CN" altLang="en-US" dirty="0" smtClean="0"/>
              <a:t>继承于</a:t>
            </a:r>
            <a:r>
              <a:rPr lang="en-US" altLang="zh-CN" dirty="0" err="1" smtClean="0"/>
              <a:t>RuntimeException</a:t>
            </a:r>
            <a:r>
              <a:rPr lang="zh-CN" altLang="en-US" dirty="0" smtClean="0"/>
              <a:t>，是非检查异常， 不会因为没有处理异常而出现编译错误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异常必须处理，可以用拦截器或者在界面层统一处理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编写支持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6149376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Spring</a:t>
            </a:r>
            <a:r>
              <a:rPr lang="zh-CN" altLang="zh-CN" dirty="0" smtClean="0"/>
              <a:t>为了便于以一种一致的方式使用各种数据访问技术，</a:t>
            </a: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如JDBC、和Hibernate</a:t>
            </a:r>
            <a:r>
              <a:rPr lang="zh-CN" altLang="en-US" dirty="0" smtClean="0"/>
              <a:t>，</a:t>
            </a:r>
            <a:r>
              <a:rPr lang="zh-CN" altLang="zh-CN" dirty="0" smtClean="0"/>
              <a:t>Spring提供了一套抽象</a:t>
            </a:r>
            <a:r>
              <a:rPr lang="zh-CN" altLang="en-US" dirty="0" smtClean="0"/>
              <a:t>的</a:t>
            </a:r>
            <a:r>
              <a:rPr lang="zh-CN" altLang="zh-CN" dirty="0" smtClean="0"/>
              <a:t>DAO类。</a:t>
            </a: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这些抽象类提供了一些方法，通过它们可以 获得与数据访</a:t>
            </a: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问技术相关的数据源和其他配置信息。 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JdbcTemplate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封装常用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err="1" smtClean="0"/>
              <a:t>HibernateTemplate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封装常用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zh-CN" dirty="0" smtClean="0"/>
              <a:t>JdbcDaoSupport - JDBC数据访问对象的基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r>
              <a:rPr lang="zh-CN" altLang="zh-CN" dirty="0" smtClean="0"/>
              <a:t>HibernateDaoSupport - Hibernate数据访问对象的基类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JdbcDaoSupport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467544" y="1196752"/>
            <a:ext cx="8064896" cy="297312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JdbcDaoSupport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是利用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技术编写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的父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，通过该类提供的方法，可便于获取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Connection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等对象信息。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JdbcDaoSupport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使用时需要注入一个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DataSource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JdbcDaoSupport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对代码有一定的侵入性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JdbcTemplate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467544" y="1196752"/>
            <a:ext cx="8064896" cy="46720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封装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连接获取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工作，从而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简化了我们对JDBC的使用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，避免忘记关闭连接等错误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提供了以下主要方法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queryForInt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queryForObject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query()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execute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如何编写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467544" y="1196752"/>
            <a:ext cx="8064896" cy="44504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技术编写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组件可以采用下面两种模式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JdbcDaoSupport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getJdbcTemplate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方法获取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对象，需要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在DAO实现类中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一个DataSource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来完成JdbcTemplate的实例化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不继承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JdbcDaoSupport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在Spring容器中配置一个JdbcTemplate的bean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，然后注入给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实现类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第二种模式更加优雅一些</a:t>
            </a:r>
          </a:p>
        </p:txBody>
      </p:sp>
    </p:spTree>
    <p:extLst>
      <p:ext uri="{BB962C8B-B14F-4D97-AF65-F5344CB8AC3E}">
        <p14:creationId xmlns="" xmlns:p14="http://schemas.microsoft.com/office/powerpoint/2010/main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如何编写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组件（续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467544" y="1196752"/>
            <a:ext cx="8064896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不继承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JdbcDaoSupport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的用法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—DAO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实现类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844824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JdbcEmpDAO</a:t>
            </a:r>
            <a:r>
              <a:rPr lang="en-US" altLang="zh-CN" sz="2400" dirty="0" smtClean="0"/>
              <a:t> implements </a:t>
            </a:r>
            <a:r>
              <a:rPr lang="en-US" altLang="zh-CN" sz="2400" dirty="0" err="1" smtClean="0"/>
              <a:t>EmpDAO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    private </a:t>
            </a:r>
            <a:r>
              <a:rPr lang="en-US" altLang="zh-CN" sz="2400" dirty="0" err="1" smtClean="0"/>
              <a:t>JdbcTemplate</a:t>
            </a:r>
            <a:r>
              <a:rPr lang="en-US" altLang="zh-CN" sz="2400" dirty="0" smtClean="0"/>
              <a:t> template;</a:t>
            </a:r>
          </a:p>
          <a:p>
            <a:r>
              <a:rPr lang="en-US" altLang="zh-CN" sz="2400" dirty="0" smtClean="0"/>
              <a:t> public void </a:t>
            </a:r>
            <a:r>
              <a:rPr lang="en-US" altLang="zh-CN" sz="2400" dirty="0" err="1" smtClean="0"/>
              <a:t>setTemplate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JdbcTemplate</a:t>
            </a:r>
            <a:r>
              <a:rPr lang="en-US" altLang="zh-CN" sz="2400" dirty="0" smtClean="0"/>
              <a:t> template){</a:t>
            </a:r>
          </a:p>
          <a:p>
            <a:r>
              <a:rPr lang="en-US" altLang="zh-CN" sz="2400" dirty="0" smtClean="0"/>
              <a:t>          </a:t>
            </a:r>
            <a:r>
              <a:rPr lang="en-US" altLang="zh-CN" sz="2400" dirty="0" err="1" smtClean="0"/>
              <a:t>this.template</a:t>
            </a:r>
            <a:r>
              <a:rPr lang="en-US" altLang="zh-CN" sz="2400" dirty="0" smtClean="0"/>
              <a:t> = template;</a:t>
            </a:r>
          </a:p>
          <a:p>
            <a:r>
              <a:rPr lang="en-US" altLang="zh-CN" sz="2400" dirty="0" smtClean="0"/>
              <a:t>    }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endParaRPr lang="en-US" altLang="zh-CN" sz="2400" dirty="0" smtClean="0"/>
          </a:p>
          <a:p>
            <a:r>
              <a:rPr lang="en-US" altLang="zh-CN" sz="2400" dirty="0" smtClean="0"/>
              <a:t>    public void add(</a:t>
            </a:r>
            <a:r>
              <a:rPr lang="en-US" altLang="zh-CN" sz="2400" dirty="0" err="1" smtClean="0"/>
              <a:t>Emp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emp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 smtClean="0"/>
              <a:t>       String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= "insert into ....";</a:t>
            </a:r>
          </a:p>
          <a:p>
            <a:r>
              <a:rPr lang="en-US" altLang="zh-CN" sz="2400" dirty="0" smtClean="0"/>
              <a:t>       Object[] </a:t>
            </a:r>
            <a:r>
              <a:rPr lang="en-US" altLang="zh-CN" sz="2400" dirty="0" err="1" smtClean="0"/>
              <a:t>params</a:t>
            </a:r>
            <a:r>
              <a:rPr lang="en-US" altLang="zh-CN" sz="2400" dirty="0" smtClean="0"/>
              <a:t> = {</a:t>
            </a:r>
            <a:r>
              <a:rPr lang="en-US" altLang="zh-CN" sz="2400" dirty="0" err="1" smtClean="0"/>
              <a:t>emp.getName</a:t>
            </a:r>
            <a:r>
              <a:rPr lang="en-US" altLang="zh-CN" sz="2400" dirty="0" smtClean="0"/>
              <a:t>(),</a:t>
            </a:r>
            <a:r>
              <a:rPr lang="en-US" altLang="zh-CN" sz="2400" dirty="0" err="1" smtClean="0"/>
              <a:t>emp.getSalary</a:t>
            </a:r>
            <a:r>
              <a:rPr lang="en-US" altLang="zh-CN" sz="2400" dirty="0" smtClean="0"/>
              <a:t>...};</a:t>
            </a:r>
          </a:p>
          <a:p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template.update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sql,params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    }</a:t>
            </a:r>
          </a:p>
          <a:p>
            <a:r>
              <a:rPr lang="en-US" altLang="zh-CN" sz="2400" dirty="0" smtClean="0"/>
              <a:t>} </a:t>
            </a:r>
          </a:p>
        </p:txBody>
      </p:sp>
    </p:spTree>
    <p:extLst>
      <p:ext uri="{BB962C8B-B14F-4D97-AF65-F5344CB8AC3E}">
        <p14:creationId xmlns="" xmlns:p14="http://schemas.microsoft.com/office/powerpoint/2010/main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14640</TotalTime>
  <Words>723</Words>
  <Application>Microsoft Office PowerPoint</Application>
  <PresentationFormat>全屏显示(4:3)</PresentationFormat>
  <Paragraphs>118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Spring对JDBC的整合支持</vt:lpstr>
      <vt:lpstr>Spring对DAO技术提供了哪些支持</vt:lpstr>
      <vt:lpstr>Spring对DAO异常支持</vt:lpstr>
      <vt:lpstr>Spring对DAO编写支持</vt:lpstr>
      <vt:lpstr>JdbcDaoSupport</vt:lpstr>
      <vt:lpstr>JdbcTemplate</vt:lpstr>
      <vt:lpstr>如何编写DAO组件</vt:lpstr>
      <vt:lpstr>如何编写DAO组件（续1）</vt:lpstr>
      <vt:lpstr>如何编写DAO组件（续2）</vt:lpstr>
      <vt:lpstr>如何编写DAO组件（续3）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JAVA面向对象02</dc:title>
  <cp:lastModifiedBy>luchong</cp:lastModifiedBy>
  <cp:revision>2600</cp:revision>
  <dcterms:modified xsi:type="dcterms:W3CDTF">2017-02-08T08:07:45Z</dcterms:modified>
</cp:coreProperties>
</file>