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9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3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3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396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7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66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87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3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68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01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1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05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217A-CF6E-4547-9A95-41BA888EE63B}" type="datetimeFigureOut">
              <a:rPr lang="en-PH" smtClean="0"/>
              <a:t>16/01/2019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9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73749" y="713919"/>
            <a:ext cx="1313645" cy="433503"/>
            <a:chOff x="476518" y="541779"/>
            <a:chExt cx="1313645" cy="433503"/>
          </a:xfrm>
        </p:grpSpPr>
        <p:sp>
          <p:nvSpPr>
            <p:cNvPr id="7" name="Flowchart: Terminator 6"/>
            <p:cNvSpPr/>
            <p:nvPr/>
          </p:nvSpPr>
          <p:spPr>
            <a:xfrm>
              <a:off x="476518" y="541779"/>
              <a:ext cx="1313645" cy="43350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064" y="573864"/>
              <a:ext cx="100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Start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493304" y="713919"/>
            <a:ext cx="1313645" cy="433503"/>
            <a:chOff x="476518" y="541779"/>
            <a:chExt cx="1313645" cy="433503"/>
          </a:xfrm>
        </p:grpSpPr>
        <p:sp>
          <p:nvSpPr>
            <p:cNvPr id="11" name="Flowchart: Terminator 10"/>
            <p:cNvSpPr/>
            <p:nvPr/>
          </p:nvSpPr>
          <p:spPr>
            <a:xfrm>
              <a:off x="476518" y="541779"/>
              <a:ext cx="1313645" cy="43350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1064" y="573864"/>
              <a:ext cx="100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Stop</a:t>
              </a:r>
              <a:endParaRPr lang="en-PH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7384" y="1651521"/>
            <a:ext cx="2086377" cy="978795"/>
            <a:chOff x="2653048" y="2009104"/>
            <a:chExt cx="2086377" cy="978795"/>
          </a:xfrm>
        </p:grpSpPr>
        <p:sp>
          <p:nvSpPr>
            <p:cNvPr id="13" name="Flowchart: Process 12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Receive at Admin</a:t>
              </a:r>
              <a:endParaRPr lang="en-PH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7364" y="3174198"/>
            <a:ext cx="1999109" cy="1339403"/>
            <a:chOff x="3464417" y="2021983"/>
            <a:chExt cx="1999109" cy="1339403"/>
          </a:xfrm>
        </p:grpSpPr>
        <p:sp>
          <p:nvSpPr>
            <p:cNvPr id="17" name="Flowchart: Decision 16"/>
            <p:cNvSpPr/>
            <p:nvPr/>
          </p:nvSpPr>
          <p:spPr>
            <a:xfrm>
              <a:off x="3464417" y="2021983"/>
              <a:ext cx="1999109" cy="1339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4873" y="2343952"/>
              <a:ext cx="149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Is Office</a:t>
              </a:r>
            </a:p>
            <a:p>
              <a:pPr algn="ctr"/>
              <a:r>
                <a:rPr lang="en-PH" dirty="0" smtClean="0"/>
                <a:t>Admin?</a:t>
              </a:r>
              <a:endParaRPr lang="en-PH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2192" y="3198766"/>
            <a:ext cx="1999109" cy="1339403"/>
            <a:chOff x="3464417" y="2021983"/>
            <a:chExt cx="1999109" cy="1339403"/>
          </a:xfrm>
        </p:grpSpPr>
        <p:sp>
          <p:nvSpPr>
            <p:cNvPr id="24" name="Flowchart: Decision 23"/>
            <p:cNvSpPr/>
            <p:nvPr/>
          </p:nvSpPr>
          <p:spPr>
            <a:xfrm>
              <a:off x="3464417" y="2021983"/>
              <a:ext cx="1999109" cy="1339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4873" y="2343952"/>
              <a:ext cx="149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For</a:t>
              </a:r>
            </a:p>
            <a:p>
              <a:pPr algn="ctr"/>
              <a:r>
                <a:rPr lang="en-PH" dirty="0" smtClean="0"/>
                <a:t>Initial?</a:t>
              </a:r>
              <a:endParaRPr lang="en-PH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56966" y="44233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Yes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6442" y="39074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No</a:t>
            </a:r>
            <a:endParaRPr lang="en-PH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781" y="5192070"/>
            <a:ext cx="2086377" cy="978795"/>
            <a:chOff x="2653048" y="2009104"/>
            <a:chExt cx="2086377" cy="978795"/>
          </a:xfrm>
        </p:grpSpPr>
        <p:sp>
          <p:nvSpPr>
            <p:cNvPr id="33" name="Flowchart: Process 32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1685" y="2009104"/>
              <a:ext cx="1983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Initial</a:t>
              </a:r>
            </a:p>
            <a:p>
              <a:pPr algn="ctr"/>
              <a:r>
                <a:rPr lang="en-PH" dirty="0" smtClean="0"/>
                <a:t>Update Tracks</a:t>
              </a:r>
            </a:p>
            <a:p>
              <a:pPr algn="ctr"/>
              <a:r>
                <a:rPr lang="en-PH" dirty="0" smtClean="0"/>
                <a:t>Notify Liaison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67509" y="3176755"/>
            <a:ext cx="1999109" cy="1339403"/>
            <a:chOff x="3464417" y="2021983"/>
            <a:chExt cx="1999109" cy="1339403"/>
          </a:xfrm>
        </p:grpSpPr>
        <p:sp>
          <p:nvSpPr>
            <p:cNvPr id="36" name="Flowchart: Decision 35"/>
            <p:cNvSpPr/>
            <p:nvPr/>
          </p:nvSpPr>
          <p:spPr>
            <a:xfrm>
              <a:off x="3464417" y="2021983"/>
              <a:ext cx="1999109" cy="1339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34873" y="2343952"/>
              <a:ext cx="149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For</a:t>
              </a:r>
            </a:p>
            <a:p>
              <a:pPr algn="ctr"/>
              <a:r>
                <a:rPr lang="en-PH" dirty="0" smtClean="0"/>
                <a:t>Signature?</a:t>
              </a:r>
              <a:endParaRPr lang="en-PH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274332" y="38684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No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96514" y="38684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Yes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5390" y="44233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Yes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3956" y="44233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No</a:t>
            </a:r>
            <a:endParaRPr lang="en-PH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7" idx="2"/>
            <a:endCxn id="13" idx="0"/>
          </p:cNvCxnSpPr>
          <p:nvPr/>
        </p:nvCxnSpPr>
        <p:spPr>
          <a:xfrm>
            <a:off x="1930572" y="1147422"/>
            <a:ext cx="1" cy="50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</p:cNvCxnSpPr>
          <p:nvPr/>
        </p:nvCxnSpPr>
        <p:spPr>
          <a:xfrm flipH="1">
            <a:off x="1930571" y="2630316"/>
            <a:ext cx="2" cy="56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33" idx="0"/>
          </p:cNvCxnSpPr>
          <p:nvPr/>
        </p:nvCxnSpPr>
        <p:spPr>
          <a:xfrm flipH="1">
            <a:off x="1919970" y="4538169"/>
            <a:ext cx="11777" cy="65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680214" y="5192070"/>
            <a:ext cx="2086377" cy="978795"/>
            <a:chOff x="2653048" y="2009104"/>
            <a:chExt cx="2086377" cy="978795"/>
          </a:xfrm>
        </p:grpSpPr>
        <p:sp>
          <p:nvSpPr>
            <p:cNvPr id="75" name="Flowchart: Process 74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Receive or</a:t>
              </a:r>
            </a:p>
            <a:p>
              <a:pPr algn="ctr"/>
              <a:r>
                <a:rPr lang="en-PH" dirty="0" smtClean="0"/>
                <a:t>Pick up by OPG</a:t>
              </a:r>
              <a:endParaRPr lang="en-PH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 flipV="1">
            <a:off x="590836" y="5652892"/>
            <a:ext cx="2859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86632" y="2913922"/>
            <a:ext cx="0" cy="274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86632" y="2913922"/>
            <a:ext cx="132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4" idx="3"/>
            <a:endCxn id="17" idx="1"/>
          </p:cNvCxnSpPr>
          <p:nvPr/>
        </p:nvCxnSpPr>
        <p:spPr>
          <a:xfrm flipV="1">
            <a:off x="2931301" y="3843900"/>
            <a:ext cx="806063" cy="2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7" idx="2"/>
          </p:cNvCxnSpPr>
          <p:nvPr/>
        </p:nvCxnSpPr>
        <p:spPr>
          <a:xfrm>
            <a:off x="4736919" y="4513601"/>
            <a:ext cx="0" cy="66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7" idx="3"/>
          </p:cNvCxnSpPr>
          <p:nvPr/>
        </p:nvCxnSpPr>
        <p:spPr>
          <a:xfrm flipV="1">
            <a:off x="5736473" y="3843899"/>
            <a:ext cx="731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083354" y="3350494"/>
            <a:ext cx="2086377" cy="978795"/>
            <a:chOff x="2653048" y="2009104"/>
            <a:chExt cx="2086377" cy="978795"/>
          </a:xfrm>
        </p:grpSpPr>
        <p:sp>
          <p:nvSpPr>
            <p:cNvPr id="109" name="Flowchart: Process 108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Route…</a:t>
              </a:r>
            </a:p>
          </p:txBody>
        </p:sp>
      </p:grpSp>
      <p:cxnSp>
        <p:nvCxnSpPr>
          <p:cNvPr id="112" name="Straight Arrow Connector 111"/>
          <p:cNvCxnSpPr>
            <a:stCxn id="36" idx="3"/>
          </p:cNvCxnSpPr>
          <p:nvPr/>
        </p:nvCxnSpPr>
        <p:spPr>
          <a:xfrm flipV="1">
            <a:off x="8466618" y="3843899"/>
            <a:ext cx="620518" cy="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6426526" y="5181179"/>
            <a:ext cx="2086377" cy="978795"/>
            <a:chOff x="2653048" y="2009104"/>
            <a:chExt cx="2086377" cy="978795"/>
          </a:xfrm>
        </p:grpSpPr>
        <p:sp>
          <p:nvSpPr>
            <p:cNvPr id="114" name="Flowchart: Process 113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91685" y="2009104"/>
              <a:ext cx="1983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Signature</a:t>
              </a:r>
            </a:p>
            <a:p>
              <a:pPr algn="ctr"/>
              <a:r>
                <a:rPr lang="en-PH" dirty="0" smtClean="0"/>
                <a:t>Update Tracks</a:t>
              </a:r>
            </a:p>
            <a:p>
              <a:pPr algn="ctr"/>
              <a:r>
                <a:rPr lang="en-PH" dirty="0" smtClean="0"/>
                <a:t>Notify Liaison</a:t>
              </a:r>
            </a:p>
          </p:txBody>
        </p:sp>
      </p:grpSp>
      <p:cxnSp>
        <p:nvCxnSpPr>
          <p:cNvPr id="119" name="Straight Arrow Connector 118"/>
          <p:cNvCxnSpPr>
            <a:stCxn id="36" idx="2"/>
            <a:endCxn id="114" idx="0"/>
          </p:cNvCxnSpPr>
          <p:nvPr/>
        </p:nvCxnSpPr>
        <p:spPr>
          <a:xfrm>
            <a:off x="7467064" y="4516158"/>
            <a:ext cx="2651" cy="66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9070475" y="5182545"/>
            <a:ext cx="2086377" cy="978795"/>
            <a:chOff x="2653048" y="2009104"/>
            <a:chExt cx="2086377" cy="978795"/>
          </a:xfrm>
        </p:grpSpPr>
        <p:sp>
          <p:nvSpPr>
            <p:cNvPr id="122" name="Flowchart: Process 121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691685" y="2009104"/>
              <a:ext cx="1983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Receive or</a:t>
              </a:r>
            </a:p>
            <a:p>
              <a:pPr algn="ctr"/>
              <a:r>
                <a:rPr lang="en-PH" dirty="0" smtClean="0"/>
                <a:t>Pick up by Originating Office</a:t>
              </a:r>
            </a:p>
          </p:txBody>
        </p:sp>
      </p:grpSp>
      <p:cxnSp>
        <p:nvCxnSpPr>
          <p:cNvPr id="127" name="Straight Arrow Connector 126"/>
          <p:cNvCxnSpPr>
            <a:stCxn id="114" idx="3"/>
            <a:endCxn id="122" idx="1"/>
          </p:cNvCxnSpPr>
          <p:nvPr/>
        </p:nvCxnSpPr>
        <p:spPr>
          <a:xfrm>
            <a:off x="8512903" y="5670577"/>
            <a:ext cx="557572" cy="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9106939" y="1651521"/>
            <a:ext cx="2086377" cy="978795"/>
            <a:chOff x="2653048" y="2009104"/>
            <a:chExt cx="2086377" cy="978795"/>
          </a:xfrm>
        </p:grpSpPr>
        <p:sp>
          <p:nvSpPr>
            <p:cNvPr id="129" name="Flowchart: Process 128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File</a:t>
              </a:r>
            </a:p>
            <a:p>
              <a:pPr algn="ctr"/>
              <a:r>
                <a:rPr lang="en-PH" dirty="0" smtClean="0"/>
                <a:t>Document</a:t>
              </a:r>
            </a:p>
          </p:txBody>
        </p:sp>
      </p:grpSp>
      <p:cxnSp>
        <p:nvCxnSpPr>
          <p:cNvPr id="132" name="Straight Connector 131"/>
          <p:cNvCxnSpPr>
            <a:stCxn id="75" idx="2"/>
          </p:cNvCxnSpPr>
          <p:nvPr/>
        </p:nvCxnSpPr>
        <p:spPr>
          <a:xfrm flipH="1">
            <a:off x="4723402" y="6170865"/>
            <a:ext cx="1" cy="38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23402" y="6560746"/>
            <a:ext cx="1373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082032" y="3868467"/>
            <a:ext cx="0" cy="27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10130965" y="6159974"/>
            <a:ext cx="1" cy="38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0137249" y="6541888"/>
            <a:ext cx="1435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1568066" y="2140918"/>
            <a:ext cx="0" cy="440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9" idx="3"/>
          </p:cNvCxnSpPr>
          <p:nvPr/>
        </p:nvCxnSpPr>
        <p:spPr>
          <a:xfrm flipH="1">
            <a:off x="11193316" y="2140918"/>
            <a:ext cx="374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9" idx="0"/>
            <a:endCxn id="11" idx="2"/>
          </p:cNvCxnSpPr>
          <p:nvPr/>
        </p:nvCxnSpPr>
        <p:spPr>
          <a:xfrm flipH="1" flipV="1">
            <a:off x="10150127" y="1147422"/>
            <a:ext cx="1" cy="50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2027" y="298448"/>
            <a:ext cx="3480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Process Flow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0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One</dc:creator>
  <cp:lastModifiedBy>sly</cp:lastModifiedBy>
  <cp:revision>24</cp:revision>
  <dcterms:created xsi:type="dcterms:W3CDTF">2019-01-15T13:46:48Z</dcterms:created>
  <dcterms:modified xsi:type="dcterms:W3CDTF">2019-01-16T00:35:03Z</dcterms:modified>
</cp:coreProperties>
</file>