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2" r:id="rId3"/>
    <p:sldId id="274" r:id="rId4"/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3" r:id="rId20"/>
    <p:sldId id="276" r:id="rId21"/>
    <p:sldId id="277" r:id="rId22"/>
    <p:sldId id="284" r:id="rId23"/>
    <p:sldId id="285" r:id="rId24"/>
    <p:sldId id="286" r:id="rId25"/>
    <p:sldId id="28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9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2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3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7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05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42B3-593B-4D57-A59D-82CE7CE3C94D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1B215-E701-4DB5-83DA-0FE512829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6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0" dirty="0" smtClean="0"/>
              <a:t>07/13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98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405352"/>
            <a:ext cx="5328592" cy="5208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30" y="2132856"/>
            <a:ext cx="5026643" cy="49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23610"/>
            <a:ext cx="5287299" cy="51686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103"/>
            <a:ext cx="4894107" cy="47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15416"/>
            <a:ext cx="5496610" cy="5373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56964"/>
            <a:ext cx="4731881" cy="462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076057" cy="496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2856"/>
            <a:ext cx="5026627" cy="49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" y="-243408"/>
            <a:ext cx="5211553" cy="5094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12188"/>
            <a:ext cx="4856479" cy="47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15417"/>
            <a:ext cx="5040559" cy="4927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95" y="1916832"/>
            <a:ext cx="5278775" cy="51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87423"/>
            <a:ext cx="5450960" cy="5328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71" y="2348880"/>
            <a:ext cx="4879302" cy="47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87424"/>
            <a:ext cx="5112568" cy="49977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21" y="1988840"/>
            <a:ext cx="5247612" cy="51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276872"/>
            <a:ext cx="9093696" cy="1935088"/>
          </a:xfrm>
        </p:spPr>
        <p:txBody>
          <a:bodyPr>
            <a:normAutofit/>
          </a:bodyPr>
          <a:lstStyle/>
          <a:p>
            <a:r>
              <a:rPr lang="en-IE" sz="8800" dirty="0" smtClean="0"/>
              <a:t>PID 2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99768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15416"/>
            <a:ext cx="4797422" cy="4689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45" y="1792021"/>
            <a:ext cx="5431315" cy="53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The Data and Cal plots for 07/13 (Pid3)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All the plots are in the google drive folder in a folder called Cal Plots.</a:t>
            </a:r>
          </a:p>
          <a:p>
            <a:endParaRPr lang="en-IE" dirty="0"/>
          </a:p>
          <a:p>
            <a:r>
              <a:rPr lang="en-IE" dirty="0" smtClean="0"/>
              <a:t>The Plots can all be reproduced with the code in Matt’s folder under the folder ‘final’ called Cal </a:t>
            </a:r>
            <a:r>
              <a:rPr lang="en-IE" dirty="0"/>
              <a:t>C</a:t>
            </a:r>
            <a:r>
              <a:rPr lang="en-IE" dirty="0" smtClean="0"/>
              <a:t>ode with Better Plotters, the values in the adjustments section may need to be altered.</a:t>
            </a:r>
          </a:p>
        </p:txBody>
      </p:sp>
    </p:spTree>
    <p:extLst>
      <p:ext uri="{BB962C8B-B14F-4D97-AF65-F5344CB8AC3E}">
        <p14:creationId xmlns:p14="http://schemas.microsoft.com/office/powerpoint/2010/main" val="37936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63" y="2334970"/>
            <a:ext cx="4875897" cy="4766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15416"/>
            <a:ext cx="530363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6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27" y="-254917"/>
            <a:ext cx="4845428" cy="4736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44824"/>
            <a:ext cx="5394935" cy="52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08966"/>
            <a:ext cx="5076055" cy="4962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62" y="1988840"/>
            <a:ext cx="5247612" cy="51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9" y="2001914"/>
            <a:ext cx="5216601" cy="5099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19" y="-344660"/>
            <a:ext cx="5112568" cy="49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15416"/>
            <a:ext cx="4464496" cy="4364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1316520"/>
            <a:ext cx="5935371" cy="58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15416"/>
            <a:ext cx="4774502" cy="466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53" y="1611560"/>
            <a:ext cx="5615920" cy="54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8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9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99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9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9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276872"/>
            <a:ext cx="9093696" cy="1935088"/>
          </a:xfrm>
        </p:spPr>
        <p:txBody>
          <a:bodyPr>
            <a:normAutofit/>
          </a:bodyPr>
          <a:lstStyle/>
          <a:p>
            <a:r>
              <a:rPr lang="en-IE" sz="8800" dirty="0" smtClean="0"/>
              <a:t>PID 3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523420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9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" y="-1"/>
            <a:ext cx="5129336" cy="5014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-99392"/>
            <a:ext cx="4761732" cy="46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5416"/>
            <a:ext cx="5148064" cy="5032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25" y="2204864"/>
            <a:ext cx="500899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43408"/>
            <a:ext cx="4861668" cy="4752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774448"/>
            <a:ext cx="5587023" cy="4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2996952"/>
            <a:ext cx="8259871" cy="3967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5012" y="-243408"/>
            <a:ext cx="765729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344660"/>
            <a:ext cx="5112568" cy="49977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55" y="1916832"/>
            <a:ext cx="5394936" cy="52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57" y="2204864"/>
            <a:ext cx="4947103" cy="4836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00"/>
            <a:ext cx="5312911" cy="39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68</Words>
  <Application>Microsoft Office PowerPoint</Application>
  <PresentationFormat>On-screen Show (4:3)</PresentationFormat>
  <Paragraphs>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The Data and Cal plots for 07/13 (Pid3)</vt:lpstr>
      <vt:lpstr>PID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PID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and Cal plots for 07/13</dc:title>
  <dc:creator>matt ellis</dc:creator>
  <cp:lastModifiedBy>matt ellis</cp:lastModifiedBy>
  <cp:revision>11</cp:revision>
  <dcterms:created xsi:type="dcterms:W3CDTF">2015-08-27T14:12:55Z</dcterms:created>
  <dcterms:modified xsi:type="dcterms:W3CDTF">2015-08-28T12:57:21Z</dcterms:modified>
</cp:coreProperties>
</file>